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handoutMasters/handoutMaster1.xml" ContentType="application/vnd.openxmlformats-officedocument.presentationml.handoutMaster+xml"/>
  <Override PartName="/ppt/media/image1.svg" ContentType="image/svg+xml"/>
  <Override PartName="/ppt/notesMasters/notesMaster1.xml" ContentType="application/vnd.openxmlformats-officedocument.presentationml.notesMaster+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Lst>
  <p:notesMasterIdLst>
    <p:notesMasterId r:id="rId23"/>
  </p:notesMasterIdLst>
  <p:handoutMasterIdLst>
    <p:handoutMasterId r:id="rId24"/>
  </p:handoutMasterIdLst>
  <p:sldIdLst>
    <p:sldId id="256" r:id="rId3"/>
    <p:sldId id="260" r:id="rId4"/>
    <p:sldId id="261" r:id="rId5"/>
    <p:sldId id="265" r:id="rId6"/>
    <p:sldId id="266" r:id="rId7"/>
    <p:sldId id="267" r:id="rId8"/>
    <p:sldId id="268" r:id="rId9"/>
    <p:sldId id="262" r:id="rId10"/>
    <p:sldId id="269" r:id="rId11"/>
    <p:sldId id="270" r:id="rId12"/>
    <p:sldId id="271" r:id="rId13"/>
    <p:sldId id="263" r:id="rId14"/>
    <p:sldId id="272" r:id="rId15"/>
    <p:sldId id="283" r:id="rId16"/>
    <p:sldId id="274" r:id="rId17"/>
    <p:sldId id="264" r:id="rId18"/>
    <p:sldId id="275" r:id="rId19"/>
    <p:sldId id="276" r:id="rId20"/>
    <p:sldId id="277" r:id="rId21"/>
    <p:sldId id="258" r:id="rId22"/>
  </p:sldIdLst>
  <p:sldSz cx="12192000" cy="6858000"/>
  <p:notesSz cx="6858000" cy="9144000"/>
  <p:embeddedFontLst>
    <p:embeddedFont>
      <p:font typeface="汉仪雪君体繁" panose="02010600000101010101" charset="-122"/>
      <p:regular r:id="rId28"/>
    </p:embeddedFont>
    <p:embeddedFont>
      <p:font typeface="汉仪正圆-55W" panose="00020600040101010101" charset="-122"/>
      <p:regular r:id="rId29"/>
    </p:embeddedFont>
    <p:embeddedFont>
      <p:font typeface="微软雅黑" panose="020B0503020204020204" charset="-122"/>
      <p:regular r:id="rId30"/>
    </p:embeddedFont>
    <p:embeddedFont>
      <p:font typeface="Calibri" panose="020F0502020204030204" charset="0"/>
      <p:regular r:id="rId31"/>
      <p:bold r:id="rId32"/>
      <p:italic r:id="rId33"/>
      <p:boldItalic r:id="rId34"/>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04040"/>
    <a:srgbClr val="FFFFFF"/>
    <a:srgbClr val="AA6500"/>
    <a:srgbClr val="F0EDE9"/>
    <a:srgbClr val="DCDCDC"/>
    <a:srgbClr val="F0F0F0"/>
    <a:srgbClr val="E6E6E6"/>
    <a:srgbClr val="C8C8C8"/>
    <a:srgbClr val="FAFAFA"/>
    <a:srgbClr val="BEBEB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778" autoAdjust="0"/>
    <p:restoredTop sz="94660"/>
  </p:normalViewPr>
  <p:slideViewPr>
    <p:cSldViewPr snapToGrid="0">
      <p:cViewPr varScale="1">
        <p:scale>
          <a:sx n="99" d="100"/>
          <a:sy n="99" d="100"/>
        </p:scale>
        <p:origin x="84" y="582"/>
      </p:cViewPr>
      <p:guideLst>
        <p:guide orient="horz" pos="2162"/>
        <p:guide pos="3838"/>
      </p:guideLst>
    </p:cSldViewPr>
  </p:slideViewPr>
  <p:notesTextViewPr>
    <p:cViewPr>
      <p:scale>
        <a:sx n="3" d="2"/>
        <a:sy n="3" d="2"/>
      </p:scale>
      <p:origin x="0" y="0"/>
    </p:cViewPr>
  </p:notesTextViewPr>
  <p:notesViewPr>
    <p:cSldViewPr snapToGrid="0">
      <p:cViewPr varScale="1">
        <p:scale>
          <a:sx n="92" d="100"/>
          <a:sy n="92" d="100"/>
        </p:scale>
        <p:origin x="2550" y="102"/>
      </p:cViewPr>
      <p:guideLst/>
    </p:cSldViewPr>
  </p:notes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4" Type="http://schemas.openxmlformats.org/officeDocument/2006/relationships/font" Target="fonts/font7.fntdata"/><Relationship Id="rId33" Type="http://schemas.openxmlformats.org/officeDocument/2006/relationships/font" Target="fonts/font6.fntdata"/><Relationship Id="rId32" Type="http://schemas.openxmlformats.org/officeDocument/2006/relationships/font" Target="fonts/font5.fntdata"/><Relationship Id="rId31" Type="http://schemas.openxmlformats.org/officeDocument/2006/relationships/font" Target="fonts/font4.fntdata"/><Relationship Id="rId30" Type="http://schemas.openxmlformats.org/officeDocument/2006/relationships/font" Target="fonts/font3.fntdata"/><Relationship Id="rId3" Type="http://schemas.openxmlformats.org/officeDocument/2006/relationships/slide" Target="slides/slide1.xml"/><Relationship Id="rId29" Type="http://schemas.openxmlformats.org/officeDocument/2006/relationships/font" Target="fonts/font2.fntdata"/><Relationship Id="rId28" Type="http://schemas.openxmlformats.org/officeDocument/2006/relationships/font" Target="fonts/font1.fntdata"/><Relationship Id="rId27" Type="http://schemas.openxmlformats.org/officeDocument/2006/relationships/tableStyles" Target="tableStyles.xml"/><Relationship Id="rId26" Type="http://schemas.openxmlformats.org/officeDocument/2006/relationships/viewProps" Target="viewProps.xml"/><Relationship Id="rId25" Type="http://schemas.openxmlformats.org/officeDocument/2006/relationships/presProps" Target="presProps.xml"/><Relationship Id="rId24" Type="http://schemas.openxmlformats.org/officeDocument/2006/relationships/handoutMaster" Target="handoutMasters/handoutMaster1.xml"/><Relationship Id="rId23" Type="http://schemas.openxmlformats.org/officeDocument/2006/relationships/notesMaster" Target="notesMasters/notesMaster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6" Type="http://schemas.openxmlformats.org/officeDocument/2006/relationships/tags" Target="../tags/tag5.xml"/><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5" Type="http://schemas.openxmlformats.org/officeDocument/2006/relationships/tags" Target="../tags/tag51.xml"/><Relationship Id="rId4" Type="http://schemas.openxmlformats.org/officeDocument/2006/relationships/tags" Target="../tags/tag50.xml"/><Relationship Id="rId3" Type="http://schemas.openxmlformats.org/officeDocument/2006/relationships/tags" Target="../tags/tag49.xml"/><Relationship Id="rId2" Type="http://schemas.openxmlformats.org/officeDocument/2006/relationships/tags" Target="../tags/tag48.xml"/><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6" Type="http://schemas.openxmlformats.org/officeDocument/2006/relationships/tags" Target="../tags/tag56.xml"/><Relationship Id="rId5" Type="http://schemas.openxmlformats.org/officeDocument/2006/relationships/tags" Target="../tags/tag55.xml"/><Relationship Id="rId4" Type="http://schemas.openxmlformats.org/officeDocument/2006/relationships/tags" Target="../tags/tag54.xml"/><Relationship Id="rId3" Type="http://schemas.openxmlformats.org/officeDocument/2006/relationships/tags" Target="../tags/tag53.xml"/><Relationship Id="rId2" Type="http://schemas.openxmlformats.org/officeDocument/2006/relationships/tags" Target="../tags/tag52.xml"/><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6" Type="http://schemas.openxmlformats.org/officeDocument/2006/relationships/tags" Target="../tags/tag10.xml"/><Relationship Id="rId5" Type="http://schemas.openxmlformats.org/officeDocument/2006/relationships/tags" Target="../tags/tag9.xml"/><Relationship Id="rId4" Type="http://schemas.openxmlformats.org/officeDocument/2006/relationships/tags" Target="../tags/tag8.xml"/><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6" Type="http://schemas.openxmlformats.org/officeDocument/2006/relationships/tags" Target="../tags/tag15.xml"/><Relationship Id="rId5" Type="http://schemas.openxmlformats.org/officeDocument/2006/relationships/tags" Target="../tags/tag14.xml"/><Relationship Id="rId4" Type="http://schemas.openxmlformats.org/officeDocument/2006/relationships/tags" Target="../tags/tag13.xml"/><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7" Type="http://schemas.openxmlformats.org/officeDocument/2006/relationships/tags" Target="../tags/tag21.xml"/><Relationship Id="rId6" Type="http://schemas.openxmlformats.org/officeDocument/2006/relationships/tags" Target="../tags/tag20.xml"/><Relationship Id="rId5" Type="http://schemas.openxmlformats.org/officeDocument/2006/relationships/tags" Target="../tags/tag19.xml"/><Relationship Id="rId4" Type="http://schemas.openxmlformats.org/officeDocument/2006/relationships/tags" Target="../tags/tag18.xml"/><Relationship Id="rId3" Type="http://schemas.openxmlformats.org/officeDocument/2006/relationships/tags" Target="../tags/tag17.xml"/><Relationship Id="rId2" Type="http://schemas.openxmlformats.org/officeDocument/2006/relationships/tags" Target="../tags/tag16.xml"/><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9" Type="http://schemas.openxmlformats.org/officeDocument/2006/relationships/tags" Target="../tags/tag29.xml"/><Relationship Id="rId8" Type="http://schemas.openxmlformats.org/officeDocument/2006/relationships/tags" Target="../tags/tag28.xml"/><Relationship Id="rId7" Type="http://schemas.openxmlformats.org/officeDocument/2006/relationships/tags" Target="../tags/tag27.xml"/><Relationship Id="rId6" Type="http://schemas.openxmlformats.org/officeDocument/2006/relationships/tags" Target="../tags/tag26.xml"/><Relationship Id="rId5" Type="http://schemas.openxmlformats.org/officeDocument/2006/relationships/tags" Target="../tags/tag25.xml"/><Relationship Id="rId4" Type="http://schemas.openxmlformats.org/officeDocument/2006/relationships/tags" Target="../tags/tag24.xml"/><Relationship Id="rId3" Type="http://schemas.openxmlformats.org/officeDocument/2006/relationships/tags" Target="../tags/tag23.xml"/><Relationship Id="rId2" Type="http://schemas.openxmlformats.org/officeDocument/2006/relationships/tags" Target="../tags/tag22.xml"/><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5" Type="http://schemas.openxmlformats.org/officeDocument/2006/relationships/tags" Target="../tags/tag33.xml"/><Relationship Id="rId4" Type="http://schemas.openxmlformats.org/officeDocument/2006/relationships/tags" Target="../tags/tag32.xml"/><Relationship Id="rId3" Type="http://schemas.openxmlformats.org/officeDocument/2006/relationships/tags" Target="../tags/tag31.xml"/><Relationship Id="rId2" Type="http://schemas.openxmlformats.org/officeDocument/2006/relationships/tags" Target="../tags/tag30.xml"/><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4" Type="http://schemas.openxmlformats.org/officeDocument/2006/relationships/tags" Target="../tags/tag36.xml"/><Relationship Id="rId3" Type="http://schemas.openxmlformats.org/officeDocument/2006/relationships/tags" Target="../tags/tag35.xml"/><Relationship Id="rId2" Type="http://schemas.openxmlformats.org/officeDocument/2006/relationships/tags" Target="../tags/tag34.xml"/><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7" Type="http://schemas.openxmlformats.org/officeDocument/2006/relationships/tags" Target="../tags/tag42.xml"/><Relationship Id="rId6" Type="http://schemas.openxmlformats.org/officeDocument/2006/relationships/tags" Target="../tags/tag41.xml"/><Relationship Id="rId5" Type="http://schemas.openxmlformats.org/officeDocument/2006/relationships/tags" Target="../tags/tag40.xml"/><Relationship Id="rId4" Type="http://schemas.openxmlformats.org/officeDocument/2006/relationships/tags" Target="../tags/tag39.xml"/><Relationship Id="rId3" Type="http://schemas.openxmlformats.org/officeDocument/2006/relationships/tags" Target="../tags/tag38.xml"/><Relationship Id="rId2" Type="http://schemas.openxmlformats.org/officeDocument/2006/relationships/tags" Target="../tags/tag37.xml"/><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6" Type="http://schemas.openxmlformats.org/officeDocument/2006/relationships/tags" Target="../tags/tag47.xml"/><Relationship Id="rId5" Type="http://schemas.openxmlformats.org/officeDocument/2006/relationships/tags" Target="../tags/tag46.xml"/><Relationship Id="rId4" Type="http://schemas.openxmlformats.org/officeDocument/2006/relationships/tags" Target="../tags/tag45.xml"/><Relationship Id="rId3" Type="http://schemas.openxmlformats.org/officeDocument/2006/relationships/tags" Target="../tags/tag44.xml"/><Relationship Id="rId2" Type="http://schemas.openxmlformats.org/officeDocument/2006/relationships/tags" Target="../tags/tag43.xml"/><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2"/>
            </p:custDataLst>
          </p:nvPr>
        </p:nvSpPr>
        <p:spPr>
          <a:xfrm>
            <a:off x="1198800" y="914400"/>
            <a:ext cx="9799200" cy="2570400"/>
          </a:xfrm>
        </p:spPr>
        <p:txBody>
          <a:bodyPr lIns="90000" tIns="46800" rIns="90000" bIns="46800" anchor="b" anchorCtr="0">
            <a:normAutofit/>
          </a:bodyPr>
          <a:lstStyle>
            <a:lvl1pPr algn="ctr">
              <a:defRPr sz="6000"/>
            </a:lvl1pPr>
          </a:lstStyle>
          <a:p>
            <a:r>
              <a:rPr lang="zh-CN" altLang="en-US" dirty="0"/>
              <a:t>单击此处编辑标题</a:t>
            </a:r>
            <a:endParaRPr lang="zh-CN" altLang="en-US" dirty="0"/>
          </a:p>
        </p:txBody>
      </p:sp>
      <p:sp>
        <p:nvSpPr>
          <p:cNvPr id="3" name="副标题 2"/>
          <p:cNvSpPr>
            <a:spLocks noGrp="1"/>
          </p:cNvSpPr>
          <p:nvPr>
            <p:ph type="subTitle" idx="1" hasCustomPrompt="1"/>
            <p:custDataLst>
              <p:tags r:id="rId3"/>
            </p:custDataLst>
          </p:nvPr>
        </p:nvSpPr>
        <p:spPr>
          <a:xfrm>
            <a:off x="1198800" y="3560400"/>
            <a:ext cx="9799200" cy="1472400"/>
          </a:xfrm>
        </p:spPr>
        <p:txBody>
          <a:bodyPr lIns="90000" tIns="46800" rIns="90000" bIns="46800">
            <a:normAutofit/>
          </a:bodyPr>
          <a:lstStyle>
            <a:lvl1pPr marL="0" indent="0" algn="ctr">
              <a:lnSpc>
                <a:spcPct val="110000"/>
              </a:lnSpc>
              <a:buNone/>
              <a:defRPr sz="2400" spc="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zh-CN" altLang="en-US" dirty="0"/>
          </a:p>
        </p:txBody>
      </p:sp>
      <p:sp>
        <p:nvSpPr>
          <p:cNvPr id="16" name="日期占位符 15"/>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17" name="页脚占位符 16"/>
          <p:cNvSpPr>
            <a:spLocks noGrp="1"/>
          </p:cNvSpPr>
          <p:nvPr>
            <p:ph type="ftr" sz="quarter" idx="11"/>
            <p:custDataLst>
              <p:tags r:id="rId5"/>
            </p:custDataLst>
          </p:nvPr>
        </p:nvSpPr>
        <p:spPr/>
        <p:txBody>
          <a:bodyPr/>
          <a:lstStyle/>
          <a:p>
            <a:endParaRPr lang="zh-CN" altLang="en-US" dirty="0"/>
          </a:p>
        </p:txBody>
      </p:sp>
      <p:sp>
        <p:nvSpPr>
          <p:cNvPr id="18" name="灯片编号占位符 17"/>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7" name="内容占位符 6"/>
          <p:cNvSpPr>
            <a:spLocks noGrp="1"/>
          </p:cNvSpPr>
          <p:nvPr>
            <p:ph sz="quarter" idx="13"/>
            <p:custDataLst>
              <p:tags r:id="rId5"/>
            </p:custDataLst>
          </p:nvPr>
        </p:nvSpPr>
        <p:spPr>
          <a:xfrm>
            <a:off x="608400" y="774000"/>
            <a:ext cx="10972800" cy="5482800"/>
          </a:xfrm>
        </p:spPr>
        <p:txBody>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2" name="标题 1"/>
          <p:cNvSpPr>
            <a:spLocks noGrp="1"/>
          </p:cNvSpPr>
          <p:nvPr>
            <p:ph type="title" hasCustomPrompt="1"/>
            <p:custDataLst>
              <p:tags r:id="rId5"/>
            </p:custDataLst>
          </p:nvPr>
        </p:nvSpPr>
        <p:spPr>
          <a:xfrm>
            <a:off x="1198800" y="2484000"/>
            <a:ext cx="9799200" cy="1018800"/>
          </a:xfrm>
        </p:spPr>
        <p:txBody>
          <a:bodyPr vert="horz" lIns="90000" tIns="46800" rIns="90000" bIns="46800" rtlCol="0" anchor="t" anchorCtr="0">
            <a:normAutofit/>
          </a:bodyPr>
          <a:lstStyle>
            <a:lvl1pPr algn="ctr">
              <a:defRPr sz="6000"/>
            </a:lvl1pPr>
          </a:lstStyle>
          <a:p>
            <a:pPr lvl="0"/>
            <a:r>
              <a:rPr lang="zh-CN" altLang="en-US" smtClean="0"/>
              <a:t>单击此处编辑标题</a:t>
            </a:r>
            <a:endParaRPr lang="zh-CN" altLang="en-US"/>
          </a:p>
        </p:txBody>
      </p:sp>
      <p:sp>
        <p:nvSpPr>
          <p:cNvPr id="7" name="文本占位符 6"/>
          <p:cNvSpPr>
            <a:spLocks noGrp="1"/>
          </p:cNvSpPr>
          <p:nvPr>
            <p:ph type="body" sz="quarter" idx="13"/>
            <p:custDataLst>
              <p:tags r:id="rId6"/>
            </p:custDataLst>
          </p:nvPr>
        </p:nvSpPr>
        <p:spPr>
          <a:xfrm>
            <a:off x="1198800" y="3560400"/>
            <a:ext cx="9799200" cy="471600"/>
          </a:xfrm>
        </p:spPr>
        <p:txBody>
          <a:bodyPr lIns="90000" tIns="46800" rIns="90000" bIns="46800">
            <a:normAutofit/>
          </a:bodyPr>
          <a:lstStyle>
            <a:lvl1pPr algn="ctr">
              <a:lnSpc>
                <a:spcPct val="110000"/>
              </a:lnSpc>
              <a:buNone/>
              <a:defRPr sz="2400" spc="200"/>
            </a:lvl1pPr>
          </a:lstStyle>
          <a:p>
            <a:pPr lvl="0"/>
            <a:r>
              <a:rPr lang="zh-CN" altLang="en-US" dirty="0"/>
              <a:t>单击此处编辑母版文本样式</a:t>
            </a:r>
            <a:endParaRPr lang="zh-CN" alt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a:spLocks noGrp="1"/>
          </p:cNvSpPr>
          <p:nvPr>
            <p:ph idx="1"/>
            <p:custDataLst>
              <p:tags r:id="rId3"/>
            </p:custDataLst>
          </p:nvPr>
        </p:nvSpPr>
        <p:spPr>
          <a:xfrm>
            <a:off x="608400" y="1490400"/>
            <a:ext cx="10969200" cy="47592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hasCustomPrompt="1"/>
            <p:custDataLst>
              <p:tags r:id="rId2"/>
            </p:custDataLst>
          </p:nvPr>
        </p:nvSpPr>
        <p:spPr>
          <a:xfrm>
            <a:off x="1990800" y="3848400"/>
            <a:ext cx="7768800" cy="766800"/>
          </a:xfrm>
        </p:spPr>
        <p:txBody>
          <a:bodyPr lIns="90000" tIns="46800" rIns="90000" bIns="46800" anchor="b" anchorCtr="0">
            <a:normAutofit/>
          </a:bodyPr>
          <a:lstStyle>
            <a:lvl1pPr>
              <a:defRPr sz="4400"/>
            </a:lvl1pPr>
          </a:lstStyle>
          <a:p>
            <a:r>
              <a:rPr lang="zh-CN" altLang="en-US" dirty="0"/>
              <a:t>单击此处编辑标题</a:t>
            </a:r>
            <a:endParaRPr lang="zh-CN" altLang="en-US" dirty="0"/>
          </a:p>
        </p:txBody>
      </p:sp>
      <p:sp>
        <p:nvSpPr>
          <p:cNvPr id="3" name="文本占位符 2"/>
          <p:cNvSpPr>
            <a:spLocks noGrp="1"/>
          </p:cNvSpPr>
          <p:nvPr>
            <p:ph type="body" idx="1" hasCustomPrompt="1"/>
            <p:custDataLst>
              <p:tags r:id="rId3"/>
            </p:custDataLst>
          </p:nvPr>
        </p:nvSpPr>
        <p:spPr>
          <a:xfrm>
            <a:off x="1990800" y="4615200"/>
            <a:ext cx="7768800" cy="867600"/>
          </a:xfrm>
        </p:spPr>
        <p:txBody>
          <a:bodyPr lIns="90000" tIns="46800" rIns="90000" bIns="46800">
            <a:normAutofit/>
          </a:bodyPr>
          <a:lstStyle>
            <a:lvl1pPr marL="0" indent="0">
              <a:buNone/>
              <a:defRPr sz="1800">
                <a:solidFill>
                  <a:schemeClr val="tx1">
                    <a:lumMod val="65000"/>
                    <a:lumOff val="35000"/>
                  </a:schemeClr>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单击此处编辑文本</a:t>
            </a:r>
            <a:endParaRPr lang="zh-CN" altLang="en-US" dirty="0"/>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a:spLocks noGrp="1"/>
          </p:cNvSpPr>
          <p:nvPr>
            <p:ph sz="half" idx="1"/>
            <p:custDataLst>
              <p:tags r:id="rId3"/>
            </p:custDataLst>
          </p:nvPr>
        </p:nvSpPr>
        <p:spPr>
          <a:xfrm>
            <a:off x="608400" y="1501200"/>
            <a:ext cx="5176800" cy="47484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custDataLst>
              <p:tags r:id="rId4"/>
            </p:custDataLst>
          </p:nvPr>
        </p:nvSpPr>
        <p:spPr>
          <a:xfrm>
            <a:off x="6411600" y="1501200"/>
            <a:ext cx="5176800" cy="4748400"/>
          </a:xfrm>
        </p:spPr>
        <p:txBody>
          <a:bodyPr lIns="90000" tIns="46800" rIns="90000" bIns="4680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5" name="日期占位符 4"/>
          <p:cNvSpPr>
            <a:spLocks noGrp="1"/>
          </p:cNvSpPr>
          <p:nvPr>
            <p:ph type="dt" sz="half" idx="10"/>
            <p:custDataLst>
              <p:tags r:id="rId5"/>
            </p:custDataLst>
          </p:nvPr>
        </p:nvSpPr>
        <p:spPr/>
        <p:txBody>
          <a:bodyPr/>
          <a:lstStyle/>
          <a:p>
            <a:fld id="{760FBDFE-C587-4B4C-A407-44438C67B59E}" type="datetimeFigureOut">
              <a:rPr lang="zh-CN" altLang="en-US" smtClean="0"/>
            </a:fld>
            <a:endParaRPr lang="zh-CN" altLang="en-US"/>
          </a:p>
        </p:txBody>
      </p:sp>
      <p:sp>
        <p:nvSpPr>
          <p:cNvPr id="6" name="页脚占位符 5"/>
          <p:cNvSpPr>
            <a:spLocks noGrp="1"/>
          </p:cNvSpPr>
          <p:nvPr>
            <p:ph type="ftr" sz="quarter" idx="11"/>
            <p:custDataLst>
              <p:tags r:id="rId6"/>
            </p:custDataLst>
          </p:nvPr>
        </p:nvSpPr>
        <p:spPr/>
        <p:txBody>
          <a:bodyPr/>
          <a:lstStyle/>
          <a:p>
            <a:endParaRPr lang="zh-CN" altLang="en-US"/>
          </a:p>
        </p:txBody>
      </p:sp>
      <p:sp>
        <p:nvSpPr>
          <p:cNvPr id="7" name="灯片编号占位符 6"/>
          <p:cNvSpPr>
            <a:spLocks noGrp="1"/>
          </p:cNvSpPr>
          <p:nvPr>
            <p:ph type="sldNum" sz="quarter" idx="12"/>
            <p:custDataLst>
              <p:tags r:id="rId7"/>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文本占位符 2"/>
          <p:cNvSpPr>
            <a:spLocks noGrp="1"/>
          </p:cNvSpPr>
          <p:nvPr>
            <p:ph type="body" idx="1" hasCustomPrompt="1"/>
            <p:custDataLst>
              <p:tags r:id="rId3"/>
            </p:custDataLst>
          </p:nvPr>
        </p:nvSpPr>
        <p:spPr>
          <a:xfrm>
            <a:off x="608400" y="1429200"/>
            <a:ext cx="5342400" cy="381600"/>
          </a:xfrm>
        </p:spPr>
        <p:txBody>
          <a:bodyPr lIns="101600" tIns="38100" rIns="76200" bIns="3810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endParaRPr lang="zh-CN" altLang="en-US" dirty="0"/>
          </a:p>
        </p:txBody>
      </p:sp>
      <p:sp>
        <p:nvSpPr>
          <p:cNvPr id="4" name="内容占位符 3"/>
          <p:cNvSpPr>
            <a:spLocks noGrp="1"/>
          </p:cNvSpPr>
          <p:nvPr>
            <p:ph sz="half" idx="2"/>
            <p:custDataLst>
              <p:tags r:id="rId4"/>
            </p:custDataLst>
          </p:nvPr>
        </p:nvSpPr>
        <p:spPr>
          <a:xfrm>
            <a:off x="608400" y="1854000"/>
            <a:ext cx="5342400" cy="43956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hasCustomPrompt="1"/>
            <p:custDataLst>
              <p:tags r:id="rId5"/>
            </p:custDataLst>
          </p:nvPr>
        </p:nvSpPr>
        <p:spPr>
          <a:xfrm>
            <a:off x="6235750" y="1421729"/>
            <a:ext cx="5342400" cy="381600"/>
          </a:xfrm>
        </p:spPr>
        <p:txBody>
          <a:bodyPr vert="horz" lIns="101600" tIns="38100" rIns="76200" bIns="38100" rtlCol="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单击此处编辑文本</a:t>
            </a:r>
            <a:endParaRPr lang="zh-CN" altLang="en-US"/>
          </a:p>
        </p:txBody>
      </p:sp>
      <p:sp>
        <p:nvSpPr>
          <p:cNvPr id="6" name="内容占位符 5"/>
          <p:cNvSpPr>
            <a:spLocks noGrp="1"/>
          </p:cNvSpPr>
          <p:nvPr>
            <p:ph sz="quarter" idx="4"/>
            <p:custDataLst>
              <p:tags r:id="rId6"/>
            </p:custDataLst>
          </p:nvPr>
        </p:nvSpPr>
        <p:spPr>
          <a:xfrm>
            <a:off x="6235750" y="1854000"/>
            <a:ext cx="5342400" cy="43956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custDataLst>
              <p:tags r:id="rId7"/>
            </p:custDataLst>
          </p:nvPr>
        </p:nvSpPr>
        <p:spPr/>
        <p:txBody>
          <a:bodyPr/>
          <a:lstStyle/>
          <a:p>
            <a:fld id="{760FBDFE-C587-4B4C-A407-44438C67B59E}" type="datetimeFigureOut">
              <a:rPr lang="zh-CN" altLang="en-US" smtClean="0"/>
            </a:fld>
            <a:endParaRPr lang="zh-CN" altLang="en-US"/>
          </a:p>
        </p:txBody>
      </p:sp>
      <p:sp>
        <p:nvSpPr>
          <p:cNvPr id="8" name="页脚占位符 7"/>
          <p:cNvSpPr>
            <a:spLocks noGrp="1"/>
          </p:cNvSpPr>
          <p:nvPr>
            <p:ph type="ftr" sz="quarter" idx="11"/>
            <p:custDataLst>
              <p:tags r:id="rId8"/>
            </p:custDataLst>
          </p:nvPr>
        </p:nvSpPr>
        <p:spPr/>
        <p:txBody>
          <a:bodyPr/>
          <a:lstStyle/>
          <a:p>
            <a:endParaRPr lang="zh-CN" altLang="en-US"/>
          </a:p>
        </p:txBody>
      </p:sp>
      <p:sp>
        <p:nvSpPr>
          <p:cNvPr id="9" name="灯片编号占位符 8"/>
          <p:cNvSpPr>
            <a:spLocks noGrp="1"/>
          </p:cNvSpPr>
          <p:nvPr>
            <p:ph type="sldNum" sz="quarter" idx="12"/>
            <p:custDataLst>
              <p:tags r:id="rId9"/>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日期占位符 2"/>
          <p:cNvSpPr>
            <a:spLocks noGrp="1"/>
          </p:cNvSpPr>
          <p:nvPr>
            <p:ph type="dt" sz="half" idx="10"/>
            <p:custDataLst>
              <p:tags r:id="rId3"/>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3" name="页脚占位符 2"/>
          <p:cNvSpPr>
            <a:spLocks noGrp="1"/>
          </p:cNvSpPr>
          <p:nvPr>
            <p:ph type="ftr" sz="quarter" idx="11"/>
            <p:custDataLst>
              <p:tags r:id="rId3"/>
            </p:custDataLst>
          </p:nvPr>
        </p:nvSpPr>
        <p:spPr/>
        <p:txBody>
          <a:bodyPr/>
          <a:lstStyle/>
          <a:p>
            <a:endParaRPr lang="zh-CN" altLang="en-US"/>
          </a:p>
        </p:txBody>
      </p:sp>
      <p:sp>
        <p:nvSpPr>
          <p:cNvPr id="4" name="灯片编号占位符 3"/>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2"/>
            </p:custDataLst>
          </p:nvPr>
        </p:nvSpPr>
        <p:spPr>
          <a:xfrm>
            <a:off x="608400" y="1555200"/>
            <a:ext cx="5233077" cy="4608000"/>
          </a:xfrm>
        </p:spPr>
        <p:txBody>
          <a:bodyPr vert="horz" lIns="90000" tIns="46800" rIns="90000" bIns="46800" rtlCol="0">
            <a:normAutofit/>
          </a:bodyPr>
          <a:lstStyle>
            <a:lvl1pPr>
              <a:buNone/>
              <a:defRPr sz="1600"/>
            </a:lvl1pPr>
          </a:lstStyle>
          <a:p>
            <a:pPr lvl="0"/>
            <a:endParaRPr lang="zh-CN" altLang="en-US"/>
          </a:p>
        </p:txBody>
      </p:sp>
      <p:sp>
        <p:nvSpPr>
          <p:cNvPr id="4" name="文本占位符 3"/>
          <p:cNvSpPr>
            <a:spLocks noGrp="1"/>
          </p:cNvSpPr>
          <p:nvPr>
            <p:ph type="body" sz="half" idx="2"/>
            <p:custDataLst>
              <p:tags r:id="rId3"/>
            </p:custDataLst>
          </p:nvPr>
        </p:nvSpPr>
        <p:spPr>
          <a:xfrm>
            <a:off x="6350400" y="1555200"/>
            <a:ext cx="5227200" cy="4608000"/>
          </a:xfrm>
        </p:spPr>
        <p:txBody>
          <a:bodyPr vert="horz" lIns="90000" tIns="46800" rIns="90000" bIns="46800" rtlCol="0">
            <a:normAutofit/>
          </a:bodyPr>
          <a:lstStyle>
            <a:lvl1pPr>
              <a:buNone/>
              <a:defRPr sz="1600"/>
            </a:lvl1pPr>
          </a:lstStyle>
          <a:p>
            <a:pPr lvl="0"/>
            <a:r>
              <a:rPr lang="zh-CN" altLang="en-US" smtClean="0"/>
              <a:t>单击此处编辑母版文本样式</a:t>
            </a:r>
            <a:endParaRPr lang="zh-CN" altLang="en-US"/>
          </a:p>
        </p:txBody>
      </p:sp>
      <p:sp>
        <p:nvSpPr>
          <p:cNvPr id="5" name="日期占位符 4"/>
          <p:cNvSpPr>
            <a:spLocks noGrp="1"/>
          </p:cNvSpPr>
          <p:nvPr>
            <p:ph type="dt" sz="half" idx="10"/>
            <p:custDataLst>
              <p:tags r:id="rId4"/>
            </p:custDataLst>
          </p:nvPr>
        </p:nvSpPr>
        <p:spPr/>
        <p:txBody>
          <a:bodyPr/>
          <a:lstStyle/>
          <a:p>
            <a:fld id="{9EFD9D74-47D9-4702-A33C-335B63B48DBF}" type="datetimeFigureOut">
              <a:rPr lang="zh-CN" altLang="en-US" smtClean="0"/>
            </a:fld>
            <a:endParaRPr lang="zh-CN" altLang="en-US" dirty="0"/>
          </a:p>
        </p:txBody>
      </p:sp>
      <p:sp>
        <p:nvSpPr>
          <p:cNvPr id="6" name="页脚占位符 5"/>
          <p:cNvSpPr>
            <a:spLocks noGrp="1"/>
          </p:cNvSpPr>
          <p:nvPr>
            <p:ph type="ftr" sz="quarter" idx="11"/>
            <p:custDataLst>
              <p:tags r:id="rId5"/>
            </p:custDataLst>
          </p:nvPr>
        </p:nvSpPr>
        <p:spPr/>
        <p:txBody>
          <a:bodyPr/>
          <a:lstStyle/>
          <a:p>
            <a:endParaRPr lang="zh-CN" altLang="en-US" dirty="0"/>
          </a:p>
        </p:txBody>
      </p:sp>
      <p:sp>
        <p:nvSpPr>
          <p:cNvPr id="7" name="灯片编号占位符 6"/>
          <p:cNvSpPr>
            <a:spLocks noGrp="1"/>
          </p:cNvSpPr>
          <p:nvPr>
            <p:ph type="sldNum" sz="quarter" idx="12"/>
            <p:custDataLst>
              <p:tags r:id="rId6"/>
            </p:custDataLst>
          </p:nvPr>
        </p:nvSpPr>
        <p:spPr/>
        <p:txBody>
          <a:bodyPr/>
          <a:lstStyle/>
          <a:p>
            <a:fld id="{FABC47A4-756D-490B-A52F-7D9E2C9FC05F}" type="slidenum">
              <a:rPr lang="zh-CN" altLang="en-US" smtClean="0"/>
            </a:fld>
            <a:endParaRPr lang="zh-CN" altLang="en-US"/>
          </a:p>
        </p:txBody>
      </p:sp>
      <p:sp>
        <p:nvSpPr>
          <p:cNvPr id="9" name="标题 8"/>
          <p:cNvSpPr>
            <a:spLocks noGrp="1"/>
          </p:cNvSpPr>
          <p:nvPr>
            <p:ph type="title"/>
            <p:custDataLst>
              <p:tags r:id="rId7"/>
            </p:custDataLst>
          </p:nvPr>
        </p:nvSpPr>
        <p:spPr/>
        <p:txBody>
          <a:bodyPr/>
          <a:p>
            <a:r>
              <a:rPr lang="zh-CN" altLang="en-US"/>
              <a:t>单击此处编辑母版标题样式</a:t>
            </a:r>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hasCustomPrompt="1"/>
            <p:custDataLst>
              <p:tags r:id="rId2"/>
            </p:custDataLst>
          </p:nvPr>
        </p:nvSpPr>
        <p:spPr>
          <a:xfrm>
            <a:off x="10234800" y="914400"/>
            <a:ext cx="1044000" cy="5029200"/>
          </a:xfrm>
        </p:spPr>
        <p:txBody>
          <a:bodyPr vert="eaVert" lIns="90000" tIns="46800" rIns="90000" bIns="46800" rtlCol="0" anchor="ctr" anchorCtr="0">
            <a:normAutofit/>
          </a:bodyPr>
          <a:lstStyle>
            <a:lvl1pPr>
              <a:buNone/>
              <a:defRPr sz="2800"/>
            </a:lvl1pPr>
          </a:lstStyle>
          <a:p>
            <a:pPr lvl="0"/>
            <a:r>
              <a:rPr lang="zh-CN" altLang="en-US" smtClean="0"/>
              <a:t>单击此处编辑标题</a:t>
            </a:r>
            <a:endParaRPr lang="zh-CN" altLang="en-US"/>
          </a:p>
        </p:txBody>
      </p:sp>
      <p:sp>
        <p:nvSpPr>
          <p:cNvPr id="3" name="竖排文字占位符 2"/>
          <p:cNvSpPr>
            <a:spLocks noGrp="1"/>
          </p:cNvSpPr>
          <p:nvPr>
            <p:ph type="body" orient="vert" idx="1"/>
            <p:custDataLst>
              <p:tags r:id="rId3"/>
            </p:custDataLst>
          </p:nvPr>
        </p:nvSpPr>
        <p:spPr>
          <a:xfrm>
            <a:off x="914400" y="914400"/>
            <a:ext cx="9169200" cy="5029200"/>
          </a:xfrm>
        </p:spPr>
        <p:txBody>
          <a:bodyPr vert="eaVert" lIns="46800" tIns="46800" rIns="46800" bIns="46800"/>
          <a:lstStyle>
            <a:lvl1pPr marL="228600" indent="-228600">
              <a:spcAft>
                <a:spcPts val="1000"/>
              </a:spcAft>
              <a:defRPr spc="300"/>
            </a:lvl1pPr>
            <a:lvl2pPr marL="685800" indent="-228600">
              <a:defRPr spc="300"/>
            </a:lvl2pPr>
            <a:lvl3pPr marL="1143000" indent="-228600">
              <a:defRPr spc="300"/>
            </a:lvl3pPr>
            <a:lvl4pPr marL="1600200" indent="-228600">
              <a:defRPr spc="300"/>
            </a:lvl4pPr>
            <a:lvl5pPr marL="2057400" indent="-228600">
              <a:defRPr spc="300"/>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8" Type="http://schemas.openxmlformats.org/officeDocument/2006/relationships/theme" Target="../theme/theme1.xml"/><Relationship Id="rId17" Type="http://schemas.openxmlformats.org/officeDocument/2006/relationships/tags" Target="../tags/tag62.xml"/><Relationship Id="rId16" Type="http://schemas.openxmlformats.org/officeDocument/2006/relationships/tags" Target="../tags/tag61.xml"/><Relationship Id="rId15" Type="http://schemas.openxmlformats.org/officeDocument/2006/relationships/tags" Target="../tags/tag60.xml"/><Relationship Id="rId14" Type="http://schemas.openxmlformats.org/officeDocument/2006/relationships/tags" Target="../tags/tag59.xml"/><Relationship Id="rId13" Type="http://schemas.openxmlformats.org/officeDocument/2006/relationships/tags" Target="../tags/tag58.xml"/><Relationship Id="rId12" Type="http://schemas.openxmlformats.org/officeDocument/2006/relationships/tags" Target="../tags/tag57.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custDataLst>
              <p:tags r:id="rId12"/>
            </p:custDataLst>
          </p:nvPr>
        </p:nvSpPr>
        <p:spPr>
          <a:xfrm>
            <a:off x="608400" y="608400"/>
            <a:ext cx="10969200" cy="705600"/>
          </a:xfrm>
          <a:prstGeom prst="rect">
            <a:avLst/>
          </a:prstGeom>
        </p:spPr>
        <p:txBody>
          <a:bodyPr vert="horz" lIns="90170" tIns="46990" rIns="90170" bIns="46990" rtlCol="0" anchor="ctr" anchorCtr="0">
            <a:normAutofit/>
          </a:bodyPr>
          <a:lstStyle/>
          <a:p>
            <a:r>
              <a:rPr lang="zh-CN" altLang="en-US" dirty="0"/>
              <a:t>单击此处编辑母版标题样式</a:t>
            </a:r>
            <a:endParaRPr lang="zh-CN" altLang="en-US" dirty="0"/>
          </a:p>
        </p:txBody>
      </p:sp>
      <p:sp>
        <p:nvSpPr>
          <p:cNvPr id="3" name="文本占位符 2"/>
          <p:cNvSpPr>
            <a:spLocks noGrp="1"/>
          </p:cNvSpPr>
          <p:nvPr>
            <p:ph type="body" idx="1"/>
            <p:custDataLst>
              <p:tags r:id="rId13"/>
            </p:custDataLst>
          </p:nvPr>
        </p:nvSpPr>
        <p:spPr>
          <a:xfrm>
            <a:off x="608400" y="1490400"/>
            <a:ext cx="10969200" cy="4759200"/>
          </a:xfrm>
          <a:prstGeom prst="rect">
            <a:avLst/>
          </a:prstGeom>
        </p:spPr>
        <p:txBody>
          <a:bodyPr vert="horz" lIns="90000" tIns="46800" rIns="90000" bIns="4680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2"/>
            <p:custDataLst>
              <p:tags r:id="rId14"/>
            </p:custDataLst>
          </p:nvPr>
        </p:nvSpPr>
        <p:spPr>
          <a:xfrm>
            <a:off x="612000" y="6314400"/>
            <a:ext cx="2700000" cy="316800"/>
          </a:xfrm>
          <a:prstGeom prst="rect">
            <a:avLst/>
          </a:prstGeom>
        </p:spPr>
        <p:txBody>
          <a:bodyPr vert="horz" lIns="91440" tIns="45720" rIns="91440" bIns="45720" rtlCol="0" anchor="ctr">
            <a:normAutofit/>
          </a:bodyPr>
          <a:lstStyle>
            <a:lvl1pPr algn="l">
              <a:defRPr sz="1000" baseline="0">
                <a:solidFill>
                  <a:schemeClr val="tx1">
                    <a:tint val="75000"/>
                  </a:schemeClr>
                </a:solidFill>
              </a:defRPr>
            </a:lvl1pPr>
          </a:lstStyle>
          <a:p>
            <a:fld id="{760FBDFE-C587-4B4C-A407-44438C67B59E}" type="datetimeFigureOut">
              <a:rPr lang="zh-CN" altLang="en-US" smtClean="0"/>
            </a:fld>
            <a:endParaRPr lang="zh-CN" altLang="en-US"/>
          </a:p>
        </p:txBody>
      </p:sp>
      <p:sp>
        <p:nvSpPr>
          <p:cNvPr id="5" name="页脚占位符 4"/>
          <p:cNvSpPr>
            <a:spLocks noGrp="1"/>
          </p:cNvSpPr>
          <p:nvPr>
            <p:ph type="ftr" sz="quarter" idx="3"/>
            <p:custDataLst>
              <p:tags r:id="rId15"/>
            </p:custDataLst>
          </p:nvPr>
        </p:nvSpPr>
        <p:spPr>
          <a:xfrm>
            <a:off x="4116000" y="6314400"/>
            <a:ext cx="3960000" cy="316800"/>
          </a:xfrm>
          <a:prstGeom prst="rect">
            <a:avLst/>
          </a:prstGeom>
        </p:spPr>
        <p:txBody>
          <a:bodyPr vert="horz" lIns="91440" tIns="45720" rIns="91440" bIns="45720" rtlCol="0" anchor="ctr">
            <a:normAutofit/>
          </a:bodyPr>
          <a:lstStyle>
            <a:lvl1pPr algn="ctr">
              <a:defRPr sz="1000" baseline="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16"/>
            </p:custDataLst>
          </p:nvPr>
        </p:nvSpPr>
        <p:spPr>
          <a:xfrm>
            <a:off x="8877600" y="6314400"/>
            <a:ext cx="2700000" cy="316800"/>
          </a:xfrm>
          <a:prstGeom prst="rect">
            <a:avLst/>
          </a:prstGeom>
        </p:spPr>
        <p:txBody>
          <a:bodyPr vert="horz" lIns="91440" tIns="45720" rIns="91440" bIns="45720" rtlCol="0" anchor="ctr">
            <a:normAutofit/>
          </a:bodyPr>
          <a:lstStyle>
            <a:lvl1pPr algn="r">
              <a:defRPr sz="1000" baseline="0">
                <a:solidFill>
                  <a:schemeClr val="tx1">
                    <a:tint val="75000"/>
                  </a:schemeClr>
                </a:solidFill>
              </a:defRPr>
            </a:lvl1pPr>
          </a:lstStyle>
          <a:p>
            <a:fld id="{49AE70B2-8BF9-45C0-BB95-33D1B9D3A854}" type="slidenum">
              <a:rPr lang="zh-CN" altLang="en-US" smtClean="0"/>
            </a:fld>
            <a:endParaRPr lang="zh-CN" altLang="en-US" dirty="0"/>
          </a:p>
        </p:txBody>
      </p:sp>
    </p:spTree>
    <p:custDataLst>
      <p:tags r:id="rId17"/>
    </p:custData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tags" Target="../tags/tag63.xml"/><Relationship Id="rId4" Type="http://schemas.openxmlformats.org/officeDocument/2006/relationships/image" Target="../media/image1.svg"/><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2.xml"/><Relationship Id="rId1" Type="http://schemas.openxmlformats.org/officeDocument/2006/relationships/image" Target="../media/image2.png"/></Relationships>
</file>

<file path=ppt/slides/_rels/slide1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tags" Target="../tags/tag73.xml"/><Relationship Id="rId2" Type="http://schemas.openxmlformats.org/officeDocument/2006/relationships/image" Target="../media/image1.png"/><Relationship Id="rId1" Type="http://schemas.openxmlformats.org/officeDocument/2006/relationships/image" Target="../media/image2.png"/></Relationships>
</file>

<file path=ppt/slides/_rels/slide1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tags" Target="../tags/tag74.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pn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5.xml"/><Relationship Id="rId1" Type="http://schemas.openxmlformats.org/officeDocument/2006/relationships/image" Target="../media/image2.pn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6.xml"/><Relationship Id="rId1"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7.xml"/><Relationship Id="rId1" Type="http://schemas.openxmlformats.org/officeDocument/2006/relationships/image" Target="../media/image2.png"/></Relationships>
</file>

<file path=ppt/slides/_rels/slide16.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tags" Target="../tags/tag78.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9.xml"/><Relationship Id="rId1" Type="http://schemas.openxmlformats.org/officeDocument/2006/relationships/image" Target="../media/image2.png"/></Relationships>
</file>

<file path=ppt/slides/_rels/slide18.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tags" Target="../tags/tag80.xml"/><Relationship Id="rId2" Type="http://schemas.openxmlformats.org/officeDocument/2006/relationships/image" Target="../media/image1.png"/><Relationship Id="rId1" Type="http://schemas.openxmlformats.org/officeDocument/2006/relationships/image" Target="../media/image2.png"/></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81.xml"/><Relationship Id="rId1" Type="http://schemas.openxmlformats.org/officeDocument/2006/relationships/image" Target="../media/image2.png"/></Relationships>
</file>

<file path=ppt/slides/_rels/slide2.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tags" Target="../tags/tag64.xml"/><Relationship Id="rId4" Type="http://schemas.openxmlformats.org/officeDocument/2006/relationships/image" Target="../media/image1.svg"/><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png"/></Relationships>
</file>

<file path=ppt/slides/_rels/slide20.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tags" Target="../tags/tag82.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png"/></Relationships>
</file>

<file path=ppt/slides/_rels/slide3.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tags" Target="../tags/tag65.xml"/><Relationship Id="rId4" Type="http://schemas.openxmlformats.org/officeDocument/2006/relationships/image" Target="../media/image1.svg"/><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pn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66.xml"/><Relationship Id="rId1" Type="http://schemas.openxmlformats.org/officeDocument/2006/relationships/image" Target="../media/image2.png"/></Relationships>
</file>

<file path=ppt/slides/_rels/slide5.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tags" Target="../tags/tag67.xml"/><Relationship Id="rId2" Type="http://schemas.openxmlformats.org/officeDocument/2006/relationships/image" Target="../media/image1.png"/><Relationship Id="rId1"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68.xml"/><Relationship Id="rId1"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69.xml"/><Relationship Id="rId1" Type="http://schemas.openxmlformats.org/officeDocument/2006/relationships/image" Target="../media/image2.png"/></Relationships>
</file>

<file path=ppt/slides/_rels/slide8.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tags" Target="../tags/tag70.xml"/><Relationship Id="rId4" Type="http://schemas.openxmlformats.org/officeDocument/2006/relationships/image" Target="../media/image1.svg"/><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pn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71.xml"/><Relationship Id="rId1"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5" name="图片 4" descr="VCG211288994908"/>
          <p:cNvPicPr>
            <a:picLocks noChangeAspect="1"/>
          </p:cNvPicPr>
          <p:nvPr/>
        </p:nvPicPr>
        <p:blipFill>
          <a:blip r:embed="rId1"/>
          <a:srcRect l="12085" t="46313"/>
          <a:stretch>
            <a:fillRect/>
          </a:stretch>
        </p:blipFill>
        <p:spPr>
          <a:xfrm>
            <a:off x="-19050" y="2807335"/>
            <a:ext cx="4420870" cy="4050665"/>
          </a:xfrm>
          <a:prstGeom prst="rect">
            <a:avLst/>
          </a:prstGeom>
        </p:spPr>
      </p:pic>
      <p:pic>
        <p:nvPicPr>
          <p:cNvPr id="6" name="图片 5" descr="QQ截图20220228095710"/>
          <p:cNvPicPr>
            <a:picLocks noChangeAspect="1"/>
          </p:cNvPicPr>
          <p:nvPr/>
        </p:nvPicPr>
        <p:blipFill>
          <a:blip r:embed="rId2"/>
          <a:srcRect l="6073" r="67130" b="44907"/>
          <a:stretch>
            <a:fillRect/>
          </a:stretch>
        </p:blipFill>
        <p:spPr>
          <a:xfrm flipH="1">
            <a:off x="9715500" y="0"/>
            <a:ext cx="2476500" cy="2546350"/>
          </a:xfrm>
          <a:prstGeom prst="rect">
            <a:avLst/>
          </a:prstGeom>
        </p:spPr>
      </p:pic>
      <p:pic>
        <p:nvPicPr>
          <p:cNvPr id="7" name="图片 6" descr="VCG211288994908"/>
          <p:cNvPicPr>
            <a:picLocks noChangeAspect="1"/>
          </p:cNvPicPr>
          <p:nvPr/>
        </p:nvPicPr>
        <p:blipFill>
          <a:blip r:embed="rId1"/>
          <a:srcRect l="50424" t="11667" b="63889"/>
          <a:stretch>
            <a:fillRect/>
          </a:stretch>
        </p:blipFill>
        <p:spPr>
          <a:xfrm>
            <a:off x="10344785" y="2374900"/>
            <a:ext cx="1656715" cy="1225550"/>
          </a:xfrm>
          <a:prstGeom prst="rect">
            <a:avLst/>
          </a:prstGeom>
        </p:spPr>
      </p:pic>
      <p:sp>
        <p:nvSpPr>
          <p:cNvPr id="9" name="文本框 8" descr="7b0a20202020227461726765744d6f64756c65223a202270726f636573734f6e6c696e65466f6e7473220a7d0a"/>
          <p:cNvSpPr txBox="1"/>
          <p:nvPr/>
        </p:nvSpPr>
        <p:spPr>
          <a:xfrm>
            <a:off x="6548755" y="793750"/>
            <a:ext cx="1248410" cy="1861185"/>
          </a:xfrm>
          <a:prstGeom prst="rect">
            <a:avLst/>
          </a:prstGeom>
          <a:noFill/>
        </p:spPr>
        <p:txBody>
          <a:bodyPr wrap="square" rtlCol="0">
            <a:spAutoFit/>
          </a:bodyPr>
          <a:p>
            <a:r>
              <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rPr>
              <a:t>春</a:t>
            </a:r>
            <a:endPar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endParaRPr>
          </a:p>
        </p:txBody>
      </p:sp>
      <p:sp>
        <p:nvSpPr>
          <p:cNvPr id="10" name="文本框 9" descr="7b0a20202020227461726765744d6f64756c65223a202270726f636573734f6e6c696e65466f6e7473220a7d0a"/>
          <p:cNvSpPr txBox="1"/>
          <p:nvPr/>
        </p:nvSpPr>
        <p:spPr>
          <a:xfrm>
            <a:off x="7492365" y="2146300"/>
            <a:ext cx="1248410" cy="1861185"/>
          </a:xfrm>
          <a:prstGeom prst="rect">
            <a:avLst/>
          </a:prstGeom>
          <a:noFill/>
        </p:spPr>
        <p:txBody>
          <a:bodyPr wrap="square" rtlCol="0">
            <a:spAutoFit/>
          </a:bodyPr>
          <a:p>
            <a:r>
              <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rPr>
              <a:t>天</a:t>
            </a:r>
            <a:endPar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endParaRPr>
          </a:p>
        </p:txBody>
      </p:sp>
      <p:cxnSp>
        <p:nvCxnSpPr>
          <p:cNvPr id="11" name="直接连接符 10"/>
          <p:cNvCxnSpPr/>
          <p:nvPr/>
        </p:nvCxnSpPr>
        <p:spPr>
          <a:xfrm>
            <a:off x="7372350" y="26619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7448550" y="26619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6487160" y="2572385"/>
            <a:ext cx="613410" cy="2897505"/>
          </a:xfrm>
          <a:prstGeom prst="rect">
            <a:avLst/>
          </a:prstGeom>
          <a:noFill/>
        </p:spPr>
        <p:txBody>
          <a:bodyPr vert="eaVert" wrap="square" rtlCol="0">
            <a:spAutoFit/>
          </a:bodyPr>
          <a:p>
            <a:pPr algn="dist"/>
            <a:r>
              <a:rPr lang="zh-CN" sz="2800" b="1">
                <a:solidFill>
                  <a:srgbClr val="C00000"/>
                </a:solidFill>
                <a:latin typeface="汉仪正圆-55W" panose="00020600040101010101" charset="-122"/>
                <a:ea typeface="汉仪正圆-55W" panose="00020600040101010101" charset="-122"/>
                <a:cs typeface="汉仪正圆-55W" panose="00020600040101010101" charset="-122"/>
              </a:rPr>
              <a:t>中国风工作汇报</a:t>
            </a:r>
            <a:endParaRPr lang="zh-CN" sz="2800" b="1">
              <a:solidFill>
                <a:srgbClr val="C00000"/>
              </a:solidFill>
              <a:latin typeface="汉仪正圆-55W" panose="00020600040101010101" charset="-122"/>
              <a:ea typeface="汉仪正圆-55W" panose="00020600040101010101" charset="-122"/>
              <a:cs typeface="汉仪正圆-55W" panose="00020600040101010101" charset="-122"/>
            </a:endParaRPr>
          </a:p>
        </p:txBody>
      </p:sp>
      <p:sp>
        <p:nvSpPr>
          <p:cNvPr id="14" name="文本框 13"/>
          <p:cNvSpPr txBox="1"/>
          <p:nvPr/>
        </p:nvSpPr>
        <p:spPr>
          <a:xfrm>
            <a:off x="3816985" y="2807335"/>
            <a:ext cx="2398395" cy="3181350"/>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pic>
        <p:nvPicPr>
          <p:cNvPr id="15" name="图片 14" descr="31393936393030313b31393938363539363bcfe9d4c6"/>
          <p:cNvPicPr>
            <a:picLocks noChangeAspect="1"/>
          </p:cNvPicPr>
          <p:nvPr/>
        </p:nvPicPr>
        <p:blipFill>
          <a:blip r:embed="rId3">
            <a:extLst>
              <a:ext uri="{96DAC541-7B7A-43D3-8B79-37D633B846F1}">
                <asvg:svgBlip xmlns:asvg="http://schemas.microsoft.com/office/drawing/2016/SVG/main" r:embed="rId4"/>
              </a:ext>
            </a:extLst>
          </a:blip>
          <a:srcRect b="41667"/>
          <a:stretch>
            <a:fillRect/>
          </a:stretch>
        </p:blipFill>
        <p:spPr>
          <a:xfrm>
            <a:off x="228600" y="133350"/>
            <a:ext cx="914400" cy="533400"/>
          </a:xfrm>
          <a:prstGeom prst="rect">
            <a:avLst/>
          </a:prstGeom>
        </p:spPr>
      </p:pic>
      <p:pic>
        <p:nvPicPr>
          <p:cNvPr id="16" name="图片 15" descr="31393936393030313b31393938363539363bcfe9d4c6"/>
          <p:cNvPicPr>
            <a:picLocks noChangeAspect="1"/>
          </p:cNvPicPr>
          <p:nvPr/>
        </p:nvPicPr>
        <p:blipFill>
          <a:blip r:embed="rId3">
            <a:extLst>
              <a:ext uri="{96DAC541-7B7A-43D3-8B79-37D633B846F1}">
                <asvg:svgBlip xmlns:asvg="http://schemas.microsoft.com/office/drawing/2016/SVG/main" r:embed="rId4"/>
              </a:ext>
            </a:extLst>
          </a:blip>
          <a:srcRect b="41667"/>
          <a:stretch>
            <a:fillRect/>
          </a:stretch>
        </p:blipFill>
        <p:spPr>
          <a:xfrm>
            <a:off x="10716260" y="4775200"/>
            <a:ext cx="914400" cy="533400"/>
          </a:xfrm>
          <a:prstGeom prst="rect">
            <a:avLst/>
          </a:prstGeom>
        </p:spPr>
      </p:pic>
      <p:pic>
        <p:nvPicPr>
          <p:cNvPr id="17" name="图片 16" descr="VCG211288994908"/>
          <p:cNvPicPr>
            <a:picLocks noChangeAspect="1"/>
          </p:cNvPicPr>
          <p:nvPr/>
        </p:nvPicPr>
        <p:blipFill>
          <a:blip r:embed="rId1"/>
          <a:srcRect l="72789" t="11667" b="74047"/>
          <a:stretch>
            <a:fillRect/>
          </a:stretch>
        </p:blipFill>
        <p:spPr>
          <a:xfrm rot="2220000" flipH="1">
            <a:off x="2165985" y="1639570"/>
            <a:ext cx="1156970" cy="911225"/>
          </a:xfrm>
          <a:prstGeom prst="rect">
            <a:avLst/>
          </a:prstGeom>
        </p:spPr>
      </p:pic>
    </p:spTree>
    <p:custDataLst>
      <p:tags r:id="rId5"/>
    </p:custData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8" name="图片 7"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9" name="文本框 8"/>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成功案例展示</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grpSp>
        <p:nvGrpSpPr>
          <p:cNvPr id="7" name="组合 6"/>
          <p:cNvGrpSpPr/>
          <p:nvPr/>
        </p:nvGrpSpPr>
        <p:grpSpPr>
          <a:xfrm rot="0">
            <a:off x="892810" y="2004695"/>
            <a:ext cx="2964180" cy="3347085"/>
            <a:chOff x="1624" y="2505"/>
            <a:chExt cx="4668" cy="5271"/>
          </a:xfrm>
        </p:grpSpPr>
        <p:grpSp>
          <p:nvGrpSpPr>
            <p:cNvPr id="4" name="组合 3"/>
            <p:cNvGrpSpPr/>
            <p:nvPr/>
          </p:nvGrpSpPr>
          <p:grpSpPr>
            <a:xfrm>
              <a:off x="2056" y="4181"/>
              <a:ext cx="3805" cy="736"/>
              <a:chOff x="1697" y="3131"/>
              <a:chExt cx="3805" cy="736"/>
            </a:xfrm>
          </p:grpSpPr>
          <p:grpSp>
            <p:nvGrpSpPr>
              <p:cNvPr id="2125" name="组合 2124"/>
              <p:cNvGrpSpPr/>
              <p:nvPr/>
            </p:nvGrpSpPr>
            <p:grpSpPr>
              <a:xfrm>
                <a:off x="1697" y="3131"/>
                <a:ext cx="3805" cy="736"/>
                <a:chOff x="4490089" y="1063071"/>
                <a:chExt cx="1322388" cy="276225"/>
              </a:xfrm>
              <a:solidFill>
                <a:schemeClr val="tx1">
                  <a:lumMod val="85000"/>
                  <a:lumOff val="15000"/>
                </a:schemeClr>
              </a:solidFill>
            </p:grpSpPr>
            <p:sp>
              <p:nvSpPr>
                <p:cNvPr id="228" name="Freeform 1922"/>
                <p:cNvSpPr/>
                <p:nvPr/>
              </p:nvSpPr>
              <p:spPr bwMode="auto">
                <a:xfrm>
                  <a:off x="5096514" y="1072596"/>
                  <a:ext cx="17463" cy="20638"/>
                </a:xfrm>
                <a:custGeom>
                  <a:avLst/>
                  <a:gdLst>
                    <a:gd name="T0" fmla="*/ 6 w 10"/>
                    <a:gd name="T1" fmla="*/ 0 h 12"/>
                    <a:gd name="T2" fmla="*/ 0 w 10"/>
                    <a:gd name="T3" fmla="*/ 12 h 12"/>
                    <a:gd name="T4" fmla="*/ 6 w 10"/>
                    <a:gd name="T5" fmla="*/ 0 h 12"/>
                  </a:gdLst>
                  <a:ahLst/>
                  <a:cxnLst>
                    <a:cxn ang="0">
                      <a:pos x="T0" y="T1"/>
                    </a:cxn>
                    <a:cxn ang="0">
                      <a:pos x="T2" y="T3"/>
                    </a:cxn>
                    <a:cxn ang="0">
                      <a:pos x="T4" y="T5"/>
                    </a:cxn>
                  </a:cxnLst>
                  <a:rect l="0" t="0" r="r" b="b"/>
                  <a:pathLst>
                    <a:path w="10" h="12">
                      <a:moveTo>
                        <a:pt x="6" y="0"/>
                      </a:moveTo>
                      <a:cubicBezTo>
                        <a:pt x="0" y="0"/>
                        <a:pt x="1" y="7"/>
                        <a:pt x="0" y="12"/>
                      </a:cubicBezTo>
                      <a:cubicBezTo>
                        <a:pt x="10" y="11"/>
                        <a:pt x="2"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1923"/>
                <p:cNvSpPr/>
                <p:nvPr/>
              </p:nvSpPr>
              <p:spPr bwMode="auto">
                <a:xfrm>
                  <a:off x="4913952" y="1072596"/>
                  <a:ext cx="20638" cy="20638"/>
                </a:xfrm>
                <a:custGeom>
                  <a:avLst/>
                  <a:gdLst>
                    <a:gd name="T0" fmla="*/ 9 w 12"/>
                    <a:gd name="T1" fmla="*/ 0 h 12"/>
                    <a:gd name="T2" fmla="*/ 5 w 12"/>
                    <a:gd name="T3" fmla="*/ 10 h 12"/>
                    <a:gd name="T4" fmla="*/ 7 w 12"/>
                    <a:gd name="T5" fmla="*/ 12 h 12"/>
                    <a:gd name="T6" fmla="*/ 11 w 12"/>
                    <a:gd name="T7" fmla="*/ 12 h 12"/>
                    <a:gd name="T8" fmla="*/ 9 w 12"/>
                    <a:gd name="T9" fmla="*/ 0 h 12"/>
                  </a:gdLst>
                  <a:ahLst/>
                  <a:cxnLst>
                    <a:cxn ang="0">
                      <a:pos x="T0" y="T1"/>
                    </a:cxn>
                    <a:cxn ang="0">
                      <a:pos x="T2" y="T3"/>
                    </a:cxn>
                    <a:cxn ang="0">
                      <a:pos x="T4" y="T5"/>
                    </a:cxn>
                    <a:cxn ang="0">
                      <a:pos x="T6" y="T7"/>
                    </a:cxn>
                    <a:cxn ang="0">
                      <a:pos x="T8" y="T9"/>
                    </a:cxn>
                  </a:cxnLst>
                  <a:rect l="0" t="0" r="r" b="b"/>
                  <a:pathLst>
                    <a:path w="12" h="12">
                      <a:moveTo>
                        <a:pt x="9" y="0"/>
                      </a:moveTo>
                      <a:cubicBezTo>
                        <a:pt x="0" y="2"/>
                        <a:pt x="7" y="8"/>
                        <a:pt x="5" y="10"/>
                      </a:cubicBezTo>
                      <a:cubicBezTo>
                        <a:pt x="4" y="12"/>
                        <a:pt x="6" y="12"/>
                        <a:pt x="7" y="12"/>
                      </a:cubicBezTo>
                      <a:cubicBezTo>
                        <a:pt x="8" y="12"/>
                        <a:pt x="10" y="12"/>
                        <a:pt x="11" y="12"/>
                      </a:cubicBezTo>
                      <a:cubicBezTo>
                        <a:pt x="7" y="7"/>
                        <a:pt x="12" y="6"/>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1924"/>
                <p:cNvSpPr/>
                <p:nvPr/>
              </p:nvSpPr>
              <p:spPr bwMode="auto">
                <a:xfrm>
                  <a:off x="5371152" y="1083709"/>
                  <a:ext cx="17463" cy="26988"/>
                </a:xfrm>
                <a:custGeom>
                  <a:avLst/>
                  <a:gdLst>
                    <a:gd name="T0" fmla="*/ 8 w 10"/>
                    <a:gd name="T1" fmla="*/ 6 h 16"/>
                    <a:gd name="T2" fmla="*/ 8 w 10"/>
                    <a:gd name="T3" fmla="*/ 0 h 16"/>
                    <a:gd name="T4" fmla="*/ 0 w 10"/>
                    <a:gd name="T5" fmla="*/ 8 h 16"/>
                    <a:gd name="T6" fmla="*/ 10 w 10"/>
                    <a:gd name="T7" fmla="*/ 4 h 16"/>
                    <a:gd name="T8" fmla="*/ 8 w 10"/>
                    <a:gd name="T9" fmla="*/ 6 h 16"/>
                  </a:gdLst>
                  <a:ahLst/>
                  <a:cxnLst>
                    <a:cxn ang="0">
                      <a:pos x="T0" y="T1"/>
                    </a:cxn>
                    <a:cxn ang="0">
                      <a:pos x="T2" y="T3"/>
                    </a:cxn>
                    <a:cxn ang="0">
                      <a:pos x="T4" y="T5"/>
                    </a:cxn>
                    <a:cxn ang="0">
                      <a:pos x="T6" y="T7"/>
                    </a:cxn>
                    <a:cxn ang="0">
                      <a:pos x="T8" y="T9"/>
                    </a:cxn>
                  </a:cxnLst>
                  <a:rect l="0" t="0" r="r" b="b"/>
                  <a:pathLst>
                    <a:path w="10" h="16">
                      <a:moveTo>
                        <a:pt x="8" y="6"/>
                      </a:moveTo>
                      <a:cubicBezTo>
                        <a:pt x="5" y="5"/>
                        <a:pt x="9" y="3"/>
                        <a:pt x="8" y="0"/>
                      </a:cubicBezTo>
                      <a:cubicBezTo>
                        <a:pt x="3" y="0"/>
                        <a:pt x="1" y="3"/>
                        <a:pt x="0" y="8"/>
                      </a:cubicBezTo>
                      <a:cubicBezTo>
                        <a:pt x="4" y="3"/>
                        <a:pt x="10" y="16"/>
                        <a:pt x="10" y="4"/>
                      </a:cubicBezTo>
                      <a:cubicBezTo>
                        <a:pt x="9" y="4"/>
                        <a:pt x="9" y="5"/>
                        <a:pt x="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1925"/>
                <p:cNvSpPr/>
                <p:nvPr/>
              </p:nvSpPr>
              <p:spPr bwMode="auto">
                <a:xfrm>
                  <a:off x="5264789" y="1083709"/>
                  <a:ext cx="17463" cy="15875"/>
                </a:xfrm>
                <a:custGeom>
                  <a:avLst/>
                  <a:gdLst>
                    <a:gd name="T0" fmla="*/ 7 w 10"/>
                    <a:gd name="T1" fmla="*/ 0 h 10"/>
                    <a:gd name="T2" fmla="*/ 1 w 10"/>
                    <a:gd name="T3" fmla="*/ 10 h 10"/>
                    <a:gd name="T4" fmla="*/ 7 w 10"/>
                    <a:gd name="T5" fmla="*/ 0 h 10"/>
                  </a:gdLst>
                  <a:ahLst/>
                  <a:cxnLst>
                    <a:cxn ang="0">
                      <a:pos x="T0" y="T1"/>
                    </a:cxn>
                    <a:cxn ang="0">
                      <a:pos x="T2" y="T3"/>
                    </a:cxn>
                    <a:cxn ang="0">
                      <a:pos x="T4" y="T5"/>
                    </a:cxn>
                  </a:cxnLst>
                  <a:rect l="0" t="0" r="r" b="b"/>
                  <a:pathLst>
                    <a:path w="10" h="10">
                      <a:moveTo>
                        <a:pt x="7" y="0"/>
                      </a:moveTo>
                      <a:cubicBezTo>
                        <a:pt x="3" y="2"/>
                        <a:pt x="0" y="4"/>
                        <a:pt x="1" y="10"/>
                      </a:cubicBezTo>
                      <a:cubicBezTo>
                        <a:pt x="10" y="9"/>
                        <a:pt x="4" y="6"/>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1926"/>
                <p:cNvSpPr/>
                <p:nvPr/>
              </p:nvSpPr>
              <p:spPr bwMode="auto">
                <a:xfrm>
                  <a:off x="5113977" y="1086884"/>
                  <a:ext cx="23813" cy="20638"/>
                </a:xfrm>
                <a:custGeom>
                  <a:avLst/>
                  <a:gdLst>
                    <a:gd name="T0" fmla="*/ 8 w 14"/>
                    <a:gd name="T1" fmla="*/ 0 h 12"/>
                    <a:gd name="T2" fmla="*/ 0 w 14"/>
                    <a:gd name="T3" fmla="*/ 0 h 12"/>
                    <a:gd name="T4" fmla="*/ 14 w 14"/>
                    <a:gd name="T5" fmla="*/ 10 h 12"/>
                    <a:gd name="T6" fmla="*/ 14 w 14"/>
                    <a:gd name="T7" fmla="*/ 4 h 12"/>
                    <a:gd name="T8" fmla="*/ 8 w 14"/>
                    <a:gd name="T9" fmla="*/ 0 h 12"/>
                  </a:gdLst>
                  <a:ahLst/>
                  <a:cxnLst>
                    <a:cxn ang="0">
                      <a:pos x="T0" y="T1"/>
                    </a:cxn>
                    <a:cxn ang="0">
                      <a:pos x="T2" y="T3"/>
                    </a:cxn>
                    <a:cxn ang="0">
                      <a:pos x="T4" y="T5"/>
                    </a:cxn>
                    <a:cxn ang="0">
                      <a:pos x="T6" y="T7"/>
                    </a:cxn>
                    <a:cxn ang="0">
                      <a:pos x="T8" y="T9"/>
                    </a:cxn>
                  </a:cxnLst>
                  <a:rect l="0" t="0" r="r" b="b"/>
                  <a:pathLst>
                    <a:path w="14" h="12">
                      <a:moveTo>
                        <a:pt x="8" y="0"/>
                      </a:moveTo>
                      <a:cubicBezTo>
                        <a:pt x="5" y="0"/>
                        <a:pt x="3" y="0"/>
                        <a:pt x="0" y="0"/>
                      </a:cubicBezTo>
                      <a:cubicBezTo>
                        <a:pt x="5" y="3"/>
                        <a:pt x="4" y="12"/>
                        <a:pt x="14" y="10"/>
                      </a:cubicBezTo>
                      <a:cubicBezTo>
                        <a:pt x="14" y="8"/>
                        <a:pt x="14" y="6"/>
                        <a:pt x="14" y="4"/>
                      </a:cubicBezTo>
                      <a:cubicBezTo>
                        <a:pt x="9" y="5"/>
                        <a:pt x="7" y="8"/>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1927"/>
                <p:cNvSpPr/>
                <p:nvPr/>
              </p:nvSpPr>
              <p:spPr bwMode="auto">
                <a:xfrm>
                  <a:off x="4806002" y="1086884"/>
                  <a:ext cx="14288" cy="28575"/>
                </a:xfrm>
                <a:custGeom>
                  <a:avLst/>
                  <a:gdLst>
                    <a:gd name="T0" fmla="*/ 8 w 8"/>
                    <a:gd name="T1" fmla="*/ 6 h 17"/>
                    <a:gd name="T2" fmla="*/ 0 w 8"/>
                    <a:gd name="T3" fmla="*/ 8 h 17"/>
                    <a:gd name="T4" fmla="*/ 6 w 8"/>
                    <a:gd name="T5" fmla="*/ 16 h 17"/>
                    <a:gd name="T6" fmla="*/ 8 w 8"/>
                    <a:gd name="T7" fmla="*/ 6 h 17"/>
                  </a:gdLst>
                  <a:ahLst/>
                  <a:cxnLst>
                    <a:cxn ang="0">
                      <a:pos x="T0" y="T1"/>
                    </a:cxn>
                    <a:cxn ang="0">
                      <a:pos x="T2" y="T3"/>
                    </a:cxn>
                    <a:cxn ang="0">
                      <a:pos x="T4" y="T5"/>
                    </a:cxn>
                    <a:cxn ang="0">
                      <a:pos x="T6" y="T7"/>
                    </a:cxn>
                  </a:cxnLst>
                  <a:rect l="0" t="0" r="r" b="b"/>
                  <a:pathLst>
                    <a:path w="8" h="17">
                      <a:moveTo>
                        <a:pt x="8" y="6"/>
                      </a:moveTo>
                      <a:cubicBezTo>
                        <a:pt x="6" y="0"/>
                        <a:pt x="3" y="8"/>
                        <a:pt x="0" y="8"/>
                      </a:cubicBezTo>
                      <a:cubicBezTo>
                        <a:pt x="1" y="12"/>
                        <a:pt x="1" y="17"/>
                        <a:pt x="6" y="16"/>
                      </a:cubicBezTo>
                      <a:cubicBezTo>
                        <a:pt x="5" y="11"/>
                        <a:pt x="4" y="9"/>
                        <a:pt x="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1928"/>
                <p:cNvSpPr/>
                <p:nvPr/>
              </p:nvSpPr>
              <p:spPr bwMode="auto">
                <a:xfrm>
                  <a:off x="5017139" y="1090059"/>
                  <a:ext cx="22225" cy="23813"/>
                </a:xfrm>
                <a:custGeom>
                  <a:avLst/>
                  <a:gdLst>
                    <a:gd name="T0" fmla="*/ 1 w 13"/>
                    <a:gd name="T1" fmla="*/ 12 h 14"/>
                    <a:gd name="T2" fmla="*/ 13 w 13"/>
                    <a:gd name="T3" fmla="*/ 8 h 14"/>
                    <a:gd name="T4" fmla="*/ 1 w 13"/>
                    <a:gd name="T5" fmla="*/ 12 h 14"/>
                  </a:gdLst>
                  <a:ahLst/>
                  <a:cxnLst>
                    <a:cxn ang="0">
                      <a:pos x="T0" y="T1"/>
                    </a:cxn>
                    <a:cxn ang="0">
                      <a:pos x="T2" y="T3"/>
                    </a:cxn>
                    <a:cxn ang="0">
                      <a:pos x="T4" y="T5"/>
                    </a:cxn>
                  </a:cxnLst>
                  <a:rect l="0" t="0" r="r" b="b"/>
                  <a:pathLst>
                    <a:path w="13" h="14">
                      <a:moveTo>
                        <a:pt x="1" y="12"/>
                      </a:moveTo>
                      <a:cubicBezTo>
                        <a:pt x="9" y="14"/>
                        <a:pt x="7" y="7"/>
                        <a:pt x="13" y="8"/>
                      </a:cubicBezTo>
                      <a:cubicBezTo>
                        <a:pt x="12" y="0"/>
                        <a:pt x="0" y="5"/>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1929"/>
                <p:cNvSpPr/>
                <p:nvPr/>
              </p:nvSpPr>
              <p:spPr bwMode="auto">
                <a:xfrm>
                  <a:off x="5452114" y="1110696"/>
                  <a:ext cx="38100" cy="26988"/>
                </a:xfrm>
                <a:custGeom>
                  <a:avLst/>
                  <a:gdLst>
                    <a:gd name="T0" fmla="*/ 18 w 22"/>
                    <a:gd name="T1" fmla="*/ 10 h 16"/>
                    <a:gd name="T2" fmla="*/ 16 w 22"/>
                    <a:gd name="T3" fmla="*/ 0 h 16"/>
                    <a:gd name="T4" fmla="*/ 0 w 22"/>
                    <a:gd name="T5" fmla="*/ 12 h 16"/>
                    <a:gd name="T6" fmla="*/ 12 w 22"/>
                    <a:gd name="T7" fmla="*/ 16 h 16"/>
                    <a:gd name="T8" fmla="*/ 22 w 22"/>
                    <a:gd name="T9" fmla="*/ 2 h 16"/>
                    <a:gd name="T10" fmla="*/ 18 w 22"/>
                    <a:gd name="T11" fmla="*/ 10 h 16"/>
                  </a:gdLst>
                  <a:ahLst/>
                  <a:cxnLst>
                    <a:cxn ang="0">
                      <a:pos x="T0" y="T1"/>
                    </a:cxn>
                    <a:cxn ang="0">
                      <a:pos x="T2" y="T3"/>
                    </a:cxn>
                    <a:cxn ang="0">
                      <a:pos x="T4" y="T5"/>
                    </a:cxn>
                    <a:cxn ang="0">
                      <a:pos x="T6" y="T7"/>
                    </a:cxn>
                    <a:cxn ang="0">
                      <a:pos x="T8" y="T9"/>
                    </a:cxn>
                    <a:cxn ang="0">
                      <a:pos x="T10" y="T11"/>
                    </a:cxn>
                  </a:cxnLst>
                  <a:rect l="0" t="0" r="r" b="b"/>
                  <a:pathLst>
                    <a:path w="22" h="16">
                      <a:moveTo>
                        <a:pt x="18" y="10"/>
                      </a:moveTo>
                      <a:cubicBezTo>
                        <a:pt x="12" y="8"/>
                        <a:pt x="21" y="3"/>
                        <a:pt x="16" y="0"/>
                      </a:cubicBezTo>
                      <a:cubicBezTo>
                        <a:pt x="10" y="4"/>
                        <a:pt x="2" y="5"/>
                        <a:pt x="0" y="12"/>
                      </a:cubicBezTo>
                      <a:cubicBezTo>
                        <a:pt x="6" y="12"/>
                        <a:pt x="13" y="2"/>
                        <a:pt x="12" y="16"/>
                      </a:cubicBezTo>
                      <a:cubicBezTo>
                        <a:pt x="19" y="15"/>
                        <a:pt x="21" y="9"/>
                        <a:pt x="22" y="2"/>
                      </a:cubicBezTo>
                      <a:cubicBezTo>
                        <a:pt x="18" y="3"/>
                        <a:pt x="17" y="6"/>
                        <a:pt x="1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1930"/>
                <p:cNvSpPr/>
                <p:nvPr/>
              </p:nvSpPr>
              <p:spPr bwMode="auto">
                <a:xfrm>
                  <a:off x="4583752" y="1105934"/>
                  <a:ext cx="20638" cy="33338"/>
                </a:xfrm>
                <a:custGeom>
                  <a:avLst/>
                  <a:gdLst>
                    <a:gd name="T0" fmla="*/ 10 w 12"/>
                    <a:gd name="T1" fmla="*/ 7 h 20"/>
                    <a:gd name="T2" fmla="*/ 0 w 12"/>
                    <a:gd name="T3" fmla="*/ 9 h 20"/>
                    <a:gd name="T4" fmla="*/ 4 w 12"/>
                    <a:gd name="T5" fmla="*/ 17 h 20"/>
                    <a:gd name="T6" fmla="*/ 10 w 12"/>
                    <a:gd name="T7" fmla="*/ 7 h 20"/>
                  </a:gdLst>
                  <a:ahLst/>
                  <a:cxnLst>
                    <a:cxn ang="0">
                      <a:pos x="T0" y="T1"/>
                    </a:cxn>
                    <a:cxn ang="0">
                      <a:pos x="T2" y="T3"/>
                    </a:cxn>
                    <a:cxn ang="0">
                      <a:pos x="T4" y="T5"/>
                    </a:cxn>
                    <a:cxn ang="0">
                      <a:pos x="T6" y="T7"/>
                    </a:cxn>
                  </a:cxnLst>
                  <a:rect l="0" t="0" r="r" b="b"/>
                  <a:pathLst>
                    <a:path w="12" h="20">
                      <a:moveTo>
                        <a:pt x="10" y="7"/>
                      </a:moveTo>
                      <a:cubicBezTo>
                        <a:pt x="6" y="0"/>
                        <a:pt x="4" y="11"/>
                        <a:pt x="0" y="9"/>
                      </a:cubicBezTo>
                      <a:cubicBezTo>
                        <a:pt x="3" y="10"/>
                        <a:pt x="0" y="17"/>
                        <a:pt x="4" y="17"/>
                      </a:cubicBezTo>
                      <a:cubicBezTo>
                        <a:pt x="12" y="20"/>
                        <a:pt x="4"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1932"/>
                <p:cNvSpPr/>
                <p:nvPr/>
              </p:nvSpPr>
              <p:spPr bwMode="auto">
                <a:xfrm>
                  <a:off x="4536127" y="1163084"/>
                  <a:ext cx="22225" cy="25400"/>
                </a:xfrm>
                <a:custGeom>
                  <a:avLst/>
                  <a:gdLst>
                    <a:gd name="T0" fmla="*/ 6 w 13"/>
                    <a:gd name="T1" fmla="*/ 0 h 15"/>
                    <a:gd name="T2" fmla="*/ 0 w 13"/>
                    <a:gd name="T3" fmla="*/ 13 h 15"/>
                    <a:gd name="T4" fmla="*/ 12 w 13"/>
                    <a:gd name="T5" fmla="*/ 8 h 15"/>
                    <a:gd name="T6" fmla="*/ 6 w 13"/>
                    <a:gd name="T7" fmla="*/ 0 h 15"/>
                  </a:gdLst>
                  <a:ahLst/>
                  <a:cxnLst>
                    <a:cxn ang="0">
                      <a:pos x="T0" y="T1"/>
                    </a:cxn>
                    <a:cxn ang="0">
                      <a:pos x="T2" y="T3"/>
                    </a:cxn>
                    <a:cxn ang="0">
                      <a:pos x="T4" y="T5"/>
                    </a:cxn>
                    <a:cxn ang="0">
                      <a:pos x="T6" y="T7"/>
                    </a:cxn>
                  </a:cxnLst>
                  <a:rect l="0" t="0" r="r" b="b"/>
                  <a:pathLst>
                    <a:path w="13" h="15">
                      <a:moveTo>
                        <a:pt x="6" y="0"/>
                      </a:moveTo>
                      <a:cubicBezTo>
                        <a:pt x="13" y="8"/>
                        <a:pt x="0" y="6"/>
                        <a:pt x="0" y="13"/>
                      </a:cubicBezTo>
                      <a:cubicBezTo>
                        <a:pt x="7" y="15"/>
                        <a:pt x="5" y="8"/>
                        <a:pt x="12" y="8"/>
                      </a:cubicBezTo>
                      <a:cubicBezTo>
                        <a:pt x="11" y="5"/>
                        <a:pt x="11"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1933"/>
                <p:cNvSpPr/>
                <p:nvPr/>
              </p:nvSpPr>
              <p:spPr bwMode="auto">
                <a:xfrm>
                  <a:off x="4580577" y="1166259"/>
                  <a:ext cx="25400" cy="12700"/>
                </a:xfrm>
                <a:custGeom>
                  <a:avLst/>
                  <a:gdLst>
                    <a:gd name="T0" fmla="*/ 14 w 15"/>
                    <a:gd name="T1" fmla="*/ 0 h 8"/>
                    <a:gd name="T2" fmla="*/ 0 w 15"/>
                    <a:gd name="T3" fmla="*/ 4 h 8"/>
                    <a:gd name="T4" fmla="*/ 14 w 15"/>
                    <a:gd name="T5" fmla="*/ 0 h 8"/>
                  </a:gdLst>
                  <a:ahLst/>
                  <a:cxnLst>
                    <a:cxn ang="0">
                      <a:pos x="T0" y="T1"/>
                    </a:cxn>
                    <a:cxn ang="0">
                      <a:pos x="T2" y="T3"/>
                    </a:cxn>
                    <a:cxn ang="0">
                      <a:pos x="T4" y="T5"/>
                    </a:cxn>
                  </a:cxnLst>
                  <a:rect l="0" t="0" r="r" b="b"/>
                  <a:pathLst>
                    <a:path w="15" h="8">
                      <a:moveTo>
                        <a:pt x="14" y="0"/>
                      </a:moveTo>
                      <a:cubicBezTo>
                        <a:pt x="8" y="3"/>
                        <a:pt x="7" y="1"/>
                        <a:pt x="0" y="4"/>
                      </a:cubicBezTo>
                      <a:cubicBezTo>
                        <a:pt x="2" y="8"/>
                        <a:pt x="15" y="6"/>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1934"/>
                <p:cNvSpPr/>
                <p:nvPr/>
              </p:nvSpPr>
              <p:spPr bwMode="auto">
                <a:xfrm>
                  <a:off x="4550414" y="1239284"/>
                  <a:ext cx="12700" cy="20638"/>
                </a:xfrm>
                <a:custGeom>
                  <a:avLst/>
                  <a:gdLst>
                    <a:gd name="T0" fmla="*/ 8 w 8"/>
                    <a:gd name="T1" fmla="*/ 2 h 12"/>
                    <a:gd name="T2" fmla="*/ 8 w 8"/>
                    <a:gd name="T3" fmla="*/ 10 h 12"/>
                    <a:gd name="T4" fmla="*/ 8 w 8"/>
                    <a:gd name="T5" fmla="*/ 2 h 12"/>
                  </a:gdLst>
                  <a:ahLst/>
                  <a:cxnLst>
                    <a:cxn ang="0">
                      <a:pos x="T0" y="T1"/>
                    </a:cxn>
                    <a:cxn ang="0">
                      <a:pos x="T2" y="T3"/>
                    </a:cxn>
                    <a:cxn ang="0">
                      <a:pos x="T4" y="T5"/>
                    </a:cxn>
                  </a:cxnLst>
                  <a:rect l="0" t="0" r="r" b="b"/>
                  <a:pathLst>
                    <a:path w="8" h="12">
                      <a:moveTo>
                        <a:pt x="8" y="2"/>
                      </a:moveTo>
                      <a:cubicBezTo>
                        <a:pt x="0" y="0"/>
                        <a:pt x="0" y="12"/>
                        <a:pt x="8" y="10"/>
                      </a:cubicBezTo>
                      <a:cubicBezTo>
                        <a:pt x="8" y="7"/>
                        <a:pt x="8" y="5"/>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1935"/>
                <p:cNvSpPr/>
                <p:nvPr/>
              </p:nvSpPr>
              <p:spPr bwMode="auto">
                <a:xfrm>
                  <a:off x="5698177" y="1250396"/>
                  <a:ext cx="12700" cy="22225"/>
                </a:xfrm>
                <a:custGeom>
                  <a:avLst/>
                  <a:gdLst>
                    <a:gd name="T0" fmla="*/ 6 w 7"/>
                    <a:gd name="T1" fmla="*/ 0 h 13"/>
                    <a:gd name="T2" fmla="*/ 0 w 7"/>
                    <a:gd name="T3" fmla="*/ 2 h 13"/>
                    <a:gd name="T4" fmla="*/ 0 w 7"/>
                    <a:gd name="T5" fmla="*/ 12 h 13"/>
                    <a:gd name="T6" fmla="*/ 6 w 7"/>
                    <a:gd name="T7" fmla="*/ 0 h 13"/>
                  </a:gdLst>
                  <a:ahLst/>
                  <a:cxnLst>
                    <a:cxn ang="0">
                      <a:pos x="T0" y="T1"/>
                    </a:cxn>
                    <a:cxn ang="0">
                      <a:pos x="T2" y="T3"/>
                    </a:cxn>
                    <a:cxn ang="0">
                      <a:pos x="T4" y="T5"/>
                    </a:cxn>
                    <a:cxn ang="0">
                      <a:pos x="T6" y="T7"/>
                    </a:cxn>
                  </a:cxnLst>
                  <a:rect l="0" t="0" r="r" b="b"/>
                  <a:pathLst>
                    <a:path w="7" h="13">
                      <a:moveTo>
                        <a:pt x="6" y="0"/>
                      </a:moveTo>
                      <a:cubicBezTo>
                        <a:pt x="5" y="1"/>
                        <a:pt x="3" y="2"/>
                        <a:pt x="0" y="2"/>
                      </a:cubicBezTo>
                      <a:cubicBezTo>
                        <a:pt x="4" y="6"/>
                        <a:pt x="0" y="7"/>
                        <a:pt x="0" y="12"/>
                      </a:cubicBezTo>
                      <a:cubicBezTo>
                        <a:pt x="7" y="13"/>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1937"/>
                <p:cNvSpPr/>
                <p:nvPr/>
              </p:nvSpPr>
              <p:spPr bwMode="auto">
                <a:xfrm>
                  <a:off x="4717102" y="1288496"/>
                  <a:ext cx="20638" cy="26988"/>
                </a:xfrm>
                <a:custGeom>
                  <a:avLst/>
                  <a:gdLst>
                    <a:gd name="T0" fmla="*/ 4 w 12"/>
                    <a:gd name="T1" fmla="*/ 0 h 16"/>
                    <a:gd name="T2" fmla="*/ 4 w 12"/>
                    <a:gd name="T3" fmla="*/ 16 h 16"/>
                    <a:gd name="T4" fmla="*/ 4 w 12"/>
                    <a:gd name="T5" fmla="*/ 0 h 16"/>
                  </a:gdLst>
                  <a:ahLst/>
                  <a:cxnLst>
                    <a:cxn ang="0">
                      <a:pos x="T0" y="T1"/>
                    </a:cxn>
                    <a:cxn ang="0">
                      <a:pos x="T2" y="T3"/>
                    </a:cxn>
                    <a:cxn ang="0">
                      <a:pos x="T4" y="T5"/>
                    </a:cxn>
                  </a:cxnLst>
                  <a:rect l="0" t="0" r="r" b="b"/>
                  <a:pathLst>
                    <a:path w="12" h="16">
                      <a:moveTo>
                        <a:pt x="4" y="0"/>
                      </a:moveTo>
                      <a:cubicBezTo>
                        <a:pt x="0" y="1"/>
                        <a:pt x="0" y="15"/>
                        <a:pt x="4" y="16"/>
                      </a:cubicBezTo>
                      <a:cubicBezTo>
                        <a:pt x="12" y="13"/>
                        <a:pt x="6" y="6"/>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1938"/>
                <p:cNvSpPr/>
                <p:nvPr/>
              </p:nvSpPr>
              <p:spPr bwMode="auto">
                <a:xfrm>
                  <a:off x="4494852" y="1288496"/>
                  <a:ext cx="28575" cy="17463"/>
                </a:xfrm>
                <a:custGeom>
                  <a:avLst/>
                  <a:gdLst>
                    <a:gd name="T0" fmla="*/ 5 w 17"/>
                    <a:gd name="T1" fmla="*/ 2 h 10"/>
                    <a:gd name="T2" fmla="*/ 14 w 17"/>
                    <a:gd name="T3" fmla="*/ 8 h 10"/>
                    <a:gd name="T4" fmla="*/ 5 w 17"/>
                    <a:gd name="T5" fmla="*/ 2 h 10"/>
                  </a:gdLst>
                  <a:ahLst/>
                  <a:cxnLst>
                    <a:cxn ang="0">
                      <a:pos x="T0" y="T1"/>
                    </a:cxn>
                    <a:cxn ang="0">
                      <a:pos x="T2" y="T3"/>
                    </a:cxn>
                    <a:cxn ang="0">
                      <a:pos x="T4" y="T5"/>
                    </a:cxn>
                  </a:cxnLst>
                  <a:rect l="0" t="0" r="r" b="b"/>
                  <a:pathLst>
                    <a:path w="17" h="10">
                      <a:moveTo>
                        <a:pt x="5" y="2"/>
                      </a:moveTo>
                      <a:cubicBezTo>
                        <a:pt x="0" y="5"/>
                        <a:pt x="8" y="10"/>
                        <a:pt x="14" y="8"/>
                      </a:cubicBezTo>
                      <a:cubicBezTo>
                        <a:pt x="17" y="0"/>
                        <a:pt x="5" y="7"/>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1939"/>
                <p:cNvSpPr/>
                <p:nvPr/>
              </p:nvSpPr>
              <p:spPr bwMode="auto">
                <a:xfrm>
                  <a:off x="4601214" y="1298021"/>
                  <a:ext cx="31750" cy="20638"/>
                </a:xfrm>
                <a:custGeom>
                  <a:avLst/>
                  <a:gdLst>
                    <a:gd name="T0" fmla="*/ 6 w 18"/>
                    <a:gd name="T1" fmla="*/ 0 h 12"/>
                    <a:gd name="T2" fmla="*/ 12 w 18"/>
                    <a:gd name="T3" fmla="*/ 12 h 12"/>
                    <a:gd name="T4" fmla="*/ 12 w 18"/>
                    <a:gd name="T5" fmla="*/ 2 h 12"/>
                    <a:gd name="T6" fmla="*/ 6 w 18"/>
                    <a:gd name="T7" fmla="*/ 0 h 12"/>
                  </a:gdLst>
                  <a:ahLst/>
                  <a:cxnLst>
                    <a:cxn ang="0">
                      <a:pos x="T0" y="T1"/>
                    </a:cxn>
                    <a:cxn ang="0">
                      <a:pos x="T2" y="T3"/>
                    </a:cxn>
                    <a:cxn ang="0">
                      <a:pos x="T4" y="T5"/>
                    </a:cxn>
                    <a:cxn ang="0">
                      <a:pos x="T6" y="T7"/>
                    </a:cxn>
                  </a:cxnLst>
                  <a:rect l="0" t="0" r="r" b="b"/>
                  <a:pathLst>
                    <a:path w="18" h="12">
                      <a:moveTo>
                        <a:pt x="6" y="0"/>
                      </a:moveTo>
                      <a:cubicBezTo>
                        <a:pt x="0" y="5"/>
                        <a:pt x="11" y="8"/>
                        <a:pt x="12" y="12"/>
                      </a:cubicBezTo>
                      <a:cubicBezTo>
                        <a:pt x="18" y="11"/>
                        <a:pt x="10" y="7"/>
                        <a:pt x="12" y="2"/>
                      </a:cubicBezTo>
                      <a:cubicBezTo>
                        <a:pt x="9" y="4"/>
                        <a:pt x="7" y="4"/>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1940"/>
                <p:cNvSpPr/>
                <p:nvPr/>
              </p:nvSpPr>
              <p:spPr bwMode="auto">
                <a:xfrm>
                  <a:off x="5690239" y="1301196"/>
                  <a:ext cx="25400" cy="28575"/>
                </a:xfrm>
                <a:custGeom>
                  <a:avLst/>
                  <a:gdLst>
                    <a:gd name="T0" fmla="*/ 9 w 15"/>
                    <a:gd name="T1" fmla="*/ 0 h 16"/>
                    <a:gd name="T2" fmla="*/ 7 w 15"/>
                    <a:gd name="T3" fmla="*/ 16 h 16"/>
                    <a:gd name="T4" fmla="*/ 15 w 15"/>
                    <a:gd name="T5" fmla="*/ 2 h 16"/>
                    <a:gd name="T6" fmla="*/ 9 w 15"/>
                    <a:gd name="T7" fmla="*/ 0 h 16"/>
                  </a:gdLst>
                  <a:ahLst/>
                  <a:cxnLst>
                    <a:cxn ang="0">
                      <a:pos x="T0" y="T1"/>
                    </a:cxn>
                    <a:cxn ang="0">
                      <a:pos x="T2" y="T3"/>
                    </a:cxn>
                    <a:cxn ang="0">
                      <a:pos x="T4" y="T5"/>
                    </a:cxn>
                    <a:cxn ang="0">
                      <a:pos x="T6" y="T7"/>
                    </a:cxn>
                  </a:cxnLst>
                  <a:rect l="0" t="0" r="r" b="b"/>
                  <a:pathLst>
                    <a:path w="15" h="16">
                      <a:moveTo>
                        <a:pt x="9" y="0"/>
                      </a:moveTo>
                      <a:cubicBezTo>
                        <a:pt x="0" y="1"/>
                        <a:pt x="10" y="9"/>
                        <a:pt x="7" y="16"/>
                      </a:cubicBezTo>
                      <a:cubicBezTo>
                        <a:pt x="11" y="12"/>
                        <a:pt x="15" y="9"/>
                        <a:pt x="15" y="2"/>
                      </a:cubicBezTo>
                      <a:cubicBezTo>
                        <a:pt x="13" y="3"/>
                        <a:pt x="8" y="7"/>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1941"/>
                <p:cNvSpPr/>
                <p:nvPr/>
              </p:nvSpPr>
              <p:spPr bwMode="auto">
                <a:xfrm>
                  <a:off x="5609277" y="1312309"/>
                  <a:ext cx="19050" cy="17463"/>
                </a:xfrm>
                <a:custGeom>
                  <a:avLst/>
                  <a:gdLst>
                    <a:gd name="T0" fmla="*/ 6 w 11"/>
                    <a:gd name="T1" fmla="*/ 0 h 10"/>
                    <a:gd name="T2" fmla="*/ 0 w 11"/>
                    <a:gd name="T3" fmla="*/ 4 h 10"/>
                    <a:gd name="T4" fmla="*/ 10 w 11"/>
                    <a:gd name="T5" fmla="*/ 2 h 10"/>
                    <a:gd name="T6" fmla="*/ 6 w 11"/>
                    <a:gd name="T7" fmla="*/ 0 h 10"/>
                  </a:gdLst>
                  <a:ahLst/>
                  <a:cxnLst>
                    <a:cxn ang="0">
                      <a:pos x="T0" y="T1"/>
                    </a:cxn>
                    <a:cxn ang="0">
                      <a:pos x="T2" y="T3"/>
                    </a:cxn>
                    <a:cxn ang="0">
                      <a:pos x="T4" y="T5"/>
                    </a:cxn>
                    <a:cxn ang="0">
                      <a:pos x="T6" y="T7"/>
                    </a:cxn>
                  </a:cxnLst>
                  <a:rect l="0" t="0" r="r" b="b"/>
                  <a:pathLst>
                    <a:path w="11" h="10">
                      <a:moveTo>
                        <a:pt x="6" y="0"/>
                      </a:moveTo>
                      <a:cubicBezTo>
                        <a:pt x="3" y="1"/>
                        <a:pt x="3" y="4"/>
                        <a:pt x="0" y="4"/>
                      </a:cubicBezTo>
                      <a:cubicBezTo>
                        <a:pt x="1" y="9"/>
                        <a:pt x="11" y="10"/>
                        <a:pt x="10" y="2"/>
                      </a:cubicBezTo>
                      <a:cubicBezTo>
                        <a:pt x="7" y="3"/>
                        <a:pt x="6" y="2"/>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1942"/>
                <p:cNvSpPr>
                  <a:spLocks noEditPoints="1"/>
                </p:cNvSpPr>
                <p:nvPr/>
              </p:nvSpPr>
              <p:spPr bwMode="auto">
                <a:xfrm>
                  <a:off x="4507552" y="1063071"/>
                  <a:ext cx="1287463" cy="276225"/>
                </a:xfrm>
                <a:custGeom>
                  <a:avLst/>
                  <a:gdLst>
                    <a:gd name="T0" fmla="*/ 544 w 746"/>
                    <a:gd name="T1" fmla="*/ 22 h 161"/>
                    <a:gd name="T2" fmla="*/ 584 w 746"/>
                    <a:gd name="T3" fmla="*/ 26 h 161"/>
                    <a:gd name="T4" fmla="*/ 602 w 746"/>
                    <a:gd name="T5" fmla="*/ 30 h 161"/>
                    <a:gd name="T6" fmla="*/ 657 w 746"/>
                    <a:gd name="T7" fmla="*/ 56 h 161"/>
                    <a:gd name="T8" fmla="*/ 667 w 746"/>
                    <a:gd name="T9" fmla="*/ 34 h 161"/>
                    <a:gd name="T10" fmla="*/ 685 w 746"/>
                    <a:gd name="T11" fmla="*/ 50 h 161"/>
                    <a:gd name="T12" fmla="*/ 689 w 746"/>
                    <a:gd name="T13" fmla="*/ 40 h 161"/>
                    <a:gd name="T14" fmla="*/ 703 w 746"/>
                    <a:gd name="T15" fmla="*/ 62 h 161"/>
                    <a:gd name="T16" fmla="*/ 730 w 746"/>
                    <a:gd name="T17" fmla="*/ 85 h 161"/>
                    <a:gd name="T18" fmla="*/ 707 w 746"/>
                    <a:gd name="T19" fmla="*/ 81 h 161"/>
                    <a:gd name="T20" fmla="*/ 699 w 746"/>
                    <a:gd name="T21" fmla="*/ 101 h 161"/>
                    <a:gd name="T22" fmla="*/ 726 w 746"/>
                    <a:gd name="T23" fmla="*/ 91 h 161"/>
                    <a:gd name="T24" fmla="*/ 740 w 746"/>
                    <a:gd name="T25" fmla="*/ 121 h 161"/>
                    <a:gd name="T26" fmla="*/ 716 w 746"/>
                    <a:gd name="T27" fmla="*/ 121 h 161"/>
                    <a:gd name="T28" fmla="*/ 687 w 746"/>
                    <a:gd name="T29" fmla="*/ 133 h 161"/>
                    <a:gd name="T30" fmla="*/ 671 w 746"/>
                    <a:gd name="T31" fmla="*/ 151 h 161"/>
                    <a:gd name="T32" fmla="*/ 661 w 746"/>
                    <a:gd name="T33" fmla="*/ 151 h 161"/>
                    <a:gd name="T34" fmla="*/ 604 w 746"/>
                    <a:gd name="T35" fmla="*/ 149 h 161"/>
                    <a:gd name="T36" fmla="*/ 544 w 746"/>
                    <a:gd name="T37" fmla="*/ 153 h 161"/>
                    <a:gd name="T38" fmla="*/ 512 w 746"/>
                    <a:gd name="T39" fmla="*/ 147 h 161"/>
                    <a:gd name="T40" fmla="*/ 487 w 746"/>
                    <a:gd name="T41" fmla="*/ 155 h 161"/>
                    <a:gd name="T42" fmla="*/ 439 w 746"/>
                    <a:gd name="T43" fmla="*/ 153 h 161"/>
                    <a:gd name="T44" fmla="*/ 409 w 746"/>
                    <a:gd name="T45" fmla="*/ 153 h 161"/>
                    <a:gd name="T46" fmla="*/ 372 w 746"/>
                    <a:gd name="T47" fmla="*/ 143 h 161"/>
                    <a:gd name="T48" fmla="*/ 348 w 746"/>
                    <a:gd name="T49" fmla="*/ 143 h 161"/>
                    <a:gd name="T50" fmla="*/ 308 w 746"/>
                    <a:gd name="T51" fmla="*/ 149 h 161"/>
                    <a:gd name="T52" fmla="*/ 259 w 746"/>
                    <a:gd name="T53" fmla="*/ 149 h 161"/>
                    <a:gd name="T54" fmla="*/ 233 w 746"/>
                    <a:gd name="T55" fmla="*/ 141 h 161"/>
                    <a:gd name="T56" fmla="*/ 211 w 746"/>
                    <a:gd name="T57" fmla="*/ 137 h 161"/>
                    <a:gd name="T58" fmla="*/ 168 w 746"/>
                    <a:gd name="T59" fmla="*/ 147 h 161"/>
                    <a:gd name="T60" fmla="*/ 144 w 746"/>
                    <a:gd name="T61" fmla="*/ 143 h 161"/>
                    <a:gd name="T62" fmla="*/ 79 w 746"/>
                    <a:gd name="T63" fmla="*/ 113 h 161"/>
                    <a:gd name="T64" fmla="*/ 85 w 746"/>
                    <a:gd name="T65" fmla="*/ 139 h 161"/>
                    <a:gd name="T66" fmla="*/ 49 w 746"/>
                    <a:gd name="T67" fmla="*/ 111 h 161"/>
                    <a:gd name="T68" fmla="*/ 27 w 746"/>
                    <a:gd name="T69" fmla="*/ 111 h 161"/>
                    <a:gd name="T70" fmla="*/ 19 w 746"/>
                    <a:gd name="T71" fmla="*/ 91 h 161"/>
                    <a:gd name="T72" fmla="*/ 3 w 746"/>
                    <a:gd name="T73" fmla="*/ 81 h 161"/>
                    <a:gd name="T74" fmla="*/ 29 w 746"/>
                    <a:gd name="T75" fmla="*/ 60 h 161"/>
                    <a:gd name="T76" fmla="*/ 63 w 746"/>
                    <a:gd name="T77" fmla="*/ 38 h 161"/>
                    <a:gd name="T78" fmla="*/ 89 w 746"/>
                    <a:gd name="T79" fmla="*/ 32 h 161"/>
                    <a:gd name="T80" fmla="*/ 100 w 746"/>
                    <a:gd name="T81" fmla="*/ 50 h 161"/>
                    <a:gd name="T82" fmla="*/ 140 w 746"/>
                    <a:gd name="T83" fmla="*/ 40 h 161"/>
                    <a:gd name="T84" fmla="*/ 166 w 746"/>
                    <a:gd name="T85" fmla="*/ 34 h 161"/>
                    <a:gd name="T86" fmla="*/ 182 w 746"/>
                    <a:gd name="T87" fmla="*/ 26 h 161"/>
                    <a:gd name="T88" fmla="*/ 213 w 746"/>
                    <a:gd name="T89" fmla="*/ 22 h 161"/>
                    <a:gd name="T90" fmla="*/ 219 w 746"/>
                    <a:gd name="T91" fmla="*/ 28 h 161"/>
                    <a:gd name="T92" fmla="*/ 243 w 746"/>
                    <a:gd name="T93" fmla="*/ 36 h 161"/>
                    <a:gd name="T94" fmla="*/ 275 w 746"/>
                    <a:gd name="T95" fmla="*/ 26 h 161"/>
                    <a:gd name="T96" fmla="*/ 308 w 746"/>
                    <a:gd name="T97" fmla="*/ 28 h 161"/>
                    <a:gd name="T98" fmla="*/ 330 w 746"/>
                    <a:gd name="T99" fmla="*/ 42 h 161"/>
                    <a:gd name="T100" fmla="*/ 354 w 746"/>
                    <a:gd name="T101" fmla="*/ 38 h 161"/>
                    <a:gd name="T102" fmla="*/ 370 w 746"/>
                    <a:gd name="T103" fmla="*/ 12 h 161"/>
                    <a:gd name="T104" fmla="*/ 419 w 746"/>
                    <a:gd name="T105" fmla="*/ 36 h 161"/>
                    <a:gd name="T106" fmla="*/ 437 w 746"/>
                    <a:gd name="T107" fmla="*/ 26 h 161"/>
                    <a:gd name="T108" fmla="*/ 451 w 746"/>
                    <a:gd name="T109" fmla="*/ 20 h 161"/>
                    <a:gd name="T110" fmla="*/ 479 w 746"/>
                    <a:gd name="T111" fmla="*/ 28 h 161"/>
                    <a:gd name="T112" fmla="*/ 497 w 746"/>
                    <a:gd name="T113" fmla="*/ 26 h 161"/>
                    <a:gd name="T114" fmla="*/ 556 w 746"/>
                    <a:gd name="T115" fmla="*/ 38 h 161"/>
                    <a:gd name="T116" fmla="*/ 556 w 746"/>
                    <a:gd name="T117" fmla="*/ 38 h 161"/>
                    <a:gd name="T118" fmla="*/ 302 w 746"/>
                    <a:gd name="T119" fmla="*/ 38 h 161"/>
                    <a:gd name="T120" fmla="*/ 354 w 746"/>
                    <a:gd name="T121" fmla="*/ 50 h 161"/>
                    <a:gd name="T122" fmla="*/ 47 w 746"/>
                    <a:gd name="T123" fmla="*/ 6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 h="161">
                      <a:moveTo>
                        <a:pt x="503" y="30"/>
                      </a:moveTo>
                      <a:cubicBezTo>
                        <a:pt x="502" y="22"/>
                        <a:pt x="509" y="24"/>
                        <a:pt x="510" y="18"/>
                      </a:cubicBezTo>
                      <a:cubicBezTo>
                        <a:pt x="524" y="14"/>
                        <a:pt x="523" y="26"/>
                        <a:pt x="534" y="26"/>
                      </a:cubicBezTo>
                      <a:cubicBezTo>
                        <a:pt x="536" y="31"/>
                        <a:pt x="526" y="32"/>
                        <a:pt x="532" y="34"/>
                      </a:cubicBezTo>
                      <a:cubicBezTo>
                        <a:pt x="536" y="32"/>
                        <a:pt x="553" y="31"/>
                        <a:pt x="544" y="22"/>
                      </a:cubicBezTo>
                      <a:cubicBezTo>
                        <a:pt x="552" y="19"/>
                        <a:pt x="550" y="26"/>
                        <a:pt x="556" y="26"/>
                      </a:cubicBezTo>
                      <a:cubicBezTo>
                        <a:pt x="552" y="21"/>
                        <a:pt x="563" y="17"/>
                        <a:pt x="572" y="18"/>
                      </a:cubicBezTo>
                      <a:cubicBezTo>
                        <a:pt x="571" y="32"/>
                        <a:pt x="586" y="23"/>
                        <a:pt x="582" y="32"/>
                      </a:cubicBezTo>
                      <a:cubicBezTo>
                        <a:pt x="584" y="32"/>
                        <a:pt x="585" y="32"/>
                        <a:pt x="586" y="32"/>
                      </a:cubicBezTo>
                      <a:cubicBezTo>
                        <a:pt x="586" y="30"/>
                        <a:pt x="584" y="29"/>
                        <a:pt x="584" y="26"/>
                      </a:cubicBezTo>
                      <a:cubicBezTo>
                        <a:pt x="588" y="26"/>
                        <a:pt x="591" y="26"/>
                        <a:pt x="594" y="26"/>
                      </a:cubicBezTo>
                      <a:cubicBezTo>
                        <a:pt x="594" y="29"/>
                        <a:pt x="602" y="34"/>
                        <a:pt x="596" y="36"/>
                      </a:cubicBezTo>
                      <a:cubicBezTo>
                        <a:pt x="599" y="31"/>
                        <a:pt x="589" y="30"/>
                        <a:pt x="590" y="34"/>
                      </a:cubicBezTo>
                      <a:cubicBezTo>
                        <a:pt x="597" y="33"/>
                        <a:pt x="593" y="41"/>
                        <a:pt x="600" y="38"/>
                      </a:cubicBezTo>
                      <a:cubicBezTo>
                        <a:pt x="600" y="34"/>
                        <a:pt x="603" y="34"/>
                        <a:pt x="602" y="30"/>
                      </a:cubicBezTo>
                      <a:cubicBezTo>
                        <a:pt x="611" y="32"/>
                        <a:pt x="617" y="36"/>
                        <a:pt x="623" y="30"/>
                      </a:cubicBezTo>
                      <a:cubicBezTo>
                        <a:pt x="628" y="35"/>
                        <a:pt x="620" y="35"/>
                        <a:pt x="619" y="38"/>
                      </a:cubicBezTo>
                      <a:cubicBezTo>
                        <a:pt x="624" y="40"/>
                        <a:pt x="627" y="40"/>
                        <a:pt x="633" y="38"/>
                      </a:cubicBezTo>
                      <a:cubicBezTo>
                        <a:pt x="635" y="48"/>
                        <a:pt x="645" y="48"/>
                        <a:pt x="651" y="44"/>
                      </a:cubicBezTo>
                      <a:cubicBezTo>
                        <a:pt x="649" y="52"/>
                        <a:pt x="654" y="53"/>
                        <a:pt x="657" y="56"/>
                      </a:cubicBezTo>
                      <a:cubicBezTo>
                        <a:pt x="655" y="50"/>
                        <a:pt x="655" y="52"/>
                        <a:pt x="659" y="48"/>
                      </a:cubicBezTo>
                      <a:cubicBezTo>
                        <a:pt x="659" y="45"/>
                        <a:pt x="654" y="47"/>
                        <a:pt x="655" y="42"/>
                      </a:cubicBezTo>
                      <a:cubicBezTo>
                        <a:pt x="659" y="40"/>
                        <a:pt x="662" y="48"/>
                        <a:pt x="663" y="42"/>
                      </a:cubicBezTo>
                      <a:cubicBezTo>
                        <a:pt x="664" y="37"/>
                        <a:pt x="659" y="38"/>
                        <a:pt x="659" y="34"/>
                      </a:cubicBezTo>
                      <a:cubicBezTo>
                        <a:pt x="663" y="36"/>
                        <a:pt x="666" y="28"/>
                        <a:pt x="667" y="34"/>
                      </a:cubicBezTo>
                      <a:cubicBezTo>
                        <a:pt x="658" y="35"/>
                        <a:pt x="670" y="43"/>
                        <a:pt x="675" y="42"/>
                      </a:cubicBezTo>
                      <a:cubicBezTo>
                        <a:pt x="677" y="48"/>
                        <a:pt x="671" y="46"/>
                        <a:pt x="671" y="50"/>
                      </a:cubicBezTo>
                      <a:cubicBezTo>
                        <a:pt x="666" y="53"/>
                        <a:pt x="663" y="44"/>
                        <a:pt x="661" y="50"/>
                      </a:cubicBezTo>
                      <a:cubicBezTo>
                        <a:pt x="668" y="52"/>
                        <a:pt x="674" y="56"/>
                        <a:pt x="673" y="60"/>
                      </a:cubicBezTo>
                      <a:cubicBezTo>
                        <a:pt x="680" y="57"/>
                        <a:pt x="677" y="54"/>
                        <a:pt x="685" y="50"/>
                      </a:cubicBezTo>
                      <a:cubicBezTo>
                        <a:pt x="686" y="45"/>
                        <a:pt x="684" y="42"/>
                        <a:pt x="679" y="42"/>
                      </a:cubicBezTo>
                      <a:cubicBezTo>
                        <a:pt x="682" y="36"/>
                        <a:pt x="676" y="33"/>
                        <a:pt x="685" y="32"/>
                      </a:cubicBezTo>
                      <a:cubicBezTo>
                        <a:pt x="685" y="35"/>
                        <a:pt x="686" y="37"/>
                        <a:pt x="687" y="38"/>
                      </a:cubicBezTo>
                      <a:cubicBezTo>
                        <a:pt x="685" y="38"/>
                        <a:pt x="682" y="39"/>
                        <a:pt x="683" y="42"/>
                      </a:cubicBezTo>
                      <a:cubicBezTo>
                        <a:pt x="686" y="42"/>
                        <a:pt x="688" y="41"/>
                        <a:pt x="689" y="40"/>
                      </a:cubicBezTo>
                      <a:cubicBezTo>
                        <a:pt x="687" y="47"/>
                        <a:pt x="692" y="45"/>
                        <a:pt x="693" y="48"/>
                      </a:cubicBezTo>
                      <a:cubicBezTo>
                        <a:pt x="680" y="52"/>
                        <a:pt x="697" y="62"/>
                        <a:pt x="687" y="69"/>
                      </a:cubicBezTo>
                      <a:cubicBezTo>
                        <a:pt x="690" y="63"/>
                        <a:pt x="697" y="70"/>
                        <a:pt x="697" y="66"/>
                      </a:cubicBezTo>
                      <a:cubicBezTo>
                        <a:pt x="695" y="66"/>
                        <a:pt x="694" y="64"/>
                        <a:pt x="693" y="62"/>
                      </a:cubicBezTo>
                      <a:cubicBezTo>
                        <a:pt x="698" y="65"/>
                        <a:pt x="702" y="57"/>
                        <a:pt x="703" y="62"/>
                      </a:cubicBezTo>
                      <a:cubicBezTo>
                        <a:pt x="700" y="62"/>
                        <a:pt x="698" y="65"/>
                        <a:pt x="701" y="66"/>
                      </a:cubicBezTo>
                      <a:cubicBezTo>
                        <a:pt x="707" y="67"/>
                        <a:pt x="703" y="59"/>
                        <a:pt x="709" y="60"/>
                      </a:cubicBezTo>
                      <a:cubicBezTo>
                        <a:pt x="705" y="69"/>
                        <a:pt x="713" y="74"/>
                        <a:pt x="716" y="81"/>
                      </a:cubicBezTo>
                      <a:cubicBezTo>
                        <a:pt x="723" y="80"/>
                        <a:pt x="714" y="74"/>
                        <a:pt x="720" y="73"/>
                      </a:cubicBezTo>
                      <a:cubicBezTo>
                        <a:pt x="720" y="79"/>
                        <a:pt x="730" y="77"/>
                        <a:pt x="730" y="85"/>
                      </a:cubicBezTo>
                      <a:cubicBezTo>
                        <a:pt x="720" y="83"/>
                        <a:pt x="732" y="90"/>
                        <a:pt x="726" y="91"/>
                      </a:cubicBezTo>
                      <a:cubicBezTo>
                        <a:pt x="725" y="86"/>
                        <a:pt x="715" y="89"/>
                        <a:pt x="713" y="91"/>
                      </a:cubicBezTo>
                      <a:cubicBezTo>
                        <a:pt x="717" y="82"/>
                        <a:pt x="705" y="83"/>
                        <a:pt x="711" y="77"/>
                      </a:cubicBezTo>
                      <a:cubicBezTo>
                        <a:pt x="708" y="77"/>
                        <a:pt x="705" y="76"/>
                        <a:pt x="703" y="75"/>
                      </a:cubicBezTo>
                      <a:cubicBezTo>
                        <a:pt x="704" y="77"/>
                        <a:pt x="707" y="78"/>
                        <a:pt x="707" y="81"/>
                      </a:cubicBezTo>
                      <a:cubicBezTo>
                        <a:pt x="703" y="81"/>
                        <a:pt x="701" y="79"/>
                        <a:pt x="701" y="75"/>
                      </a:cubicBezTo>
                      <a:cubicBezTo>
                        <a:pt x="702" y="71"/>
                        <a:pt x="708" y="73"/>
                        <a:pt x="707" y="69"/>
                      </a:cubicBezTo>
                      <a:cubicBezTo>
                        <a:pt x="696" y="68"/>
                        <a:pt x="701" y="84"/>
                        <a:pt x="691" y="75"/>
                      </a:cubicBezTo>
                      <a:cubicBezTo>
                        <a:pt x="690" y="82"/>
                        <a:pt x="694" y="92"/>
                        <a:pt x="689" y="99"/>
                      </a:cubicBezTo>
                      <a:cubicBezTo>
                        <a:pt x="694" y="98"/>
                        <a:pt x="694" y="102"/>
                        <a:pt x="699" y="101"/>
                      </a:cubicBezTo>
                      <a:cubicBezTo>
                        <a:pt x="700" y="96"/>
                        <a:pt x="701" y="91"/>
                        <a:pt x="703" y="89"/>
                      </a:cubicBezTo>
                      <a:cubicBezTo>
                        <a:pt x="701" y="95"/>
                        <a:pt x="710" y="92"/>
                        <a:pt x="713" y="93"/>
                      </a:cubicBezTo>
                      <a:cubicBezTo>
                        <a:pt x="714" y="97"/>
                        <a:pt x="716" y="101"/>
                        <a:pt x="720" y="103"/>
                      </a:cubicBezTo>
                      <a:cubicBezTo>
                        <a:pt x="720" y="98"/>
                        <a:pt x="716" y="97"/>
                        <a:pt x="716" y="93"/>
                      </a:cubicBezTo>
                      <a:cubicBezTo>
                        <a:pt x="720" y="93"/>
                        <a:pt x="723" y="92"/>
                        <a:pt x="726" y="91"/>
                      </a:cubicBezTo>
                      <a:cubicBezTo>
                        <a:pt x="731" y="93"/>
                        <a:pt x="722" y="97"/>
                        <a:pt x="728" y="99"/>
                      </a:cubicBezTo>
                      <a:cubicBezTo>
                        <a:pt x="731" y="95"/>
                        <a:pt x="742" y="96"/>
                        <a:pt x="744" y="101"/>
                      </a:cubicBezTo>
                      <a:cubicBezTo>
                        <a:pt x="735" y="103"/>
                        <a:pt x="745" y="107"/>
                        <a:pt x="746" y="111"/>
                      </a:cubicBezTo>
                      <a:cubicBezTo>
                        <a:pt x="742" y="113"/>
                        <a:pt x="739" y="105"/>
                        <a:pt x="738" y="111"/>
                      </a:cubicBezTo>
                      <a:cubicBezTo>
                        <a:pt x="742" y="114"/>
                        <a:pt x="746" y="117"/>
                        <a:pt x="740" y="121"/>
                      </a:cubicBezTo>
                      <a:cubicBezTo>
                        <a:pt x="739" y="119"/>
                        <a:pt x="736" y="116"/>
                        <a:pt x="736" y="119"/>
                      </a:cubicBezTo>
                      <a:cubicBezTo>
                        <a:pt x="736" y="120"/>
                        <a:pt x="741" y="127"/>
                        <a:pt x="736" y="127"/>
                      </a:cubicBezTo>
                      <a:cubicBezTo>
                        <a:pt x="731" y="121"/>
                        <a:pt x="726" y="131"/>
                        <a:pt x="722" y="131"/>
                      </a:cubicBezTo>
                      <a:cubicBezTo>
                        <a:pt x="725" y="125"/>
                        <a:pt x="720" y="122"/>
                        <a:pt x="718" y="117"/>
                      </a:cubicBezTo>
                      <a:cubicBezTo>
                        <a:pt x="718" y="119"/>
                        <a:pt x="716" y="119"/>
                        <a:pt x="716" y="121"/>
                      </a:cubicBezTo>
                      <a:cubicBezTo>
                        <a:pt x="724" y="123"/>
                        <a:pt x="716" y="130"/>
                        <a:pt x="718" y="137"/>
                      </a:cubicBezTo>
                      <a:cubicBezTo>
                        <a:pt x="709" y="131"/>
                        <a:pt x="714" y="138"/>
                        <a:pt x="705" y="139"/>
                      </a:cubicBezTo>
                      <a:cubicBezTo>
                        <a:pt x="699" y="135"/>
                        <a:pt x="712" y="128"/>
                        <a:pt x="705" y="125"/>
                      </a:cubicBezTo>
                      <a:cubicBezTo>
                        <a:pt x="699" y="127"/>
                        <a:pt x="706" y="133"/>
                        <a:pt x="697" y="135"/>
                      </a:cubicBezTo>
                      <a:cubicBezTo>
                        <a:pt x="696" y="128"/>
                        <a:pt x="688" y="140"/>
                        <a:pt x="687" y="133"/>
                      </a:cubicBezTo>
                      <a:cubicBezTo>
                        <a:pt x="690" y="133"/>
                        <a:pt x="690" y="131"/>
                        <a:pt x="691" y="129"/>
                      </a:cubicBezTo>
                      <a:cubicBezTo>
                        <a:pt x="688" y="126"/>
                        <a:pt x="678" y="129"/>
                        <a:pt x="677" y="123"/>
                      </a:cubicBezTo>
                      <a:cubicBezTo>
                        <a:pt x="679" y="129"/>
                        <a:pt x="677" y="131"/>
                        <a:pt x="679" y="133"/>
                      </a:cubicBezTo>
                      <a:cubicBezTo>
                        <a:pt x="680" y="131"/>
                        <a:pt x="682" y="131"/>
                        <a:pt x="685" y="131"/>
                      </a:cubicBezTo>
                      <a:cubicBezTo>
                        <a:pt x="678" y="136"/>
                        <a:pt x="680" y="149"/>
                        <a:pt x="671" y="151"/>
                      </a:cubicBezTo>
                      <a:cubicBezTo>
                        <a:pt x="670" y="148"/>
                        <a:pt x="673" y="141"/>
                        <a:pt x="669" y="141"/>
                      </a:cubicBezTo>
                      <a:cubicBezTo>
                        <a:pt x="669" y="144"/>
                        <a:pt x="666" y="143"/>
                        <a:pt x="665" y="145"/>
                      </a:cubicBezTo>
                      <a:cubicBezTo>
                        <a:pt x="665" y="148"/>
                        <a:pt x="669" y="150"/>
                        <a:pt x="665" y="151"/>
                      </a:cubicBezTo>
                      <a:cubicBezTo>
                        <a:pt x="664" y="149"/>
                        <a:pt x="662" y="147"/>
                        <a:pt x="659" y="147"/>
                      </a:cubicBezTo>
                      <a:cubicBezTo>
                        <a:pt x="659" y="149"/>
                        <a:pt x="661" y="150"/>
                        <a:pt x="661" y="151"/>
                      </a:cubicBezTo>
                      <a:cubicBezTo>
                        <a:pt x="655" y="151"/>
                        <a:pt x="655" y="156"/>
                        <a:pt x="649" y="155"/>
                      </a:cubicBezTo>
                      <a:cubicBezTo>
                        <a:pt x="640" y="149"/>
                        <a:pt x="638" y="138"/>
                        <a:pt x="631" y="133"/>
                      </a:cubicBezTo>
                      <a:cubicBezTo>
                        <a:pt x="628" y="144"/>
                        <a:pt x="616" y="145"/>
                        <a:pt x="613" y="155"/>
                      </a:cubicBezTo>
                      <a:cubicBezTo>
                        <a:pt x="606" y="152"/>
                        <a:pt x="618" y="149"/>
                        <a:pt x="613" y="147"/>
                      </a:cubicBezTo>
                      <a:cubicBezTo>
                        <a:pt x="609" y="148"/>
                        <a:pt x="605" y="147"/>
                        <a:pt x="604" y="149"/>
                      </a:cubicBezTo>
                      <a:cubicBezTo>
                        <a:pt x="604" y="152"/>
                        <a:pt x="604" y="155"/>
                        <a:pt x="604" y="157"/>
                      </a:cubicBezTo>
                      <a:cubicBezTo>
                        <a:pt x="602" y="157"/>
                        <a:pt x="600" y="157"/>
                        <a:pt x="598" y="157"/>
                      </a:cubicBezTo>
                      <a:cubicBezTo>
                        <a:pt x="592" y="153"/>
                        <a:pt x="606" y="150"/>
                        <a:pt x="600" y="147"/>
                      </a:cubicBezTo>
                      <a:cubicBezTo>
                        <a:pt x="598" y="150"/>
                        <a:pt x="595" y="153"/>
                        <a:pt x="592" y="155"/>
                      </a:cubicBezTo>
                      <a:cubicBezTo>
                        <a:pt x="570" y="156"/>
                        <a:pt x="561" y="146"/>
                        <a:pt x="544" y="153"/>
                      </a:cubicBezTo>
                      <a:cubicBezTo>
                        <a:pt x="544" y="151"/>
                        <a:pt x="544" y="148"/>
                        <a:pt x="542" y="147"/>
                      </a:cubicBezTo>
                      <a:cubicBezTo>
                        <a:pt x="541" y="155"/>
                        <a:pt x="530" y="153"/>
                        <a:pt x="524" y="155"/>
                      </a:cubicBezTo>
                      <a:cubicBezTo>
                        <a:pt x="523" y="153"/>
                        <a:pt x="521" y="151"/>
                        <a:pt x="520" y="149"/>
                      </a:cubicBezTo>
                      <a:cubicBezTo>
                        <a:pt x="517" y="151"/>
                        <a:pt x="516" y="155"/>
                        <a:pt x="512" y="155"/>
                      </a:cubicBezTo>
                      <a:cubicBezTo>
                        <a:pt x="508" y="151"/>
                        <a:pt x="512" y="153"/>
                        <a:pt x="512" y="147"/>
                      </a:cubicBezTo>
                      <a:cubicBezTo>
                        <a:pt x="507" y="152"/>
                        <a:pt x="508" y="144"/>
                        <a:pt x="501" y="145"/>
                      </a:cubicBezTo>
                      <a:cubicBezTo>
                        <a:pt x="501" y="147"/>
                        <a:pt x="500" y="148"/>
                        <a:pt x="499" y="149"/>
                      </a:cubicBezTo>
                      <a:cubicBezTo>
                        <a:pt x="512" y="148"/>
                        <a:pt x="500" y="160"/>
                        <a:pt x="495" y="159"/>
                      </a:cubicBezTo>
                      <a:cubicBezTo>
                        <a:pt x="490" y="155"/>
                        <a:pt x="499" y="148"/>
                        <a:pt x="491" y="147"/>
                      </a:cubicBezTo>
                      <a:cubicBezTo>
                        <a:pt x="485" y="150"/>
                        <a:pt x="492" y="152"/>
                        <a:pt x="487" y="155"/>
                      </a:cubicBezTo>
                      <a:cubicBezTo>
                        <a:pt x="487" y="152"/>
                        <a:pt x="483" y="154"/>
                        <a:pt x="481" y="155"/>
                      </a:cubicBezTo>
                      <a:cubicBezTo>
                        <a:pt x="479" y="149"/>
                        <a:pt x="488" y="154"/>
                        <a:pt x="485" y="147"/>
                      </a:cubicBezTo>
                      <a:cubicBezTo>
                        <a:pt x="472" y="145"/>
                        <a:pt x="485" y="157"/>
                        <a:pt x="471" y="155"/>
                      </a:cubicBezTo>
                      <a:cubicBezTo>
                        <a:pt x="470" y="152"/>
                        <a:pt x="474" y="150"/>
                        <a:pt x="471" y="149"/>
                      </a:cubicBezTo>
                      <a:cubicBezTo>
                        <a:pt x="460" y="161"/>
                        <a:pt x="452" y="146"/>
                        <a:pt x="439" y="153"/>
                      </a:cubicBezTo>
                      <a:cubicBezTo>
                        <a:pt x="436" y="152"/>
                        <a:pt x="439" y="146"/>
                        <a:pt x="435" y="145"/>
                      </a:cubicBezTo>
                      <a:cubicBezTo>
                        <a:pt x="433" y="148"/>
                        <a:pt x="432" y="152"/>
                        <a:pt x="427" y="151"/>
                      </a:cubicBezTo>
                      <a:cubicBezTo>
                        <a:pt x="427" y="147"/>
                        <a:pt x="425" y="145"/>
                        <a:pt x="421" y="145"/>
                      </a:cubicBezTo>
                      <a:cubicBezTo>
                        <a:pt x="425" y="152"/>
                        <a:pt x="419" y="149"/>
                        <a:pt x="417" y="145"/>
                      </a:cubicBezTo>
                      <a:cubicBezTo>
                        <a:pt x="416" y="150"/>
                        <a:pt x="413" y="152"/>
                        <a:pt x="409" y="153"/>
                      </a:cubicBezTo>
                      <a:cubicBezTo>
                        <a:pt x="403" y="148"/>
                        <a:pt x="412" y="142"/>
                        <a:pt x="404" y="139"/>
                      </a:cubicBezTo>
                      <a:cubicBezTo>
                        <a:pt x="402" y="145"/>
                        <a:pt x="393" y="144"/>
                        <a:pt x="396" y="155"/>
                      </a:cubicBezTo>
                      <a:cubicBezTo>
                        <a:pt x="389" y="154"/>
                        <a:pt x="389" y="145"/>
                        <a:pt x="382" y="143"/>
                      </a:cubicBezTo>
                      <a:cubicBezTo>
                        <a:pt x="378" y="146"/>
                        <a:pt x="385" y="148"/>
                        <a:pt x="380" y="149"/>
                      </a:cubicBezTo>
                      <a:cubicBezTo>
                        <a:pt x="378" y="147"/>
                        <a:pt x="373" y="147"/>
                        <a:pt x="372" y="143"/>
                      </a:cubicBezTo>
                      <a:cubicBezTo>
                        <a:pt x="372" y="146"/>
                        <a:pt x="373" y="149"/>
                        <a:pt x="370" y="149"/>
                      </a:cubicBezTo>
                      <a:cubicBezTo>
                        <a:pt x="370" y="146"/>
                        <a:pt x="367" y="150"/>
                        <a:pt x="366" y="147"/>
                      </a:cubicBezTo>
                      <a:cubicBezTo>
                        <a:pt x="369" y="148"/>
                        <a:pt x="366" y="140"/>
                        <a:pt x="364" y="139"/>
                      </a:cubicBezTo>
                      <a:cubicBezTo>
                        <a:pt x="365" y="147"/>
                        <a:pt x="352" y="152"/>
                        <a:pt x="348" y="149"/>
                      </a:cubicBezTo>
                      <a:cubicBezTo>
                        <a:pt x="351" y="149"/>
                        <a:pt x="351" y="144"/>
                        <a:pt x="348" y="143"/>
                      </a:cubicBezTo>
                      <a:cubicBezTo>
                        <a:pt x="347" y="146"/>
                        <a:pt x="346" y="148"/>
                        <a:pt x="344" y="149"/>
                      </a:cubicBezTo>
                      <a:cubicBezTo>
                        <a:pt x="340" y="148"/>
                        <a:pt x="341" y="143"/>
                        <a:pt x="338" y="141"/>
                      </a:cubicBezTo>
                      <a:cubicBezTo>
                        <a:pt x="340" y="153"/>
                        <a:pt x="324" y="146"/>
                        <a:pt x="324" y="141"/>
                      </a:cubicBezTo>
                      <a:cubicBezTo>
                        <a:pt x="319" y="148"/>
                        <a:pt x="319" y="146"/>
                        <a:pt x="312" y="143"/>
                      </a:cubicBezTo>
                      <a:cubicBezTo>
                        <a:pt x="312" y="147"/>
                        <a:pt x="310" y="148"/>
                        <a:pt x="308" y="149"/>
                      </a:cubicBezTo>
                      <a:cubicBezTo>
                        <a:pt x="305" y="141"/>
                        <a:pt x="284" y="148"/>
                        <a:pt x="283" y="137"/>
                      </a:cubicBezTo>
                      <a:cubicBezTo>
                        <a:pt x="278" y="137"/>
                        <a:pt x="280" y="145"/>
                        <a:pt x="275" y="145"/>
                      </a:cubicBezTo>
                      <a:cubicBezTo>
                        <a:pt x="273" y="140"/>
                        <a:pt x="271" y="139"/>
                        <a:pt x="265" y="141"/>
                      </a:cubicBezTo>
                      <a:cubicBezTo>
                        <a:pt x="265" y="144"/>
                        <a:pt x="265" y="147"/>
                        <a:pt x="265" y="149"/>
                      </a:cubicBezTo>
                      <a:cubicBezTo>
                        <a:pt x="263" y="149"/>
                        <a:pt x="261" y="149"/>
                        <a:pt x="259" y="149"/>
                      </a:cubicBezTo>
                      <a:cubicBezTo>
                        <a:pt x="256" y="143"/>
                        <a:pt x="270" y="139"/>
                        <a:pt x="259" y="137"/>
                      </a:cubicBezTo>
                      <a:cubicBezTo>
                        <a:pt x="264" y="142"/>
                        <a:pt x="256" y="142"/>
                        <a:pt x="253" y="145"/>
                      </a:cubicBezTo>
                      <a:cubicBezTo>
                        <a:pt x="255" y="139"/>
                        <a:pt x="246" y="142"/>
                        <a:pt x="245" y="139"/>
                      </a:cubicBezTo>
                      <a:cubicBezTo>
                        <a:pt x="245" y="144"/>
                        <a:pt x="242" y="147"/>
                        <a:pt x="237" y="147"/>
                      </a:cubicBezTo>
                      <a:cubicBezTo>
                        <a:pt x="236" y="144"/>
                        <a:pt x="234" y="144"/>
                        <a:pt x="233" y="141"/>
                      </a:cubicBezTo>
                      <a:cubicBezTo>
                        <a:pt x="236" y="141"/>
                        <a:pt x="240" y="141"/>
                        <a:pt x="239" y="137"/>
                      </a:cubicBezTo>
                      <a:cubicBezTo>
                        <a:pt x="232" y="140"/>
                        <a:pt x="226" y="140"/>
                        <a:pt x="227" y="135"/>
                      </a:cubicBezTo>
                      <a:cubicBezTo>
                        <a:pt x="223" y="141"/>
                        <a:pt x="213" y="140"/>
                        <a:pt x="209" y="145"/>
                      </a:cubicBezTo>
                      <a:cubicBezTo>
                        <a:pt x="208" y="141"/>
                        <a:pt x="219" y="134"/>
                        <a:pt x="209" y="133"/>
                      </a:cubicBezTo>
                      <a:cubicBezTo>
                        <a:pt x="209" y="135"/>
                        <a:pt x="210" y="136"/>
                        <a:pt x="211" y="137"/>
                      </a:cubicBezTo>
                      <a:cubicBezTo>
                        <a:pt x="204" y="138"/>
                        <a:pt x="203" y="134"/>
                        <a:pt x="199" y="133"/>
                      </a:cubicBezTo>
                      <a:cubicBezTo>
                        <a:pt x="202" y="137"/>
                        <a:pt x="197" y="137"/>
                        <a:pt x="199" y="143"/>
                      </a:cubicBezTo>
                      <a:cubicBezTo>
                        <a:pt x="190" y="142"/>
                        <a:pt x="183" y="138"/>
                        <a:pt x="178" y="133"/>
                      </a:cubicBezTo>
                      <a:cubicBezTo>
                        <a:pt x="175" y="136"/>
                        <a:pt x="170" y="138"/>
                        <a:pt x="166" y="141"/>
                      </a:cubicBezTo>
                      <a:cubicBezTo>
                        <a:pt x="170" y="142"/>
                        <a:pt x="170" y="144"/>
                        <a:pt x="168" y="147"/>
                      </a:cubicBezTo>
                      <a:cubicBezTo>
                        <a:pt x="164" y="147"/>
                        <a:pt x="160" y="147"/>
                        <a:pt x="156" y="147"/>
                      </a:cubicBezTo>
                      <a:cubicBezTo>
                        <a:pt x="154" y="139"/>
                        <a:pt x="164" y="141"/>
                        <a:pt x="164" y="135"/>
                      </a:cubicBezTo>
                      <a:cubicBezTo>
                        <a:pt x="162" y="135"/>
                        <a:pt x="162" y="134"/>
                        <a:pt x="160" y="133"/>
                      </a:cubicBezTo>
                      <a:cubicBezTo>
                        <a:pt x="159" y="145"/>
                        <a:pt x="148" y="141"/>
                        <a:pt x="144" y="135"/>
                      </a:cubicBezTo>
                      <a:cubicBezTo>
                        <a:pt x="144" y="138"/>
                        <a:pt x="144" y="141"/>
                        <a:pt x="144" y="143"/>
                      </a:cubicBezTo>
                      <a:cubicBezTo>
                        <a:pt x="140" y="143"/>
                        <a:pt x="138" y="144"/>
                        <a:pt x="136" y="145"/>
                      </a:cubicBezTo>
                      <a:cubicBezTo>
                        <a:pt x="136" y="124"/>
                        <a:pt x="111" y="121"/>
                        <a:pt x="98" y="119"/>
                      </a:cubicBezTo>
                      <a:cubicBezTo>
                        <a:pt x="98" y="121"/>
                        <a:pt x="106" y="127"/>
                        <a:pt x="100" y="129"/>
                      </a:cubicBezTo>
                      <a:cubicBezTo>
                        <a:pt x="100" y="120"/>
                        <a:pt x="89" y="119"/>
                        <a:pt x="83" y="121"/>
                      </a:cubicBezTo>
                      <a:cubicBezTo>
                        <a:pt x="84" y="116"/>
                        <a:pt x="83" y="113"/>
                        <a:pt x="79" y="113"/>
                      </a:cubicBezTo>
                      <a:cubicBezTo>
                        <a:pt x="81" y="118"/>
                        <a:pt x="81" y="118"/>
                        <a:pt x="81" y="127"/>
                      </a:cubicBezTo>
                      <a:cubicBezTo>
                        <a:pt x="73" y="127"/>
                        <a:pt x="73" y="135"/>
                        <a:pt x="71" y="141"/>
                      </a:cubicBezTo>
                      <a:cubicBezTo>
                        <a:pt x="75" y="141"/>
                        <a:pt x="78" y="141"/>
                        <a:pt x="81" y="141"/>
                      </a:cubicBezTo>
                      <a:cubicBezTo>
                        <a:pt x="81" y="139"/>
                        <a:pt x="79" y="138"/>
                        <a:pt x="79" y="135"/>
                      </a:cubicBezTo>
                      <a:cubicBezTo>
                        <a:pt x="83" y="133"/>
                        <a:pt x="90" y="138"/>
                        <a:pt x="85" y="139"/>
                      </a:cubicBezTo>
                      <a:cubicBezTo>
                        <a:pt x="82" y="134"/>
                        <a:pt x="87" y="141"/>
                        <a:pt x="85" y="145"/>
                      </a:cubicBezTo>
                      <a:cubicBezTo>
                        <a:pt x="77" y="146"/>
                        <a:pt x="78" y="143"/>
                        <a:pt x="71" y="145"/>
                      </a:cubicBezTo>
                      <a:cubicBezTo>
                        <a:pt x="65" y="137"/>
                        <a:pt x="71" y="129"/>
                        <a:pt x="69" y="123"/>
                      </a:cubicBezTo>
                      <a:cubicBezTo>
                        <a:pt x="66" y="125"/>
                        <a:pt x="67" y="131"/>
                        <a:pt x="59" y="129"/>
                      </a:cubicBezTo>
                      <a:cubicBezTo>
                        <a:pt x="58" y="121"/>
                        <a:pt x="53" y="116"/>
                        <a:pt x="49" y="111"/>
                      </a:cubicBezTo>
                      <a:cubicBezTo>
                        <a:pt x="47" y="118"/>
                        <a:pt x="51" y="121"/>
                        <a:pt x="53" y="129"/>
                      </a:cubicBezTo>
                      <a:cubicBezTo>
                        <a:pt x="47" y="127"/>
                        <a:pt x="48" y="132"/>
                        <a:pt x="43" y="131"/>
                      </a:cubicBezTo>
                      <a:cubicBezTo>
                        <a:pt x="42" y="126"/>
                        <a:pt x="47" y="127"/>
                        <a:pt x="47" y="123"/>
                      </a:cubicBezTo>
                      <a:cubicBezTo>
                        <a:pt x="39" y="122"/>
                        <a:pt x="33" y="120"/>
                        <a:pt x="25" y="119"/>
                      </a:cubicBezTo>
                      <a:cubicBezTo>
                        <a:pt x="25" y="116"/>
                        <a:pt x="24" y="112"/>
                        <a:pt x="27" y="111"/>
                      </a:cubicBezTo>
                      <a:cubicBezTo>
                        <a:pt x="29" y="114"/>
                        <a:pt x="35" y="114"/>
                        <a:pt x="37" y="117"/>
                      </a:cubicBezTo>
                      <a:cubicBezTo>
                        <a:pt x="31" y="110"/>
                        <a:pt x="36" y="113"/>
                        <a:pt x="39" y="111"/>
                      </a:cubicBezTo>
                      <a:cubicBezTo>
                        <a:pt x="35" y="106"/>
                        <a:pt x="33" y="98"/>
                        <a:pt x="25" y="97"/>
                      </a:cubicBezTo>
                      <a:cubicBezTo>
                        <a:pt x="25" y="99"/>
                        <a:pt x="26" y="99"/>
                        <a:pt x="27" y="101"/>
                      </a:cubicBezTo>
                      <a:cubicBezTo>
                        <a:pt x="18" y="100"/>
                        <a:pt x="22" y="94"/>
                        <a:pt x="19" y="91"/>
                      </a:cubicBezTo>
                      <a:cubicBezTo>
                        <a:pt x="14" y="91"/>
                        <a:pt x="18" y="99"/>
                        <a:pt x="17" y="103"/>
                      </a:cubicBezTo>
                      <a:cubicBezTo>
                        <a:pt x="7" y="101"/>
                        <a:pt x="8" y="98"/>
                        <a:pt x="3" y="95"/>
                      </a:cubicBezTo>
                      <a:cubicBezTo>
                        <a:pt x="5" y="94"/>
                        <a:pt x="7" y="93"/>
                        <a:pt x="9" y="91"/>
                      </a:cubicBezTo>
                      <a:cubicBezTo>
                        <a:pt x="5" y="91"/>
                        <a:pt x="2" y="90"/>
                        <a:pt x="1" y="89"/>
                      </a:cubicBezTo>
                      <a:cubicBezTo>
                        <a:pt x="0" y="85"/>
                        <a:pt x="3" y="84"/>
                        <a:pt x="3" y="81"/>
                      </a:cubicBezTo>
                      <a:cubicBezTo>
                        <a:pt x="11" y="85"/>
                        <a:pt x="16" y="76"/>
                        <a:pt x="19" y="69"/>
                      </a:cubicBezTo>
                      <a:cubicBezTo>
                        <a:pt x="21" y="75"/>
                        <a:pt x="18" y="74"/>
                        <a:pt x="19" y="83"/>
                      </a:cubicBezTo>
                      <a:cubicBezTo>
                        <a:pt x="14" y="81"/>
                        <a:pt x="10" y="89"/>
                        <a:pt x="15" y="91"/>
                      </a:cubicBezTo>
                      <a:cubicBezTo>
                        <a:pt x="14" y="83"/>
                        <a:pt x="21" y="84"/>
                        <a:pt x="23" y="89"/>
                      </a:cubicBezTo>
                      <a:cubicBezTo>
                        <a:pt x="24" y="77"/>
                        <a:pt x="20" y="65"/>
                        <a:pt x="29" y="60"/>
                      </a:cubicBezTo>
                      <a:cubicBezTo>
                        <a:pt x="26" y="63"/>
                        <a:pt x="22" y="62"/>
                        <a:pt x="23" y="56"/>
                      </a:cubicBezTo>
                      <a:cubicBezTo>
                        <a:pt x="36" y="61"/>
                        <a:pt x="20" y="53"/>
                        <a:pt x="27" y="48"/>
                      </a:cubicBezTo>
                      <a:cubicBezTo>
                        <a:pt x="29" y="55"/>
                        <a:pt x="37" y="56"/>
                        <a:pt x="43" y="58"/>
                      </a:cubicBezTo>
                      <a:cubicBezTo>
                        <a:pt x="48" y="46"/>
                        <a:pt x="52" y="41"/>
                        <a:pt x="53" y="30"/>
                      </a:cubicBezTo>
                      <a:cubicBezTo>
                        <a:pt x="55" y="34"/>
                        <a:pt x="55" y="40"/>
                        <a:pt x="63" y="38"/>
                      </a:cubicBezTo>
                      <a:cubicBezTo>
                        <a:pt x="59" y="28"/>
                        <a:pt x="67" y="34"/>
                        <a:pt x="69" y="26"/>
                      </a:cubicBezTo>
                      <a:cubicBezTo>
                        <a:pt x="70" y="28"/>
                        <a:pt x="71" y="28"/>
                        <a:pt x="73" y="28"/>
                      </a:cubicBezTo>
                      <a:cubicBezTo>
                        <a:pt x="68" y="36"/>
                        <a:pt x="66" y="37"/>
                        <a:pt x="63" y="44"/>
                      </a:cubicBezTo>
                      <a:cubicBezTo>
                        <a:pt x="68" y="43"/>
                        <a:pt x="71" y="40"/>
                        <a:pt x="73" y="36"/>
                      </a:cubicBezTo>
                      <a:cubicBezTo>
                        <a:pt x="79" y="45"/>
                        <a:pt x="86" y="37"/>
                        <a:pt x="89" y="32"/>
                      </a:cubicBezTo>
                      <a:cubicBezTo>
                        <a:pt x="90" y="35"/>
                        <a:pt x="93" y="34"/>
                        <a:pt x="96" y="34"/>
                      </a:cubicBezTo>
                      <a:cubicBezTo>
                        <a:pt x="97" y="43"/>
                        <a:pt x="89" y="42"/>
                        <a:pt x="87" y="48"/>
                      </a:cubicBezTo>
                      <a:cubicBezTo>
                        <a:pt x="97" y="51"/>
                        <a:pt x="94" y="41"/>
                        <a:pt x="100" y="40"/>
                      </a:cubicBezTo>
                      <a:cubicBezTo>
                        <a:pt x="100" y="43"/>
                        <a:pt x="103" y="42"/>
                        <a:pt x="104" y="44"/>
                      </a:cubicBezTo>
                      <a:cubicBezTo>
                        <a:pt x="98" y="41"/>
                        <a:pt x="95" y="50"/>
                        <a:pt x="100" y="50"/>
                      </a:cubicBezTo>
                      <a:cubicBezTo>
                        <a:pt x="100" y="40"/>
                        <a:pt x="104" y="51"/>
                        <a:pt x="106" y="52"/>
                      </a:cubicBezTo>
                      <a:cubicBezTo>
                        <a:pt x="106" y="44"/>
                        <a:pt x="119" y="20"/>
                        <a:pt x="122" y="36"/>
                      </a:cubicBezTo>
                      <a:cubicBezTo>
                        <a:pt x="121" y="34"/>
                        <a:pt x="120" y="33"/>
                        <a:pt x="118" y="32"/>
                      </a:cubicBezTo>
                      <a:cubicBezTo>
                        <a:pt x="121" y="39"/>
                        <a:pt x="108" y="40"/>
                        <a:pt x="116" y="44"/>
                      </a:cubicBezTo>
                      <a:cubicBezTo>
                        <a:pt x="124" y="41"/>
                        <a:pt x="132" y="32"/>
                        <a:pt x="140" y="40"/>
                      </a:cubicBezTo>
                      <a:cubicBezTo>
                        <a:pt x="140" y="38"/>
                        <a:pt x="142" y="38"/>
                        <a:pt x="142" y="36"/>
                      </a:cubicBezTo>
                      <a:cubicBezTo>
                        <a:pt x="133" y="37"/>
                        <a:pt x="142" y="29"/>
                        <a:pt x="142" y="26"/>
                      </a:cubicBezTo>
                      <a:cubicBezTo>
                        <a:pt x="146" y="26"/>
                        <a:pt x="146" y="28"/>
                        <a:pt x="150" y="28"/>
                      </a:cubicBezTo>
                      <a:cubicBezTo>
                        <a:pt x="151" y="32"/>
                        <a:pt x="144" y="37"/>
                        <a:pt x="150" y="38"/>
                      </a:cubicBezTo>
                      <a:cubicBezTo>
                        <a:pt x="154" y="34"/>
                        <a:pt x="161" y="26"/>
                        <a:pt x="166" y="34"/>
                      </a:cubicBezTo>
                      <a:cubicBezTo>
                        <a:pt x="163" y="40"/>
                        <a:pt x="158" y="44"/>
                        <a:pt x="156" y="50"/>
                      </a:cubicBezTo>
                      <a:cubicBezTo>
                        <a:pt x="170" y="45"/>
                        <a:pt x="165" y="23"/>
                        <a:pt x="182" y="28"/>
                      </a:cubicBezTo>
                      <a:cubicBezTo>
                        <a:pt x="184" y="36"/>
                        <a:pt x="176" y="32"/>
                        <a:pt x="174" y="36"/>
                      </a:cubicBezTo>
                      <a:cubicBezTo>
                        <a:pt x="177" y="38"/>
                        <a:pt x="182" y="46"/>
                        <a:pt x="184" y="40"/>
                      </a:cubicBezTo>
                      <a:cubicBezTo>
                        <a:pt x="173" y="38"/>
                        <a:pt x="195" y="30"/>
                        <a:pt x="182" y="26"/>
                      </a:cubicBezTo>
                      <a:cubicBezTo>
                        <a:pt x="189" y="26"/>
                        <a:pt x="184" y="13"/>
                        <a:pt x="192" y="14"/>
                      </a:cubicBezTo>
                      <a:cubicBezTo>
                        <a:pt x="191" y="22"/>
                        <a:pt x="197" y="23"/>
                        <a:pt x="199" y="28"/>
                      </a:cubicBezTo>
                      <a:cubicBezTo>
                        <a:pt x="200" y="18"/>
                        <a:pt x="203" y="20"/>
                        <a:pt x="209" y="4"/>
                      </a:cubicBezTo>
                      <a:cubicBezTo>
                        <a:pt x="209" y="6"/>
                        <a:pt x="211" y="5"/>
                        <a:pt x="213" y="4"/>
                      </a:cubicBezTo>
                      <a:cubicBezTo>
                        <a:pt x="215" y="11"/>
                        <a:pt x="220" y="22"/>
                        <a:pt x="213" y="22"/>
                      </a:cubicBezTo>
                      <a:cubicBezTo>
                        <a:pt x="206" y="23"/>
                        <a:pt x="218" y="16"/>
                        <a:pt x="211" y="16"/>
                      </a:cubicBezTo>
                      <a:cubicBezTo>
                        <a:pt x="209" y="16"/>
                        <a:pt x="208" y="16"/>
                        <a:pt x="207" y="16"/>
                      </a:cubicBezTo>
                      <a:cubicBezTo>
                        <a:pt x="210" y="24"/>
                        <a:pt x="205" y="19"/>
                        <a:pt x="205" y="26"/>
                      </a:cubicBezTo>
                      <a:cubicBezTo>
                        <a:pt x="213" y="19"/>
                        <a:pt x="209" y="32"/>
                        <a:pt x="211" y="32"/>
                      </a:cubicBezTo>
                      <a:cubicBezTo>
                        <a:pt x="216" y="34"/>
                        <a:pt x="215" y="28"/>
                        <a:pt x="219" y="28"/>
                      </a:cubicBezTo>
                      <a:cubicBezTo>
                        <a:pt x="224" y="32"/>
                        <a:pt x="219" y="35"/>
                        <a:pt x="223" y="38"/>
                      </a:cubicBezTo>
                      <a:cubicBezTo>
                        <a:pt x="230" y="34"/>
                        <a:pt x="223" y="27"/>
                        <a:pt x="227" y="20"/>
                      </a:cubicBezTo>
                      <a:cubicBezTo>
                        <a:pt x="227" y="27"/>
                        <a:pt x="233" y="16"/>
                        <a:pt x="233" y="22"/>
                      </a:cubicBezTo>
                      <a:cubicBezTo>
                        <a:pt x="225" y="24"/>
                        <a:pt x="231" y="37"/>
                        <a:pt x="231" y="38"/>
                      </a:cubicBezTo>
                      <a:cubicBezTo>
                        <a:pt x="233" y="36"/>
                        <a:pt x="238" y="36"/>
                        <a:pt x="243" y="36"/>
                      </a:cubicBezTo>
                      <a:cubicBezTo>
                        <a:pt x="245" y="31"/>
                        <a:pt x="246" y="25"/>
                        <a:pt x="249" y="20"/>
                      </a:cubicBezTo>
                      <a:cubicBezTo>
                        <a:pt x="248" y="30"/>
                        <a:pt x="260" y="28"/>
                        <a:pt x="263" y="34"/>
                      </a:cubicBezTo>
                      <a:cubicBezTo>
                        <a:pt x="273" y="28"/>
                        <a:pt x="275" y="21"/>
                        <a:pt x="279" y="14"/>
                      </a:cubicBezTo>
                      <a:cubicBezTo>
                        <a:pt x="280" y="17"/>
                        <a:pt x="286" y="16"/>
                        <a:pt x="283" y="22"/>
                      </a:cubicBezTo>
                      <a:cubicBezTo>
                        <a:pt x="279" y="22"/>
                        <a:pt x="276" y="23"/>
                        <a:pt x="275" y="26"/>
                      </a:cubicBezTo>
                      <a:cubicBezTo>
                        <a:pt x="282" y="25"/>
                        <a:pt x="270" y="32"/>
                        <a:pt x="277" y="32"/>
                      </a:cubicBezTo>
                      <a:cubicBezTo>
                        <a:pt x="283" y="26"/>
                        <a:pt x="285" y="13"/>
                        <a:pt x="291" y="18"/>
                      </a:cubicBezTo>
                      <a:cubicBezTo>
                        <a:pt x="292" y="15"/>
                        <a:pt x="291" y="12"/>
                        <a:pt x="289" y="10"/>
                      </a:cubicBezTo>
                      <a:cubicBezTo>
                        <a:pt x="292" y="10"/>
                        <a:pt x="295" y="10"/>
                        <a:pt x="297" y="10"/>
                      </a:cubicBezTo>
                      <a:cubicBezTo>
                        <a:pt x="291" y="20"/>
                        <a:pt x="304" y="21"/>
                        <a:pt x="308" y="28"/>
                      </a:cubicBezTo>
                      <a:cubicBezTo>
                        <a:pt x="310" y="27"/>
                        <a:pt x="312" y="26"/>
                        <a:pt x="314" y="24"/>
                      </a:cubicBezTo>
                      <a:cubicBezTo>
                        <a:pt x="311" y="24"/>
                        <a:pt x="309" y="23"/>
                        <a:pt x="310" y="20"/>
                      </a:cubicBezTo>
                      <a:cubicBezTo>
                        <a:pt x="314" y="21"/>
                        <a:pt x="317" y="20"/>
                        <a:pt x="320" y="18"/>
                      </a:cubicBezTo>
                      <a:cubicBezTo>
                        <a:pt x="319" y="27"/>
                        <a:pt x="319" y="38"/>
                        <a:pt x="328" y="32"/>
                      </a:cubicBezTo>
                      <a:cubicBezTo>
                        <a:pt x="327" y="37"/>
                        <a:pt x="325" y="39"/>
                        <a:pt x="330" y="42"/>
                      </a:cubicBezTo>
                      <a:cubicBezTo>
                        <a:pt x="331" y="38"/>
                        <a:pt x="324" y="36"/>
                        <a:pt x="332" y="36"/>
                      </a:cubicBezTo>
                      <a:cubicBezTo>
                        <a:pt x="339" y="37"/>
                        <a:pt x="327" y="44"/>
                        <a:pt x="334" y="44"/>
                      </a:cubicBezTo>
                      <a:cubicBezTo>
                        <a:pt x="334" y="42"/>
                        <a:pt x="337" y="42"/>
                        <a:pt x="338" y="40"/>
                      </a:cubicBezTo>
                      <a:cubicBezTo>
                        <a:pt x="334" y="37"/>
                        <a:pt x="336" y="28"/>
                        <a:pt x="340" y="26"/>
                      </a:cubicBezTo>
                      <a:cubicBezTo>
                        <a:pt x="339" y="31"/>
                        <a:pt x="348" y="42"/>
                        <a:pt x="354" y="38"/>
                      </a:cubicBezTo>
                      <a:cubicBezTo>
                        <a:pt x="353" y="34"/>
                        <a:pt x="346" y="37"/>
                        <a:pt x="348" y="30"/>
                      </a:cubicBezTo>
                      <a:cubicBezTo>
                        <a:pt x="353" y="33"/>
                        <a:pt x="356" y="25"/>
                        <a:pt x="356" y="30"/>
                      </a:cubicBezTo>
                      <a:cubicBezTo>
                        <a:pt x="354" y="30"/>
                        <a:pt x="353" y="34"/>
                        <a:pt x="356" y="34"/>
                      </a:cubicBezTo>
                      <a:cubicBezTo>
                        <a:pt x="366" y="34"/>
                        <a:pt x="365" y="21"/>
                        <a:pt x="370" y="22"/>
                      </a:cubicBezTo>
                      <a:cubicBezTo>
                        <a:pt x="366" y="20"/>
                        <a:pt x="364" y="13"/>
                        <a:pt x="370" y="12"/>
                      </a:cubicBezTo>
                      <a:cubicBezTo>
                        <a:pt x="373" y="18"/>
                        <a:pt x="376" y="23"/>
                        <a:pt x="380" y="26"/>
                      </a:cubicBezTo>
                      <a:cubicBezTo>
                        <a:pt x="375" y="25"/>
                        <a:pt x="372" y="35"/>
                        <a:pt x="376" y="36"/>
                      </a:cubicBezTo>
                      <a:cubicBezTo>
                        <a:pt x="378" y="30"/>
                        <a:pt x="387" y="21"/>
                        <a:pt x="390" y="24"/>
                      </a:cubicBezTo>
                      <a:cubicBezTo>
                        <a:pt x="394" y="42"/>
                        <a:pt x="412" y="18"/>
                        <a:pt x="425" y="24"/>
                      </a:cubicBezTo>
                      <a:cubicBezTo>
                        <a:pt x="416" y="20"/>
                        <a:pt x="418" y="37"/>
                        <a:pt x="419" y="36"/>
                      </a:cubicBezTo>
                      <a:cubicBezTo>
                        <a:pt x="424" y="25"/>
                        <a:pt x="423" y="31"/>
                        <a:pt x="431" y="24"/>
                      </a:cubicBezTo>
                      <a:cubicBezTo>
                        <a:pt x="430" y="29"/>
                        <a:pt x="430" y="34"/>
                        <a:pt x="435" y="34"/>
                      </a:cubicBezTo>
                      <a:cubicBezTo>
                        <a:pt x="437" y="27"/>
                        <a:pt x="437" y="29"/>
                        <a:pt x="445" y="30"/>
                      </a:cubicBezTo>
                      <a:cubicBezTo>
                        <a:pt x="445" y="27"/>
                        <a:pt x="446" y="23"/>
                        <a:pt x="443" y="22"/>
                      </a:cubicBezTo>
                      <a:cubicBezTo>
                        <a:pt x="442" y="25"/>
                        <a:pt x="440" y="26"/>
                        <a:pt x="437" y="26"/>
                      </a:cubicBezTo>
                      <a:cubicBezTo>
                        <a:pt x="441" y="22"/>
                        <a:pt x="440" y="13"/>
                        <a:pt x="447" y="12"/>
                      </a:cubicBezTo>
                      <a:cubicBezTo>
                        <a:pt x="447" y="24"/>
                        <a:pt x="453" y="20"/>
                        <a:pt x="455" y="28"/>
                      </a:cubicBezTo>
                      <a:cubicBezTo>
                        <a:pt x="451" y="34"/>
                        <a:pt x="449" y="23"/>
                        <a:pt x="447" y="28"/>
                      </a:cubicBezTo>
                      <a:cubicBezTo>
                        <a:pt x="445" y="36"/>
                        <a:pt x="453" y="36"/>
                        <a:pt x="455" y="40"/>
                      </a:cubicBezTo>
                      <a:cubicBezTo>
                        <a:pt x="465" y="36"/>
                        <a:pt x="461" y="12"/>
                        <a:pt x="451" y="20"/>
                      </a:cubicBezTo>
                      <a:cubicBezTo>
                        <a:pt x="451" y="13"/>
                        <a:pt x="455" y="0"/>
                        <a:pt x="461" y="6"/>
                      </a:cubicBezTo>
                      <a:cubicBezTo>
                        <a:pt x="456" y="19"/>
                        <a:pt x="492" y="34"/>
                        <a:pt x="467" y="38"/>
                      </a:cubicBezTo>
                      <a:cubicBezTo>
                        <a:pt x="465" y="46"/>
                        <a:pt x="470" y="47"/>
                        <a:pt x="473" y="50"/>
                      </a:cubicBezTo>
                      <a:cubicBezTo>
                        <a:pt x="482" y="42"/>
                        <a:pt x="483" y="37"/>
                        <a:pt x="487" y="28"/>
                      </a:cubicBezTo>
                      <a:cubicBezTo>
                        <a:pt x="485" y="28"/>
                        <a:pt x="482" y="28"/>
                        <a:pt x="479" y="28"/>
                      </a:cubicBezTo>
                      <a:cubicBezTo>
                        <a:pt x="479" y="25"/>
                        <a:pt x="479" y="23"/>
                        <a:pt x="479" y="20"/>
                      </a:cubicBezTo>
                      <a:cubicBezTo>
                        <a:pt x="485" y="19"/>
                        <a:pt x="487" y="22"/>
                        <a:pt x="491" y="22"/>
                      </a:cubicBezTo>
                      <a:cubicBezTo>
                        <a:pt x="491" y="28"/>
                        <a:pt x="495" y="26"/>
                        <a:pt x="491" y="30"/>
                      </a:cubicBezTo>
                      <a:cubicBezTo>
                        <a:pt x="496" y="27"/>
                        <a:pt x="498" y="38"/>
                        <a:pt x="499" y="32"/>
                      </a:cubicBezTo>
                      <a:cubicBezTo>
                        <a:pt x="500" y="29"/>
                        <a:pt x="492" y="27"/>
                        <a:pt x="497" y="26"/>
                      </a:cubicBezTo>
                      <a:cubicBezTo>
                        <a:pt x="498" y="29"/>
                        <a:pt x="502" y="28"/>
                        <a:pt x="503" y="30"/>
                      </a:cubicBezTo>
                      <a:close/>
                      <a:moveTo>
                        <a:pt x="287" y="28"/>
                      </a:moveTo>
                      <a:cubicBezTo>
                        <a:pt x="295" y="30"/>
                        <a:pt x="293" y="23"/>
                        <a:pt x="299" y="24"/>
                      </a:cubicBezTo>
                      <a:cubicBezTo>
                        <a:pt x="298" y="16"/>
                        <a:pt x="286" y="21"/>
                        <a:pt x="287" y="28"/>
                      </a:cubicBezTo>
                      <a:close/>
                      <a:moveTo>
                        <a:pt x="556" y="38"/>
                      </a:moveTo>
                      <a:cubicBezTo>
                        <a:pt x="550" y="36"/>
                        <a:pt x="559" y="31"/>
                        <a:pt x="554" y="28"/>
                      </a:cubicBezTo>
                      <a:cubicBezTo>
                        <a:pt x="548" y="32"/>
                        <a:pt x="540" y="33"/>
                        <a:pt x="538" y="40"/>
                      </a:cubicBezTo>
                      <a:cubicBezTo>
                        <a:pt x="544" y="40"/>
                        <a:pt x="551" y="30"/>
                        <a:pt x="550" y="44"/>
                      </a:cubicBezTo>
                      <a:cubicBezTo>
                        <a:pt x="557" y="43"/>
                        <a:pt x="559" y="37"/>
                        <a:pt x="560" y="30"/>
                      </a:cubicBezTo>
                      <a:cubicBezTo>
                        <a:pt x="556" y="31"/>
                        <a:pt x="555" y="34"/>
                        <a:pt x="556" y="38"/>
                      </a:cubicBezTo>
                      <a:close/>
                      <a:moveTo>
                        <a:pt x="526" y="32"/>
                      </a:moveTo>
                      <a:cubicBezTo>
                        <a:pt x="530" y="28"/>
                        <a:pt x="519" y="34"/>
                        <a:pt x="516" y="30"/>
                      </a:cubicBezTo>
                      <a:cubicBezTo>
                        <a:pt x="517" y="33"/>
                        <a:pt x="519" y="35"/>
                        <a:pt x="520" y="38"/>
                      </a:cubicBezTo>
                      <a:cubicBezTo>
                        <a:pt x="523" y="38"/>
                        <a:pt x="521" y="32"/>
                        <a:pt x="526" y="32"/>
                      </a:cubicBezTo>
                      <a:close/>
                      <a:moveTo>
                        <a:pt x="302" y="38"/>
                      </a:moveTo>
                      <a:cubicBezTo>
                        <a:pt x="298" y="40"/>
                        <a:pt x="296" y="44"/>
                        <a:pt x="289" y="42"/>
                      </a:cubicBezTo>
                      <a:cubicBezTo>
                        <a:pt x="289" y="44"/>
                        <a:pt x="289" y="46"/>
                        <a:pt x="289" y="48"/>
                      </a:cubicBezTo>
                      <a:cubicBezTo>
                        <a:pt x="298" y="48"/>
                        <a:pt x="300" y="39"/>
                        <a:pt x="306" y="46"/>
                      </a:cubicBezTo>
                      <a:cubicBezTo>
                        <a:pt x="312" y="44"/>
                        <a:pt x="298" y="45"/>
                        <a:pt x="302" y="38"/>
                      </a:cubicBezTo>
                      <a:close/>
                      <a:moveTo>
                        <a:pt x="354" y="50"/>
                      </a:moveTo>
                      <a:cubicBezTo>
                        <a:pt x="360" y="46"/>
                        <a:pt x="344" y="42"/>
                        <a:pt x="342" y="46"/>
                      </a:cubicBezTo>
                      <a:cubicBezTo>
                        <a:pt x="342" y="49"/>
                        <a:pt x="351" y="45"/>
                        <a:pt x="354" y="50"/>
                      </a:cubicBezTo>
                      <a:close/>
                      <a:moveTo>
                        <a:pt x="47" y="60"/>
                      </a:moveTo>
                      <a:cubicBezTo>
                        <a:pt x="41" y="63"/>
                        <a:pt x="40" y="61"/>
                        <a:pt x="33" y="64"/>
                      </a:cubicBezTo>
                      <a:cubicBezTo>
                        <a:pt x="35" y="68"/>
                        <a:pt x="48" y="66"/>
                        <a:pt x="47" y="60"/>
                      </a:cubicBezTo>
                      <a:close/>
                      <a:moveTo>
                        <a:pt x="687" y="109"/>
                      </a:moveTo>
                      <a:cubicBezTo>
                        <a:pt x="686" y="110"/>
                        <a:pt x="684" y="111"/>
                        <a:pt x="681" y="111"/>
                      </a:cubicBezTo>
                      <a:cubicBezTo>
                        <a:pt x="685" y="115"/>
                        <a:pt x="681" y="116"/>
                        <a:pt x="681" y="121"/>
                      </a:cubicBezTo>
                      <a:cubicBezTo>
                        <a:pt x="688" y="122"/>
                        <a:pt x="685" y="112"/>
                        <a:pt x="687"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1943"/>
                <p:cNvSpPr/>
                <p:nvPr/>
              </p:nvSpPr>
              <p:spPr bwMode="auto">
                <a:xfrm>
                  <a:off x="5414014" y="1110696"/>
                  <a:ext cx="23813" cy="17463"/>
                </a:xfrm>
                <a:custGeom>
                  <a:avLst/>
                  <a:gdLst>
                    <a:gd name="T0" fmla="*/ 10 w 14"/>
                    <a:gd name="T1" fmla="*/ 4 h 10"/>
                    <a:gd name="T2" fmla="*/ 0 w 14"/>
                    <a:gd name="T3" fmla="*/ 2 h 10"/>
                    <a:gd name="T4" fmla="*/ 4 w 14"/>
                    <a:gd name="T5" fmla="*/ 10 h 10"/>
                    <a:gd name="T6" fmla="*/ 10 w 14"/>
                    <a:gd name="T7" fmla="*/ 4 h 10"/>
                  </a:gdLst>
                  <a:ahLst/>
                  <a:cxnLst>
                    <a:cxn ang="0">
                      <a:pos x="T0" y="T1"/>
                    </a:cxn>
                    <a:cxn ang="0">
                      <a:pos x="T2" y="T3"/>
                    </a:cxn>
                    <a:cxn ang="0">
                      <a:pos x="T4" y="T5"/>
                    </a:cxn>
                    <a:cxn ang="0">
                      <a:pos x="T6" y="T7"/>
                    </a:cxn>
                  </a:cxnLst>
                  <a:rect l="0" t="0" r="r" b="b"/>
                  <a:pathLst>
                    <a:path w="14" h="10">
                      <a:moveTo>
                        <a:pt x="10" y="4"/>
                      </a:moveTo>
                      <a:cubicBezTo>
                        <a:pt x="14" y="0"/>
                        <a:pt x="3" y="6"/>
                        <a:pt x="0" y="2"/>
                      </a:cubicBezTo>
                      <a:cubicBezTo>
                        <a:pt x="1" y="5"/>
                        <a:pt x="3" y="7"/>
                        <a:pt x="4" y="10"/>
                      </a:cubicBezTo>
                      <a:cubicBezTo>
                        <a:pt x="7" y="10"/>
                        <a:pt x="5"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1944"/>
                <p:cNvSpPr/>
                <p:nvPr/>
              </p:nvSpPr>
              <p:spPr bwMode="auto">
                <a:xfrm>
                  <a:off x="4525014" y="1120221"/>
                  <a:ext cx="23813" cy="22225"/>
                </a:xfrm>
                <a:custGeom>
                  <a:avLst/>
                  <a:gdLst>
                    <a:gd name="T0" fmla="*/ 4 w 13"/>
                    <a:gd name="T1" fmla="*/ 4 h 12"/>
                    <a:gd name="T2" fmla="*/ 12 w 13"/>
                    <a:gd name="T3" fmla="*/ 12 h 12"/>
                    <a:gd name="T4" fmla="*/ 10 w 13"/>
                    <a:gd name="T5" fmla="*/ 0 h 12"/>
                    <a:gd name="T6" fmla="*/ 6 w 13"/>
                    <a:gd name="T7" fmla="*/ 0 h 12"/>
                    <a:gd name="T8" fmla="*/ 4 w 13"/>
                    <a:gd name="T9" fmla="*/ 4 h 12"/>
                  </a:gdLst>
                  <a:ahLst/>
                  <a:cxnLst>
                    <a:cxn ang="0">
                      <a:pos x="T0" y="T1"/>
                    </a:cxn>
                    <a:cxn ang="0">
                      <a:pos x="T2" y="T3"/>
                    </a:cxn>
                    <a:cxn ang="0">
                      <a:pos x="T4" y="T5"/>
                    </a:cxn>
                    <a:cxn ang="0">
                      <a:pos x="T6" y="T7"/>
                    </a:cxn>
                    <a:cxn ang="0">
                      <a:pos x="T8" y="T9"/>
                    </a:cxn>
                  </a:cxnLst>
                  <a:rect l="0" t="0" r="r" b="b"/>
                  <a:pathLst>
                    <a:path w="13" h="12">
                      <a:moveTo>
                        <a:pt x="4" y="4"/>
                      </a:moveTo>
                      <a:cubicBezTo>
                        <a:pt x="0" y="6"/>
                        <a:pt x="8" y="11"/>
                        <a:pt x="12" y="12"/>
                      </a:cubicBezTo>
                      <a:cubicBezTo>
                        <a:pt x="13" y="6"/>
                        <a:pt x="10" y="5"/>
                        <a:pt x="10" y="0"/>
                      </a:cubicBezTo>
                      <a:cubicBezTo>
                        <a:pt x="8" y="1"/>
                        <a:pt x="6" y="3"/>
                        <a:pt x="6" y="0"/>
                      </a:cubicBezTo>
                      <a:cubicBezTo>
                        <a:pt x="0" y="0"/>
                        <a:pt x="9" y="1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1945"/>
                <p:cNvSpPr/>
                <p:nvPr/>
              </p:nvSpPr>
              <p:spPr bwMode="auto">
                <a:xfrm>
                  <a:off x="4490089" y="1124984"/>
                  <a:ext cx="26988" cy="39688"/>
                </a:xfrm>
                <a:custGeom>
                  <a:avLst/>
                  <a:gdLst>
                    <a:gd name="T0" fmla="*/ 4 w 16"/>
                    <a:gd name="T1" fmla="*/ 12 h 23"/>
                    <a:gd name="T2" fmla="*/ 13 w 16"/>
                    <a:gd name="T3" fmla="*/ 18 h 23"/>
                    <a:gd name="T4" fmla="*/ 8 w 16"/>
                    <a:gd name="T5" fmla="*/ 0 h 23"/>
                    <a:gd name="T6" fmla="*/ 0 w 16"/>
                    <a:gd name="T7" fmla="*/ 2 h 23"/>
                    <a:gd name="T8" fmla="*/ 2 w 16"/>
                    <a:gd name="T9" fmla="*/ 18 h 23"/>
                    <a:gd name="T10" fmla="*/ 4 w 16"/>
                    <a:gd name="T11" fmla="*/ 12 h 23"/>
                  </a:gdLst>
                  <a:ahLst/>
                  <a:cxnLst>
                    <a:cxn ang="0">
                      <a:pos x="T0" y="T1"/>
                    </a:cxn>
                    <a:cxn ang="0">
                      <a:pos x="T2" y="T3"/>
                    </a:cxn>
                    <a:cxn ang="0">
                      <a:pos x="T4" y="T5"/>
                    </a:cxn>
                    <a:cxn ang="0">
                      <a:pos x="T6" y="T7"/>
                    </a:cxn>
                    <a:cxn ang="0">
                      <a:pos x="T8" y="T9"/>
                    </a:cxn>
                    <a:cxn ang="0">
                      <a:pos x="T10" y="T11"/>
                    </a:cxn>
                  </a:cxnLst>
                  <a:rect l="0" t="0" r="r" b="b"/>
                  <a:pathLst>
                    <a:path w="16" h="23">
                      <a:moveTo>
                        <a:pt x="4" y="12"/>
                      </a:moveTo>
                      <a:cubicBezTo>
                        <a:pt x="15" y="11"/>
                        <a:pt x="4" y="19"/>
                        <a:pt x="13" y="18"/>
                      </a:cubicBezTo>
                      <a:cubicBezTo>
                        <a:pt x="16" y="9"/>
                        <a:pt x="11" y="8"/>
                        <a:pt x="8" y="0"/>
                      </a:cubicBezTo>
                      <a:cubicBezTo>
                        <a:pt x="7" y="2"/>
                        <a:pt x="4" y="2"/>
                        <a:pt x="0" y="2"/>
                      </a:cubicBezTo>
                      <a:cubicBezTo>
                        <a:pt x="4" y="7"/>
                        <a:pt x="0" y="17"/>
                        <a:pt x="2" y="18"/>
                      </a:cubicBezTo>
                      <a:cubicBezTo>
                        <a:pt x="5" y="23"/>
                        <a:pt x="2" y="16"/>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1946"/>
                <p:cNvSpPr/>
                <p:nvPr/>
              </p:nvSpPr>
              <p:spPr bwMode="auto">
                <a:xfrm>
                  <a:off x="5021902" y="1128159"/>
                  <a:ext cx="39688" cy="17463"/>
                </a:xfrm>
                <a:custGeom>
                  <a:avLst/>
                  <a:gdLst>
                    <a:gd name="T0" fmla="*/ 13 w 23"/>
                    <a:gd name="T1" fmla="*/ 0 h 10"/>
                    <a:gd name="T2" fmla="*/ 0 w 23"/>
                    <a:gd name="T3" fmla="*/ 4 h 10"/>
                    <a:gd name="T4" fmla="*/ 0 w 23"/>
                    <a:gd name="T5" fmla="*/ 10 h 10"/>
                    <a:gd name="T6" fmla="*/ 17 w 23"/>
                    <a:gd name="T7" fmla="*/ 8 h 10"/>
                    <a:gd name="T8" fmla="*/ 13 w 23"/>
                    <a:gd name="T9" fmla="*/ 0 h 10"/>
                  </a:gdLst>
                  <a:ahLst/>
                  <a:cxnLst>
                    <a:cxn ang="0">
                      <a:pos x="T0" y="T1"/>
                    </a:cxn>
                    <a:cxn ang="0">
                      <a:pos x="T2" y="T3"/>
                    </a:cxn>
                    <a:cxn ang="0">
                      <a:pos x="T4" y="T5"/>
                    </a:cxn>
                    <a:cxn ang="0">
                      <a:pos x="T6" y="T7"/>
                    </a:cxn>
                    <a:cxn ang="0">
                      <a:pos x="T8" y="T9"/>
                    </a:cxn>
                  </a:cxnLst>
                  <a:rect l="0" t="0" r="r" b="b"/>
                  <a:pathLst>
                    <a:path w="23" h="10">
                      <a:moveTo>
                        <a:pt x="13" y="0"/>
                      </a:moveTo>
                      <a:cubicBezTo>
                        <a:pt x="9" y="2"/>
                        <a:pt x="7" y="6"/>
                        <a:pt x="0" y="4"/>
                      </a:cubicBezTo>
                      <a:cubicBezTo>
                        <a:pt x="0" y="6"/>
                        <a:pt x="0" y="8"/>
                        <a:pt x="0" y="10"/>
                      </a:cubicBezTo>
                      <a:cubicBezTo>
                        <a:pt x="9" y="10"/>
                        <a:pt x="11" y="1"/>
                        <a:pt x="17" y="8"/>
                      </a:cubicBezTo>
                      <a:cubicBezTo>
                        <a:pt x="23" y="6"/>
                        <a:pt x="9" y="7"/>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1947"/>
                <p:cNvSpPr/>
                <p:nvPr/>
              </p:nvSpPr>
              <p:spPr bwMode="auto">
                <a:xfrm>
                  <a:off x="5113977" y="1134509"/>
                  <a:ext cx="30163" cy="14288"/>
                </a:xfrm>
                <a:custGeom>
                  <a:avLst/>
                  <a:gdLst>
                    <a:gd name="T0" fmla="*/ 12 w 18"/>
                    <a:gd name="T1" fmla="*/ 8 h 8"/>
                    <a:gd name="T2" fmla="*/ 0 w 18"/>
                    <a:gd name="T3" fmla="*/ 4 h 8"/>
                    <a:gd name="T4" fmla="*/ 12 w 18"/>
                    <a:gd name="T5" fmla="*/ 8 h 8"/>
                  </a:gdLst>
                  <a:ahLst/>
                  <a:cxnLst>
                    <a:cxn ang="0">
                      <a:pos x="T0" y="T1"/>
                    </a:cxn>
                    <a:cxn ang="0">
                      <a:pos x="T2" y="T3"/>
                    </a:cxn>
                    <a:cxn ang="0">
                      <a:pos x="T4" y="T5"/>
                    </a:cxn>
                  </a:cxnLst>
                  <a:rect l="0" t="0" r="r" b="b"/>
                  <a:pathLst>
                    <a:path w="18" h="8">
                      <a:moveTo>
                        <a:pt x="12" y="8"/>
                      </a:moveTo>
                      <a:cubicBezTo>
                        <a:pt x="18" y="4"/>
                        <a:pt x="2" y="0"/>
                        <a:pt x="0" y="4"/>
                      </a:cubicBezTo>
                      <a:cubicBezTo>
                        <a:pt x="0" y="7"/>
                        <a:pt x="9" y="3"/>
                        <a:pt x="1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1948"/>
                <p:cNvSpPr/>
                <p:nvPr/>
              </p:nvSpPr>
              <p:spPr bwMode="auto">
                <a:xfrm>
                  <a:off x="5785489" y="1194834"/>
                  <a:ext cx="26988" cy="17463"/>
                </a:xfrm>
                <a:custGeom>
                  <a:avLst/>
                  <a:gdLst>
                    <a:gd name="T0" fmla="*/ 0 w 15"/>
                    <a:gd name="T1" fmla="*/ 0 h 10"/>
                    <a:gd name="T2" fmla="*/ 10 w 15"/>
                    <a:gd name="T3" fmla="*/ 10 h 10"/>
                    <a:gd name="T4" fmla="*/ 0 w 15"/>
                    <a:gd name="T5" fmla="*/ 0 h 10"/>
                  </a:gdLst>
                  <a:ahLst/>
                  <a:cxnLst>
                    <a:cxn ang="0">
                      <a:pos x="T0" y="T1"/>
                    </a:cxn>
                    <a:cxn ang="0">
                      <a:pos x="T2" y="T3"/>
                    </a:cxn>
                    <a:cxn ang="0">
                      <a:pos x="T4" y="T5"/>
                    </a:cxn>
                  </a:cxnLst>
                  <a:rect l="0" t="0" r="r" b="b"/>
                  <a:pathLst>
                    <a:path w="15" h="10">
                      <a:moveTo>
                        <a:pt x="0" y="0"/>
                      </a:moveTo>
                      <a:cubicBezTo>
                        <a:pt x="1" y="8"/>
                        <a:pt x="7" y="1"/>
                        <a:pt x="10" y="10"/>
                      </a:cubicBezTo>
                      <a:cubicBezTo>
                        <a:pt x="15" y="5"/>
                        <a:pt x="4"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1950"/>
                <p:cNvSpPr/>
                <p:nvPr/>
              </p:nvSpPr>
              <p:spPr bwMode="auto">
                <a:xfrm>
                  <a:off x="4532952" y="1285321"/>
                  <a:ext cx="33338" cy="15875"/>
                </a:xfrm>
                <a:custGeom>
                  <a:avLst/>
                  <a:gdLst>
                    <a:gd name="T0" fmla="*/ 20 w 20"/>
                    <a:gd name="T1" fmla="*/ 0 h 10"/>
                    <a:gd name="T2" fmla="*/ 2 w 20"/>
                    <a:gd name="T3" fmla="*/ 0 h 10"/>
                    <a:gd name="T4" fmla="*/ 10 w 20"/>
                    <a:gd name="T5" fmla="*/ 10 h 10"/>
                    <a:gd name="T6" fmla="*/ 20 w 20"/>
                    <a:gd name="T7" fmla="*/ 0 h 10"/>
                  </a:gdLst>
                  <a:ahLst/>
                  <a:cxnLst>
                    <a:cxn ang="0">
                      <a:pos x="T0" y="T1"/>
                    </a:cxn>
                    <a:cxn ang="0">
                      <a:pos x="T2" y="T3"/>
                    </a:cxn>
                    <a:cxn ang="0">
                      <a:pos x="T4" y="T5"/>
                    </a:cxn>
                    <a:cxn ang="0">
                      <a:pos x="T6" y="T7"/>
                    </a:cxn>
                  </a:cxnLst>
                  <a:rect l="0" t="0" r="r" b="b"/>
                  <a:pathLst>
                    <a:path w="20" h="10">
                      <a:moveTo>
                        <a:pt x="20" y="0"/>
                      </a:moveTo>
                      <a:cubicBezTo>
                        <a:pt x="14" y="2"/>
                        <a:pt x="11" y="5"/>
                        <a:pt x="2" y="0"/>
                      </a:cubicBezTo>
                      <a:cubicBezTo>
                        <a:pt x="0" y="8"/>
                        <a:pt x="11" y="2"/>
                        <a:pt x="10" y="10"/>
                      </a:cubicBezTo>
                      <a:cubicBezTo>
                        <a:pt x="11" y="5"/>
                        <a:pt x="19" y="6"/>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1951"/>
                <p:cNvSpPr/>
                <p:nvPr/>
              </p:nvSpPr>
              <p:spPr bwMode="auto">
                <a:xfrm>
                  <a:off x="5720402" y="1301196"/>
                  <a:ext cx="41275" cy="26988"/>
                </a:xfrm>
                <a:custGeom>
                  <a:avLst/>
                  <a:gdLst>
                    <a:gd name="T0" fmla="*/ 5 w 24"/>
                    <a:gd name="T1" fmla="*/ 14 h 15"/>
                    <a:gd name="T2" fmla="*/ 24 w 24"/>
                    <a:gd name="T3" fmla="*/ 6 h 15"/>
                    <a:gd name="T4" fmla="*/ 13 w 24"/>
                    <a:gd name="T5" fmla="*/ 2 h 15"/>
                    <a:gd name="T6" fmla="*/ 7 w 24"/>
                    <a:gd name="T7" fmla="*/ 12 h 15"/>
                    <a:gd name="T8" fmla="*/ 7 w 24"/>
                    <a:gd name="T9" fmla="*/ 2 h 15"/>
                    <a:gd name="T10" fmla="*/ 5 w 24"/>
                    <a:gd name="T11" fmla="*/ 14 h 15"/>
                  </a:gdLst>
                  <a:ahLst/>
                  <a:cxnLst>
                    <a:cxn ang="0">
                      <a:pos x="T0" y="T1"/>
                    </a:cxn>
                    <a:cxn ang="0">
                      <a:pos x="T2" y="T3"/>
                    </a:cxn>
                    <a:cxn ang="0">
                      <a:pos x="T4" y="T5"/>
                    </a:cxn>
                    <a:cxn ang="0">
                      <a:pos x="T6" y="T7"/>
                    </a:cxn>
                    <a:cxn ang="0">
                      <a:pos x="T8" y="T9"/>
                    </a:cxn>
                    <a:cxn ang="0">
                      <a:pos x="T10" y="T11"/>
                    </a:cxn>
                  </a:cxnLst>
                  <a:rect l="0" t="0" r="r" b="b"/>
                  <a:pathLst>
                    <a:path w="24" h="15">
                      <a:moveTo>
                        <a:pt x="5" y="14"/>
                      </a:moveTo>
                      <a:cubicBezTo>
                        <a:pt x="19" y="13"/>
                        <a:pt x="16" y="15"/>
                        <a:pt x="24" y="6"/>
                      </a:cubicBezTo>
                      <a:cubicBezTo>
                        <a:pt x="22" y="3"/>
                        <a:pt x="17" y="3"/>
                        <a:pt x="13" y="2"/>
                      </a:cubicBezTo>
                      <a:cubicBezTo>
                        <a:pt x="12" y="6"/>
                        <a:pt x="9" y="8"/>
                        <a:pt x="7" y="12"/>
                      </a:cubicBezTo>
                      <a:cubicBezTo>
                        <a:pt x="1" y="11"/>
                        <a:pt x="10" y="7"/>
                        <a:pt x="7" y="2"/>
                      </a:cubicBezTo>
                      <a:cubicBezTo>
                        <a:pt x="0" y="0"/>
                        <a:pt x="4" y="13"/>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82" name="文本框 81"/>
              <p:cNvSpPr txBox="1"/>
              <p:nvPr/>
            </p:nvSpPr>
            <p:spPr>
              <a:xfrm>
                <a:off x="2264" y="3239"/>
                <a:ext cx="2670" cy="580"/>
              </a:xfrm>
              <a:prstGeom prst="rect">
                <a:avLst/>
              </a:prstGeom>
              <a:noFill/>
            </p:spPr>
            <p:txBody>
              <a:bodyPr wrap="square" rtlCol="0">
                <a:spAutoFit/>
              </a:bodyPr>
              <a:p>
                <a:pPr algn="ctr"/>
                <a:r>
                  <a:rPr lang="zh-CN" altLang="en-US" b="1">
                    <a:solidFill>
                      <a:schemeClr val="bg1"/>
                    </a:solidFill>
                    <a:latin typeface="汉仪正圆-55W" panose="00020600040101010101" charset="-122"/>
                    <a:ea typeface="汉仪正圆-55W" panose="00020600040101010101" charset="-122"/>
                  </a:rPr>
                  <a:t>输入你的标题</a:t>
                </a:r>
                <a:endParaRPr lang="zh-CN" altLang="en-US" b="1">
                  <a:solidFill>
                    <a:schemeClr val="bg1"/>
                  </a:solidFill>
                  <a:latin typeface="汉仪正圆-55W" panose="00020600040101010101" charset="-122"/>
                  <a:ea typeface="汉仪正圆-55W" panose="00020600040101010101" charset="-122"/>
                </a:endParaRPr>
              </a:p>
            </p:txBody>
          </p:sp>
        </p:grpSp>
        <p:sp>
          <p:nvSpPr>
            <p:cNvPr id="5" name="椭圆 4"/>
            <p:cNvSpPr/>
            <p:nvPr/>
          </p:nvSpPr>
          <p:spPr>
            <a:xfrm>
              <a:off x="3315" y="2505"/>
              <a:ext cx="1287" cy="1287"/>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latin typeface="汉仪正圆-55W" panose="00020600040101010101" charset="-122"/>
                  <a:ea typeface="汉仪正圆-55W" panose="00020600040101010101" charset="-122"/>
                </a:rPr>
                <a:t>01</a:t>
              </a:r>
              <a:endParaRPr lang="en-US" altLang="zh-CN" b="1">
                <a:latin typeface="汉仪正圆-55W" panose="00020600040101010101" charset="-122"/>
                <a:ea typeface="汉仪正圆-55W" panose="00020600040101010101" charset="-122"/>
              </a:endParaRPr>
            </a:p>
          </p:txBody>
        </p:sp>
        <p:sp>
          <p:nvSpPr>
            <p:cNvPr id="83" name="文本框 82"/>
            <p:cNvSpPr txBox="1"/>
            <p:nvPr/>
          </p:nvSpPr>
          <p:spPr>
            <a:xfrm>
              <a:off x="1624" y="5306"/>
              <a:ext cx="4668" cy="2470"/>
            </a:xfrm>
            <a:prstGeom prst="rect">
              <a:avLst/>
            </a:prstGeom>
            <a:noFill/>
          </p:spPr>
          <p:txBody>
            <a:bodyPr wrap="square" rtlCol="0" anchor="t">
              <a:spAutoFit/>
            </a:bodyPr>
            <a:p>
              <a:pPr algn="ct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a:t>
              </a:r>
              <a:r>
                <a:rPr lang="en-US" altLang="zh-CN" sz="1200">
                  <a:solidFill>
                    <a:schemeClr val="tx1">
                      <a:lumMod val="75000"/>
                      <a:lumOff val="25000"/>
                    </a:schemeClr>
                  </a:solidFill>
                  <a:latin typeface="汉仪正圆-55W" panose="00020600040101010101" charset="-122"/>
                  <a:ea typeface="汉仪正圆-55W" panose="00020600040101010101" charset="-122"/>
                  <a:sym typeface="+mn-ea"/>
                </a:rPr>
                <a:t>=</a:t>
              </a:r>
              <a:endParaRPr lang="en-US" altLang="zh-CN"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cxnSp>
        <p:nvCxnSpPr>
          <p:cNvPr id="10" name="直接连接符 9"/>
          <p:cNvCxnSpPr/>
          <p:nvPr/>
        </p:nvCxnSpPr>
        <p:spPr>
          <a:xfrm>
            <a:off x="4235450" y="2573338"/>
            <a:ext cx="0" cy="2209800"/>
          </a:xfrm>
          <a:prstGeom prst="line">
            <a:avLst/>
          </a:prstGeom>
          <a:ln>
            <a:solidFill>
              <a:srgbClr val="404040"/>
            </a:solidFill>
          </a:ln>
        </p:spPr>
        <p:style>
          <a:lnRef idx="1">
            <a:schemeClr val="accent1"/>
          </a:lnRef>
          <a:fillRef idx="0">
            <a:schemeClr val="accent1"/>
          </a:fillRef>
          <a:effectRef idx="0">
            <a:schemeClr val="accent1"/>
          </a:effectRef>
          <a:fontRef idx="minor">
            <a:schemeClr val="tx1"/>
          </a:fontRef>
        </p:style>
      </p:cxnSp>
      <p:grpSp>
        <p:nvGrpSpPr>
          <p:cNvPr id="85" name="组合 84"/>
          <p:cNvGrpSpPr/>
          <p:nvPr/>
        </p:nvGrpSpPr>
        <p:grpSpPr>
          <a:xfrm rot="0">
            <a:off x="4613910" y="2004695"/>
            <a:ext cx="2964180" cy="3347085"/>
            <a:chOff x="1624" y="2505"/>
            <a:chExt cx="4668" cy="5271"/>
          </a:xfrm>
        </p:grpSpPr>
        <p:grpSp>
          <p:nvGrpSpPr>
            <p:cNvPr id="86" name="组合 85"/>
            <p:cNvGrpSpPr/>
            <p:nvPr/>
          </p:nvGrpSpPr>
          <p:grpSpPr>
            <a:xfrm>
              <a:off x="2056" y="4181"/>
              <a:ext cx="3805" cy="736"/>
              <a:chOff x="1697" y="3131"/>
              <a:chExt cx="3805" cy="736"/>
            </a:xfrm>
          </p:grpSpPr>
          <p:grpSp>
            <p:nvGrpSpPr>
              <p:cNvPr id="87" name="组合 86"/>
              <p:cNvGrpSpPr/>
              <p:nvPr/>
            </p:nvGrpSpPr>
            <p:grpSpPr>
              <a:xfrm>
                <a:off x="1697" y="3131"/>
                <a:ext cx="3805" cy="736"/>
                <a:chOff x="4490089" y="1063071"/>
                <a:chExt cx="1322388" cy="276225"/>
              </a:xfrm>
              <a:solidFill>
                <a:schemeClr val="tx1">
                  <a:lumMod val="85000"/>
                  <a:lumOff val="15000"/>
                </a:schemeClr>
              </a:solidFill>
            </p:grpSpPr>
            <p:sp>
              <p:nvSpPr>
                <p:cNvPr id="88" name="Freeform 1922"/>
                <p:cNvSpPr/>
                <p:nvPr/>
              </p:nvSpPr>
              <p:spPr bwMode="auto">
                <a:xfrm>
                  <a:off x="5096514" y="1072596"/>
                  <a:ext cx="17463" cy="20638"/>
                </a:xfrm>
                <a:custGeom>
                  <a:avLst/>
                  <a:gdLst>
                    <a:gd name="T0" fmla="*/ 6 w 10"/>
                    <a:gd name="T1" fmla="*/ 0 h 12"/>
                    <a:gd name="T2" fmla="*/ 0 w 10"/>
                    <a:gd name="T3" fmla="*/ 12 h 12"/>
                    <a:gd name="T4" fmla="*/ 6 w 10"/>
                    <a:gd name="T5" fmla="*/ 0 h 12"/>
                  </a:gdLst>
                  <a:ahLst/>
                  <a:cxnLst>
                    <a:cxn ang="0">
                      <a:pos x="T0" y="T1"/>
                    </a:cxn>
                    <a:cxn ang="0">
                      <a:pos x="T2" y="T3"/>
                    </a:cxn>
                    <a:cxn ang="0">
                      <a:pos x="T4" y="T5"/>
                    </a:cxn>
                  </a:cxnLst>
                  <a:rect l="0" t="0" r="r" b="b"/>
                  <a:pathLst>
                    <a:path w="10" h="12">
                      <a:moveTo>
                        <a:pt x="6" y="0"/>
                      </a:moveTo>
                      <a:cubicBezTo>
                        <a:pt x="0" y="0"/>
                        <a:pt x="1" y="7"/>
                        <a:pt x="0" y="12"/>
                      </a:cubicBezTo>
                      <a:cubicBezTo>
                        <a:pt x="10" y="11"/>
                        <a:pt x="2"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1923"/>
                <p:cNvSpPr/>
                <p:nvPr/>
              </p:nvSpPr>
              <p:spPr bwMode="auto">
                <a:xfrm>
                  <a:off x="4913952" y="1072596"/>
                  <a:ext cx="20638" cy="20638"/>
                </a:xfrm>
                <a:custGeom>
                  <a:avLst/>
                  <a:gdLst>
                    <a:gd name="T0" fmla="*/ 9 w 12"/>
                    <a:gd name="T1" fmla="*/ 0 h 12"/>
                    <a:gd name="T2" fmla="*/ 5 w 12"/>
                    <a:gd name="T3" fmla="*/ 10 h 12"/>
                    <a:gd name="T4" fmla="*/ 7 w 12"/>
                    <a:gd name="T5" fmla="*/ 12 h 12"/>
                    <a:gd name="T6" fmla="*/ 11 w 12"/>
                    <a:gd name="T7" fmla="*/ 12 h 12"/>
                    <a:gd name="T8" fmla="*/ 9 w 12"/>
                    <a:gd name="T9" fmla="*/ 0 h 12"/>
                  </a:gdLst>
                  <a:ahLst/>
                  <a:cxnLst>
                    <a:cxn ang="0">
                      <a:pos x="T0" y="T1"/>
                    </a:cxn>
                    <a:cxn ang="0">
                      <a:pos x="T2" y="T3"/>
                    </a:cxn>
                    <a:cxn ang="0">
                      <a:pos x="T4" y="T5"/>
                    </a:cxn>
                    <a:cxn ang="0">
                      <a:pos x="T6" y="T7"/>
                    </a:cxn>
                    <a:cxn ang="0">
                      <a:pos x="T8" y="T9"/>
                    </a:cxn>
                  </a:cxnLst>
                  <a:rect l="0" t="0" r="r" b="b"/>
                  <a:pathLst>
                    <a:path w="12" h="12">
                      <a:moveTo>
                        <a:pt x="9" y="0"/>
                      </a:moveTo>
                      <a:cubicBezTo>
                        <a:pt x="0" y="2"/>
                        <a:pt x="7" y="8"/>
                        <a:pt x="5" y="10"/>
                      </a:cubicBezTo>
                      <a:cubicBezTo>
                        <a:pt x="4" y="12"/>
                        <a:pt x="6" y="12"/>
                        <a:pt x="7" y="12"/>
                      </a:cubicBezTo>
                      <a:cubicBezTo>
                        <a:pt x="8" y="12"/>
                        <a:pt x="10" y="12"/>
                        <a:pt x="11" y="12"/>
                      </a:cubicBezTo>
                      <a:cubicBezTo>
                        <a:pt x="7" y="7"/>
                        <a:pt x="12" y="6"/>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1924"/>
                <p:cNvSpPr/>
                <p:nvPr/>
              </p:nvSpPr>
              <p:spPr bwMode="auto">
                <a:xfrm>
                  <a:off x="5371152" y="1083709"/>
                  <a:ext cx="17463" cy="26988"/>
                </a:xfrm>
                <a:custGeom>
                  <a:avLst/>
                  <a:gdLst>
                    <a:gd name="T0" fmla="*/ 8 w 10"/>
                    <a:gd name="T1" fmla="*/ 6 h 16"/>
                    <a:gd name="T2" fmla="*/ 8 w 10"/>
                    <a:gd name="T3" fmla="*/ 0 h 16"/>
                    <a:gd name="T4" fmla="*/ 0 w 10"/>
                    <a:gd name="T5" fmla="*/ 8 h 16"/>
                    <a:gd name="T6" fmla="*/ 10 w 10"/>
                    <a:gd name="T7" fmla="*/ 4 h 16"/>
                    <a:gd name="T8" fmla="*/ 8 w 10"/>
                    <a:gd name="T9" fmla="*/ 6 h 16"/>
                  </a:gdLst>
                  <a:ahLst/>
                  <a:cxnLst>
                    <a:cxn ang="0">
                      <a:pos x="T0" y="T1"/>
                    </a:cxn>
                    <a:cxn ang="0">
                      <a:pos x="T2" y="T3"/>
                    </a:cxn>
                    <a:cxn ang="0">
                      <a:pos x="T4" y="T5"/>
                    </a:cxn>
                    <a:cxn ang="0">
                      <a:pos x="T6" y="T7"/>
                    </a:cxn>
                    <a:cxn ang="0">
                      <a:pos x="T8" y="T9"/>
                    </a:cxn>
                  </a:cxnLst>
                  <a:rect l="0" t="0" r="r" b="b"/>
                  <a:pathLst>
                    <a:path w="10" h="16">
                      <a:moveTo>
                        <a:pt x="8" y="6"/>
                      </a:moveTo>
                      <a:cubicBezTo>
                        <a:pt x="5" y="5"/>
                        <a:pt x="9" y="3"/>
                        <a:pt x="8" y="0"/>
                      </a:cubicBezTo>
                      <a:cubicBezTo>
                        <a:pt x="3" y="0"/>
                        <a:pt x="1" y="3"/>
                        <a:pt x="0" y="8"/>
                      </a:cubicBezTo>
                      <a:cubicBezTo>
                        <a:pt x="4" y="3"/>
                        <a:pt x="10" y="16"/>
                        <a:pt x="10" y="4"/>
                      </a:cubicBezTo>
                      <a:cubicBezTo>
                        <a:pt x="9" y="4"/>
                        <a:pt x="9" y="5"/>
                        <a:pt x="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925"/>
                <p:cNvSpPr/>
                <p:nvPr/>
              </p:nvSpPr>
              <p:spPr bwMode="auto">
                <a:xfrm>
                  <a:off x="5264789" y="1083709"/>
                  <a:ext cx="17463" cy="15875"/>
                </a:xfrm>
                <a:custGeom>
                  <a:avLst/>
                  <a:gdLst>
                    <a:gd name="T0" fmla="*/ 7 w 10"/>
                    <a:gd name="T1" fmla="*/ 0 h 10"/>
                    <a:gd name="T2" fmla="*/ 1 w 10"/>
                    <a:gd name="T3" fmla="*/ 10 h 10"/>
                    <a:gd name="T4" fmla="*/ 7 w 10"/>
                    <a:gd name="T5" fmla="*/ 0 h 10"/>
                  </a:gdLst>
                  <a:ahLst/>
                  <a:cxnLst>
                    <a:cxn ang="0">
                      <a:pos x="T0" y="T1"/>
                    </a:cxn>
                    <a:cxn ang="0">
                      <a:pos x="T2" y="T3"/>
                    </a:cxn>
                    <a:cxn ang="0">
                      <a:pos x="T4" y="T5"/>
                    </a:cxn>
                  </a:cxnLst>
                  <a:rect l="0" t="0" r="r" b="b"/>
                  <a:pathLst>
                    <a:path w="10" h="10">
                      <a:moveTo>
                        <a:pt x="7" y="0"/>
                      </a:moveTo>
                      <a:cubicBezTo>
                        <a:pt x="3" y="2"/>
                        <a:pt x="0" y="4"/>
                        <a:pt x="1" y="10"/>
                      </a:cubicBezTo>
                      <a:cubicBezTo>
                        <a:pt x="10" y="9"/>
                        <a:pt x="4" y="6"/>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926"/>
                <p:cNvSpPr/>
                <p:nvPr/>
              </p:nvSpPr>
              <p:spPr bwMode="auto">
                <a:xfrm>
                  <a:off x="5113977" y="1086884"/>
                  <a:ext cx="23813" cy="20638"/>
                </a:xfrm>
                <a:custGeom>
                  <a:avLst/>
                  <a:gdLst>
                    <a:gd name="T0" fmla="*/ 8 w 14"/>
                    <a:gd name="T1" fmla="*/ 0 h 12"/>
                    <a:gd name="T2" fmla="*/ 0 w 14"/>
                    <a:gd name="T3" fmla="*/ 0 h 12"/>
                    <a:gd name="T4" fmla="*/ 14 w 14"/>
                    <a:gd name="T5" fmla="*/ 10 h 12"/>
                    <a:gd name="T6" fmla="*/ 14 w 14"/>
                    <a:gd name="T7" fmla="*/ 4 h 12"/>
                    <a:gd name="T8" fmla="*/ 8 w 14"/>
                    <a:gd name="T9" fmla="*/ 0 h 12"/>
                  </a:gdLst>
                  <a:ahLst/>
                  <a:cxnLst>
                    <a:cxn ang="0">
                      <a:pos x="T0" y="T1"/>
                    </a:cxn>
                    <a:cxn ang="0">
                      <a:pos x="T2" y="T3"/>
                    </a:cxn>
                    <a:cxn ang="0">
                      <a:pos x="T4" y="T5"/>
                    </a:cxn>
                    <a:cxn ang="0">
                      <a:pos x="T6" y="T7"/>
                    </a:cxn>
                    <a:cxn ang="0">
                      <a:pos x="T8" y="T9"/>
                    </a:cxn>
                  </a:cxnLst>
                  <a:rect l="0" t="0" r="r" b="b"/>
                  <a:pathLst>
                    <a:path w="14" h="12">
                      <a:moveTo>
                        <a:pt x="8" y="0"/>
                      </a:moveTo>
                      <a:cubicBezTo>
                        <a:pt x="5" y="0"/>
                        <a:pt x="3" y="0"/>
                        <a:pt x="0" y="0"/>
                      </a:cubicBezTo>
                      <a:cubicBezTo>
                        <a:pt x="5" y="3"/>
                        <a:pt x="4" y="12"/>
                        <a:pt x="14" y="10"/>
                      </a:cubicBezTo>
                      <a:cubicBezTo>
                        <a:pt x="14" y="8"/>
                        <a:pt x="14" y="6"/>
                        <a:pt x="14" y="4"/>
                      </a:cubicBezTo>
                      <a:cubicBezTo>
                        <a:pt x="9" y="5"/>
                        <a:pt x="7" y="8"/>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927"/>
                <p:cNvSpPr/>
                <p:nvPr/>
              </p:nvSpPr>
              <p:spPr bwMode="auto">
                <a:xfrm>
                  <a:off x="4806002" y="1086884"/>
                  <a:ext cx="14288" cy="28575"/>
                </a:xfrm>
                <a:custGeom>
                  <a:avLst/>
                  <a:gdLst>
                    <a:gd name="T0" fmla="*/ 8 w 8"/>
                    <a:gd name="T1" fmla="*/ 6 h 17"/>
                    <a:gd name="T2" fmla="*/ 0 w 8"/>
                    <a:gd name="T3" fmla="*/ 8 h 17"/>
                    <a:gd name="T4" fmla="*/ 6 w 8"/>
                    <a:gd name="T5" fmla="*/ 16 h 17"/>
                    <a:gd name="T6" fmla="*/ 8 w 8"/>
                    <a:gd name="T7" fmla="*/ 6 h 17"/>
                  </a:gdLst>
                  <a:ahLst/>
                  <a:cxnLst>
                    <a:cxn ang="0">
                      <a:pos x="T0" y="T1"/>
                    </a:cxn>
                    <a:cxn ang="0">
                      <a:pos x="T2" y="T3"/>
                    </a:cxn>
                    <a:cxn ang="0">
                      <a:pos x="T4" y="T5"/>
                    </a:cxn>
                    <a:cxn ang="0">
                      <a:pos x="T6" y="T7"/>
                    </a:cxn>
                  </a:cxnLst>
                  <a:rect l="0" t="0" r="r" b="b"/>
                  <a:pathLst>
                    <a:path w="8" h="17">
                      <a:moveTo>
                        <a:pt x="8" y="6"/>
                      </a:moveTo>
                      <a:cubicBezTo>
                        <a:pt x="6" y="0"/>
                        <a:pt x="3" y="8"/>
                        <a:pt x="0" y="8"/>
                      </a:cubicBezTo>
                      <a:cubicBezTo>
                        <a:pt x="1" y="12"/>
                        <a:pt x="1" y="17"/>
                        <a:pt x="6" y="16"/>
                      </a:cubicBezTo>
                      <a:cubicBezTo>
                        <a:pt x="5" y="11"/>
                        <a:pt x="4" y="9"/>
                        <a:pt x="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1928"/>
                <p:cNvSpPr/>
                <p:nvPr/>
              </p:nvSpPr>
              <p:spPr bwMode="auto">
                <a:xfrm>
                  <a:off x="5017139" y="1090059"/>
                  <a:ext cx="22225" cy="23813"/>
                </a:xfrm>
                <a:custGeom>
                  <a:avLst/>
                  <a:gdLst>
                    <a:gd name="T0" fmla="*/ 1 w 13"/>
                    <a:gd name="T1" fmla="*/ 12 h 14"/>
                    <a:gd name="T2" fmla="*/ 13 w 13"/>
                    <a:gd name="T3" fmla="*/ 8 h 14"/>
                    <a:gd name="T4" fmla="*/ 1 w 13"/>
                    <a:gd name="T5" fmla="*/ 12 h 14"/>
                  </a:gdLst>
                  <a:ahLst/>
                  <a:cxnLst>
                    <a:cxn ang="0">
                      <a:pos x="T0" y="T1"/>
                    </a:cxn>
                    <a:cxn ang="0">
                      <a:pos x="T2" y="T3"/>
                    </a:cxn>
                    <a:cxn ang="0">
                      <a:pos x="T4" y="T5"/>
                    </a:cxn>
                  </a:cxnLst>
                  <a:rect l="0" t="0" r="r" b="b"/>
                  <a:pathLst>
                    <a:path w="13" h="14">
                      <a:moveTo>
                        <a:pt x="1" y="12"/>
                      </a:moveTo>
                      <a:cubicBezTo>
                        <a:pt x="9" y="14"/>
                        <a:pt x="7" y="7"/>
                        <a:pt x="13" y="8"/>
                      </a:cubicBezTo>
                      <a:cubicBezTo>
                        <a:pt x="12" y="0"/>
                        <a:pt x="0" y="5"/>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1929"/>
                <p:cNvSpPr/>
                <p:nvPr/>
              </p:nvSpPr>
              <p:spPr bwMode="auto">
                <a:xfrm>
                  <a:off x="5452114" y="1110696"/>
                  <a:ext cx="38100" cy="26988"/>
                </a:xfrm>
                <a:custGeom>
                  <a:avLst/>
                  <a:gdLst>
                    <a:gd name="T0" fmla="*/ 18 w 22"/>
                    <a:gd name="T1" fmla="*/ 10 h 16"/>
                    <a:gd name="T2" fmla="*/ 16 w 22"/>
                    <a:gd name="T3" fmla="*/ 0 h 16"/>
                    <a:gd name="T4" fmla="*/ 0 w 22"/>
                    <a:gd name="T5" fmla="*/ 12 h 16"/>
                    <a:gd name="T6" fmla="*/ 12 w 22"/>
                    <a:gd name="T7" fmla="*/ 16 h 16"/>
                    <a:gd name="T8" fmla="*/ 22 w 22"/>
                    <a:gd name="T9" fmla="*/ 2 h 16"/>
                    <a:gd name="T10" fmla="*/ 18 w 22"/>
                    <a:gd name="T11" fmla="*/ 10 h 16"/>
                  </a:gdLst>
                  <a:ahLst/>
                  <a:cxnLst>
                    <a:cxn ang="0">
                      <a:pos x="T0" y="T1"/>
                    </a:cxn>
                    <a:cxn ang="0">
                      <a:pos x="T2" y="T3"/>
                    </a:cxn>
                    <a:cxn ang="0">
                      <a:pos x="T4" y="T5"/>
                    </a:cxn>
                    <a:cxn ang="0">
                      <a:pos x="T6" y="T7"/>
                    </a:cxn>
                    <a:cxn ang="0">
                      <a:pos x="T8" y="T9"/>
                    </a:cxn>
                    <a:cxn ang="0">
                      <a:pos x="T10" y="T11"/>
                    </a:cxn>
                  </a:cxnLst>
                  <a:rect l="0" t="0" r="r" b="b"/>
                  <a:pathLst>
                    <a:path w="22" h="16">
                      <a:moveTo>
                        <a:pt x="18" y="10"/>
                      </a:moveTo>
                      <a:cubicBezTo>
                        <a:pt x="12" y="8"/>
                        <a:pt x="21" y="3"/>
                        <a:pt x="16" y="0"/>
                      </a:cubicBezTo>
                      <a:cubicBezTo>
                        <a:pt x="10" y="4"/>
                        <a:pt x="2" y="5"/>
                        <a:pt x="0" y="12"/>
                      </a:cubicBezTo>
                      <a:cubicBezTo>
                        <a:pt x="6" y="12"/>
                        <a:pt x="13" y="2"/>
                        <a:pt x="12" y="16"/>
                      </a:cubicBezTo>
                      <a:cubicBezTo>
                        <a:pt x="19" y="15"/>
                        <a:pt x="21" y="9"/>
                        <a:pt x="22" y="2"/>
                      </a:cubicBezTo>
                      <a:cubicBezTo>
                        <a:pt x="18" y="3"/>
                        <a:pt x="17" y="6"/>
                        <a:pt x="1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1930"/>
                <p:cNvSpPr/>
                <p:nvPr/>
              </p:nvSpPr>
              <p:spPr bwMode="auto">
                <a:xfrm>
                  <a:off x="4583752" y="1105934"/>
                  <a:ext cx="20638" cy="33338"/>
                </a:xfrm>
                <a:custGeom>
                  <a:avLst/>
                  <a:gdLst>
                    <a:gd name="T0" fmla="*/ 10 w 12"/>
                    <a:gd name="T1" fmla="*/ 7 h 20"/>
                    <a:gd name="T2" fmla="*/ 0 w 12"/>
                    <a:gd name="T3" fmla="*/ 9 h 20"/>
                    <a:gd name="T4" fmla="*/ 4 w 12"/>
                    <a:gd name="T5" fmla="*/ 17 h 20"/>
                    <a:gd name="T6" fmla="*/ 10 w 12"/>
                    <a:gd name="T7" fmla="*/ 7 h 20"/>
                  </a:gdLst>
                  <a:ahLst/>
                  <a:cxnLst>
                    <a:cxn ang="0">
                      <a:pos x="T0" y="T1"/>
                    </a:cxn>
                    <a:cxn ang="0">
                      <a:pos x="T2" y="T3"/>
                    </a:cxn>
                    <a:cxn ang="0">
                      <a:pos x="T4" y="T5"/>
                    </a:cxn>
                    <a:cxn ang="0">
                      <a:pos x="T6" y="T7"/>
                    </a:cxn>
                  </a:cxnLst>
                  <a:rect l="0" t="0" r="r" b="b"/>
                  <a:pathLst>
                    <a:path w="12" h="20">
                      <a:moveTo>
                        <a:pt x="10" y="7"/>
                      </a:moveTo>
                      <a:cubicBezTo>
                        <a:pt x="6" y="0"/>
                        <a:pt x="4" y="11"/>
                        <a:pt x="0" y="9"/>
                      </a:cubicBezTo>
                      <a:cubicBezTo>
                        <a:pt x="3" y="10"/>
                        <a:pt x="0" y="17"/>
                        <a:pt x="4" y="17"/>
                      </a:cubicBezTo>
                      <a:cubicBezTo>
                        <a:pt x="12" y="20"/>
                        <a:pt x="4"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1932"/>
                <p:cNvSpPr/>
                <p:nvPr/>
              </p:nvSpPr>
              <p:spPr bwMode="auto">
                <a:xfrm>
                  <a:off x="4536127" y="1163084"/>
                  <a:ext cx="22225" cy="25400"/>
                </a:xfrm>
                <a:custGeom>
                  <a:avLst/>
                  <a:gdLst>
                    <a:gd name="T0" fmla="*/ 6 w 13"/>
                    <a:gd name="T1" fmla="*/ 0 h 15"/>
                    <a:gd name="T2" fmla="*/ 0 w 13"/>
                    <a:gd name="T3" fmla="*/ 13 h 15"/>
                    <a:gd name="T4" fmla="*/ 12 w 13"/>
                    <a:gd name="T5" fmla="*/ 8 h 15"/>
                    <a:gd name="T6" fmla="*/ 6 w 13"/>
                    <a:gd name="T7" fmla="*/ 0 h 15"/>
                  </a:gdLst>
                  <a:ahLst/>
                  <a:cxnLst>
                    <a:cxn ang="0">
                      <a:pos x="T0" y="T1"/>
                    </a:cxn>
                    <a:cxn ang="0">
                      <a:pos x="T2" y="T3"/>
                    </a:cxn>
                    <a:cxn ang="0">
                      <a:pos x="T4" y="T5"/>
                    </a:cxn>
                    <a:cxn ang="0">
                      <a:pos x="T6" y="T7"/>
                    </a:cxn>
                  </a:cxnLst>
                  <a:rect l="0" t="0" r="r" b="b"/>
                  <a:pathLst>
                    <a:path w="13" h="15">
                      <a:moveTo>
                        <a:pt x="6" y="0"/>
                      </a:moveTo>
                      <a:cubicBezTo>
                        <a:pt x="13" y="8"/>
                        <a:pt x="0" y="6"/>
                        <a:pt x="0" y="13"/>
                      </a:cubicBezTo>
                      <a:cubicBezTo>
                        <a:pt x="7" y="15"/>
                        <a:pt x="5" y="8"/>
                        <a:pt x="12" y="8"/>
                      </a:cubicBezTo>
                      <a:cubicBezTo>
                        <a:pt x="11" y="5"/>
                        <a:pt x="11"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1933"/>
                <p:cNvSpPr/>
                <p:nvPr/>
              </p:nvSpPr>
              <p:spPr bwMode="auto">
                <a:xfrm>
                  <a:off x="4580577" y="1166259"/>
                  <a:ext cx="25400" cy="12700"/>
                </a:xfrm>
                <a:custGeom>
                  <a:avLst/>
                  <a:gdLst>
                    <a:gd name="T0" fmla="*/ 14 w 15"/>
                    <a:gd name="T1" fmla="*/ 0 h 8"/>
                    <a:gd name="T2" fmla="*/ 0 w 15"/>
                    <a:gd name="T3" fmla="*/ 4 h 8"/>
                    <a:gd name="T4" fmla="*/ 14 w 15"/>
                    <a:gd name="T5" fmla="*/ 0 h 8"/>
                  </a:gdLst>
                  <a:ahLst/>
                  <a:cxnLst>
                    <a:cxn ang="0">
                      <a:pos x="T0" y="T1"/>
                    </a:cxn>
                    <a:cxn ang="0">
                      <a:pos x="T2" y="T3"/>
                    </a:cxn>
                    <a:cxn ang="0">
                      <a:pos x="T4" y="T5"/>
                    </a:cxn>
                  </a:cxnLst>
                  <a:rect l="0" t="0" r="r" b="b"/>
                  <a:pathLst>
                    <a:path w="15" h="8">
                      <a:moveTo>
                        <a:pt x="14" y="0"/>
                      </a:moveTo>
                      <a:cubicBezTo>
                        <a:pt x="8" y="3"/>
                        <a:pt x="7" y="1"/>
                        <a:pt x="0" y="4"/>
                      </a:cubicBezTo>
                      <a:cubicBezTo>
                        <a:pt x="2" y="8"/>
                        <a:pt x="15" y="6"/>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1934"/>
                <p:cNvSpPr/>
                <p:nvPr/>
              </p:nvSpPr>
              <p:spPr bwMode="auto">
                <a:xfrm>
                  <a:off x="4550414" y="1239284"/>
                  <a:ext cx="12700" cy="20638"/>
                </a:xfrm>
                <a:custGeom>
                  <a:avLst/>
                  <a:gdLst>
                    <a:gd name="T0" fmla="*/ 8 w 8"/>
                    <a:gd name="T1" fmla="*/ 2 h 12"/>
                    <a:gd name="T2" fmla="*/ 8 w 8"/>
                    <a:gd name="T3" fmla="*/ 10 h 12"/>
                    <a:gd name="T4" fmla="*/ 8 w 8"/>
                    <a:gd name="T5" fmla="*/ 2 h 12"/>
                  </a:gdLst>
                  <a:ahLst/>
                  <a:cxnLst>
                    <a:cxn ang="0">
                      <a:pos x="T0" y="T1"/>
                    </a:cxn>
                    <a:cxn ang="0">
                      <a:pos x="T2" y="T3"/>
                    </a:cxn>
                    <a:cxn ang="0">
                      <a:pos x="T4" y="T5"/>
                    </a:cxn>
                  </a:cxnLst>
                  <a:rect l="0" t="0" r="r" b="b"/>
                  <a:pathLst>
                    <a:path w="8" h="12">
                      <a:moveTo>
                        <a:pt x="8" y="2"/>
                      </a:moveTo>
                      <a:cubicBezTo>
                        <a:pt x="0" y="0"/>
                        <a:pt x="0" y="12"/>
                        <a:pt x="8" y="10"/>
                      </a:cubicBezTo>
                      <a:cubicBezTo>
                        <a:pt x="8" y="7"/>
                        <a:pt x="8" y="5"/>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935"/>
                <p:cNvSpPr/>
                <p:nvPr/>
              </p:nvSpPr>
              <p:spPr bwMode="auto">
                <a:xfrm>
                  <a:off x="5698177" y="1250396"/>
                  <a:ext cx="12700" cy="22225"/>
                </a:xfrm>
                <a:custGeom>
                  <a:avLst/>
                  <a:gdLst>
                    <a:gd name="T0" fmla="*/ 6 w 7"/>
                    <a:gd name="T1" fmla="*/ 0 h 13"/>
                    <a:gd name="T2" fmla="*/ 0 w 7"/>
                    <a:gd name="T3" fmla="*/ 2 h 13"/>
                    <a:gd name="T4" fmla="*/ 0 w 7"/>
                    <a:gd name="T5" fmla="*/ 12 h 13"/>
                    <a:gd name="T6" fmla="*/ 6 w 7"/>
                    <a:gd name="T7" fmla="*/ 0 h 13"/>
                  </a:gdLst>
                  <a:ahLst/>
                  <a:cxnLst>
                    <a:cxn ang="0">
                      <a:pos x="T0" y="T1"/>
                    </a:cxn>
                    <a:cxn ang="0">
                      <a:pos x="T2" y="T3"/>
                    </a:cxn>
                    <a:cxn ang="0">
                      <a:pos x="T4" y="T5"/>
                    </a:cxn>
                    <a:cxn ang="0">
                      <a:pos x="T6" y="T7"/>
                    </a:cxn>
                  </a:cxnLst>
                  <a:rect l="0" t="0" r="r" b="b"/>
                  <a:pathLst>
                    <a:path w="7" h="13">
                      <a:moveTo>
                        <a:pt x="6" y="0"/>
                      </a:moveTo>
                      <a:cubicBezTo>
                        <a:pt x="5" y="1"/>
                        <a:pt x="3" y="2"/>
                        <a:pt x="0" y="2"/>
                      </a:cubicBezTo>
                      <a:cubicBezTo>
                        <a:pt x="4" y="6"/>
                        <a:pt x="0" y="7"/>
                        <a:pt x="0" y="12"/>
                      </a:cubicBezTo>
                      <a:cubicBezTo>
                        <a:pt x="7" y="13"/>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1937"/>
                <p:cNvSpPr/>
                <p:nvPr/>
              </p:nvSpPr>
              <p:spPr bwMode="auto">
                <a:xfrm>
                  <a:off x="4717102" y="1288496"/>
                  <a:ext cx="20638" cy="26988"/>
                </a:xfrm>
                <a:custGeom>
                  <a:avLst/>
                  <a:gdLst>
                    <a:gd name="T0" fmla="*/ 4 w 12"/>
                    <a:gd name="T1" fmla="*/ 0 h 16"/>
                    <a:gd name="T2" fmla="*/ 4 w 12"/>
                    <a:gd name="T3" fmla="*/ 16 h 16"/>
                    <a:gd name="T4" fmla="*/ 4 w 12"/>
                    <a:gd name="T5" fmla="*/ 0 h 16"/>
                  </a:gdLst>
                  <a:ahLst/>
                  <a:cxnLst>
                    <a:cxn ang="0">
                      <a:pos x="T0" y="T1"/>
                    </a:cxn>
                    <a:cxn ang="0">
                      <a:pos x="T2" y="T3"/>
                    </a:cxn>
                    <a:cxn ang="0">
                      <a:pos x="T4" y="T5"/>
                    </a:cxn>
                  </a:cxnLst>
                  <a:rect l="0" t="0" r="r" b="b"/>
                  <a:pathLst>
                    <a:path w="12" h="16">
                      <a:moveTo>
                        <a:pt x="4" y="0"/>
                      </a:moveTo>
                      <a:cubicBezTo>
                        <a:pt x="0" y="1"/>
                        <a:pt x="0" y="15"/>
                        <a:pt x="4" y="16"/>
                      </a:cubicBezTo>
                      <a:cubicBezTo>
                        <a:pt x="12" y="13"/>
                        <a:pt x="6" y="6"/>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1938"/>
                <p:cNvSpPr/>
                <p:nvPr/>
              </p:nvSpPr>
              <p:spPr bwMode="auto">
                <a:xfrm>
                  <a:off x="4494852" y="1288496"/>
                  <a:ext cx="28575" cy="17463"/>
                </a:xfrm>
                <a:custGeom>
                  <a:avLst/>
                  <a:gdLst>
                    <a:gd name="T0" fmla="*/ 5 w 17"/>
                    <a:gd name="T1" fmla="*/ 2 h 10"/>
                    <a:gd name="T2" fmla="*/ 14 w 17"/>
                    <a:gd name="T3" fmla="*/ 8 h 10"/>
                    <a:gd name="T4" fmla="*/ 5 w 17"/>
                    <a:gd name="T5" fmla="*/ 2 h 10"/>
                  </a:gdLst>
                  <a:ahLst/>
                  <a:cxnLst>
                    <a:cxn ang="0">
                      <a:pos x="T0" y="T1"/>
                    </a:cxn>
                    <a:cxn ang="0">
                      <a:pos x="T2" y="T3"/>
                    </a:cxn>
                    <a:cxn ang="0">
                      <a:pos x="T4" y="T5"/>
                    </a:cxn>
                  </a:cxnLst>
                  <a:rect l="0" t="0" r="r" b="b"/>
                  <a:pathLst>
                    <a:path w="17" h="10">
                      <a:moveTo>
                        <a:pt x="5" y="2"/>
                      </a:moveTo>
                      <a:cubicBezTo>
                        <a:pt x="0" y="5"/>
                        <a:pt x="8" y="10"/>
                        <a:pt x="14" y="8"/>
                      </a:cubicBezTo>
                      <a:cubicBezTo>
                        <a:pt x="17" y="0"/>
                        <a:pt x="5" y="7"/>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1939"/>
                <p:cNvSpPr/>
                <p:nvPr/>
              </p:nvSpPr>
              <p:spPr bwMode="auto">
                <a:xfrm>
                  <a:off x="4601214" y="1298021"/>
                  <a:ext cx="31750" cy="20638"/>
                </a:xfrm>
                <a:custGeom>
                  <a:avLst/>
                  <a:gdLst>
                    <a:gd name="T0" fmla="*/ 6 w 18"/>
                    <a:gd name="T1" fmla="*/ 0 h 12"/>
                    <a:gd name="T2" fmla="*/ 12 w 18"/>
                    <a:gd name="T3" fmla="*/ 12 h 12"/>
                    <a:gd name="T4" fmla="*/ 12 w 18"/>
                    <a:gd name="T5" fmla="*/ 2 h 12"/>
                    <a:gd name="T6" fmla="*/ 6 w 18"/>
                    <a:gd name="T7" fmla="*/ 0 h 12"/>
                  </a:gdLst>
                  <a:ahLst/>
                  <a:cxnLst>
                    <a:cxn ang="0">
                      <a:pos x="T0" y="T1"/>
                    </a:cxn>
                    <a:cxn ang="0">
                      <a:pos x="T2" y="T3"/>
                    </a:cxn>
                    <a:cxn ang="0">
                      <a:pos x="T4" y="T5"/>
                    </a:cxn>
                    <a:cxn ang="0">
                      <a:pos x="T6" y="T7"/>
                    </a:cxn>
                  </a:cxnLst>
                  <a:rect l="0" t="0" r="r" b="b"/>
                  <a:pathLst>
                    <a:path w="18" h="12">
                      <a:moveTo>
                        <a:pt x="6" y="0"/>
                      </a:moveTo>
                      <a:cubicBezTo>
                        <a:pt x="0" y="5"/>
                        <a:pt x="11" y="8"/>
                        <a:pt x="12" y="12"/>
                      </a:cubicBezTo>
                      <a:cubicBezTo>
                        <a:pt x="18" y="11"/>
                        <a:pt x="10" y="7"/>
                        <a:pt x="12" y="2"/>
                      </a:cubicBezTo>
                      <a:cubicBezTo>
                        <a:pt x="9" y="4"/>
                        <a:pt x="7" y="4"/>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1940"/>
                <p:cNvSpPr/>
                <p:nvPr/>
              </p:nvSpPr>
              <p:spPr bwMode="auto">
                <a:xfrm>
                  <a:off x="5690239" y="1301196"/>
                  <a:ext cx="25400" cy="28575"/>
                </a:xfrm>
                <a:custGeom>
                  <a:avLst/>
                  <a:gdLst>
                    <a:gd name="T0" fmla="*/ 9 w 15"/>
                    <a:gd name="T1" fmla="*/ 0 h 16"/>
                    <a:gd name="T2" fmla="*/ 7 w 15"/>
                    <a:gd name="T3" fmla="*/ 16 h 16"/>
                    <a:gd name="T4" fmla="*/ 15 w 15"/>
                    <a:gd name="T5" fmla="*/ 2 h 16"/>
                    <a:gd name="T6" fmla="*/ 9 w 15"/>
                    <a:gd name="T7" fmla="*/ 0 h 16"/>
                  </a:gdLst>
                  <a:ahLst/>
                  <a:cxnLst>
                    <a:cxn ang="0">
                      <a:pos x="T0" y="T1"/>
                    </a:cxn>
                    <a:cxn ang="0">
                      <a:pos x="T2" y="T3"/>
                    </a:cxn>
                    <a:cxn ang="0">
                      <a:pos x="T4" y="T5"/>
                    </a:cxn>
                    <a:cxn ang="0">
                      <a:pos x="T6" y="T7"/>
                    </a:cxn>
                  </a:cxnLst>
                  <a:rect l="0" t="0" r="r" b="b"/>
                  <a:pathLst>
                    <a:path w="15" h="16">
                      <a:moveTo>
                        <a:pt x="9" y="0"/>
                      </a:moveTo>
                      <a:cubicBezTo>
                        <a:pt x="0" y="1"/>
                        <a:pt x="10" y="9"/>
                        <a:pt x="7" y="16"/>
                      </a:cubicBezTo>
                      <a:cubicBezTo>
                        <a:pt x="11" y="12"/>
                        <a:pt x="15" y="9"/>
                        <a:pt x="15" y="2"/>
                      </a:cubicBezTo>
                      <a:cubicBezTo>
                        <a:pt x="13" y="3"/>
                        <a:pt x="8" y="7"/>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941"/>
                <p:cNvSpPr/>
                <p:nvPr/>
              </p:nvSpPr>
              <p:spPr bwMode="auto">
                <a:xfrm>
                  <a:off x="5609277" y="1312309"/>
                  <a:ext cx="19050" cy="17463"/>
                </a:xfrm>
                <a:custGeom>
                  <a:avLst/>
                  <a:gdLst>
                    <a:gd name="T0" fmla="*/ 6 w 11"/>
                    <a:gd name="T1" fmla="*/ 0 h 10"/>
                    <a:gd name="T2" fmla="*/ 0 w 11"/>
                    <a:gd name="T3" fmla="*/ 4 h 10"/>
                    <a:gd name="T4" fmla="*/ 10 w 11"/>
                    <a:gd name="T5" fmla="*/ 2 h 10"/>
                    <a:gd name="T6" fmla="*/ 6 w 11"/>
                    <a:gd name="T7" fmla="*/ 0 h 10"/>
                  </a:gdLst>
                  <a:ahLst/>
                  <a:cxnLst>
                    <a:cxn ang="0">
                      <a:pos x="T0" y="T1"/>
                    </a:cxn>
                    <a:cxn ang="0">
                      <a:pos x="T2" y="T3"/>
                    </a:cxn>
                    <a:cxn ang="0">
                      <a:pos x="T4" y="T5"/>
                    </a:cxn>
                    <a:cxn ang="0">
                      <a:pos x="T6" y="T7"/>
                    </a:cxn>
                  </a:cxnLst>
                  <a:rect l="0" t="0" r="r" b="b"/>
                  <a:pathLst>
                    <a:path w="11" h="10">
                      <a:moveTo>
                        <a:pt x="6" y="0"/>
                      </a:moveTo>
                      <a:cubicBezTo>
                        <a:pt x="3" y="1"/>
                        <a:pt x="3" y="4"/>
                        <a:pt x="0" y="4"/>
                      </a:cubicBezTo>
                      <a:cubicBezTo>
                        <a:pt x="1" y="9"/>
                        <a:pt x="11" y="10"/>
                        <a:pt x="10" y="2"/>
                      </a:cubicBezTo>
                      <a:cubicBezTo>
                        <a:pt x="7" y="3"/>
                        <a:pt x="6" y="2"/>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1942"/>
                <p:cNvSpPr>
                  <a:spLocks noEditPoints="1"/>
                </p:cNvSpPr>
                <p:nvPr/>
              </p:nvSpPr>
              <p:spPr bwMode="auto">
                <a:xfrm>
                  <a:off x="4507552" y="1063071"/>
                  <a:ext cx="1287463" cy="276225"/>
                </a:xfrm>
                <a:custGeom>
                  <a:avLst/>
                  <a:gdLst>
                    <a:gd name="T0" fmla="*/ 544 w 746"/>
                    <a:gd name="T1" fmla="*/ 22 h 161"/>
                    <a:gd name="T2" fmla="*/ 584 w 746"/>
                    <a:gd name="T3" fmla="*/ 26 h 161"/>
                    <a:gd name="T4" fmla="*/ 602 w 746"/>
                    <a:gd name="T5" fmla="*/ 30 h 161"/>
                    <a:gd name="T6" fmla="*/ 657 w 746"/>
                    <a:gd name="T7" fmla="*/ 56 h 161"/>
                    <a:gd name="T8" fmla="*/ 667 w 746"/>
                    <a:gd name="T9" fmla="*/ 34 h 161"/>
                    <a:gd name="T10" fmla="*/ 685 w 746"/>
                    <a:gd name="T11" fmla="*/ 50 h 161"/>
                    <a:gd name="T12" fmla="*/ 689 w 746"/>
                    <a:gd name="T13" fmla="*/ 40 h 161"/>
                    <a:gd name="T14" fmla="*/ 703 w 746"/>
                    <a:gd name="T15" fmla="*/ 62 h 161"/>
                    <a:gd name="T16" fmla="*/ 730 w 746"/>
                    <a:gd name="T17" fmla="*/ 85 h 161"/>
                    <a:gd name="T18" fmla="*/ 707 w 746"/>
                    <a:gd name="T19" fmla="*/ 81 h 161"/>
                    <a:gd name="T20" fmla="*/ 699 w 746"/>
                    <a:gd name="T21" fmla="*/ 101 h 161"/>
                    <a:gd name="T22" fmla="*/ 726 w 746"/>
                    <a:gd name="T23" fmla="*/ 91 h 161"/>
                    <a:gd name="T24" fmla="*/ 740 w 746"/>
                    <a:gd name="T25" fmla="*/ 121 h 161"/>
                    <a:gd name="T26" fmla="*/ 716 w 746"/>
                    <a:gd name="T27" fmla="*/ 121 h 161"/>
                    <a:gd name="T28" fmla="*/ 687 w 746"/>
                    <a:gd name="T29" fmla="*/ 133 h 161"/>
                    <a:gd name="T30" fmla="*/ 671 w 746"/>
                    <a:gd name="T31" fmla="*/ 151 h 161"/>
                    <a:gd name="T32" fmla="*/ 661 w 746"/>
                    <a:gd name="T33" fmla="*/ 151 h 161"/>
                    <a:gd name="T34" fmla="*/ 604 w 746"/>
                    <a:gd name="T35" fmla="*/ 149 h 161"/>
                    <a:gd name="T36" fmla="*/ 544 w 746"/>
                    <a:gd name="T37" fmla="*/ 153 h 161"/>
                    <a:gd name="T38" fmla="*/ 512 w 746"/>
                    <a:gd name="T39" fmla="*/ 147 h 161"/>
                    <a:gd name="T40" fmla="*/ 487 w 746"/>
                    <a:gd name="T41" fmla="*/ 155 h 161"/>
                    <a:gd name="T42" fmla="*/ 439 w 746"/>
                    <a:gd name="T43" fmla="*/ 153 h 161"/>
                    <a:gd name="T44" fmla="*/ 409 w 746"/>
                    <a:gd name="T45" fmla="*/ 153 h 161"/>
                    <a:gd name="T46" fmla="*/ 372 w 746"/>
                    <a:gd name="T47" fmla="*/ 143 h 161"/>
                    <a:gd name="T48" fmla="*/ 348 w 746"/>
                    <a:gd name="T49" fmla="*/ 143 h 161"/>
                    <a:gd name="T50" fmla="*/ 308 w 746"/>
                    <a:gd name="T51" fmla="*/ 149 h 161"/>
                    <a:gd name="T52" fmla="*/ 259 w 746"/>
                    <a:gd name="T53" fmla="*/ 149 h 161"/>
                    <a:gd name="T54" fmla="*/ 233 w 746"/>
                    <a:gd name="T55" fmla="*/ 141 h 161"/>
                    <a:gd name="T56" fmla="*/ 211 w 746"/>
                    <a:gd name="T57" fmla="*/ 137 h 161"/>
                    <a:gd name="T58" fmla="*/ 168 w 746"/>
                    <a:gd name="T59" fmla="*/ 147 h 161"/>
                    <a:gd name="T60" fmla="*/ 144 w 746"/>
                    <a:gd name="T61" fmla="*/ 143 h 161"/>
                    <a:gd name="T62" fmla="*/ 79 w 746"/>
                    <a:gd name="T63" fmla="*/ 113 h 161"/>
                    <a:gd name="T64" fmla="*/ 85 w 746"/>
                    <a:gd name="T65" fmla="*/ 139 h 161"/>
                    <a:gd name="T66" fmla="*/ 49 w 746"/>
                    <a:gd name="T67" fmla="*/ 111 h 161"/>
                    <a:gd name="T68" fmla="*/ 27 w 746"/>
                    <a:gd name="T69" fmla="*/ 111 h 161"/>
                    <a:gd name="T70" fmla="*/ 19 w 746"/>
                    <a:gd name="T71" fmla="*/ 91 h 161"/>
                    <a:gd name="T72" fmla="*/ 3 w 746"/>
                    <a:gd name="T73" fmla="*/ 81 h 161"/>
                    <a:gd name="T74" fmla="*/ 29 w 746"/>
                    <a:gd name="T75" fmla="*/ 60 h 161"/>
                    <a:gd name="T76" fmla="*/ 63 w 746"/>
                    <a:gd name="T77" fmla="*/ 38 h 161"/>
                    <a:gd name="T78" fmla="*/ 89 w 746"/>
                    <a:gd name="T79" fmla="*/ 32 h 161"/>
                    <a:gd name="T80" fmla="*/ 100 w 746"/>
                    <a:gd name="T81" fmla="*/ 50 h 161"/>
                    <a:gd name="T82" fmla="*/ 140 w 746"/>
                    <a:gd name="T83" fmla="*/ 40 h 161"/>
                    <a:gd name="T84" fmla="*/ 166 w 746"/>
                    <a:gd name="T85" fmla="*/ 34 h 161"/>
                    <a:gd name="T86" fmla="*/ 182 w 746"/>
                    <a:gd name="T87" fmla="*/ 26 h 161"/>
                    <a:gd name="T88" fmla="*/ 213 w 746"/>
                    <a:gd name="T89" fmla="*/ 22 h 161"/>
                    <a:gd name="T90" fmla="*/ 219 w 746"/>
                    <a:gd name="T91" fmla="*/ 28 h 161"/>
                    <a:gd name="T92" fmla="*/ 243 w 746"/>
                    <a:gd name="T93" fmla="*/ 36 h 161"/>
                    <a:gd name="T94" fmla="*/ 275 w 746"/>
                    <a:gd name="T95" fmla="*/ 26 h 161"/>
                    <a:gd name="T96" fmla="*/ 308 w 746"/>
                    <a:gd name="T97" fmla="*/ 28 h 161"/>
                    <a:gd name="T98" fmla="*/ 330 w 746"/>
                    <a:gd name="T99" fmla="*/ 42 h 161"/>
                    <a:gd name="T100" fmla="*/ 354 w 746"/>
                    <a:gd name="T101" fmla="*/ 38 h 161"/>
                    <a:gd name="T102" fmla="*/ 370 w 746"/>
                    <a:gd name="T103" fmla="*/ 12 h 161"/>
                    <a:gd name="T104" fmla="*/ 419 w 746"/>
                    <a:gd name="T105" fmla="*/ 36 h 161"/>
                    <a:gd name="T106" fmla="*/ 437 w 746"/>
                    <a:gd name="T107" fmla="*/ 26 h 161"/>
                    <a:gd name="T108" fmla="*/ 451 w 746"/>
                    <a:gd name="T109" fmla="*/ 20 h 161"/>
                    <a:gd name="T110" fmla="*/ 479 w 746"/>
                    <a:gd name="T111" fmla="*/ 28 h 161"/>
                    <a:gd name="T112" fmla="*/ 497 w 746"/>
                    <a:gd name="T113" fmla="*/ 26 h 161"/>
                    <a:gd name="T114" fmla="*/ 556 w 746"/>
                    <a:gd name="T115" fmla="*/ 38 h 161"/>
                    <a:gd name="T116" fmla="*/ 556 w 746"/>
                    <a:gd name="T117" fmla="*/ 38 h 161"/>
                    <a:gd name="T118" fmla="*/ 302 w 746"/>
                    <a:gd name="T119" fmla="*/ 38 h 161"/>
                    <a:gd name="T120" fmla="*/ 354 w 746"/>
                    <a:gd name="T121" fmla="*/ 50 h 161"/>
                    <a:gd name="T122" fmla="*/ 47 w 746"/>
                    <a:gd name="T123" fmla="*/ 6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 h="161">
                      <a:moveTo>
                        <a:pt x="503" y="30"/>
                      </a:moveTo>
                      <a:cubicBezTo>
                        <a:pt x="502" y="22"/>
                        <a:pt x="509" y="24"/>
                        <a:pt x="510" y="18"/>
                      </a:cubicBezTo>
                      <a:cubicBezTo>
                        <a:pt x="524" y="14"/>
                        <a:pt x="523" y="26"/>
                        <a:pt x="534" y="26"/>
                      </a:cubicBezTo>
                      <a:cubicBezTo>
                        <a:pt x="536" y="31"/>
                        <a:pt x="526" y="32"/>
                        <a:pt x="532" y="34"/>
                      </a:cubicBezTo>
                      <a:cubicBezTo>
                        <a:pt x="536" y="32"/>
                        <a:pt x="553" y="31"/>
                        <a:pt x="544" y="22"/>
                      </a:cubicBezTo>
                      <a:cubicBezTo>
                        <a:pt x="552" y="19"/>
                        <a:pt x="550" y="26"/>
                        <a:pt x="556" y="26"/>
                      </a:cubicBezTo>
                      <a:cubicBezTo>
                        <a:pt x="552" y="21"/>
                        <a:pt x="563" y="17"/>
                        <a:pt x="572" y="18"/>
                      </a:cubicBezTo>
                      <a:cubicBezTo>
                        <a:pt x="571" y="32"/>
                        <a:pt x="586" y="23"/>
                        <a:pt x="582" y="32"/>
                      </a:cubicBezTo>
                      <a:cubicBezTo>
                        <a:pt x="584" y="32"/>
                        <a:pt x="585" y="32"/>
                        <a:pt x="586" y="32"/>
                      </a:cubicBezTo>
                      <a:cubicBezTo>
                        <a:pt x="586" y="30"/>
                        <a:pt x="584" y="29"/>
                        <a:pt x="584" y="26"/>
                      </a:cubicBezTo>
                      <a:cubicBezTo>
                        <a:pt x="588" y="26"/>
                        <a:pt x="591" y="26"/>
                        <a:pt x="594" y="26"/>
                      </a:cubicBezTo>
                      <a:cubicBezTo>
                        <a:pt x="594" y="29"/>
                        <a:pt x="602" y="34"/>
                        <a:pt x="596" y="36"/>
                      </a:cubicBezTo>
                      <a:cubicBezTo>
                        <a:pt x="599" y="31"/>
                        <a:pt x="589" y="30"/>
                        <a:pt x="590" y="34"/>
                      </a:cubicBezTo>
                      <a:cubicBezTo>
                        <a:pt x="597" y="33"/>
                        <a:pt x="593" y="41"/>
                        <a:pt x="600" y="38"/>
                      </a:cubicBezTo>
                      <a:cubicBezTo>
                        <a:pt x="600" y="34"/>
                        <a:pt x="603" y="34"/>
                        <a:pt x="602" y="30"/>
                      </a:cubicBezTo>
                      <a:cubicBezTo>
                        <a:pt x="611" y="32"/>
                        <a:pt x="617" y="36"/>
                        <a:pt x="623" y="30"/>
                      </a:cubicBezTo>
                      <a:cubicBezTo>
                        <a:pt x="628" y="35"/>
                        <a:pt x="620" y="35"/>
                        <a:pt x="619" y="38"/>
                      </a:cubicBezTo>
                      <a:cubicBezTo>
                        <a:pt x="624" y="40"/>
                        <a:pt x="627" y="40"/>
                        <a:pt x="633" y="38"/>
                      </a:cubicBezTo>
                      <a:cubicBezTo>
                        <a:pt x="635" y="48"/>
                        <a:pt x="645" y="48"/>
                        <a:pt x="651" y="44"/>
                      </a:cubicBezTo>
                      <a:cubicBezTo>
                        <a:pt x="649" y="52"/>
                        <a:pt x="654" y="53"/>
                        <a:pt x="657" y="56"/>
                      </a:cubicBezTo>
                      <a:cubicBezTo>
                        <a:pt x="655" y="50"/>
                        <a:pt x="655" y="52"/>
                        <a:pt x="659" y="48"/>
                      </a:cubicBezTo>
                      <a:cubicBezTo>
                        <a:pt x="659" y="45"/>
                        <a:pt x="654" y="47"/>
                        <a:pt x="655" y="42"/>
                      </a:cubicBezTo>
                      <a:cubicBezTo>
                        <a:pt x="659" y="40"/>
                        <a:pt x="662" y="48"/>
                        <a:pt x="663" y="42"/>
                      </a:cubicBezTo>
                      <a:cubicBezTo>
                        <a:pt x="664" y="37"/>
                        <a:pt x="659" y="38"/>
                        <a:pt x="659" y="34"/>
                      </a:cubicBezTo>
                      <a:cubicBezTo>
                        <a:pt x="663" y="36"/>
                        <a:pt x="666" y="28"/>
                        <a:pt x="667" y="34"/>
                      </a:cubicBezTo>
                      <a:cubicBezTo>
                        <a:pt x="658" y="35"/>
                        <a:pt x="670" y="43"/>
                        <a:pt x="675" y="42"/>
                      </a:cubicBezTo>
                      <a:cubicBezTo>
                        <a:pt x="677" y="48"/>
                        <a:pt x="671" y="46"/>
                        <a:pt x="671" y="50"/>
                      </a:cubicBezTo>
                      <a:cubicBezTo>
                        <a:pt x="666" y="53"/>
                        <a:pt x="663" y="44"/>
                        <a:pt x="661" y="50"/>
                      </a:cubicBezTo>
                      <a:cubicBezTo>
                        <a:pt x="668" y="52"/>
                        <a:pt x="674" y="56"/>
                        <a:pt x="673" y="60"/>
                      </a:cubicBezTo>
                      <a:cubicBezTo>
                        <a:pt x="680" y="57"/>
                        <a:pt x="677" y="54"/>
                        <a:pt x="685" y="50"/>
                      </a:cubicBezTo>
                      <a:cubicBezTo>
                        <a:pt x="686" y="45"/>
                        <a:pt x="684" y="42"/>
                        <a:pt x="679" y="42"/>
                      </a:cubicBezTo>
                      <a:cubicBezTo>
                        <a:pt x="682" y="36"/>
                        <a:pt x="676" y="33"/>
                        <a:pt x="685" y="32"/>
                      </a:cubicBezTo>
                      <a:cubicBezTo>
                        <a:pt x="685" y="35"/>
                        <a:pt x="686" y="37"/>
                        <a:pt x="687" y="38"/>
                      </a:cubicBezTo>
                      <a:cubicBezTo>
                        <a:pt x="685" y="38"/>
                        <a:pt x="682" y="39"/>
                        <a:pt x="683" y="42"/>
                      </a:cubicBezTo>
                      <a:cubicBezTo>
                        <a:pt x="686" y="42"/>
                        <a:pt x="688" y="41"/>
                        <a:pt x="689" y="40"/>
                      </a:cubicBezTo>
                      <a:cubicBezTo>
                        <a:pt x="687" y="47"/>
                        <a:pt x="692" y="45"/>
                        <a:pt x="693" y="48"/>
                      </a:cubicBezTo>
                      <a:cubicBezTo>
                        <a:pt x="680" y="52"/>
                        <a:pt x="697" y="62"/>
                        <a:pt x="687" y="69"/>
                      </a:cubicBezTo>
                      <a:cubicBezTo>
                        <a:pt x="690" y="63"/>
                        <a:pt x="697" y="70"/>
                        <a:pt x="697" y="66"/>
                      </a:cubicBezTo>
                      <a:cubicBezTo>
                        <a:pt x="695" y="66"/>
                        <a:pt x="694" y="64"/>
                        <a:pt x="693" y="62"/>
                      </a:cubicBezTo>
                      <a:cubicBezTo>
                        <a:pt x="698" y="65"/>
                        <a:pt x="702" y="57"/>
                        <a:pt x="703" y="62"/>
                      </a:cubicBezTo>
                      <a:cubicBezTo>
                        <a:pt x="700" y="62"/>
                        <a:pt x="698" y="65"/>
                        <a:pt x="701" y="66"/>
                      </a:cubicBezTo>
                      <a:cubicBezTo>
                        <a:pt x="707" y="67"/>
                        <a:pt x="703" y="59"/>
                        <a:pt x="709" y="60"/>
                      </a:cubicBezTo>
                      <a:cubicBezTo>
                        <a:pt x="705" y="69"/>
                        <a:pt x="713" y="74"/>
                        <a:pt x="716" y="81"/>
                      </a:cubicBezTo>
                      <a:cubicBezTo>
                        <a:pt x="723" y="80"/>
                        <a:pt x="714" y="74"/>
                        <a:pt x="720" y="73"/>
                      </a:cubicBezTo>
                      <a:cubicBezTo>
                        <a:pt x="720" y="79"/>
                        <a:pt x="730" y="77"/>
                        <a:pt x="730" y="85"/>
                      </a:cubicBezTo>
                      <a:cubicBezTo>
                        <a:pt x="720" y="83"/>
                        <a:pt x="732" y="90"/>
                        <a:pt x="726" y="91"/>
                      </a:cubicBezTo>
                      <a:cubicBezTo>
                        <a:pt x="725" y="86"/>
                        <a:pt x="715" y="89"/>
                        <a:pt x="713" y="91"/>
                      </a:cubicBezTo>
                      <a:cubicBezTo>
                        <a:pt x="717" y="82"/>
                        <a:pt x="705" y="83"/>
                        <a:pt x="711" y="77"/>
                      </a:cubicBezTo>
                      <a:cubicBezTo>
                        <a:pt x="708" y="77"/>
                        <a:pt x="705" y="76"/>
                        <a:pt x="703" y="75"/>
                      </a:cubicBezTo>
                      <a:cubicBezTo>
                        <a:pt x="704" y="77"/>
                        <a:pt x="707" y="78"/>
                        <a:pt x="707" y="81"/>
                      </a:cubicBezTo>
                      <a:cubicBezTo>
                        <a:pt x="703" y="81"/>
                        <a:pt x="701" y="79"/>
                        <a:pt x="701" y="75"/>
                      </a:cubicBezTo>
                      <a:cubicBezTo>
                        <a:pt x="702" y="71"/>
                        <a:pt x="708" y="73"/>
                        <a:pt x="707" y="69"/>
                      </a:cubicBezTo>
                      <a:cubicBezTo>
                        <a:pt x="696" y="68"/>
                        <a:pt x="701" y="84"/>
                        <a:pt x="691" y="75"/>
                      </a:cubicBezTo>
                      <a:cubicBezTo>
                        <a:pt x="690" y="82"/>
                        <a:pt x="694" y="92"/>
                        <a:pt x="689" y="99"/>
                      </a:cubicBezTo>
                      <a:cubicBezTo>
                        <a:pt x="694" y="98"/>
                        <a:pt x="694" y="102"/>
                        <a:pt x="699" y="101"/>
                      </a:cubicBezTo>
                      <a:cubicBezTo>
                        <a:pt x="700" y="96"/>
                        <a:pt x="701" y="91"/>
                        <a:pt x="703" y="89"/>
                      </a:cubicBezTo>
                      <a:cubicBezTo>
                        <a:pt x="701" y="95"/>
                        <a:pt x="710" y="92"/>
                        <a:pt x="713" y="93"/>
                      </a:cubicBezTo>
                      <a:cubicBezTo>
                        <a:pt x="714" y="97"/>
                        <a:pt x="716" y="101"/>
                        <a:pt x="720" y="103"/>
                      </a:cubicBezTo>
                      <a:cubicBezTo>
                        <a:pt x="720" y="98"/>
                        <a:pt x="716" y="97"/>
                        <a:pt x="716" y="93"/>
                      </a:cubicBezTo>
                      <a:cubicBezTo>
                        <a:pt x="720" y="93"/>
                        <a:pt x="723" y="92"/>
                        <a:pt x="726" y="91"/>
                      </a:cubicBezTo>
                      <a:cubicBezTo>
                        <a:pt x="731" y="93"/>
                        <a:pt x="722" y="97"/>
                        <a:pt x="728" y="99"/>
                      </a:cubicBezTo>
                      <a:cubicBezTo>
                        <a:pt x="731" y="95"/>
                        <a:pt x="742" y="96"/>
                        <a:pt x="744" y="101"/>
                      </a:cubicBezTo>
                      <a:cubicBezTo>
                        <a:pt x="735" y="103"/>
                        <a:pt x="745" y="107"/>
                        <a:pt x="746" y="111"/>
                      </a:cubicBezTo>
                      <a:cubicBezTo>
                        <a:pt x="742" y="113"/>
                        <a:pt x="739" y="105"/>
                        <a:pt x="738" y="111"/>
                      </a:cubicBezTo>
                      <a:cubicBezTo>
                        <a:pt x="742" y="114"/>
                        <a:pt x="746" y="117"/>
                        <a:pt x="740" y="121"/>
                      </a:cubicBezTo>
                      <a:cubicBezTo>
                        <a:pt x="739" y="119"/>
                        <a:pt x="736" y="116"/>
                        <a:pt x="736" y="119"/>
                      </a:cubicBezTo>
                      <a:cubicBezTo>
                        <a:pt x="736" y="120"/>
                        <a:pt x="741" y="127"/>
                        <a:pt x="736" y="127"/>
                      </a:cubicBezTo>
                      <a:cubicBezTo>
                        <a:pt x="731" y="121"/>
                        <a:pt x="726" y="131"/>
                        <a:pt x="722" y="131"/>
                      </a:cubicBezTo>
                      <a:cubicBezTo>
                        <a:pt x="725" y="125"/>
                        <a:pt x="720" y="122"/>
                        <a:pt x="718" y="117"/>
                      </a:cubicBezTo>
                      <a:cubicBezTo>
                        <a:pt x="718" y="119"/>
                        <a:pt x="716" y="119"/>
                        <a:pt x="716" y="121"/>
                      </a:cubicBezTo>
                      <a:cubicBezTo>
                        <a:pt x="724" y="123"/>
                        <a:pt x="716" y="130"/>
                        <a:pt x="718" y="137"/>
                      </a:cubicBezTo>
                      <a:cubicBezTo>
                        <a:pt x="709" y="131"/>
                        <a:pt x="714" y="138"/>
                        <a:pt x="705" y="139"/>
                      </a:cubicBezTo>
                      <a:cubicBezTo>
                        <a:pt x="699" y="135"/>
                        <a:pt x="712" y="128"/>
                        <a:pt x="705" y="125"/>
                      </a:cubicBezTo>
                      <a:cubicBezTo>
                        <a:pt x="699" y="127"/>
                        <a:pt x="706" y="133"/>
                        <a:pt x="697" y="135"/>
                      </a:cubicBezTo>
                      <a:cubicBezTo>
                        <a:pt x="696" y="128"/>
                        <a:pt x="688" y="140"/>
                        <a:pt x="687" y="133"/>
                      </a:cubicBezTo>
                      <a:cubicBezTo>
                        <a:pt x="690" y="133"/>
                        <a:pt x="690" y="131"/>
                        <a:pt x="691" y="129"/>
                      </a:cubicBezTo>
                      <a:cubicBezTo>
                        <a:pt x="688" y="126"/>
                        <a:pt x="678" y="129"/>
                        <a:pt x="677" y="123"/>
                      </a:cubicBezTo>
                      <a:cubicBezTo>
                        <a:pt x="679" y="129"/>
                        <a:pt x="677" y="131"/>
                        <a:pt x="679" y="133"/>
                      </a:cubicBezTo>
                      <a:cubicBezTo>
                        <a:pt x="680" y="131"/>
                        <a:pt x="682" y="131"/>
                        <a:pt x="685" y="131"/>
                      </a:cubicBezTo>
                      <a:cubicBezTo>
                        <a:pt x="678" y="136"/>
                        <a:pt x="680" y="149"/>
                        <a:pt x="671" y="151"/>
                      </a:cubicBezTo>
                      <a:cubicBezTo>
                        <a:pt x="670" y="148"/>
                        <a:pt x="673" y="141"/>
                        <a:pt x="669" y="141"/>
                      </a:cubicBezTo>
                      <a:cubicBezTo>
                        <a:pt x="669" y="144"/>
                        <a:pt x="666" y="143"/>
                        <a:pt x="665" y="145"/>
                      </a:cubicBezTo>
                      <a:cubicBezTo>
                        <a:pt x="665" y="148"/>
                        <a:pt x="669" y="150"/>
                        <a:pt x="665" y="151"/>
                      </a:cubicBezTo>
                      <a:cubicBezTo>
                        <a:pt x="664" y="149"/>
                        <a:pt x="662" y="147"/>
                        <a:pt x="659" y="147"/>
                      </a:cubicBezTo>
                      <a:cubicBezTo>
                        <a:pt x="659" y="149"/>
                        <a:pt x="661" y="150"/>
                        <a:pt x="661" y="151"/>
                      </a:cubicBezTo>
                      <a:cubicBezTo>
                        <a:pt x="655" y="151"/>
                        <a:pt x="655" y="156"/>
                        <a:pt x="649" y="155"/>
                      </a:cubicBezTo>
                      <a:cubicBezTo>
                        <a:pt x="640" y="149"/>
                        <a:pt x="638" y="138"/>
                        <a:pt x="631" y="133"/>
                      </a:cubicBezTo>
                      <a:cubicBezTo>
                        <a:pt x="628" y="144"/>
                        <a:pt x="616" y="145"/>
                        <a:pt x="613" y="155"/>
                      </a:cubicBezTo>
                      <a:cubicBezTo>
                        <a:pt x="606" y="152"/>
                        <a:pt x="618" y="149"/>
                        <a:pt x="613" y="147"/>
                      </a:cubicBezTo>
                      <a:cubicBezTo>
                        <a:pt x="609" y="148"/>
                        <a:pt x="605" y="147"/>
                        <a:pt x="604" y="149"/>
                      </a:cubicBezTo>
                      <a:cubicBezTo>
                        <a:pt x="604" y="152"/>
                        <a:pt x="604" y="155"/>
                        <a:pt x="604" y="157"/>
                      </a:cubicBezTo>
                      <a:cubicBezTo>
                        <a:pt x="602" y="157"/>
                        <a:pt x="600" y="157"/>
                        <a:pt x="598" y="157"/>
                      </a:cubicBezTo>
                      <a:cubicBezTo>
                        <a:pt x="592" y="153"/>
                        <a:pt x="606" y="150"/>
                        <a:pt x="600" y="147"/>
                      </a:cubicBezTo>
                      <a:cubicBezTo>
                        <a:pt x="598" y="150"/>
                        <a:pt x="595" y="153"/>
                        <a:pt x="592" y="155"/>
                      </a:cubicBezTo>
                      <a:cubicBezTo>
                        <a:pt x="570" y="156"/>
                        <a:pt x="561" y="146"/>
                        <a:pt x="544" y="153"/>
                      </a:cubicBezTo>
                      <a:cubicBezTo>
                        <a:pt x="544" y="151"/>
                        <a:pt x="544" y="148"/>
                        <a:pt x="542" y="147"/>
                      </a:cubicBezTo>
                      <a:cubicBezTo>
                        <a:pt x="541" y="155"/>
                        <a:pt x="530" y="153"/>
                        <a:pt x="524" y="155"/>
                      </a:cubicBezTo>
                      <a:cubicBezTo>
                        <a:pt x="523" y="153"/>
                        <a:pt x="521" y="151"/>
                        <a:pt x="520" y="149"/>
                      </a:cubicBezTo>
                      <a:cubicBezTo>
                        <a:pt x="517" y="151"/>
                        <a:pt x="516" y="155"/>
                        <a:pt x="512" y="155"/>
                      </a:cubicBezTo>
                      <a:cubicBezTo>
                        <a:pt x="508" y="151"/>
                        <a:pt x="512" y="153"/>
                        <a:pt x="512" y="147"/>
                      </a:cubicBezTo>
                      <a:cubicBezTo>
                        <a:pt x="507" y="152"/>
                        <a:pt x="508" y="144"/>
                        <a:pt x="501" y="145"/>
                      </a:cubicBezTo>
                      <a:cubicBezTo>
                        <a:pt x="501" y="147"/>
                        <a:pt x="500" y="148"/>
                        <a:pt x="499" y="149"/>
                      </a:cubicBezTo>
                      <a:cubicBezTo>
                        <a:pt x="512" y="148"/>
                        <a:pt x="500" y="160"/>
                        <a:pt x="495" y="159"/>
                      </a:cubicBezTo>
                      <a:cubicBezTo>
                        <a:pt x="490" y="155"/>
                        <a:pt x="499" y="148"/>
                        <a:pt x="491" y="147"/>
                      </a:cubicBezTo>
                      <a:cubicBezTo>
                        <a:pt x="485" y="150"/>
                        <a:pt x="492" y="152"/>
                        <a:pt x="487" y="155"/>
                      </a:cubicBezTo>
                      <a:cubicBezTo>
                        <a:pt x="487" y="152"/>
                        <a:pt x="483" y="154"/>
                        <a:pt x="481" y="155"/>
                      </a:cubicBezTo>
                      <a:cubicBezTo>
                        <a:pt x="479" y="149"/>
                        <a:pt x="488" y="154"/>
                        <a:pt x="485" y="147"/>
                      </a:cubicBezTo>
                      <a:cubicBezTo>
                        <a:pt x="472" y="145"/>
                        <a:pt x="485" y="157"/>
                        <a:pt x="471" y="155"/>
                      </a:cubicBezTo>
                      <a:cubicBezTo>
                        <a:pt x="470" y="152"/>
                        <a:pt x="474" y="150"/>
                        <a:pt x="471" y="149"/>
                      </a:cubicBezTo>
                      <a:cubicBezTo>
                        <a:pt x="460" y="161"/>
                        <a:pt x="452" y="146"/>
                        <a:pt x="439" y="153"/>
                      </a:cubicBezTo>
                      <a:cubicBezTo>
                        <a:pt x="436" y="152"/>
                        <a:pt x="439" y="146"/>
                        <a:pt x="435" y="145"/>
                      </a:cubicBezTo>
                      <a:cubicBezTo>
                        <a:pt x="433" y="148"/>
                        <a:pt x="432" y="152"/>
                        <a:pt x="427" y="151"/>
                      </a:cubicBezTo>
                      <a:cubicBezTo>
                        <a:pt x="427" y="147"/>
                        <a:pt x="425" y="145"/>
                        <a:pt x="421" y="145"/>
                      </a:cubicBezTo>
                      <a:cubicBezTo>
                        <a:pt x="425" y="152"/>
                        <a:pt x="419" y="149"/>
                        <a:pt x="417" y="145"/>
                      </a:cubicBezTo>
                      <a:cubicBezTo>
                        <a:pt x="416" y="150"/>
                        <a:pt x="413" y="152"/>
                        <a:pt x="409" y="153"/>
                      </a:cubicBezTo>
                      <a:cubicBezTo>
                        <a:pt x="403" y="148"/>
                        <a:pt x="412" y="142"/>
                        <a:pt x="404" y="139"/>
                      </a:cubicBezTo>
                      <a:cubicBezTo>
                        <a:pt x="402" y="145"/>
                        <a:pt x="393" y="144"/>
                        <a:pt x="396" y="155"/>
                      </a:cubicBezTo>
                      <a:cubicBezTo>
                        <a:pt x="389" y="154"/>
                        <a:pt x="389" y="145"/>
                        <a:pt x="382" y="143"/>
                      </a:cubicBezTo>
                      <a:cubicBezTo>
                        <a:pt x="378" y="146"/>
                        <a:pt x="385" y="148"/>
                        <a:pt x="380" y="149"/>
                      </a:cubicBezTo>
                      <a:cubicBezTo>
                        <a:pt x="378" y="147"/>
                        <a:pt x="373" y="147"/>
                        <a:pt x="372" y="143"/>
                      </a:cubicBezTo>
                      <a:cubicBezTo>
                        <a:pt x="372" y="146"/>
                        <a:pt x="373" y="149"/>
                        <a:pt x="370" y="149"/>
                      </a:cubicBezTo>
                      <a:cubicBezTo>
                        <a:pt x="370" y="146"/>
                        <a:pt x="367" y="150"/>
                        <a:pt x="366" y="147"/>
                      </a:cubicBezTo>
                      <a:cubicBezTo>
                        <a:pt x="369" y="148"/>
                        <a:pt x="366" y="140"/>
                        <a:pt x="364" y="139"/>
                      </a:cubicBezTo>
                      <a:cubicBezTo>
                        <a:pt x="365" y="147"/>
                        <a:pt x="352" y="152"/>
                        <a:pt x="348" y="149"/>
                      </a:cubicBezTo>
                      <a:cubicBezTo>
                        <a:pt x="351" y="149"/>
                        <a:pt x="351" y="144"/>
                        <a:pt x="348" y="143"/>
                      </a:cubicBezTo>
                      <a:cubicBezTo>
                        <a:pt x="347" y="146"/>
                        <a:pt x="346" y="148"/>
                        <a:pt x="344" y="149"/>
                      </a:cubicBezTo>
                      <a:cubicBezTo>
                        <a:pt x="340" y="148"/>
                        <a:pt x="341" y="143"/>
                        <a:pt x="338" y="141"/>
                      </a:cubicBezTo>
                      <a:cubicBezTo>
                        <a:pt x="340" y="153"/>
                        <a:pt x="324" y="146"/>
                        <a:pt x="324" y="141"/>
                      </a:cubicBezTo>
                      <a:cubicBezTo>
                        <a:pt x="319" y="148"/>
                        <a:pt x="319" y="146"/>
                        <a:pt x="312" y="143"/>
                      </a:cubicBezTo>
                      <a:cubicBezTo>
                        <a:pt x="312" y="147"/>
                        <a:pt x="310" y="148"/>
                        <a:pt x="308" y="149"/>
                      </a:cubicBezTo>
                      <a:cubicBezTo>
                        <a:pt x="305" y="141"/>
                        <a:pt x="284" y="148"/>
                        <a:pt x="283" y="137"/>
                      </a:cubicBezTo>
                      <a:cubicBezTo>
                        <a:pt x="278" y="137"/>
                        <a:pt x="280" y="145"/>
                        <a:pt x="275" y="145"/>
                      </a:cubicBezTo>
                      <a:cubicBezTo>
                        <a:pt x="273" y="140"/>
                        <a:pt x="271" y="139"/>
                        <a:pt x="265" y="141"/>
                      </a:cubicBezTo>
                      <a:cubicBezTo>
                        <a:pt x="265" y="144"/>
                        <a:pt x="265" y="147"/>
                        <a:pt x="265" y="149"/>
                      </a:cubicBezTo>
                      <a:cubicBezTo>
                        <a:pt x="263" y="149"/>
                        <a:pt x="261" y="149"/>
                        <a:pt x="259" y="149"/>
                      </a:cubicBezTo>
                      <a:cubicBezTo>
                        <a:pt x="256" y="143"/>
                        <a:pt x="270" y="139"/>
                        <a:pt x="259" y="137"/>
                      </a:cubicBezTo>
                      <a:cubicBezTo>
                        <a:pt x="264" y="142"/>
                        <a:pt x="256" y="142"/>
                        <a:pt x="253" y="145"/>
                      </a:cubicBezTo>
                      <a:cubicBezTo>
                        <a:pt x="255" y="139"/>
                        <a:pt x="246" y="142"/>
                        <a:pt x="245" y="139"/>
                      </a:cubicBezTo>
                      <a:cubicBezTo>
                        <a:pt x="245" y="144"/>
                        <a:pt x="242" y="147"/>
                        <a:pt x="237" y="147"/>
                      </a:cubicBezTo>
                      <a:cubicBezTo>
                        <a:pt x="236" y="144"/>
                        <a:pt x="234" y="144"/>
                        <a:pt x="233" y="141"/>
                      </a:cubicBezTo>
                      <a:cubicBezTo>
                        <a:pt x="236" y="141"/>
                        <a:pt x="240" y="141"/>
                        <a:pt x="239" y="137"/>
                      </a:cubicBezTo>
                      <a:cubicBezTo>
                        <a:pt x="232" y="140"/>
                        <a:pt x="226" y="140"/>
                        <a:pt x="227" y="135"/>
                      </a:cubicBezTo>
                      <a:cubicBezTo>
                        <a:pt x="223" y="141"/>
                        <a:pt x="213" y="140"/>
                        <a:pt x="209" y="145"/>
                      </a:cubicBezTo>
                      <a:cubicBezTo>
                        <a:pt x="208" y="141"/>
                        <a:pt x="219" y="134"/>
                        <a:pt x="209" y="133"/>
                      </a:cubicBezTo>
                      <a:cubicBezTo>
                        <a:pt x="209" y="135"/>
                        <a:pt x="210" y="136"/>
                        <a:pt x="211" y="137"/>
                      </a:cubicBezTo>
                      <a:cubicBezTo>
                        <a:pt x="204" y="138"/>
                        <a:pt x="203" y="134"/>
                        <a:pt x="199" y="133"/>
                      </a:cubicBezTo>
                      <a:cubicBezTo>
                        <a:pt x="202" y="137"/>
                        <a:pt x="197" y="137"/>
                        <a:pt x="199" y="143"/>
                      </a:cubicBezTo>
                      <a:cubicBezTo>
                        <a:pt x="190" y="142"/>
                        <a:pt x="183" y="138"/>
                        <a:pt x="178" y="133"/>
                      </a:cubicBezTo>
                      <a:cubicBezTo>
                        <a:pt x="175" y="136"/>
                        <a:pt x="170" y="138"/>
                        <a:pt x="166" y="141"/>
                      </a:cubicBezTo>
                      <a:cubicBezTo>
                        <a:pt x="170" y="142"/>
                        <a:pt x="170" y="144"/>
                        <a:pt x="168" y="147"/>
                      </a:cubicBezTo>
                      <a:cubicBezTo>
                        <a:pt x="164" y="147"/>
                        <a:pt x="160" y="147"/>
                        <a:pt x="156" y="147"/>
                      </a:cubicBezTo>
                      <a:cubicBezTo>
                        <a:pt x="154" y="139"/>
                        <a:pt x="164" y="141"/>
                        <a:pt x="164" y="135"/>
                      </a:cubicBezTo>
                      <a:cubicBezTo>
                        <a:pt x="162" y="135"/>
                        <a:pt x="162" y="134"/>
                        <a:pt x="160" y="133"/>
                      </a:cubicBezTo>
                      <a:cubicBezTo>
                        <a:pt x="159" y="145"/>
                        <a:pt x="148" y="141"/>
                        <a:pt x="144" y="135"/>
                      </a:cubicBezTo>
                      <a:cubicBezTo>
                        <a:pt x="144" y="138"/>
                        <a:pt x="144" y="141"/>
                        <a:pt x="144" y="143"/>
                      </a:cubicBezTo>
                      <a:cubicBezTo>
                        <a:pt x="140" y="143"/>
                        <a:pt x="138" y="144"/>
                        <a:pt x="136" y="145"/>
                      </a:cubicBezTo>
                      <a:cubicBezTo>
                        <a:pt x="136" y="124"/>
                        <a:pt x="111" y="121"/>
                        <a:pt x="98" y="119"/>
                      </a:cubicBezTo>
                      <a:cubicBezTo>
                        <a:pt x="98" y="121"/>
                        <a:pt x="106" y="127"/>
                        <a:pt x="100" y="129"/>
                      </a:cubicBezTo>
                      <a:cubicBezTo>
                        <a:pt x="100" y="120"/>
                        <a:pt x="89" y="119"/>
                        <a:pt x="83" y="121"/>
                      </a:cubicBezTo>
                      <a:cubicBezTo>
                        <a:pt x="84" y="116"/>
                        <a:pt x="83" y="113"/>
                        <a:pt x="79" y="113"/>
                      </a:cubicBezTo>
                      <a:cubicBezTo>
                        <a:pt x="81" y="118"/>
                        <a:pt x="81" y="118"/>
                        <a:pt x="81" y="127"/>
                      </a:cubicBezTo>
                      <a:cubicBezTo>
                        <a:pt x="73" y="127"/>
                        <a:pt x="73" y="135"/>
                        <a:pt x="71" y="141"/>
                      </a:cubicBezTo>
                      <a:cubicBezTo>
                        <a:pt x="75" y="141"/>
                        <a:pt x="78" y="141"/>
                        <a:pt x="81" y="141"/>
                      </a:cubicBezTo>
                      <a:cubicBezTo>
                        <a:pt x="81" y="139"/>
                        <a:pt x="79" y="138"/>
                        <a:pt x="79" y="135"/>
                      </a:cubicBezTo>
                      <a:cubicBezTo>
                        <a:pt x="83" y="133"/>
                        <a:pt x="90" y="138"/>
                        <a:pt x="85" y="139"/>
                      </a:cubicBezTo>
                      <a:cubicBezTo>
                        <a:pt x="82" y="134"/>
                        <a:pt x="87" y="141"/>
                        <a:pt x="85" y="145"/>
                      </a:cubicBezTo>
                      <a:cubicBezTo>
                        <a:pt x="77" y="146"/>
                        <a:pt x="78" y="143"/>
                        <a:pt x="71" y="145"/>
                      </a:cubicBezTo>
                      <a:cubicBezTo>
                        <a:pt x="65" y="137"/>
                        <a:pt x="71" y="129"/>
                        <a:pt x="69" y="123"/>
                      </a:cubicBezTo>
                      <a:cubicBezTo>
                        <a:pt x="66" y="125"/>
                        <a:pt x="67" y="131"/>
                        <a:pt x="59" y="129"/>
                      </a:cubicBezTo>
                      <a:cubicBezTo>
                        <a:pt x="58" y="121"/>
                        <a:pt x="53" y="116"/>
                        <a:pt x="49" y="111"/>
                      </a:cubicBezTo>
                      <a:cubicBezTo>
                        <a:pt x="47" y="118"/>
                        <a:pt x="51" y="121"/>
                        <a:pt x="53" y="129"/>
                      </a:cubicBezTo>
                      <a:cubicBezTo>
                        <a:pt x="47" y="127"/>
                        <a:pt x="48" y="132"/>
                        <a:pt x="43" y="131"/>
                      </a:cubicBezTo>
                      <a:cubicBezTo>
                        <a:pt x="42" y="126"/>
                        <a:pt x="47" y="127"/>
                        <a:pt x="47" y="123"/>
                      </a:cubicBezTo>
                      <a:cubicBezTo>
                        <a:pt x="39" y="122"/>
                        <a:pt x="33" y="120"/>
                        <a:pt x="25" y="119"/>
                      </a:cubicBezTo>
                      <a:cubicBezTo>
                        <a:pt x="25" y="116"/>
                        <a:pt x="24" y="112"/>
                        <a:pt x="27" y="111"/>
                      </a:cubicBezTo>
                      <a:cubicBezTo>
                        <a:pt x="29" y="114"/>
                        <a:pt x="35" y="114"/>
                        <a:pt x="37" y="117"/>
                      </a:cubicBezTo>
                      <a:cubicBezTo>
                        <a:pt x="31" y="110"/>
                        <a:pt x="36" y="113"/>
                        <a:pt x="39" y="111"/>
                      </a:cubicBezTo>
                      <a:cubicBezTo>
                        <a:pt x="35" y="106"/>
                        <a:pt x="33" y="98"/>
                        <a:pt x="25" y="97"/>
                      </a:cubicBezTo>
                      <a:cubicBezTo>
                        <a:pt x="25" y="99"/>
                        <a:pt x="26" y="99"/>
                        <a:pt x="27" y="101"/>
                      </a:cubicBezTo>
                      <a:cubicBezTo>
                        <a:pt x="18" y="100"/>
                        <a:pt x="22" y="94"/>
                        <a:pt x="19" y="91"/>
                      </a:cubicBezTo>
                      <a:cubicBezTo>
                        <a:pt x="14" y="91"/>
                        <a:pt x="18" y="99"/>
                        <a:pt x="17" y="103"/>
                      </a:cubicBezTo>
                      <a:cubicBezTo>
                        <a:pt x="7" y="101"/>
                        <a:pt x="8" y="98"/>
                        <a:pt x="3" y="95"/>
                      </a:cubicBezTo>
                      <a:cubicBezTo>
                        <a:pt x="5" y="94"/>
                        <a:pt x="7" y="93"/>
                        <a:pt x="9" y="91"/>
                      </a:cubicBezTo>
                      <a:cubicBezTo>
                        <a:pt x="5" y="91"/>
                        <a:pt x="2" y="90"/>
                        <a:pt x="1" y="89"/>
                      </a:cubicBezTo>
                      <a:cubicBezTo>
                        <a:pt x="0" y="85"/>
                        <a:pt x="3" y="84"/>
                        <a:pt x="3" y="81"/>
                      </a:cubicBezTo>
                      <a:cubicBezTo>
                        <a:pt x="11" y="85"/>
                        <a:pt x="16" y="76"/>
                        <a:pt x="19" y="69"/>
                      </a:cubicBezTo>
                      <a:cubicBezTo>
                        <a:pt x="21" y="75"/>
                        <a:pt x="18" y="74"/>
                        <a:pt x="19" y="83"/>
                      </a:cubicBezTo>
                      <a:cubicBezTo>
                        <a:pt x="14" y="81"/>
                        <a:pt x="10" y="89"/>
                        <a:pt x="15" y="91"/>
                      </a:cubicBezTo>
                      <a:cubicBezTo>
                        <a:pt x="14" y="83"/>
                        <a:pt x="21" y="84"/>
                        <a:pt x="23" y="89"/>
                      </a:cubicBezTo>
                      <a:cubicBezTo>
                        <a:pt x="24" y="77"/>
                        <a:pt x="20" y="65"/>
                        <a:pt x="29" y="60"/>
                      </a:cubicBezTo>
                      <a:cubicBezTo>
                        <a:pt x="26" y="63"/>
                        <a:pt x="22" y="62"/>
                        <a:pt x="23" y="56"/>
                      </a:cubicBezTo>
                      <a:cubicBezTo>
                        <a:pt x="36" y="61"/>
                        <a:pt x="20" y="53"/>
                        <a:pt x="27" y="48"/>
                      </a:cubicBezTo>
                      <a:cubicBezTo>
                        <a:pt x="29" y="55"/>
                        <a:pt x="37" y="56"/>
                        <a:pt x="43" y="58"/>
                      </a:cubicBezTo>
                      <a:cubicBezTo>
                        <a:pt x="48" y="46"/>
                        <a:pt x="52" y="41"/>
                        <a:pt x="53" y="30"/>
                      </a:cubicBezTo>
                      <a:cubicBezTo>
                        <a:pt x="55" y="34"/>
                        <a:pt x="55" y="40"/>
                        <a:pt x="63" y="38"/>
                      </a:cubicBezTo>
                      <a:cubicBezTo>
                        <a:pt x="59" y="28"/>
                        <a:pt x="67" y="34"/>
                        <a:pt x="69" y="26"/>
                      </a:cubicBezTo>
                      <a:cubicBezTo>
                        <a:pt x="70" y="28"/>
                        <a:pt x="71" y="28"/>
                        <a:pt x="73" y="28"/>
                      </a:cubicBezTo>
                      <a:cubicBezTo>
                        <a:pt x="68" y="36"/>
                        <a:pt x="66" y="37"/>
                        <a:pt x="63" y="44"/>
                      </a:cubicBezTo>
                      <a:cubicBezTo>
                        <a:pt x="68" y="43"/>
                        <a:pt x="71" y="40"/>
                        <a:pt x="73" y="36"/>
                      </a:cubicBezTo>
                      <a:cubicBezTo>
                        <a:pt x="79" y="45"/>
                        <a:pt x="86" y="37"/>
                        <a:pt x="89" y="32"/>
                      </a:cubicBezTo>
                      <a:cubicBezTo>
                        <a:pt x="90" y="35"/>
                        <a:pt x="93" y="34"/>
                        <a:pt x="96" y="34"/>
                      </a:cubicBezTo>
                      <a:cubicBezTo>
                        <a:pt x="97" y="43"/>
                        <a:pt x="89" y="42"/>
                        <a:pt x="87" y="48"/>
                      </a:cubicBezTo>
                      <a:cubicBezTo>
                        <a:pt x="97" y="51"/>
                        <a:pt x="94" y="41"/>
                        <a:pt x="100" y="40"/>
                      </a:cubicBezTo>
                      <a:cubicBezTo>
                        <a:pt x="100" y="43"/>
                        <a:pt x="103" y="42"/>
                        <a:pt x="104" y="44"/>
                      </a:cubicBezTo>
                      <a:cubicBezTo>
                        <a:pt x="98" y="41"/>
                        <a:pt x="95" y="50"/>
                        <a:pt x="100" y="50"/>
                      </a:cubicBezTo>
                      <a:cubicBezTo>
                        <a:pt x="100" y="40"/>
                        <a:pt x="104" y="51"/>
                        <a:pt x="106" y="52"/>
                      </a:cubicBezTo>
                      <a:cubicBezTo>
                        <a:pt x="106" y="44"/>
                        <a:pt x="119" y="20"/>
                        <a:pt x="122" y="36"/>
                      </a:cubicBezTo>
                      <a:cubicBezTo>
                        <a:pt x="121" y="34"/>
                        <a:pt x="120" y="33"/>
                        <a:pt x="118" y="32"/>
                      </a:cubicBezTo>
                      <a:cubicBezTo>
                        <a:pt x="121" y="39"/>
                        <a:pt x="108" y="40"/>
                        <a:pt x="116" y="44"/>
                      </a:cubicBezTo>
                      <a:cubicBezTo>
                        <a:pt x="124" y="41"/>
                        <a:pt x="132" y="32"/>
                        <a:pt x="140" y="40"/>
                      </a:cubicBezTo>
                      <a:cubicBezTo>
                        <a:pt x="140" y="38"/>
                        <a:pt x="142" y="38"/>
                        <a:pt x="142" y="36"/>
                      </a:cubicBezTo>
                      <a:cubicBezTo>
                        <a:pt x="133" y="37"/>
                        <a:pt x="142" y="29"/>
                        <a:pt x="142" y="26"/>
                      </a:cubicBezTo>
                      <a:cubicBezTo>
                        <a:pt x="146" y="26"/>
                        <a:pt x="146" y="28"/>
                        <a:pt x="150" y="28"/>
                      </a:cubicBezTo>
                      <a:cubicBezTo>
                        <a:pt x="151" y="32"/>
                        <a:pt x="144" y="37"/>
                        <a:pt x="150" y="38"/>
                      </a:cubicBezTo>
                      <a:cubicBezTo>
                        <a:pt x="154" y="34"/>
                        <a:pt x="161" y="26"/>
                        <a:pt x="166" y="34"/>
                      </a:cubicBezTo>
                      <a:cubicBezTo>
                        <a:pt x="163" y="40"/>
                        <a:pt x="158" y="44"/>
                        <a:pt x="156" y="50"/>
                      </a:cubicBezTo>
                      <a:cubicBezTo>
                        <a:pt x="170" y="45"/>
                        <a:pt x="165" y="23"/>
                        <a:pt x="182" y="28"/>
                      </a:cubicBezTo>
                      <a:cubicBezTo>
                        <a:pt x="184" y="36"/>
                        <a:pt x="176" y="32"/>
                        <a:pt x="174" y="36"/>
                      </a:cubicBezTo>
                      <a:cubicBezTo>
                        <a:pt x="177" y="38"/>
                        <a:pt x="182" y="46"/>
                        <a:pt x="184" y="40"/>
                      </a:cubicBezTo>
                      <a:cubicBezTo>
                        <a:pt x="173" y="38"/>
                        <a:pt x="195" y="30"/>
                        <a:pt x="182" y="26"/>
                      </a:cubicBezTo>
                      <a:cubicBezTo>
                        <a:pt x="189" y="26"/>
                        <a:pt x="184" y="13"/>
                        <a:pt x="192" y="14"/>
                      </a:cubicBezTo>
                      <a:cubicBezTo>
                        <a:pt x="191" y="22"/>
                        <a:pt x="197" y="23"/>
                        <a:pt x="199" y="28"/>
                      </a:cubicBezTo>
                      <a:cubicBezTo>
                        <a:pt x="200" y="18"/>
                        <a:pt x="203" y="20"/>
                        <a:pt x="209" y="4"/>
                      </a:cubicBezTo>
                      <a:cubicBezTo>
                        <a:pt x="209" y="6"/>
                        <a:pt x="211" y="5"/>
                        <a:pt x="213" y="4"/>
                      </a:cubicBezTo>
                      <a:cubicBezTo>
                        <a:pt x="215" y="11"/>
                        <a:pt x="220" y="22"/>
                        <a:pt x="213" y="22"/>
                      </a:cubicBezTo>
                      <a:cubicBezTo>
                        <a:pt x="206" y="23"/>
                        <a:pt x="218" y="16"/>
                        <a:pt x="211" y="16"/>
                      </a:cubicBezTo>
                      <a:cubicBezTo>
                        <a:pt x="209" y="16"/>
                        <a:pt x="208" y="16"/>
                        <a:pt x="207" y="16"/>
                      </a:cubicBezTo>
                      <a:cubicBezTo>
                        <a:pt x="210" y="24"/>
                        <a:pt x="205" y="19"/>
                        <a:pt x="205" y="26"/>
                      </a:cubicBezTo>
                      <a:cubicBezTo>
                        <a:pt x="213" y="19"/>
                        <a:pt x="209" y="32"/>
                        <a:pt x="211" y="32"/>
                      </a:cubicBezTo>
                      <a:cubicBezTo>
                        <a:pt x="216" y="34"/>
                        <a:pt x="215" y="28"/>
                        <a:pt x="219" y="28"/>
                      </a:cubicBezTo>
                      <a:cubicBezTo>
                        <a:pt x="224" y="32"/>
                        <a:pt x="219" y="35"/>
                        <a:pt x="223" y="38"/>
                      </a:cubicBezTo>
                      <a:cubicBezTo>
                        <a:pt x="230" y="34"/>
                        <a:pt x="223" y="27"/>
                        <a:pt x="227" y="20"/>
                      </a:cubicBezTo>
                      <a:cubicBezTo>
                        <a:pt x="227" y="27"/>
                        <a:pt x="233" y="16"/>
                        <a:pt x="233" y="22"/>
                      </a:cubicBezTo>
                      <a:cubicBezTo>
                        <a:pt x="225" y="24"/>
                        <a:pt x="231" y="37"/>
                        <a:pt x="231" y="38"/>
                      </a:cubicBezTo>
                      <a:cubicBezTo>
                        <a:pt x="233" y="36"/>
                        <a:pt x="238" y="36"/>
                        <a:pt x="243" y="36"/>
                      </a:cubicBezTo>
                      <a:cubicBezTo>
                        <a:pt x="245" y="31"/>
                        <a:pt x="246" y="25"/>
                        <a:pt x="249" y="20"/>
                      </a:cubicBezTo>
                      <a:cubicBezTo>
                        <a:pt x="248" y="30"/>
                        <a:pt x="260" y="28"/>
                        <a:pt x="263" y="34"/>
                      </a:cubicBezTo>
                      <a:cubicBezTo>
                        <a:pt x="273" y="28"/>
                        <a:pt x="275" y="21"/>
                        <a:pt x="279" y="14"/>
                      </a:cubicBezTo>
                      <a:cubicBezTo>
                        <a:pt x="280" y="17"/>
                        <a:pt x="286" y="16"/>
                        <a:pt x="283" y="22"/>
                      </a:cubicBezTo>
                      <a:cubicBezTo>
                        <a:pt x="279" y="22"/>
                        <a:pt x="276" y="23"/>
                        <a:pt x="275" y="26"/>
                      </a:cubicBezTo>
                      <a:cubicBezTo>
                        <a:pt x="282" y="25"/>
                        <a:pt x="270" y="32"/>
                        <a:pt x="277" y="32"/>
                      </a:cubicBezTo>
                      <a:cubicBezTo>
                        <a:pt x="283" y="26"/>
                        <a:pt x="285" y="13"/>
                        <a:pt x="291" y="18"/>
                      </a:cubicBezTo>
                      <a:cubicBezTo>
                        <a:pt x="292" y="15"/>
                        <a:pt x="291" y="12"/>
                        <a:pt x="289" y="10"/>
                      </a:cubicBezTo>
                      <a:cubicBezTo>
                        <a:pt x="292" y="10"/>
                        <a:pt x="295" y="10"/>
                        <a:pt x="297" y="10"/>
                      </a:cubicBezTo>
                      <a:cubicBezTo>
                        <a:pt x="291" y="20"/>
                        <a:pt x="304" y="21"/>
                        <a:pt x="308" y="28"/>
                      </a:cubicBezTo>
                      <a:cubicBezTo>
                        <a:pt x="310" y="27"/>
                        <a:pt x="312" y="26"/>
                        <a:pt x="314" y="24"/>
                      </a:cubicBezTo>
                      <a:cubicBezTo>
                        <a:pt x="311" y="24"/>
                        <a:pt x="309" y="23"/>
                        <a:pt x="310" y="20"/>
                      </a:cubicBezTo>
                      <a:cubicBezTo>
                        <a:pt x="314" y="21"/>
                        <a:pt x="317" y="20"/>
                        <a:pt x="320" y="18"/>
                      </a:cubicBezTo>
                      <a:cubicBezTo>
                        <a:pt x="319" y="27"/>
                        <a:pt x="319" y="38"/>
                        <a:pt x="328" y="32"/>
                      </a:cubicBezTo>
                      <a:cubicBezTo>
                        <a:pt x="327" y="37"/>
                        <a:pt x="325" y="39"/>
                        <a:pt x="330" y="42"/>
                      </a:cubicBezTo>
                      <a:cubicBezTo>
                        <a:pt x="331" y="38"/>
                        <a:pt x="324" y="36"/>
                        <a:pt x="332" y="36"/>
                      </a:cubicBezTo>
                      <a:cubicBezTo>
                        <a:pt x="339" y="37"/>
                        <a:pt x="327" y="44"/>
                        <a:pt x="334" y="44"/>
                      </a:cubicBezTo>
                      <a:cubicBezTo>
                        <a:pt x="334" y="42"/>
                        <a:pt x="337" y="42"/>
                        <a:pt x="338" y="40"/>
                      </a:cubicBezTo>
                      <a:cubicBezTo>
                        <a:pt x="334" y="37"/>
                        <a:pt x="336" y="28"/>
                        <a:pt x="340" y="26"/>
                      </a:cubicBezTo>
                      <a:cubicBezTo>
                        <a:pt x="339" y="31"/>
                        <a:pt x="348" y="42"/>
                        <a:pt x="354" y="38"/>
                      </a:cubicBezTo>
                      <a:cubicBezTo>
                        <a:pt x="353" y="34"/>
                        <a:pt x="346" y="37"/>
                        <a:pt x="348" y="30"/>
                      </a:cubicBezTo>
                      <a:cubicBezTo>
                        <a:pt x="353" y="33"/>
                        <a:pt x="356" y="25"/>
                        <a:pt x="356" y="30"/>
                      </a:cubicBezTo>
                      <a:cubicBezTo>
                        <a:pt x="354" y="30"/>
                        <a:pt x="353" y="34"/>
                        <a:pt x="356" y="34"/>
                      </a:cubicBezTo>
                      <a:cubicBezTo>
                        <a:pt x="366" y="34"/>
                        <a:pt x="365" y="21"/>
                        <a:pt x="370" y="22"/>
                      </a:cubicBezTo>
                      <a:cubicBezTo>
                        <a:pt x="366" y="20"/>
                        <a:pt x="364" y="13"/>
                        <a:pt x="370" y="12"/>
                      </a:cubicBezTo>
                      <a:cubicBezTo>
                        <a:pt x="373" y="18"/>
                        <a:pt x="376" y="23"/>
                        <a:pt x="380" y="26"/>
                      </a:cubicBezTo>
                      <a:cubicBezTo>
                        <a:pt x="375" y="25"/>
                        <a:pt x="372" y="35"/>
                        <a:pt x="376" y="36"/>
                      </a:cubicBezTo>
                      <a:cubicBezTo>
                        <a:pt x="378" y="30"/>
                        <a:pt x="387" y="21"/>
                        <a:pt x="390" y="24"/>
                      </a:cubicBezTo>
                      <a:cubicBezTo>
                        <a:pt x="394" y="42"/>
                        <a:pt x="412" y="18"/>
                        <a:pt x="425" y="24"/>
                      </a:cubicBezTo>
                      <a:cubicBezTo>
                        <a:pt x="416" y="20"/>
                        <a:pt x="418" y="37"/>
                        <a:pt x="419" y="36"/>
                      </a:cubicBezTo>
                      <a:cubicBezTo>
                        <a:pt x="424" y="25"/>
                        <a:pt x="423" y="31"/>
                        <a:pt x="431" y="24"/>
                      </a:cubicBezTo>
                      <a:cubicBezTo>
                        <a:pt x="430" y="29"/>
                        <a:pt x="430" y="34"/>
                        <a:pt x="435" y="34"/>
                      </a:cubicBezTo>
                      <a:cubicBezTo>
                        <a:pt x="437" y="27"/>
                        <a:pt x="437" y="29"/>
                        <a:pt x="445" y="30"/>
                      </a:cubicBezTo>
                      <a:cubicBezTo>
                        <a:pt x="445" y="27"/>
                        <a:pt x="446" y="23"/>
                        <a:pt x="443" y="22"/>
                      </a:cubicBezTo>
                      <a:cubicBezTo>
                        <a:pt x="442" y="25"/>
                        <a:pt x="440" y="26"/>
                        <a:pt x="437" y="26"/>
                      </a:cubicBezTo>
                      <a:cubicBezTo>
                        <a:pt x="441" y="22"/>
                        <a:pt x="440" y="13"/>
                        <a:pt x="447" y="12"/>
                      </a:cubicBezTo>
                      <a:cubicBezTo>
                        <a:pt x="447" y="24"/>
                        <a:pt x="453" y="20"/>
                        <a:pt x="455" y="28"/>
                      </a:cubicBezTo>
                      <a:cubicBezTo>
                        <a:pt x="451" y="34"/>
                        <a:pt x="449" y="23"/>
                        <a:pt x="447" y="28"/>
                      </a:cubicBezTo>
                      <a:cubicBezTo>
                        <a:pt x="445" y="36"/>
                        <a:pt x="453" y="36"/>
                        <a:pt x="455" y="40"/>
                      </a:cubicBezTo>
                      <a:cubicBezTo>
                        <a:pt x="465" y="36"/>
                        <a:pt x="461" y="12"/>
                        <a:pt x="451" y="20"/>
                      </a:cubicBezTo>
                      <a:cubicBezTo>
                        <a:pt x="451" y="13"/>
                        <a:pt x="455" y="0"/>
                        <a:pt x="461" y="6"/>
                      </a:cubicBezTo>
                      <a:cubicBezTo>
                        <a:pt x="456" y="19"/>
                        <a:pt x="492" y="34"/>
                        <a:pt x="467" y="38"/>
                      </a:cubicBezTo>
                      <a:cubicBezTo>
                        <a:pt x="465" y="46"/>
                        <a:pt x="470" y="47"/>
                        <a:pt x="473" y="50"/>
                      </a:cubicBezTo>
                      <a:cubicBezTo>
                        <a:pt x="482" y="42"/>
                        <a:pt x="483" y="37"/>
                        <a:pt x="487" y="28"/>
                      </a:cubicBezTo>
                      <a:cubicBezTo>
                        <a:pt x="485" y="28"/>
                        <a:pt x="482" y="28"/>
                        <a:pt x="479" y="28"/>
                      </a:cubicBezTo>
                      <a:cubicBezTo>
                        <a:pt x="479" y="25"/>
                        <a:pt x="479" y="23"/>
                        <a:pt x="479" y="20"/>
                      </a:cubicBezTo>
                      <a:cubicBezTo>
                        <a:pt x="485" y="19"/>
                        <a:pt x="487" y="22"/>
                        <a:pt x="491" y="22"/>
                      </a:cubicBezTo>
                      <a:cubicBezTo>
                        <a:pt x="491" y="28"/>
                        <a:pt x="495" y="26"/>
                        <a:pt x="491" y="30"/>
                      </a:cubicBezTo>
                      <a:cubicBezTo>
                        <a:pt x="496" y="27"/>
                        <a:pt x="498" y="38"/>
                        <a:pt x="499" y="32"/>
                      </a:cubicBezTo>
                      <a:cubicBezTo>
                        <a:pt x="500" y="29"/>
                        <a:pt x="492" y="27"/>
                        <a:pt x="497" y="26"/>
                      </a:cubicBezTo>
                      <a:cubicBezTo>
                        <a:pt x="498" y="29"/>
                        <a:pt x="502" y="28"/>
                        <a:pt x="503" y="30"/>
                      </a:cubicBezTo>
                      <a:close/>
                      <a:moveTo>
                        <a:pt x="287" y="28"/>
                      </a:moveTo>
                      <a:cubicBezTo>
                        <a:pt x="295" y="30"/>
                        <a:pt x="293" y="23"/>
                        <a:pt x="299" y="24"/>
                      </a:cubicBezTo>
                      <a:cubicBezTo>
                        <a:pt x="298" y="16"/>
                        <a:pt x="286" y="21"/>
                        <a:pt x="287" y="28"/>
                      </a:cubicBezTo>
                      <a:close/>
                      <a:moveTo>
                        <a:pt x="556" y="38"/>
                      </a:moveTo>
                      <a:cubicBezTo>
                        <a:pt x="550" y="36"/>
                        <a:pt x="559" y="31"/>
                        <a:pt x="554" y="28"/>
                      </a:cubicBezTo>
                      <a:cubicBezTo>
                        <a:pt x="548" y="32"/>
                        <a:pt x="540" y="33"/>
                        <a:pt x="538" y="40"/>
                      </a:cubicBezTo>
                      <a:cubicBezTo>
                        <a:pt x="544" y="40"/>
                        <a:pt x="551" y="30"/>
                        <a:pt x="550" y="44"/>
                      </a:cubicBezTo>
                      <a:cubicBezTo>
                        <a:pt x="557" y="43"/>
                        <a:pt x="559" y="37"/>
                        <a:pt x="560" y="30"/>
                      </a:cubicBezTo>
                      <a:cubicBezTo>
                        <a:pt x="556" y="31"/>
                        <a:pt x="555" y="34"/>
                        <a:pt x="556" y="38"/>
                      </a:cubicBezTo>
                      <a:close/>
                      <a:moveTo>
                        <a:pt x="526" y="32"/>
                      </a:moveTo>
                      <a:cubicBezTo>
                        <a:pt x="530" y="28"/>
                        <a:pt x="519" y="34"/>
                        <a:pt x="516" y="30"/>
                      </a:cubicBezTo>
                      <a:cubicBezTo>
                        <a:pt x="517" y="33"/>
                        <a:pt x="519" y="35"/>
                        <a:pt x="520" y="38"/>
                      </a:cubicBezTo>
                      <a:cubicBezTo>
                        <a:pt x="523" y="38"/>
                        <a:pt x="521" y="32"/>
                        <a:pt x="526" y="32"/>
                      </a:cubicBezTo>
                      <a:close/>
                      <a:moveTo>
                        <a:pt x="302" y="38"/>
                      </a:moveTo>
                      <a:cubicBezTo>
                        <a:pt x="298" y="40"/>
                        <a:pt x="296" y="44"/>
                        <a:pt x="289" y="42"/>
                      </a:cubicBezTo>
                      <a:cubicBezTo>
                        <a:pt x="289" y="44"/>
                        <a:pt x="289" y="46"/>
                        <a:pt x="289" y="48"/>
                      </a:cubicBezTo>
                      <a:cubicBezTo>
                        <a:pt x="298" y="48"/>
                        <a:pt x="300" y="39"/>
                        <a:pt x="306" y="46"/>
                      </a:cubicBezTo>
                      <a:cubicBezTo>
                        <a:pt x="312" y="44"/>
                        <a:pt x="298" y="45"/>
                        <a:pt x="302" y="38"/>
                      </a:cubicBezTo>
                      <a:close/>
                      <a:moveTo>
                        <a:pt x="354" y="50"/>
                      </a:moveTo>
                      <a:cubicBezTo>
                        <a:pt x="360" y="46"/>
                        <a:pt x="344" y="42"/>
                        <a:pt x="342" y="46"/>
                      </a:cubicBezTo>
                      <a:cubicBezTo>
                        <a:pt x="342" y="49"/>
                        <a:pt x="351" y="45"/>
                        <a:pt x="354" y="50"/>
                      </a:cubicBezTo>
                      <a:close/>
                      <a:moveTo>
                        <a:pt x="47" y="60"/>
                      </a:moveTo>
                      <a:cubicBezTo>
                        <a:pt x="41" y="63"/>
                        <a:pt x="40" y="61"/>
                        <a:pt x="33" y="64"/>
                      </a:cubicBezTo>
                      <a:cubicBezTo>
                        <a:pt x="35" y="68"/>
                        <a:pt x="48" y="66"/>
                        <a:pt x="47" y="60"/>
                      </a:cubicBezTo>
                      <a:close/>
                      <a:moveTo>
                        <a:pt x="687" y="109"/>
                      </a:moveTo>
                      <a:cubicBezTo>
                        <a:pt x="686" y="110"/>
                        <a:pt x="684" y="111"/>
                        <a:pt x="681" y="111"/>
                      </a:cubicBezTo>
                      <a:cubicBezTo>
                        <a:pt x="685" y="115"/>
                        <a:pt x="681" y="116"/>
                        <a:pt x="681" y="121"/>
                      </a:cubicBezTo>
                      <a:cubicBezTo>
                        <a:pt x="688" y="122"/>
                        <a:pt x="685" y="112"/>
                        <a:pt x="687"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1943"/>
                <p:cNvSpPr/>
                <p:nvPr/>
              </p:nvSpPr>
              <p:spPr bwMode="auto">
                <a:xfrm>
                  <a:off x="5414014" y="1110696"/>
                  <a:ext cx="23813" cy="17463"/>
                </a:xfrm>
                <a:custGeom>
                  <a:avLst/>
                  <a:gdLst>
                    <a:gd name="T0" fmla="*/ 10 w 14"/>
                    <a:gd name="T1" fmla="*/ 4 h 10"/>
                    <a:gd name="T2" fmla="*/ 0 w 14"/>
                    <a:gd name="T3" fmla="*/ 2 h 10"/>
                    <a:gd name="T4" fmla="*/ 4 w 14"/>
                    <a:gd name="T5" fmla="*/ 10 h 10"/>
                    <a:gd name="T6" fmla="*/ 10 w 14"/>
                    <a:gd name="T7" fmla="*/ 4 h 10"/>
                  </a:gdLst>
                  <a:ahLst/>
                  <a:cxnLst>
                    <a:cxn ang="0">
                      <a:pos x="T0" y="T1"/>
                    </a:cxn>
                    <a:cxn ang="0">
                      <a:pos x="T2" y="T3"/>
                    </a:cxn>
                    <a:cxn ang="0">
                      <a:pos x="T4" y="T5"/>
                    </a:cxn>
                    <a:cxn ang="0">
                      <a:pos x="T6" y="T7"/>
                    </a:cxn>
                  </a:cxnLst>
                  <a:rect l="0" t="0" r="r" b="b"/>
                  <a:pathLst>
                    <a:path w="14" h="10">
                      <a:moveTo>
                        <a:pt x="10" y="4"/>
                      </a:moveTo>
                      <a:cubicBezTo>
                        <a:pt x="14" y="0"/>
                        <a:pt x="3" y="6"/>
                        <a:pt x="0" y="2"/>
                      </a:cubicBezTo>
                      <a:cubicBezTo>
                        <a:pt x="1" y="5"/>
                        <a:pt x="3" y="7"/>
                        <a:pt x="4" y="10"/>
                      </a:cubicBezTo>
                      <a:cubicBezTo>
                        <a:pt x="7" y="10"/>
                        <a:pt x="5"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944"/>
                <p:cNvSpPr/>
                <p:nvPr/>
              </p:nvSpPr>
              <p:spPr bwMode="auto">
                <a:xfrm>
                  <a:off x="4525014" y="1120221"/>
                  <a:ext cx="23813" cy="22225"/>
                </a:xfrm>
                <a:custGeom>
                  <a:avLst/>
                  <a:gdLst>
                    <a:gd name="T0" fmla="*/ 4 w 13"/>
                    <a:gd name="T1" fmla="*/ 4 h 12"/>
                    <a:gd name="T2" fmla="*/ 12 w 13"/>
                    <a:gd name="T3" fmla="*/ 12 h 12"/>
                    <a:gd name="T4" fmla="*/ 10 w 13"/>
                    <a:gd name="T5" fmla="*/ 0 h 12"/>
                    <a:gd name="T6" fmla="*/ 6 w 13"/>
                    <a:gd name="T7" fmla="*/ 0 h 12"/>
                    <a:gd name="T8" fmla="*/ 4 w 13"/>
                    <a:gd name="T9" fmla="*/ 4 h 12"/>
                  </a:gdLst>
                  <a:ahLst/>
                  <a:cxnLst>
                    <a:cxn ang="0">
                      <a:pos x="T0" y="T1"/>
                    </a:cxn>
                    <a:cxn ang="0">
                      <a:pos x="T2" y="T3"/>
                    </a:cxn>
                    <a:cxn ang="0">
                      <a:pos x="T4" y="T5"/>
                    </a:cxn>
                    <a:cxn ang="0">
                      <a:pos x="T6" y="T7"/>
                    </a:cxn>
                    <a:cxn ang="0">
                      <a:pos x="T8" y="T9"/>
                    </a:cxn>
                  </a:cxnLst>
                  <a:rect l="0" t="0" r="r" b="b"/>
                  <a:pathLst>
                    <a:path w="13" h="12">
                      <a:moveTo>
                        <a:pt x="4" y="4"/>
                      </a:moveTo>
                      <a:cubicBezTo>
                        <a:pt x="0" y="6"/>
                        <a:pt x="8" y="11"/>
                        <a:pt x="12" y="12"/>
                      </a:cubicBezTo>
                      <a:cubicBezTo>
                        <a:pt x="13" y="6"/>
                        <a:pt x="10" y="5"/>
                        <a:pt x="10" y="0"/>
                      </a:cubicBezTo>
                      <a:cubicBezTo>
                        <a:pt x="8" y="1"/>
                        <a:pt x="6" y="3"/>
                        <a:pt x="6" y="0"/>
                      </a:cubicBezTo>
                      <a:cubicBezTo>
                        <a:pt x="0" y="0"/>
                        <a:pt x="9" y="1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945"/>
                <p:cNvSpPr/>
                <p:nvPr/>
              </p:nvSpPr>
              <p:spPr bwMode="auto">
                <a:xfrm>
                  <a:off x="4490089" y="1124984"/>
                  <a:ext cx="26988" cy="39688"/>
                </a:xfrm>
                <a:custGeom>
                  <a:avLst/>
                  <a:gdLst>
                    <a:gd name="T0" fmla="*/ 4 w 16"/>
                    <a:gd name="T1" fmla="*/ 12 h 23"/>
                    <a:gd name="T2" fmla="*/ 13 w 16"/>
                    <a:gd name="T3" fmla="*/ 18 h 23"/>
                    <a:gd name="T4" fmla="*/ 8 w 16"/>
                    <a:gd name="T5" fmla="*/ 0 h 23"/>
                    <a:gd name="T6" fmla="*/ 0 w 16"/>
                    <a:gd name="T7" fmla="*/ 2 h 23"/>
                    <a:gd name="T8" fmla="*/ 2 w 16"/>
                    <a:gd name="T9" fmla="*/ 18 h 23"/>
                    <a:gd name="T10" fmla="*/ 4 w 16"/>
                    <a:gd name="T11" fmla="*/ 12 h 23"/>
                  </a:gdLst>
                  <a:ahLst/>
                  <a:cxnLst>
                    <a:cxn ang="0">
                      <a:pos x="T0" y="T1"/>
                    </a:cxn>
                    <a:cxn ang="0">
                      <a:pos x="T2" y="T3"/>
                    </a:cxn>
                    <a:cxn ang="0">
                      <a:pos x="T4" y="T5"/>
                    </a:cxn>
                    <a:cxn ang="0">
                      <a:pos x="T6" y="T7"/>
                    </a:cxn>
                    <a:cxn ang="0">
                      <a:pos x="T8" y="T9"/>
                    </a:cxn>
                    <a:cxn ang="0">
                      <a:pos x="T10" y="T11"/>
                    </a:cxn>
                  </a:cxnLst>
                  <a:rect l="0" t="0" r="r" b="b"/>
                  <a:pathLst>
                    <a:path w="16" h="23">
                      <a:moveTo>
                        <a:pt x="4" y="12"/>
                      </a:moveTo>
                      <a:cubicBezTo>
                        <a:pt x="15" y="11"/>
                        <a:pt x="4" y="19"/>
                        <a:pt x="13" y="18"/>
                      </a:cubicBezTo>
                      <a:cubicBezTo>
                        <a:pt x="16" y="9"/>
                        <a:pt x="11" y="8"/>
                        <a:pt x="8" y="0"/>
                      </a:cubicBezTo>
                      <a:cubicBezTo>
                        <a:pt x="7" y="2"/>
                        <a:pt x="4" y="2"/>
                        <a:pt x="0" y="2"/>
                      </a:cubicBezTo>
                      <a:cubicBezTo>
                        <a:pt x="4" y="7"/>
                        <a:pt x="0" y="17"/>
                        <a:pt x="2" y="18"/>
                      </a:cubicBezTo>
                      <a:cubicBezTo>
                        <a:pt x="5" y="23"/>
                        <a:pt x="2" y="16"/>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946"/>
                <p:cNvSpPr/>
                <p:nvPr/>
              </p:nvSpPr>
              <p:spPr bwMode="auto">
                <a:xfrm>
                  <a:off x="5021902" y="1128159"/>
                  <a:ext cx="39688" cy="17463"/>
                </a:xfrm>
                <a:custGeom>
                  <a:avLst/>
                  <a:gdLst>
                    <a:gd name="T0" fmla="*/ 13 w 23"/>
                    <a:gd name="T1" fmla="*/ 0 h 10"/>
                    <a:gd name="T2" fmla="*/ 0 w 23"/>
                    <a:gd name="T3" fmla="*/ 4 h 10"/>
                    <a:gd name="T4" fmla="*/ 0 w 23"/>
                    <a:gd name="T5" fmla="*/ 10 h 10"/>
                    <a:gd name="T6" fmla="*/ 17 w 23"/>
                    <a:gd name="T7" fmla="*/ 8 h 10"/>
                    <a:gd name="T8" fmla="*/ 13 w 23"/>
                    <a:gd name="T9" fmla="*/ 0 h 10"/>
                  </a:gdLst>
                  <a:ahLst/>
                  <a:cxnLst>
                    <a:cxn ang="0">
                      <a:pos x="T0" y="T1"/>
                    </a:cxn>
                    <a:cxn ang="0">
                      <a:pos x="T2" y="T3"/>
                    </a:cxn>
                    <a:cxn ang="0">
                      <a:pos x="T4" y="T5"/>
                    </a:cxn>
                    <a:cxn ang="0">
                      <a:pos x="T6" y="T7"/>
                    </a:cxn>
                    <a:cxn ang="0">
                      <a:pos x="T8" y="T9"/>
                    </a:cxn>
                  </a:cxnLst>
                  <a:rect l="0" t="0" r="r" b="b"/>
                  <a:pathLst>
                    <a:path w="23" h="10">
                      <a:moveTo>
                        <a:pt x="13" y="0"/>
                      </a:moveTo>
                      <a:cubicBezTo>
                        <a:pt x="9" y="2"/>
                        <a:pt x="7" y="6"/>
                        <a:pt x="0" y="4"/>
                      </a:cubicBezTo>
                      <a:cubicBezTo>
                        <a:pt x="0" y="6"/>
                        <a:pt x="0" y="8"/>
                        <a:pt x="0" y="10"/>
                      </a:cubicBezTo>
                      <a:cubicBezTo>
                        <a:pt x="9" y="10"/>
                        <a:pt x="11" y="1"/>
                        <a:pt x="17" y="8"/>
                      </a:cubicBezTo>
                      <a:cubicBezTo>
                        <a:pt x="23" y="6"/>
                        <a:pt x="9" y="7"/>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947"/>
                <p:cNvSpPr/>
                <p:nvPr/>
              </p:nvSpPr>
              <p:spPr bwMode="auto">
                <a:xfrm>
                  <a:off x="5113977" y="1134509"/>
                  <a:ext cx="30163" cy="14288"/>
                </a:xfrm>
                <a:custGeom>
                  <a:avLst/>
                  <a:gdLst>
                    <a:gd name="T0" fmla="*/ 12 w 18"/>
                    <a:gd name="T1" fmla="*/ 8 h 8"/>
                    <a:gd name="T2" fmla="*/ 0 w 18"/>
                    <a:gd name="T3" fmla="*/ 4 h 8"/>
                    <a:gd name="T4" fmla="*/ 12 w 18"/>
                    <a:gd name="T5" fmla="*/ 8 h 8"/>
                  </a:gdLst>
                  <a:ahLst/>
                  <a:cxnLst>
                    <a:cxn ang="0">
                      <a:pos x="T0" y="T1"/>
                    </a:cxn>
                    <a:cxn ang="0">
                      <a:pos x="T2" y="T3"/>
                    </a:cxn>
                    <a:cxn ang="0">
                      <a:pos x="T4" y="T5"/>
                    </a:cxn>
                  </a:cxnLst>
                  <a:rect l="0" t="0" r="r" b="b"/>
                  <a:pathLst>
                    <a:path w="18" h="8">
                      <a:moveTo>
                        <a:pt x="12" y="8"/>
                      </a:moveTo>
                      <a:cubicBezTo>
                        <a:pt x="18" y="4"/>
                        <a:pt x="2" y="0"/>
                        <a:pt x="0" y="4"/>
                      </a:cubicBezTo>
                      <a:cubicBezTo>
                        <a:pt x="0" y="7"/>
                        <a:pt x="9" y="3"/>
                        <a:pt x="1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948"/>
                <p:cNvSpPr/>
                <p:nvPr/>
              </p:nvSpPr>
              <p:spPr bwMode="auto">
                <a:xfrm>
                  <a:off x="5785489" y="1194834"/>
                  <a:ext cx="26988" cy="17463"/>
                </a:xfrm>
                <a:custGeom>
                  <a:avLst/>
                  <a:gdLst>
                    <a:gd name="T0" fmla="*/ 0 w 15"/>
                    <a:gd name="T1" fmla="*/ 0 h 10"/>
                    <a:gd name="T2" fmla="*/ 10 w 15"/>
                    <a:gd name="T3" fmla="*/ 10 h 10"/>
                    <a:gd name="T4" fmla="*/ 0 w 15"/>
                    <a:gd name="T5" fmla="*/ 0 h 10"/>
                  </a:gdLst>
                  <a:ahLst/>
                  <a:cxnLst>
                    <a:cxn ang="0">
                      <a:pos x="T0" y="T1"/>
                    </a:cxn>
                    <a:cxn ang="0">
                      <a:pos x="T2" y="T3"/>
                    </a:cxn>
                    <a:cxn ang="0">
                      <a:pos x="T4" y="T5"/>
                    </a:cxn>
                  </a:cxnLst>
                  <a:rect l="0" t="0" r="r" b="b"/>
                  <a:pathLst>
                    <a:path w="15" h="10">
                      <a:moveTo>
                        <a:pt x="0" y="0"/>
                      </a:moveTo>
                      <a:cubicBezTo>
                        <a:pt x="1" y="8"/>
                        <a:pt x="7" y="1"/>
                        <a:pt x="10" y="10"/>
                      </a:cubicBezTo>
                      <a:cubicBezTo>
                        <a:pt x="15" y="5"/>
                        <a:pt x="4"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950"/>
                <p:cNvSpPr/>
                <p:nvPr/>
              </p:nvSpPr>
              <p:spPr bwMode="auto">
                <a:xfrm>
                  <a:off x="4532952" y="1285321"/>
                  <a:ext cx="33338" cy="15875"/>
                </a:xfrm>
                <a:custGeom>
                  <a:avLst/>
                  <a:gdLst>
                    <a:gd name="T0" fmla="*/ 20 w 20"/>
                    <a:gd name="T1" fmla="*/ 0 h 10"/>
                    <a:gd name="T2" fmla="*/ 2 w 20"/>
                    <a:gd name="T3" fmla="*/ 0 h 10"/>
                    <a:gd name="T4" fmla="*/ 10 w 20"/>
                    <a:gd name="T5" fmla="*/ 10 h 10"/>
                    <a:gd name="T6" fmla="*/ 20 w 20"/>
                    <a:gd name="T7" fmla="*/ 0 h 10"/>
                  </a:gdLst>
                  <a:ahLst/>
                  <a:cxnLst>
                    <a:cxn ang="0">
                      <a:pos x="T0" y="T1"/>
                    </a:cxn>
                    <a:cxn ang="0">
                      <a:pos x="T2" y="T3"/>
                    </a:cxn>
                    <a:cxn ang="0">
                      <a:pos x="T4" y="T5"/>
                    </a:cxn>
                    <a:cxn ang="0">
                      <a:pos x="T6" y="T7"/>
                    </a:cxn>
                  </a:cxnLst>
                  <a:rect l="0" t="0" r="r" b="b"/>
                  <a:pathLst>
                    <a:path w="20" h="10">
                      <a:moveTo>
                        <a:pt x="20" y="0"/>
                      </a:moveTo>
                      <a:cubicBezTo>
                        <a:pt x="14" y="2"/>
                        <a:pt x="11" y="5"/>
                        <a:pt x="2" y="0"/>
                      </a:cubicBezTo>
                      <a:cubicBezTo>
                        <a:pt x="0" y="8"/>
                        <a:pt x="11" y="2"/>
                        <a:pt x="10" y="10"/>
                      </a:cubicBezTo>
                      <a:cubicBezTo>
                        <a:pt x="11" y="5"/>
                        <a:pt x="19" y="6"/>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951"/>
                <p:cNvSpPr/>
                <p:nvPr/>
              </p:nvSpPr>
              <p:spPr bwMode="auto">
                <a:xfrm>
                  <a:off x="5720402" y="1301196"/>
                  <a:ext cx="41275" cy="26988"/>
                </a:xfrm>
                <a:custGeom>
                  <a:avLst/>
                  <a:gdLst>
                    <a:gd name="T0" fmla="*/ 5 w 24"/>
                    <a:gd name="T1" fmla="*/ 14 h 15"/>
                    <a:gd name="T2" fmla="*/ 24 w 24"/>
                    <a:gd name="T3" fmla="*/ 6 h 15"/>
                    <a:gd name="T4" fmla="*/ 13 w 24"/>
                    <a:gd name="T5" fmla="*/ 2 h 15"/>
                    <a:gd name="T6" fmla="*/ 7 w 24"/>
                    <a:gd name="T7" fmla="*/ 12 h 15"/>
                    <a:gd name="T8" fmla="*/ 7 w 24"/>
                    <a:gd name="T9" fmla="*/ 2 h 15"/>
                    <a:gd name="T10" fmla="*/ 5 w 24"/>
                    <a:gd name="T11" fmla="*/ 14 h 15"/>
                  </a:gdLst>
                  <a:ahLst/>
                  <a:cxnLst>
                    <a:cxn ang="0">
                      <a:pos x="T0" y="T1"/>
                    </a:cxn>
                    <a:cxn ang="0">
                      <a:pos x="T2" y="T3"/>
                    </a:cxn>
                    <a:cxn ang="0">
                      <a:pos x="T4" y="T5"/>
                    </a:cxn>
                    <a:cxn ang="0">
                      <a:pos x="T6" y="T7"/>
                    </a:cxn>
                    <a:cxn ang="0">
                      <a:pos x="T8" y="T9"/>
                    </a:cxn>
                    <a:cxn ang="0">
                      <a:pos x="T10" y="T11"/>
                    </a:cxn>
                  </a:cxnLst>
                  <a:rect l="0" t="0" r="r" b="b"/>
                  <a:pathLst>
                    <a:path w="24" h="15">
                      <a:moveTo>
                        <a:pt x="5" y="14"/>
                      </a:moveTo>
                      <a:cubicBezTo>
                        <a:pt x="19" y="13"/>
                        <a:pt x="16" y="15"/>
                        <a:pt x="24" y="6"/>
                      </a:cubicBezTo>
                      <a:cubicBezTo>
                        <a:pt x="22" y="3"/>
                        <a:pt x="17" y="3"/>
                        <a:pt x="13" y="2"/>
                      </a:cubicBezTo>
                      <a:cubicBezTo>
                        <a:pt x="12" y="6"/>
                        <a:pt x="9" y="8"/>
                        <a:pt x="7" y="12"/>
                      </a:cubicBezTo>
                      <a:cubicBezTo>
                        <a:pt x="1" y="11"/>
                        <a:pt x="10" y="7"/>
                        <a:pt x="7" y="2"/>
                      </a:cubicBezTo>
                      <a:cubicBezTo>
                        <a:pt x="0" y="0"/>
                        <a:pt x="4" y="13"/>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115" name="文本框 114"/>
              <p:cNvSpPr txBox="1"/>
              <p:nvPr/>
            </p:nvSpPr>
            <p:spPr>
              <a:xfrm>
                <a:off x="2264" y="3239"/>
                <a:ext cx="2670" cy="580"/>
              </a:xfrm>
              <a:prstGeom prst="rect">
                <a:avLst/>
              </a:prstGeom>
              <a:noFill/>
            </p:spPr>
            <p:txBody>
              <a:bodyPr wrap="square" rtlCol="0">
                <a:spAutoFit/>
              </a:bodyPr>
              <a:p>
                <a:pPr algn="ctr"/>
                <a:r>
                  <a:rPr lang="zh-CN" altLang="en-US" b="1">
                    <a:solidFill>
                      <a:schemeClr val="bg1"/>
                    </a:solidFill>
                    <a:latin typeface="汉仪正圆-55W" panose="00020600040101010101" charset="-122"/>
                    <a:ea typeface="汉仪正圆-55W" panose="00020600040101010101" charset="-122"/>
                  </a:rPr>
                  <a:t>输入你的标题</a:t>
                </a:r>
                <a:endParaRPr lang="zh-CN" altLang="en-US" b="1">
                  <a:solidFill>
                    <a:schemeClr val="bg1"/>
                  </a:solidFill>
                  <a:latin typeface="汉仪正圆-55W" panose="00020600040101010101" charset="-122"/>
                  <a:ea typeface="汉仪正圆-55W" panose="00020600040101010101" charset="-122"/>
                </a:endParaRPr>
              </a:p>
            </p:txBody>
          </p:sp>
        </p:grpSp>
        <p:sp>
          <p:nvSpPr>
            <p:cNvPr id="116" name="椭圆 115"/>
            <p:cNvSpPr/>
            <p:nvPr/>
          </p:nvSpPr>
          <p:spPr>
            <a:xfrm>
              <a:off x="3315" y="2505"/>
              <a:ext cx="1287" cy="1287"/>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latin typeface="汉仪正圆-55W" panose="00020600040101010101" charset="-122"/>
                  <a:ea typeface="汉仪正圆-55W" panose="00020600040101010101" charset="-122"/>
                </a:rPr>
                <a:t>02</a:t>
              </a:r>
              <a:endParaRPr lang="en-US" altLang="zh-CN" b="1">
                <a:latin typeface="汉仪正圆-55W" panose="00020600040101010101" charset="-122"/>
                <a:ea typeface="汉仪正圆-55W" panose="00020600040101010101" charset="-122"/>
              </a:endParaRPr>
            </a:p>
          </p:txBody>
        </p:sp>
        <p:sp>
          <p:nvSpPr>
            <p:cNvPr id="117" name="文本框 116"/>
            <p:cNvSpPr txBox="1"/>
            <p:nvPr/>
          </p:nvSpPr>
          <p:spPr>
            <a:xfrm>
              <a:off x="1624" y="5306"/>
              <a:ext cx="4668" cy="2470"/>
            </a:xfrm>
            <a:prstGeom prst="rect">
              <a:avLst/>
            </a:prstGeom>
            <a:noFill/>
          </p:spPr>
          <p:txBody>
            <a:bodyPr wrap="square" rtlCol="0" anchor="t">
              <a:spAutoFit/>
            </a:bodyPr>
            <a:p>
              <a:pPr algn="ct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a:t>
              </a:r>
              <a:r>
                <a:rPr lang="en-US" altLang="zh-CN" sz="1200">
                  <a:solidFill>
                    <a:schemeClr val="tx1">
                      <a:lumMod val="75000"/>
                      <a:lumOff val="25000"/>
                    </a:schemeClr>
                  </a:solidFill>
                  <a:latin typeface="汉仪正圆-55W" panose="00020600040101010101" charset="-122"/>
                  <a:ea typeface="汉仪正圆-55W" panose="00020600040101010101" charset="-122"/>
                  <a:sym typeface="+mn-ea"/>
                </a:rPr>
                <a:t>=</a:t>
              </a:r>
              <a:endParaRPr lang="en-US" altLang="zh-CN"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cxnSp>
        <p:nvCxnSpPr>
          <p:cNvPr id="118" name="直接连接符 117"/>
          <p:cNvCxnSpPr/>
          <p:nvPr/>
        </p:nvCxnSpPr>
        <p:spPr>
          <a:xfrm>
            <a:off x="7956550" y="2573338"/>
            <a:ext cx="0" cy="2209800"/>
          </a:xfrm>
          <a:prstGeom prst="line">
            <a:avLst/>
          </a:prstGeom>
          <a:ln>
            <a:solidFill>
              <a:srgbClr val="404040"/>
            </a:solidFill>
          </a:ln>
        </p:spPr>
        <p:style>
          <a:lnRef idx="1">
            <a:schemeClr val="accent1"/>
          </a:lnRef>
          <a:fillRef idx="0">
            <a:schemeClr val="accent1"/>
          </a:fillRef>
          <a:effectRef idx="0">
            <a:schemeClr val="accent1"/>
          </a:effectRef>
          <a:fontRef idx="minor">
            <a:schemeClr val="tx1"/>
          </a:fontRef>
        </p:style>
      </p:cxnSp>
      <p:grpSp>
        <p:nvGrpSpPr>
          <p:cNvPr id="120" name="组合 119"/>
          <p:cNvGrpSpPr/>
          <p:nvPr/>
        </p:nvGrpSpPr>
        <p:grpSpPr>
          <a:xfrm rot="0">
            <a:off x="8335010" y="2004695"/>
            <a:ext cx="2964180" cy="3347085"/>
            <a:chOff x="1624" y="2505"/>
            <a:chExt cx="4668" cy="5271"/>
          </a:xfrm>
        </p:grpSpPr>
        <p:grpSp>
          <p:nvGrpSpPr>
            <p:cNvPr id="121" name="组合 120"/>
            <p:cNvGrpSpPr/>
            <p:nvPr/>
          </p:nvGrpSpPr>
          <p:grpSpPr>
            <a:xfrm>
              <a:off x="2056" y="4181"/>
              <a:ext cx="3805" cy="736"/>
              <a:chOff x="1697" y="3131"/>
              <a:chExt cx="3805" cy="736"/>
            </a:xfrm>
          </p:grpSpPr>
          <p:grpSp>
            <p:nvGrpSpPr>
              <p:cNvPr id="122" name="组合 121"/>
              <p:cNvGrpSpPr/>
              <p:nvPr/>
            </p:nvGrpSpPr>
            <p:grpSpPr>
              <a:xfrm>
                <a:off x="1697" y="3131"/>
                <a:ext cx="3805" cy="736"/>
                <a:chOff x="4490089" y="1063071"/>
                <a:chExt cx="1322388" cy="276225"/>
              </a:xfrm>
              <a:solidFill>
                <a:schemeClr val="tx1">
                  <a:lumMod val="85000"/>
                  <a:lumOff val="15000"/>
                </a:schemeClr>
              </a:solidFill>
            </p:grpSpPr>
            <p:sp>
              <p:nvSpPr>
                <p:cNvPr id="123" name="Freeform 1922"/>
                <p:cNvSpPr/>
                <p:nvPr/>
              </p:nvSpPr>
              <p:spPr bwMode="auto">
                <a:xfrm>
                  <a:off x="5096514" y="1072596"/>
                  <a:ext cx="17463" cy="20638"/>
                </a:xfrm>
                <a:custGeom>
                  <a:avLst/>
                  <a:gdLst>
                    <a:gd name="T0" fmla="*/ 6 w 10"/>
                    <a:gd name="T1" fmla="*/ 0 h 12"/>
                    <a:gd name="T2" fmla="*/ 0 w 10"/>
                    <a:gd name="T3" fmla="*/ 12 h 12"/>
                    <a:gd name="T4" fmla="*/ 6 w 10"/>
                    <a:gd name="T5" fmla="*/ 0 h 12"/>
                  </a:gdLst>
                  <a:ahLst/>
                  <a:cxnLst>
                    <a:cxn ang="0">
                      <a:pos x="T0" y="T1"/>
                    </a:cxn>
                    <a:cxn ang="0">
                      <a:pos x="T2" y="T3"/>
                    </a:cxn>
                    <a:cxn ang="0">
                      <a:pos x="T4" y="T5"/>
                    </a:cxn>
                  </a:cxnLst>
                  <a:rect l="0" t="0" r="r" b="b"/>
                  <a:pathLst>
                    <a:path w="10" h="12">
                      <a:moveTo>
                        <a:pt x="6" y="0"/>
                      </a:moveTo>
                      <a:cubicBezTo>
                        <a:pt x="0" y="0"/>
                        <a:pt x="1" y="7"/>
                        <a:pt x="0" y="12"/>
                      </a:cubicBezTo>
                      <a:cubicBezTo>
                        <a:pt x="10" y="11"/>
                        <a:pt x="2"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1923"/>
                <p:cNvSpPr/>
                <p:nvPr/>
              </p:nvSpPr>
              <p:spPr bwMode="auto">
                <a:xfrm>
                  <a:off x="4913952" y="1072596"/>
                  <a:ext cx="20638" cy="20638"/>
                </a:xfrm>
                <a:custGeom>
                  <a:avLst/>
                  <a:gdLst>
                    <a:gd name="T0" fmla="*/ 9 w 12"/>
                    <a:gd name="T1" fmla="*/ 0 h 12"/>
                    <a:gd name="T2" fmla="*/ 5 w 12"/>
                    <a:gd name="T3" fmla="*/ 10 h 12"/>
                    <a:gd name="T4" fmla="*/ 7 w 12"/>
                    <a:gd name="T5" fmla="*/ 12 h 12"/>
                    <a:gd name="T6" fmla="*/ 11 w 12"/>
                    <a:gd name="T7" fmla="*/ 12 h 12"/>
                    <a:gd name="T8" fmla="*/ 9 w 12"/>
                    <a:gd name="T9" fmla="*/ 0 h 12"/>
                  </a:gdLst>
                  <a:ahLst/>
                  <a:cxnLst>
                    <a:cxn ang="0">
                      <a:pos x="T0" y="T1"/>
                    </a:cxn>
                    <a:cxn ang="0">
                      <a:pos x="T2" y="T3"/>
                    </a:cxn>
                    <a:cxn ang="0">
                      <a:pos x="T4" y="T5"/>
                    </a:cxn>
                    <a:cxn ang="0">
                      <a:pos x="T6" y="T7"/>
                    </a:cxn>
                    <a:cxn ang="0">
                      <a:pos x="T8" y="T9"/>
                    </a:cxn>
                  </a:cxnLst>
                  <a:rect l="0" t="0" r="r" b="b"/>
                  <a:pathLst>
                    <a:path w="12" h="12">
                      <a:moveTo>
                        <a:pt x="9" y="0"/>
                      </a:moveTo>
                      <a:cubicBezTo>
                        <a:pt x="0" y="2"/>
                        <a:pt x="7" y="8"/>
                        <a:pt x="5" y="10"/>
                      </a:cubicBezTo>
                      <a:cubicBezTo>
                        <a:pt x="4" y="12"/>
                        <a:pt x="6" y="12"/>
                        <a:pt x="7" y="12"/>
                      </a:cubicBezTo>
                      <a:cubicBezTo>
                        <a:pt x="8" y="12"/>
                        <a:pt x="10" y="12"/>
                        <a:pt x="11" y="12"/>
                      </a:cubicBezTo>
                      <a:cubicBezTo>
                        <a:pt x="7" y="7"/>
                        <a:pt x="12" y="6"/>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1924"/>
                <p:cNvSpPr/>
                <p:nvPr/>
              </p:nvSpPr>
              <p:spPr bwMode="auto">
                <a:xfrm>
                  <a:off x="5371152" y="1083709"/>
                  <a:ext cx="17463" cy="26988"/>
                </a:xfrm>
                <a:custGeom>
                  <a:avLst/>
                  <a:gdLst>
                    <a:gd name="T0" fmla="*/ 8 w 10"/>
                    <a:gd name="T1" fmla="*/ 6 h 16"/>
                    <a:gd name="T2" fmla="*/ 8 w 10"/>
                    <a:gd name="T3" fmla="*/ 0 h 16"/>
                    <a:gd name="T4" fmla="*/ 0 w 10"/>
                    <a:gd name="T5" fmla="*/ 8 h 16"/>
                    <a:gd name="T6" fmla="*/ 10 w 10"/>
                    <a:gd name="T7" fmla="*/ 4 h 16"/>
                    <a:gd name="T8" fmla="*/ 8 w 10"/>
                    <a:gd name="T9" fmla="*/ 6 h 16"/>
                  </a:gdLst>
                  <a:ahLst/>
                  <a:cxnLst>
                    <a:cxn ang="0">
                      <a:pos x="T0" y="T1"/>
                    </a:cxn>
                    <a:cxn ang="0">
                      <a:pos x="T2" y="T3"/>
                    </a:cxn>
                    <a:cxn ang="0">
                      <a:pos x="T4" y="T5"/>
                    </a:cxn>
                    <a:cxn ang="0">
                      <a:pos x="T6" y="T7"/>
                    </a:cxn>
                    <a:cxn ang="0">
                      <a:pos x="T8" y="T9"/>
                    </a:cxn>
                  </a:cxnLst>
                  <a:rect l="0" t="0" r="r" b="b"/>
                  <a:pathLst>
                    <a:path w="10" h="16">
                      <a:moveTo>
                        <a:pt x="8" y="6"/>
                      </a:moveTo>
                      <a:cubicBezTo>
                        <a:pt x="5" y="5"/>
                        <a:pt x="9" y="3"/>
                        <a:pt x="8" y="0"/>
                      </a:cubicBezTo>
                      <a:cubicBezTo>
                        <a:pt x="3" y="0"/>
                        <a:pt x="1" y="3"/>
                        <a:pt x="0" y="8"/>
                      </a:cubicBezTo>
                      <a:cubicBezTo>
                        <a:pt x="4" y="3"/>
                        <a:pt x="10" y="16"/>
                        <a:pt x="10" y="4"/>
                      </a:cubicBezTo>
                      <a:cubicBezTo>
                        <a:pt x="9" y="4"/>
                        <a:pt x="9" y="5"/>
                        <a:pt x="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1925"/>
                <p:cNvSpPr/>
                <p:nvPr/>
              </p:nvSpPr>
              <p:spPr bwMode="auto">
                <a:xfrm>
                  <a:off x="5264789" y="1083709"/>
                  <a:ext cx="17463" cy="15875"/>
                </a:xfrm>
                <a:custGeom>
                  <a:avLst/>
                  <a:gdLst>
                    <a:gd name="T0" fmla="*/ 7 w 10"/>
                    <a:gd name="T1" fmla="*/ 0 h 10"/>
                    <a:gd name="T2" fmla="*/ 1 w 10"/>
                    <a:gd name="T3" fmla="*/ 10 h 10"/>
                    <a:gd name="T4" fmla="*/ 7 w 10"/>
                    <a:gd name="T5" fmla="*/ 0 h 10"/>
                  </a:gdLst>
                  <a:ahLst/>
                  <a:cxnLst>
                    <a:cxn ang="0">
                      <a:pos x="T0" y="T1"/>
                    </a:cxn>
                    <a:cxn ang="0">
                      <a:pos x="T2" y="T3"/>
                    </a:cxn>
                    <a:cxn ang="0">
                      <a:pos x="T4" y="T5"/>
                    </a:cxn>
                  </a:cxnLst>
                  <a:rect l="0" t="0" r="r" b="b"/>
                  <a:pathLst>
                    <a:path w="10" h="10">
                      <a:moveTo>
                        <a:pt x="7" y="0"/>
                      </a:moveTo>
                      <a:cubicBezTo>
                        <a:pt x="3" y="2"/>
                        <a:pt x="0" y="4"/>
                        <a:pt x="1" y="10"/>
                      </a:cubicBezTo>
                      <a:cubicBezTo>
                        <a:pt x="10" y="9"/>
                        <a:pt x="4" y="6"/>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1926"/>
                <p:cNvSpPr/>
                <p:nvPr/>
              </p:nvSpPr>
              <p:spPr bwMode="auto">
                <a:xfrm>
                  <a:off x="5113977" y="1086884"/>
                  <a:ext cx="23813" cy="20638"/>
                </a:xfrm>
                <a:custGeom>
                  <a:avLst/>
                  <a:gdLst>
                    <a:gd name="T0" fmla="*/ 8 w 14"/>
                    <a:gd name="T1" fmla="*/ 0 h 12"/>
                    <a:gd name="T2" fmla="*/ 0 w 14"/>
                    <a:gd name="T3" fmla="*/ 0 h 12"/>
                    <a:gd name="T4" fmla="*/ 14 w 14"/>
                    <a:gd name="T5" fmla="*/ 10 h 12"/>
                    <a:gd name="T6" fmla="*/ 14 w 14"/>
                    <a:gd name="T7" fmla="*/ 4 h 12"/>
                    <a:gd name="T8" fmla="*/ 8 w 14"/>
                    <a:gd name="T9" fmla="*/ 0 h 12"/>
                  </a:gdLst>
                  <a:ahLst/>
                  <a:cxnLst>
                    <a:cxn ang="0">
                      <a:pos x="T0" y="T1"/>
                    </a:cxn>
                    <a:cxn ang="0">
                      <a:pos x="T2" y="T3"/>
                    </a:cxn>
                    <a:cxn ang="0">
                      <a:pos x="T4" y="T5"/>
                    </a:cxn>
                    <a:cxn ang="0">
                      <a:pos x="T6" y="T7"/>
                    </a:cxn>
                    <a:cxn ang="0">
                      <a:pos x="T8" y="T9"/>
                    </a:cxn>
                  </a:cxnLst>
                  <a:rect l="0" t="0" r="r" b="b"/>
                  <a:pathLst>
                    <a:path w="14" h="12">
                      <a:moveTo>
                        <a:pt x="8" y="0"/>
                      </a:moveTo>
                      <a:cubicBezTo>
                        <a:pt x="5" y="0"/>
                        <a:pt x="3" y="0"/>
                        <a:pt x="0" y="0"/>
                      </a:cubicBezTo>
                      <a:cubicBezTo>
                        <a:pt x="5" y="3"/>
                        <a:pt x="4" y="12"/>
                        <a:pt x="14" y="10"/>
                      </a:cubicBezTo>
                      <a:cubicBezTo>
                        <a:pt x="14" y="8"/>
                        <a:pt x="14" y="6"/>
                        <a:pt x="14" y="4"/>
                      </a:cubicBezTo>
                      <a:cubicBezTo>
                        <a:pt x="9" y="5"/>
                        <a:pt x="7" y="8"/>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1927"/>
                <p:cNvSpPr/>
                <p:nvPr/>
              </p:nvSpPr>
              <p:spPr bwMode="auto">
                <a:xfrm>
                  <a:off x="4806002" y="1086884"/>
                  <a:ext cx="14288" cy="28575"/>
                </a:xfrm>
                <a:custGeom>
                  <a:avLst/>
                  <a:gdLst>
                    <a:gd name="T0" fmla="*/ 8 w 8"/>
                    <a:gd name="T1" fmla="*/ 6 h 17"/>
                    <a:gd name="T2" fmla="*/ 0 w 8"/>
                    <a:gd name="T3" fmla="*/ 8 h 17"/>
                    <a:gd name="T4" fmla="*/ 6 w 8"/>
                    <a:gd name="T5" fmla="*/ 16 h 17"/>
                    <a:gd name="T6" fmla="*/ 8 w 8"/>
                    <a:gd name="T7" fmla="*/ 6 h 17"/>
                  </a:gdLst>
                  <a:ahLst/>
                  <a:cxnLst>
                    <a:cxn ang="0">
                      <a:pos x="T0" y="T1"/>
                    </a:cxn>
                    <a:cxn ang="0">
                      <a:pos x="T2" y="T3"/>
                    </a:cxn>
                    <a:cxn ang="0">
                      <a:pos x="T4" y="T5"/>
                    </a:cxn>
                    <a:cxn ang="0">
                      <a:pos x="T6" y="T7"/>
                    </a:cxn>
                  </a:cxnLst>
                  <a:rect l="0" t="0" r="r" b="b"/>
                  <a:pathLst>
                    <a:path w="8" h="17">
                      <a:moveTo>
                        <a:pt x="8" y="6"/>
                      </a:moveTo>
                      <a:cubicBezTo>
                        <a:pt x="6" y="0"/>
                        <a:pt x="3" y="8"/>
                        <a:pt x="0" y="8"/>
                      </a:cubicBezTo>
                      <a:cubicBezTo>
                        <a:pt x="1" y="12"/>
                        <a:pt x="1" y="17"/>
                        <a:pt x="6" y="16"/>
                      </a:cubicBezTo>
                      <a:cubicBezTo>
                        <a:pt x="5" y="11"/>
                        <a:pt x="4" y="9"/>
                        <a:pt x="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Freeform 1928"/>
                <p:cNvSpPr/>
                <p:nvPr/>
              </p:nvSpPr>
              <p:spPr bwMode="auto">
                <a:xfrm>
                  <a:off x="5017139" y="1090059"/>
                  <a:ext cx="22225" cy="23813"/>
                </a:xfrm>
                <a:custGeom>
                  <a:avLst/>
                  <a:gdLst>
                    <a:gd name="T0" fmla="*/ 1 w 13"/>
                    <a:gd name="T1" fmla="*/ 12 h 14"/>
                    <a:gd name="T2" fmla="*/ 13 w 13"/>
                    <a:gd name="T3" fmla="*/ 8 h 14"/>
                    <a:gd name="T4" fmla="*/ 1 w 13"/>
                    <a:gd name="T5" fmla="*/ 12 h 14"/>
                  </a:gdLst>
                  <a:ahLst/>
                  <a:cxnLst>
                    <a:cxn ang="0">
                      <a:pos x="T0" y="T1"/>
                    </a:cxn>
                    <a:cxn ang="0">
                      <a:pos x="T2" y="T3"/>
                    </a:cxn>
                    <a:cxn ang="0">
                      <a:pos x="T4" y="T5"/>
                    </a:cxn>
                  </a:cxnLst>
                  <a:rect l="0" t="0" r="r" b="b"/>
                  <a:pathLst>
                    <a:path w="13" h="14">
                      <a:moveTo>
                        <a:pt x="1" y="12"/>
                      </a:moveTo>
                      <a:cubicBezTo>
                        <a:pt x="9" y="14"/>
                        <a:pt x="7" y="7"/>
                        <a:pt x="13" y="8"/>
                      </a:cubicBezTo>
                      <a:cubicBezTo>
                        <a:pt x="12" y="0"/>
                        <a:pt x="0" y="5"/>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1929"/>
                <p:cNvSpPr/>
                <p:nvPr/>
              </p:nvSpPr>
              <p:spPr bwMode="auto">
                <a:xfrm>
                  <a:off x="5452114" y="1110696"/>
                  <a:ext cx="38100" cy="26988"/>
                </a:xfrm>
                <a:custGeom>
                  <a:avLst/>
                  <a:gdLst>
                    <a:gd name="T0" fmla="*/ 18 w 22"/>
                    <a:gd name="T1" fmla="*/ 10 h 16"/>
                    <a:gd name="T2" fmla="*/ 16 w 22"/>
                    <a:gd name="T3" fmla="*/ 0 h 16"/>
                    <a:gd name="T4" fmla="*/ 0 w 22"/>
                    <a:gd name="T5" fmla="*/ 12 h 16"/>
                    <a:gd name="T6" fmla="*/ 12 w 22"/>
                    <a:gd name="T7" fmla="*/ 16 h 16"/>
                    <a:gd name="T8" fmla="*/ 22 w 22"/>
                    <a:gd name="T9" fmla="*/ 2 h 16"/>
                    <a:gd name="T10" fmla="*/ 18 w 22"/>
                    <a:gd name="T11" fmla="*/ 10 h 16"/>
                  </a:gdLst>
                  <a:ahLst/>
                  <a:cxnLst>
                    <a:cxn ang="0">
                      <a:pos x="T0" y="T1"/>
                    </a:cxn>
                    <a:cxn ang="0">
                      <a:pos x="T2" y="T3"/>
                    </a:cxn>
                    <a:cxn ang="0">
                      <a:pos x="T4" y="T5"/>
                    </a:cxn>
                    <a:cxn ang="0">
                      <a:pos x="T6" y="T7"/>
                    </a:cxn>
                    <a:cxn ang="0">
                      <a:pos x="T8" y="T9"/>
                    </a:cxn>
                    <a:cxn ang="0">
                      <a:pos x="T10" y="T11"/>
                    </a:cxn>
                  </a:cxnLst>
                  <a:rect l="0" t="0" r="r" b="b"/>
                  <a:pathLst>
                    <a:path w="22" h="16">
                      <a:moveTo>
                        <a:pt x="18" y="10"/>
                      </a:moveTo>
                      <a:cubicBezTo>
                        <a:pt x="12" y="8"/>
                        <a:pt x="21" y="3"/>
                        <a:pt x="16" y="0"/>
                      </a:cubicBezTo>
                      <a:cubicBezTo>
                        <a:pt x="10" y="4"/>
                        <a:pt x="2" y="5"/>
                        <a:pt x="0" y="12"/>
                      </a:cubicBezTo>
                      <a:cubicBezTo>
                        <a:pt x="6" y="12"/>
                        <a:pt x="13" y="2"/>
                        <a:pt x="12" y="16"/>
                      </a:cubicBezTo>
                      <a:cubicBezTo>
                        <a:pt x="19" y="15"/>
                        <a:pt x="21" y="9"/>
                        <a:pt x="22" y="2"/>
                      </a:cubicBezTo>
                      <a:cubicBezTo>
                        <a:pt x="18" y="3"/>
                        <a:pt x="17" y="6"/>
                        <a:pt x="1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Freeform 1930"/>
                <p:cNvSpPr/>
                <p:nvPr/>
              </p:nvSpPr>
              <p:spPr bwMode="auto">
                <a:xfrm>
                  <a:off x="4583752" y="1105934"/>
                  <a:ext cx="20638" cy="33338"/>
                </a:xfrm>
                <a:custGeom>
                  <a:avLst/>
                  <a:gdLst>
                    <a:gd name="T0" fmla="*/ 10 w 12"/>
                    <a:gd name="T1" fmla="*/ 7 h 20"/>
                    <a:gd name="T2" fmla="*/ 0 w 12"/>
                    <a:gd name="T3" fmla="*/ 9 h 20"/>
                    <a:gd name="T4" fmla="*/ 4 w 12"/>
                    <a:gd name="T5" fmla="*/ 17 h 20"/>
                    <a:gd name="T6" fmla="*/ 10 w 12"/>
                    <a:gd name="T7" fmla="*/ 7 h 20"/>
                  </a:gdLst>
                  <a:ahLst/>
                  <a:cxnLst>
                    <a:cxn ang="0">
                      <a:pos x="T0" y="T1"/>
                    </a:cxn>
                    <a:cxn ang="0">
                      <a:pos x="T2" y="T3"/>
                    </a:cxn>
                    <a:cxn ang="0">
                      <a:pos x="T4" y="T5"/>
                    </a:cxn>
                    <a:cxn ang="0">
                      <a:pos x="T6" y="T7"/>
                    </a:cxn>
                  </a:cxnLst>
                  <a:rect l="0" t="0" r="r" b="b"/>
                  <a:pathLst>
                    <a:path w="12" h="20">
                      <a:moveTo>
                        <a:pt x="10" y="7"/>
                      </a:moveTo>
                      <a:cubicBezTo>
                        <a:pt x="6" y="0"/>
                        <a:pt x="4" y="11"/>
                        <a:pt x="0" y="9"/>
                      </a:cubicBezTo>
                      <a:cubicBezTo>
                        <a:pt x="3" y="10"/>
                        <a:pt x="0" y="17"/>
                        <a:pt x="4" y="17"/>
                      </a:cubicBezTo>
                      <a:cubicBezTo>
                        <a:pt x="12" y="20"/>
                        <a:pt x="4"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Freeform 1932"/>
                <p:cNvSpPr/>
                <p:nvPr/>
              </p:nvSpPr>
              <p:spPr bwMode="auto">
                <a:xfrm>
                  <a:off x="4536127" y="1163084"/>
                  <a:ext cx="22225" cy="25400"/>
                </a:xfrm>
                <a:custGeom>
                  <a:avLst/>
                  <a:gdLst>
                    <a:gd name="T0" fmla="*/ 6 w 13"/>
                    <a:gd name="T1" fmla="*/ 0 h 15"/>
                    <a:gd name="T2" fmla="*/ 0 w 13"/>
                    <a:gd name="T3" fmla="*/ 13 h 15"/>
                    <a:gd name="T4" fmla="*/ 12 w 13"/>
                    <a:gd name="T5" fmla="*/ 8 h 15"/>
                    <a:gd name="T6" fmla="*/ 6 w 13"/>
                    <a:gd name="T7" fmla="*/ 0 h 15"/>
                  </a:gdLst>
                  <a:ahLst/>
                  <a:cxnLst>
                    <a:cxn ang="0">
                      <a:pos x="T0" y="T1"/>
                    </a:cxn>
                    <a:cxn ang="0">
                      <a:pos x="T2" y="T3"/>
                    </a:cxn>
                    <a:cxn ang="0">
                      <a:pos x="T4" y="T5"/>
                    </a:cxn>
                    <a:cxn ang="0">
                      <a:pos x="T6" y="T7"/>
                    </a:cxn>
                  </a:cxnLst>
                  <a:rect l="0" t="0" r="r" b="b"/>
                  <a:pathLst>
                    <a:path w="13" h="15">
                      <a:moveTo>
                        <a:pt x="6" y="0"/>
                      </a:moveTo>
                      <a:cubicBezTo>
                        <a:pt x="13" y="8"/>
                        <a:pt x="0" y="6"/>
                        <a:pt x="0" y="13"/>
                      </a:cubicBezTo>
                      <a:cubicBezTo>
                        <a:pt x="7" y="15"/>
                        <a:pt x="5" y="8"/>
                        <a:pt x="12" y="8"/>
                      </a:cubicBezTo>
                      <a:cubicBezTo>
                        <a:pt x="11" y="5"/>
                        <a:pt x="11"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1933"/>
                <p:cNvSpPr/>
                <p:nvPr/>
              </p:nvSpPr>
              <p:spPr bwMode="auto">
                <a:xfrm>
                  <a:off x="4580577" y="1166259"/>
                  <a:ext cx="25400" cy="12700"/>
                </a:xfrm>
                <a:custGeom>
                  <a:avLst/>
                  <a:gdLst>
                    <a:gd name="T0" fmla="*/ 14 w 15"/>
                    <a:gd name="T1" fmla="*/ 0 h 8"/>
                    <a:gd name="T2" fmla="*/ 0 w 15"/>
                    <a:gd name="T3" fmla="*/ 4 h 8"/>
                    <a:gd name="T4" fmla="*/ 14 w 15"/>
                    <a:gd name="T5" fmla="*/ 0 h 8"/>
                  </a:gdLst>
                  <a:ahLst/>
                  <a:cxnLst>
                    <a:cxn ang="0">
                      <a:pos x="T0" y="T1"/>
                    </a:cxn>
                    <a:cxn ang="0">
                      <a:pos x="T2" y="T3"/>
                    </a:cxn>
                    <a:cxn ang="0">
                      <a:pos x="T4" y="T5"/>
                    </a:cxn>
                  </a:cxnLst>
                  <a:rect l="0" t="0" r="r" b="b"/>
                  <a:pathLst>
                    <a:path w="15" h="8">
                      <a:moveTo>
                        <a:pt x="14" y="0"/>
                      </a:moveTo>
                      <a:cubicBezTo>
                        <a:pt x="8" y="3"/>
                        <a:pt x="7" y="1"/>
                        <a:pt x="0" y="4"/>
                      </a:cubicBezTo>
                      <a:cubicBezTo>
                        <a:pt x="2" y="8"/>
                        <a:pt x="15" y="6"/>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Freeform 1934"/>
                <p:cNvSpPr/>
                <p:nvPr/>
              </p:nvSpPr>
              <p:spPr bwMode="auto">
                <a:xfrm>
                  <a:off x="4550414" y="1239284"/>
                  <a:ext cx="12700" cy="20638"/>
                </a:xfrm>
                <a:custGeom>
                  <a:avLst/>
                  <a:gdLst>
                    <a:gd name="T0" fmla="*/ 8 w 8"/>
                    <a:gd name="T1" fmla="*/ 2 h 12"/>
                    <a:gd name="T2" fmla="*/ 8 w 8"/>
                    <a:gd name="T3" fmla="*/ 10 h 12"/>
                    <a:gd name="T4" fmla="*/ 8 w 8"/>
                    <a:gd name="T5" fmla="*/ 2 h 12"/>
                  </a:gdLst>
                  <a:ahLst/>
                  <a:cxnLst>
                    <a:cxn ang="0">
                      <a:pos x="T0" y="T1"/>
                    </a:cxn>
                    <a:cxn ang="0">
                      <a:pos x="T2" y="T3"/>
                    </a:cxn>
                    <a:cxn ang="0">
                      <a:pos x="T4" y="T5"/>
                    </a:cxn>
                  </a:cxnLst>
                  <a:rect l="0" t="0" r="r" b="b"/>
                  <a:pathLst>
                    <a:path w="8" h="12">
                      <a:moveTo>
                        <a:pt x="8" y="2"/>
                      </a:moveTo>
                      <a:cubicBezTo>
                        <a:pt x="0" y="0"/>
                        <a:pt x="0" y="12"/>
                        <a:pt x="8" y="10"/>
                      </a:cubicBezTo>
                      <a:cubicBezTo>
                        <a:pt x="8" y="7"/>
                        <a:pt x="8" y="5"/>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Freeform 1935"/>
                <p:cNvSpPr/>
                <p:nvPr/>
              </p:nvSpPr>
              <p:spPr bwMode="auto">
                <a:xfrm>
                  <a:off x="5698177" y="1250396"/>
                  <a:ext cx="12700" cy="22225"/>
                </a:xfrm>
                <a:custGeom>
                  <a:avLst/>
                  <a:gdLst>
                    <a:gd name="T0" fmla="*/ 6 w 7"/>
                    <a:gd name="T1" fmla="*/ 0 h 13"/>
                    <a:gd name="T2" fmla="*/ 0 w 7"/>
                    <a:gd name="T3" fmla="*/ 2 h 13"/>
                    <a:gd name="T4" fmla="*/ 0 w 7"/>
                    <a:gd name="T5" fmla="*/ 12 h 13"/>
                    <a:gd name="T6" fmla="*/ 6 w 7"/>
                    <a:gd name="T7" fmla="*/ 0 h 13"/>
                  </a:gdLst>
                  <a:ahLst/>
                  <a:cxnLst>
                    <a:cxn ang="0">
                      <a:pos x="T0" y="T1"/>
                    </a:cxn>
                    <a:cxn ang="0">
                      <a:pos x="T2" y="T3"/>
                    </a:cxn>
                    <a:cxn ang="0">
                      <a:pos x="T4" y="T5"/>
                    </a:cxn>
                    <a:cxn ang="0">
                      <a:pos x="T6" y="T7"/>
                    </a:cxn>
                  </a:cxnLst>
                  <a:rect l="0" t="0" r="r" b="b"/>
                  <a:pathLst>
                    <a:path w="7" h="13">
                      <a:moveTo>
                        <a:pt x="6" y="0"/>
                      </a:moveTo>
                      <a:cubicBezTo>
                        <a:pt x="5" y="1"/>
                        <a:pt x="3" y="2"/>
                        <a:pt x="0" y="2"/>
                      </a:cubicBezTo>
                      <a:cubicBezTo>
                        <a:pt x="4" y="6"/>
                        <a:pt x="0" y="7"/>
                        <a:pt x="0" y="12"/>
                      </a:cubicBezTo>
                      <a:cubicBezTo>
                        <a:pt x="7" y="13"/>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Freeform 1937"/>
                <p:cNvSpPr/>
                <p:nvPr/>
              </p:nvSpPr>
              <p:spPr bwMode="auto">
                <a:xfrm>
                  <a:off x="4717102" y="1288496"/>
                  <a:ext cx="20638" cy="26988"/>
                </a:xfrm>
                <a:custGeom>
                  <a:avLst/>
                  <a:gdLst>
                    <a:gd name="T0" fmla="*/ 4 w 12"/>
                    <a:gd name="T1" fmla="*/ 0 h 16"/>
                    <a:gd name="T2" fmla="*/ 4 w 12"/>
                    <a:gd name="T3" fmla="*/ 16 h 16"/>
                    <a:gd name="T4" fmla="*/ 4 w 12"/>
                    <a:gd name="T5" fmla="*/ 0 h 16"/>
                  </a:gdLst>
                  <a:ahLst/>
                  <a:cxnLst>
                    <a:cxn ang="0">
                      <a:pos x="T0" y="T1"/>
                    </a:cxn>
                    <a:cxn ang="0">
                      <a:pos x="T2" y="T3"/>
                    </a:cxn>
                    <a:cxn ang="0">
                      <a:pos x="T4" y="T5"/>
                    </a:cxn>
                  </a:cxnLst>
                  <a:rect l="0" t="0" r="r" b="b"/>
                  <a:pathLst>
                    <a:path w="12" h="16">
                      <a:moveTo>
                        <a:pt x="4" y="0"/>
                      </a:moveTo>
                      <a:cubicBezTo>
                        <a:pt x="0" y="1"/>
                        <a:pt x="0" y="15"/>
                        <a:pt x="4" y="16"/>
                      </a:cubicBezTo>
                      <a:cubicBezTo>
                        <a:pt x="12" y="13"/>
                        <a:pt x="6" y="6"/>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Freeform 1938"/>
                <p:cNvSpPr/>
                <p:nvPr/>
              </p:nvSpPr>
              <p:spPr bwMode="auto">
                <a:xfrm>
                  <a:off x="4494852" y="1288496"/>
                  <a:ext cx="28575" cy="17463"/>
                </a:xfrm>
                <a:custGeom>
                  <a:avLst/>
                  <a:gdLst>
                    <a:gd name="T0" fmla="*/ 5 w 17"/>
                    <a:gd name="T1" fmla="*/ 2 h 10"/>
                    <a:gd name="T2" fmla="*/ 14 w 17"/>
                    <a:gd name="T3" fmla="*/ 8 h 10"/>
                    <a:gd name="T4" fmla="*/ 5 w 17"/>
                    <a:gd name="T5" fmla="*/ 2 h 10"/>
                  </a:gdLst>
                  <a:ahLst/>
                  <a:cxnLst>
                    <a:cxn ang="0">
                      <a:pos x="T0" y="T1"/>
                    </a:cxn>
                    <a:cxn ang="0">
                      <a:pos x="T2" y="T3"/>
                    </a:cxn>
                    <a:cxn ang="0">
                      <a:pos x="T4" y="T5"/>
                    </a:cxn>
                  </a:cxnLst>
                  <a:rect l="0" t="0" r="r" b="b"/>
                  <a:pathLst>
                    <a:path w="17" h="10">
                      <a:moveTo>
                        <a:pt x="5" y="2"/>
                      </a:moveTo>
                      <a:cubicBezTo>
                        <a:pt x="0" y="5"/>
                        <a:pt x="8" y="10"/>
                        <a:pt x="14" y="8"/>
                      </a:cubicBezTo>
                      <a:cubicBezTo>
                        <a:pt x="17" y="0"/>
                        <a:pt x="5" y="7"/>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1939"/>
                <p:cNvSpPr/>
                <p:nvPr/>
              </p:nvSpPr>
              <p:spPr bwMode="auto">
                <a:xfrm>
                  <a:off x="4601214" y="1298021"/>
                  <a:ext cx="31750" cy="20638"/>
                </a:xfrm>
                <a:custGeom>
                  <a:avLst/>
                  <a:gdLst>
                    <a:gd name="T0" fmla="*/ 6 w 18"/>
                    <a:gd name="T1" fmla="*/ 0 h 12"/>
                    <a:gd name="T2" fmla="*/ 12 w 18"/>
                    <a:gd name="T3" fmla="*/ 12 h 12"/>
                    <a:gd name="T4" fmla="*/ 12 w 18"/>
                    <a:gd name="T5" fmla="*/ 2 h 12"/>
                    <a:gd name="T6" fmla="*/ 6 w 18"/>
                    <a:gd name="T7" fmla="*/ 0 h 12"/>
                  </a:gdLst>
                  <a:ahLst/>
                  <a:cxnLst>
                    <a:cxn ang="0">
                      <a:pos x="T0" y="T1"/>
                    </a:cxn>
                    <a:cxn ang="0">
                      <a:pos x="T2" y="T3"/>
                    </a:cxn>
                    <a:cxn ang="0">
                      <a:pos x="T4" y="T5"/>
                    </a:cxn>
                    <a:cxn ang="0">
                      <a:pos x="T6" y="T7"/>
                    </a:cxn>
                  </a:cxnLst>
                  <a:rect l="0" t="0" r="r" b="b"/>
                  <a:pathLst>
                    <a:path w="18" h="12">
                      <a:moveTo>
                        <a:pt x="6" y="0"/>
                      </a:moveTo>
                      <a:cubicBezTo>
                        <a:pt x="0" y="5"/>
                        <a:pt x="11" y="8"/>
                        <a:pt x="12" y="12"/>
                      </a:cubicBezTo>
                      <a:cubicBezTo>
                        <a:pt x="18" y="11"/>
                        <a:pt x="10" y="7"/>
                        <a:pt x="12" y="2"/>
                      </a:cubicBezTo>
                      <a:cubicBezTo>
                        <a:pt x="9" y="4"/>
                        <a:pt x="7" y="4"/>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Freeform 1940"/>
                <p:cNvSpPr/>
                <p:nvPr/>
              </p:nvSpPr>
              <p:spPr bwMode="auto">
                <a:xfrm>
                  <a:off x="5690239" y="1301196"/>
                  <a:ext cx="25400" cy="28575"/>
                </a:xfrm>
                <a:custGeom>
                  <a:avLst/>
                  <a:gdLst>
                    <a:gd name="T0" fmla="*/ 9 w 15"/>
                    <a:gd name="T1" fmla="*/ 0 h 16"/>
                    <a:gd name="T2" fmla="*/ 7 w 15"/>
                    <a:gd name="T3" fmla="*/ 16 h 16"/>
                    <a:gd name="T4" fmla="*/ 15 w 15"/>
                    <a:gd name="T5" fmla="*/ 2 h 16"/>
                    <a:gd name="T6" fmla="*/ 9 w 15"/>
                    <a:gd name="T7" fmla="*/ 0 h 16"/>
                  </a:gdLst>
                  <a:ahLst/>
                  <a:cxnLst>
                    <a:cxn ang="0">
                      <a:pos x="T0" y="T1"/>
                    </a:cxn>
                    <a:cxn ang="0">
                      <a:pos x="T2" y="T3"/>
                    </a:cxn>
                    <a:cxn ang="0">
                      <a:pos x="T4" y="T5"/>
                    </a:cxn>
                    <a:cxn ang="0">
                      <a:pos x="T6" y="T7"/>
                    </a:cxn>
                  </a:cxnLst>
                  <a:rect l="0" t="0" r="r" b="b"/>
                  <a:pathLst>
                    <a:path w="15" h="16">
                      <a:moveTo>
                        <a:pt x="9" y="0"/>
                      </a:moveTo>
                      <a:cubicBezTo>
                        <a:pt x="0" y="1"/>
                        <a:pt x="10" y="9"/>
                        <a:pt x="7" y="16"/>
                      </a:cubicBezTo>
                      <a:cubicBezTo>
                        <a:pt x="11" y="12"/>
                        <a:pt x="15" y="9"/>
                        <a:pt x="15" y="2"/>
                      </a:cubicBezTo>
                      <a:cubicBezTo>
                        <a:pt x="13" y="3"/>
                        <a:pt x="8" y="7"/>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Freeform 1941"/>
                <p:cNvSpPr/>
                <p:nvPr/>
              </p:nvSpPr>
              <p:spPr bwMode="auto">
                <a:xfrm>
                  <a:off x="5609277" y="1312309"/>
                  <a:ext cx="19050" cy="17463"/>
                </a:xfrm>
                <a:custGeom>
                  <a:avLst/>
                  <a:gdLst>
                    <a:gd name="T0" fmla="*/ 6 w 11"/>
                    <a:gd name="T1" fmla="*/ 0 h 10"/>
                    <a:gd name="T2" fmla="*/ 0 w 11"/>
                    <a:gd name="T3" fmla="*/ 4 h 10"/>
                    <a:gd name="T4" fmla="*/ 10 w 11"/>
                    <a:gd name="T5" fmla="*/ 2 h 10"/>
                    <a:gd name="T6" fmla="*/ 6 w 11"/>
                    <a:gd name="T7" fmla="*/ 0 h 10"/>
                  </a:gdLst>
                  <a:ahLst/>
                  <a:cxnLst>
                    <a:cxn ang="0">
                      <a:pos x="T0" y="T1"/>
                    </a:cxn>
                    <a:cxn ang="0">
                      <a:pos x="T2" y="T3"/>
                    </a:cxn>
                    <a:cxn ang="0">
                      <a:pos x="T4" y="T5"/>
                    </a:cxn>
                    <a:cxn ang="0">
                      <a:pos x="T6" y="T7"/>
                    </a:cxn>
                  </a:cxnLst>
                  <a:rect l="0" t="0" r="r" b="b"/>
                  <a:pathLst>
                    <a:path w="11" h="10">
                      <a:moveTo>
                        <a:pt x="6" y="0"/>
                      </a:moveTo>
                      <a:cubicBezTo>
                        <a:pt x="3" y="1"/>
                        <a:pt x="3" y="4"/>
                        <a:pt x="0" y="4"/>
                      </a:cubicBezTo>
                      <a:cubicBezTo>
                        <a:pt x="1" y="9"/>
                        <a:pt x="11" y="10"/>
                        <a:pt x="10" y="2"/>
                      </a:cubicBezTo>
                      <a:cubicBezTo>
                        <a:pt x="7" y="3"/>
                        <a:pt x="6" y="2"/>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1942"/>
                <p:cNvSpPr>
                  <a:spLocks noEditPoints="1"/>
                </p:cNvSpPr>
                <p:nvPr/>
              </p:nvSpPr>
              <p:spPr bwMode="auto">
                <a:xfrm>
                  <a:off x="4507552" y="1063071"/>
                  <a:ext cx="1287463" cy="276225"/>
                </a:xfrm>
                <a:custGeom>
                  <a:avLst/>
                  <a:gdLst>
                    <a:gd name="T0" fmla="*/ 544 w 746"/>
                    <a:gd name="T1" fmla="*/ 22 h 161"/>
                    <a:gd name="T2" fmla="*/ 584 w 746"/>
                    <a:gd name="T3" fmla="*/ 26 h 161"/>
                    <a:gd name="T4" fmla="*/ 602 w 746"/>
                    <a:gd name="T5" fmla="*/ 30 h 161"/>
                    <a:gd name="T6" fmla="*/ 657 w 746"/>
                    <a:gd name="T7" fmla="*/ 56 h 161"/>
                    <a:gd name="T8" fmla="*/ 667 w 746"/>
                    <a:gd name="T9" fmla="*/ 34 h 161"/>
                    <a:gd name="T10" fmla="*/ 685 w 746"/>
                    <a:gd name="T11" fmla="*/ 50 h 161"/>
                    <a:gd name="T12" fmla="*/ 689 w 746"/>
                    <a:gd name="T13" fmla="*/ 40 h 161"/>
                    <a:gd name="T14" fmla="*/ 703 w 746"/>
                    <a:gd name="T15" fmla="*/ 62 h 161"/>
                    <a:gd name="T16" fmla="*/ 730 w 746"/>
                    <a:gd name="T17" fmla="*/ 85 h 161"/>
                    <a:gd name="T18" fmla="*/ 707 w 746"/>
                    <a:gd name="T19" fmla="*/ 81 h 161"/>
                    <a:gd name="T20" fmla="*/ 699 w 746"/>
                    <a:gd name="T21" fmla="*/ 101 h 161"/>
                    <a:gd name="T22" fmla="*/ 726 w 746"/>
                    <a:gd name="T23" fmla="*/ 91 h 161"/>
                    <a:gd name="T24" fmla="*/ 740 w 746"/>
                    <a:gd name="T25" fmla="*/ 121 h 161"/>
                    <a:gd name="T26" fmla="*/ 716 w 746"/>
                    <a:gd name="T27" fmla="*/ 121 h 161"/>
                    <a:gd name="T28" fmla="*/ 687 w 746"/>
                    <a:gd name="T29" fmla="*/ 133 h 161"/>
                    <a:gd name="T30" fmla="*/ 671 w 746"/>
                    <a:gd name="T31" fmla="*/ 151 h 161"/>
                    <a:gd name="T32" fmla="*/ 661 w 746"/>
                    <a:gd name="T33" fmla="*/ 151 h 161"/>
                    <a:gd name="T34" fmla="*/ 604 w 746"/>
                    <a:gd name="T35" fmla="*/ 149 h 161"/>
                    <a:gd name="T36" fmla="*/ 544 w 746"/>
                    <a:gd name="T37" fmla="*/ 153 h 161"/>
                    <a:gd name="T38" fmla="*/ 512 w 746"/>
                    <a:gd name="T39" fmla="*/ 147 h 161"/>
                    <a:gd name="T40" fmla="*/ 487 w 746"/>
                    <a:gd name="T41" fmla="*/ 155 h 161"/>
                    <a:gd name="T42" fmla="*/ 439 w 746"/>
                    <a:gd name="T43" fmla="*/ 153 h 161"/>
                    <a:gd name="T44" fmla="*/ 409 w 746"/>
                    <a:gd name="T45" fmla="*/ 153 h 161"/>
                    <a:gd name="T46" fmla="*/ 372 w 746"/>
                    <a:gd name="T47" fmla="*/ 143 h 161"/>
                    <a:gd name="T48" fmla="*/ 348 w 746"/>
                    <a:gd name="T49" fmla="*/ 143 h 161"/>
                    <a:gd name="T50" fmla="*/ 308 w 746"/>
                    <a:gd name="T51" fmla="*/ 149 h 161"/>
                    <a:gd name="T52" fmla="*/ 259 w 746"/>
                    <a:gd name="T53" fmla="*/ 149 h 161"/>
                    <a:gd name="T54" fmla="*/ 233 w 746"/>
                    <a:gd name="T55" fmla="*/ 141 h 161"/>
                    <a:gd name="T56" fmla="*/ 211 w 746"/>
                    <a:gd name="T57" fmla="*/ 137 h 161"/>
                    <a:gd name="T58" fmla="*/ 168 w 746"/>
                    <a:gd name="T59" fmla="*/ 147 h 161"/>
                    <a:gd name="T60" fmla="*/ 144 w 746"/>
                    <a:gd name="T61" fmla="*/ 143 h 161"/>
                    <a:gd name="T62" fmla="*/ 79 w 746"/>
                    <a:gd name="T63" fmla="*/ 113 h 161"/>
                    <a:gd name="T64" fmla="*/ 85 w 746"/>
                    <a:gd name="T65" fmla="*/ 139 h 161"/>
                    <a:gd name="T66" fmla="*/ 49 w 746"/>
                    <a:gd name="T67" fmla="*/ 111 h 161"/>
                    <a:gd name="T68" fmla="*/ 27 w 746"/>
                    <a:gd name="T69" fmla="*/ 111 h 161"/>
                    <a:gd name="T70" fmla="*/ 19 w 746"/>
                    <a:gd name="T71" fmla="*/ 91 h 161"/>
                    <a:gd name="T72" fmla="*/ 3 w 746"/>
                    <a:gd name="T73" fmla="*/ 81 h 161"/>
                    <a:gd name="T74" fmla="*/ 29 w 746"/>
                    <a:gd name="T75" fmla="*/ 60 h 161"/>
                    <a:gd name="T76" fmla="*/ 63 w 746"/>
                    <a:gd name="T77" fmla="*/ 38 h 161"/>
                    <a:gd name="T78" fmla="*/ 89 w 746"/>
                    <a:gd name="T79" fmla="*/ 32 h 161"/>
                    <a:gd name="T80" fmla="*/ 100 w 746"/>
                    <a:gd name="T81" fmla="*/ 50 h 161"/>
                    <a:gd name="T82" fmla="*/ 140 w 746"/>
                    <a:gd name="T83" fmla="*/ 40 h 161"/>
                    <a:gd name="T84" fmla="*/ 166 w 746"/>
                    <a:gd name="T85" fmla="*/ 34 h 161"/>
                    <a:gd name="T86" fmla="*/ 182 w 746"/>
                    <a:gd name="T87" fmla="*/ 26 h 161"/>
                    <a:gd name="T88" fmla="*/ 213 w 746"/>
                    <a:gd name="T89" fmla="*/ 22 h 161"/>
                    <a:gd name="T90" fmla="*/ 219 w 746"/>
                    <a:gd name="T91" fmla="*/ 28 h 161"/>
                    <a:gd name="T92" fmla="*/ 243 w 746"/>
                    <a:gd name="T93" fmla="*/ 36 h 161"/>
                    <a:gd name="T94" fmla="*/ 275 w 746"/>
                    <a:gd name="T95" fmla="*/ 26 h 161"/>
                    <a:gd name="T96" fmla="*/ 308 w 746"/>
                    <a:gd name="T97" fmla="*/ 28 h 161"/>
                    <a:gd name="T98" fmla="*/ 330 w 746"/>
                    <a:gd name="T99" fmla="*/ 42 h 161"/>
                    <a:gd name="T100" fmla="*/ 354 w 746"/>
                    <a:gd name="T101" fmla="*/ 38 h 161"/>
                    <a:gd name="T102" fmla="*/ 370 w 746"/>
                    <a:gd name="T103" fmla="*/ 12 h 161"/>
                    <a:gd name="T104" fmla="*/ 419 w 746"/>
                    <a:gd name="T105" fmla="*/ 36 h 161"/>
                    <a:gd name="T106" fmla="*/ 437 w 746"/>
                    <a:gd name="T107" fmla="*/ 26 h 161"/>
                    <a:gd name="T108" fmla="*/ 451 w 746"/>
                    <a:gd name="T109" fmla="*/ 20 h 161"/>
                    <a:gd name="T110" fmla="*/ 479 w 746"/>
                    <a:gd name="T111" fmla="*/ 28 h 161"/>
                    <a:gd name="T112" fmla="*/ 497 w 746"/>
                    <a:gd name="T113" fmla="*/ 26 h 161"/>
                    <a:gd name="T114" fmla="*/ 556 w 746"/>
                    <a:gd name="T115" fmla="*/ 38 h 161"/>
                    <a:gd name="T116" fmla="*/ 556 w 746"/>
                    <a:gd name="T117" fmla="*/ 38 h 161"/>
                    <a:gd name="T118" fmla="*/ 302 w 746"/>
                    <a:gd name="T119" fmla="*/ 38 h 161"/>
                    <a:gd name="T120" fmla="*/ 354 w 746"/>
                    <a:gd name="T121" fmla="*/ 50 h 161"/>
                    <a:gd name="T122" fmla="*/ 47 w 746"/>
                    <a:gd name="T123" fmla="*/ 6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 h="161">
                      <a:moveTo>
                        <a:pt x="503" y="30"/>
                      </a:moveTo>
                      <a:cubicBezTo>
                        <a:pt x="502" y="22"/>
                        <a:pt x="509" y="24"/>
                        <a:pt x="510" y="18"/>
                      </a:cubicBezTo>
                      <a:cubicBezTo>
                        <a:pt x="524" y="14"/>
                        <a:pt x="523" y="26"/>
                        <a:pt x="534" y="26"/>
                      </a:cubicBezTo>
                      <a:cubicBezTo>
                        <a:pt x="536" y="31"/>
                        <a:pt x="526" y="32"/>
                        <a:pt x="532" y="34"/>
                      </a:cubicBezTo>
                      <a:cubicBezTo>
                        <a:pt x="536" y="32"/>
                        <a:pt x="553" y="31"/>
                        <a:pt x="544" y="22"/>
                      </a:cubicBezTo>
                      <a:cubicBezTo>
                        <a:pt x="552" y="19"/>
                        <a:pt x="550" y="26"/>
                        <a:pt x="556" y="26"/>
                      </a:cubicBezTo>
                      <a:cubicBezTo>
                        <a:pt x="552" y="21"/>
                        <a:pt x="563" y="17"/>
                        <a:pt x="572" y="18"/>
                      </a:cubicBezTo>
                      <a:cubicBezTo>
                        <a:pt x="571" y="32"/>
                        <a:pt x="586" y="23"/>
                        <a:pt x="582" y="32"/>
                      </a:cubicBezTo>
                      <a:cubicBezTo>
                        <a:pt x="584" y="32"/>
                        <a:pt x="585" y="32"/>
                        <a:pt x="586" y="32"/>
                      </a:cubicBezTo>
                      <a:cubicBezTo>
                        <a:pt x="586" y="30"/>
                        <a:pt x="584" y="29"/>
                        <a:pt x="584" y="26"/>
                      </a:cubicBezTo>
                      <a:cubicBezTo>
                        <a:pt x="588" y="26"/>
                        <a:pt x="591" y="26"/>
                        <a:pt x="594" y="26"/>
                      </a:cubicBezTo>
                      <a:cubicBezTo>
                        <a:pt x="594" y="29"/>
                        <a:pt x="602" y="34"/>
                        <a:pt x="596" y="36"/>
                      </a:cubicBezTo>
                      <a:cubicBezTo>
                        <a:pt x="599" y="31"/>
                        <a:pt x="589" y="30"/>
                        <a:pt x="590" y="34"/>
                      </a:cubicBezTo>
                      <a:cubicBezTo>
                        <a:pt x="597" y="33"/>
                        <a:pt x="593" y="41"/>
                        <a:pt x="600" y="38"/>
                      </a:cubicBezTo>
                      <a:cubicBezTo>
                        <a:pt x="600" y="34"/>
                        <a:pt x="603" y="34"/>
                        <a:pt x="602" y="30"/>
                      </a:cubicBezTo>
                      <a:cubicBezTo>
                        <a:pt x="611" y="32"/>
                        <a:pt x="617" y="36"/>
                        <a:pt x="623" y="30"/>
                      </a:cubicBezTo>
                      <a:cubicBezTo>
                        <a:pt x="628" y="35"/>
                        <a:pt x="620" y="35"/>
                        <a:pt x="619" y="38"/>
                      </a:cubicBezTo>
                      <a:cubicBezTo>
                        <a:pt x="624" y="40"/>
                        <a:pt x="627" y="40"/>
                        <a:pt x="633" y="38"/>
                      </a:cubicBezTo>
                      <a:cubicBezTo>
                        <a:pt x="635" y="48"/>
                        <a:pt x="645" y="48"/>
                        <a:pt x="651" y="44"/>
                      </a:cubicBezTo>
                      <a:cubicBezTo>
                        <a:pt x="649" y="52"/>
                        <a:pt x="654" y="53"/>
                        <a:pt x="657" y="56"/>
                      </a:cubicBezTo>
                      <a:cubicBezTo>
                        <a:pt x="655" y="50"/>
                        <a:pt x="655" y="52"/>
                        <a:pt x="659" y="48"/>
                      </a:cubicBezTo>
                      <a:cubicBezTo>
                        <a:pt x="659" y="45"/>
                        <a:pt x="654" y="47"/>
                        <a:pt x="655" y="42"/>
                      </a:cubicBezTo>
                      <a:cubicBezTo>
                        <a:pt x="659" y="40"/>
                        <a:pt x="662" y="48"/>
                        <a:pt x="663" y="42"/>
                      </a:cubicBezTo>
                      <a:cubicBezTo>
                        <a:pt x="664" y="37"/>
                        <a:pt x="659" y="38"/>
                        <a:pt x="659" y="34"/>
                      </a:cubicBezTo>
                      <a:cubicBezTo>
                        <a:pt x="663" y="36"/>
                        <a:pt x="666" y="28"/>
                        <a:pt x="667" y="34"/>
                      </a:cubicBezTo>
                      <a:cubicBezTo>
                        <a:pt x="658" y="35"/>
                        <a:pt x="670" y="43"/>
                        <a:pt x="675" y="42"/>
                      </a:cubicBezTo>
                      <a:cubicBezTo>
                        <a:pt x="677" y="48"/>
                        <a:pt x="671" y="46"/>
                        <a:pt x="671" y="50"/>
                      </a:cubicBezTo>
                      <a:cubicBezTo>
                        <a:pt x="666" y="53"/>
                        <a:pt x="663" y="44"/>
                        <a:pt x="661" y="50"/>
                      </a:cubicBezTo>
                      <a:cubicBezTo>
                        <a:pt x="668" y="52"/>
                        <a:pt x="674" y="56"/>
                        <a:pt x="673" y="60"/>
                      </a:cubicBezTo>
                      <a:cubicBezTo>
                        <a:pt x="680" y="57"/>
                        <a:pt x="677" y="54"/>
                        <a:pt x="685" y="50"/>
                      </a:cubicBezTo>
                      <a:cubicBezTo>
                        <a:pt x="686" y="45"/>
                        <a:pt x="684" y="42"/>
                        <a:pt x="679" y="42"/>
                      </a:cubicBezTo>
                      <a:cubicBezTo>
                        <a:pt x="682" y="36"/>
                        <a:pt x="676" y="33"/>
                        <a:pt x="685" y="32"/>
                      </a:cubicBezTo>
                      <a:cubicBezTo>
                        <a:pt x="685" y="35"/>
                        <a:pt x="686" y="37"/>
                        <a:pt x="687" y="38"/>
                      </a:cubicBezTo>
                      <a:cubicBezTo>
                        <a:pt x="685" y="38"/>
                        <a:pt x="682" y="39"/>
                        <a:pt x="683" y="42"/>
                      </a:cubicBezTo>
                      <a:cubicBezTo>
                        <a:pt x="686" y="42"/>
                        <a:pt x="688" y="41"/>
                        <a:pt x="689" y="40"/>
                      </a:cubicBezTo>
                      <a:cubicBezTo>
                        <a:pt x="687" y="47"/>
                        <a:pt x="692" y="45"/>
                        <a:pt x="693" y="48"/>
                      </a:cubicBezTo>
                      <a:cubicBezTo>
                        <a:pt x="680" y="52"/>
                        <a:pt x="697" y="62"/>
                        <a:pt x="687" y="69"/>
                      </a:cubicBezTo>
                      <a:cubicBezTo>
                        <a:pt x="690" y="63"/>
                        <a:pt x="697" y="70"/>
                        <a:pt x="697" y="66"/>
                      </a:cubicBezTo>
                      <a:cubicBezTo>
                        <a:pt x="695" y="66"/>
                        <a:pt x="694" y="64"/>
                        <a:pt x="693" y="62"/>
                      </a:cubicBezTo>
                      <a:cubicBezTo>
                        <a:pt x="698" y="65"/>
                        <a:pt x="702" y="57"/>
                        <a:pt x="703" y="62"/>
                      </a:cubicBezTo>
                      <a:cubicBezTo>
                        <a:pt x="700" y="62"/>
                        <a:pt x="698" y="65"/>
                        <a:pt x="701" y="66"/>
                      </a:cubicBezTo>
                      <a:cubicBezTo>
                        <a:pt x="707" y="67"/>
                        <a:pt x="703" y="59"/>
                        <a:pt x="709" y="60"/>
                      </a:cubicBezTo>
                      <a:cubicBezTo>
                        <a:pt x="705" y="69"/>
                        <a:pt x="713" y="74"/>
                        <a:pt x="716" y="81"/>
                      </a:cubicBezTo>
                      <a:cubicBezTo>
                        <a:pt x="723" y="80"/>
                        <a:pt x="714" y="74"/>
                        <a:pt x="720" y="73"/>
                      </a:cubicBezTo>
                      <a:cubicBezTo>
                        <a:pt x="720" y="79"/>
                        <a:pt x="730" y="77"/>
                        <a:pt x="730" y="85"/>
                      </a:cubicBezTo>
                      <a:cubicBezTo>
                        <a:pt x="720" y="83"/>
                        <a:pt x="732" y="90"/>
                        <a:pt x="726" y="91"/>
                      </a:cubicBezTo>
                      <a:cubicBezTo>
                        <a:pt x="725" y="86"/>
                        <a:pt x="715" y="89"/>
                        <a:pt x="713" y="91"/>
                      </a:cubicBezTo>
                      <a:cubicBezTo>
                        <a:pt x="717" y="82"/>
                        <a:pt x="705" y="83"/>
                        <a:pt x="711" y="77"/>
                      </a:cubicBezTo>
                      <a:cubicBezTo>
                        <a:pt x="708" y="77"/>
                        <a:pt x="705" y="76"/>
                        <a:pt x="703" y="75"/>
                      </a:cubicBezTo>
                      <a:cubicBezTo>
                        <a:pt x="704" y="77"/>
                        <a:pt x="707" y="78"/>
                        <a:pt x="707" y="81"/>
                      </a:cubicBezTo>
                      <a:cubicBezTo>
                        <a:pt x="703" y="81"/>
                        <a:pt x="701" y="79"/>
                        <a:pt x="701" y="75"/>
                      </a:cubicBezTo>
                      <a:cubicBezTo>
                        <a:pt x="702" y="71"/>
                        <a:pt x="708" y="73"/>
                        <a:pt x="707" y="69"/>
                      </a:cubicBezTo>
                      <a:cubicBezTo>
                        <a:pt x="696" y="68"/>
                        <a:pt x="701" y="84"/>
                        <a:pt x="691" y="75"/>
                      </a:cubicBezTo>
                      <a:cubicBezTo>
                        <a:pt x="690" y="82"/>
                        <a:pt x="694" y="92"/>
                        <a:pt x="689" y="99"/>
                      </a:cubicBezTo>
                      <a:cubicBezTo>
                        <a:pt x="694" y="98"/>
                        <a:pt x="694" y="102"/>
                        <a:pt x="699" y="101"/>
                      </a:cubicBezTo>
                      <a:cubicBezTo>
                        <a:pt x="700" y="96"/>
                        <a:pt x="701" y="91"/>
                        <a:pt x="703" y="89"/>
                      </a:cubicBezTo>
                      <a:cubicBezTo>
                        <a:pt x="701" y="95"/>
                        <a:pt x="710" y="92"/>
                        <a:pt x="713" y="93"/>
                      </a:cubicBezTo>
                      <a:cubicBezTo>
                        <a:pt x="714" y="97"/>
                        <a:pt x="716" y="101"/>
                        <a:pt x="720" y="103"/>
                      </a:cubicBezTo>
                      <a:cubicBezTo>
                        <a:pt x="720" y="98"/>
                        <a:pt x="716" y="97"/>
                        <a:pt x="716" y="93"/>
                      </a:cubicBezTo>
                      <a:cubicBezTo>
                        <a:pt x="720" y="93"/>
                        <a:pt x="723" y="92"/>
                        <a:pt x="726" y="91"/>
                      </a:cubicBezTo>
                      <a:cubicBezTo>
                        <a:pt x="731" y="93"/>
                        <a:pt x="722" y="97"/>
                        <a:pt x="728" y="99"/>
                      </a:cubicBezTo>
                      <a:cubicBezTo>
                        <a:pt x="731" y="95"/>
                        <a:pt x="742" y="96"/>
                        <a:pt x="744" y="101"/>
                      </a:cubicBezTo>
                      <a:cubicBezTo>
                        <a:pt x="735" y="103"/>
                        <a:pt x="745" y="107"/>
                        <a:pt x="746" y="111"/>
                      </a:cubicBezTo>
                      <a:cubicBezTo>
                        <a:pt x="742" y="113"/>
                        <a:pt x="739" y="105"/>
                        <a:pt x="738" y="111"/>
                      </a:cubicBezTo>
                      <a:cubicBezTo>
                        <a:pt x="742" y="114"/>
                        <a:pt x="746" y="117"/>
                        <a:pt x="740" y="121"/>
                      </a:cubicBezTo>
                      <a:cubicBezTo>
                        <a:pt x="739" y="119"/>
                        <a:pt x="736" y="116"/>
                        <a:pt x="736" y="119"/>
                      </a:cubicBezTo>
                      <a:cubicBezTo>
                        <a:pt x="736" y="120"/>
                        <a:pt x="741" y="127"/>
                        <a:pt x="736" y="127"/>
                      </a:cubicBezTo>
                      <a:cubicBezTo>
                        <a:pt x="731" y="121"/>
                        <a:pt x="726" y="131"/>
                        <a:pt x="722" y="131"/>
                      </a:cubicBezTo>
                      <a:cubicBezTo>
                        <a:pt x="725" y="125"/>
                        <a:pt x="720" y="122"/>
                        <a:pt x="718" y="117"/>
                      </a:cubicBezTo>
                      <a:cubicBezTo>
                        <a:pt x="718" y="119"/>
                        <a:pt x="716" y="119"/>
                        <a:pt x="716" y="121"/>
                      </a:cubicBezTo>
                      <a:cubicBezTo>
                        <a:pt x="724" y="123"/>
                        <a:pt x="716" y="130"/>
                        <a:pt x="718" y="137"/>
                      </a:cubicBezTo>
                      <a:cubicBezTo>
                        <a:pt x="709" y="131"/>
                        <a:pt x="714" y="138"/>
                        <a:pt x="705" y="139"/>
                      </a:cubicBezTo>
                      <a:cubicBezTo>
                        <a:pt x="699" y="135"/>
                        <a:pt x="712" y="128"/>
                        <a:pt x="705" y="125"/>
                      </a:cubicBezTo>
                      <a:cubicBezTo>
                        <a:pt x="699" y="127"/>
                        <a:pt x="706" y="133"/>
                        <a:pt x="697" y="135"/>
                      </a:cubicBezTo>
                      <a:cubicBezTo>
                        <a:pt x="696" y="128"/>
                        <a:pt x="688" y="140"/>
                        <a:pt x="687" y="133"/>
                      </a:cubicBezTo>
                      <a:cubicBezTo>
                        <a:pt x="690" y="133"/>
                        <a:pt x="690" y="131"/>
                        <a:pt x="691" y="129"/>
                      </a:cubicBezTo>
                      <a:cubicBezTo>
                        <a:pt x="688" y="126"/>
                        <a:pt x="678" y="129"/>
                        <a:pt x="677" y="123"/>
                      </a:cubicBezTo>
                      <a:cubicBezTo>
                        <a:pt x="679" y="129"/>
                        <a:pt x="677" y="131"/>
                        <a:pt x="679" y="133"/>
                      </a:cubicBezTo>
                      <a:cubicBezTo>
                        <a:pt x="680" y="131"/>
                        <a:pt x="682" y="131"/>
                        <a:pt x="685" y="131"/>
                      </a:cubicBezTo>
                      <a:cubicBezTo>
                        <a:pt x="678" y="136"/>
                        <a:pt x="680" y="149"/>
                        <a:pt x="671" y="151"/>
                      </a:cubicBezTo>
                      <a:cubicBezTo>
                        <a:pt x="670" y="148"/>
                        <a:pt x="673" y="141"/>
                        <a:pt x="669" y="141"/>
                      </a:cubicBezTo>
                      <a:cubicBezTo>
                        <a:pt x="669" y="144"/>
                        <a:pt x="666" y="143"/>
                        <a:pt x="665" y="145"/>
                      </a:cubicBezTo>
                      <a:cubicBezTo>
                        <a:pt x="665" y="148"/>
                        <a:pt x="669" y="150"/>
                        <a:pt x="665" y="151"/>
                      </a:cubicBezTo>
                      <a:cubicBezTo>
                        <a:pt x="664" y="149"/>
                        <a:pt x="662" y="147"/>
                        <a:pt x="659" y="147"/>
                      </a:cubicBezTo>
                      <a:cubicBezTo>
                        <a:pt x="659" y="149"/>
                        <a:pt x="661" y="150"/>
                        <a:pt x="661" y="151"/>
                      </a:cubicBezTo>
                      <a:cubicBezTo>
                        <a:pt x="655" y="151"/>
                        <a:pt x="655" y="156"/>
                        <a:pt x="649" y="155"/>
                      </a:cubicBezTo>
                      <a:cubicBezTo>
                        <a:pt x="640" y="149"/>
                        <a:pt x="638" y="138"/>
                        <a:pt x="631" y="133"/>
                      </a:cubicBezTo>
                      <a:cubicBezTo>
                        <a:pt x="628" y="144"/>
                        <a:pt x="616" y="145"/>
                        <a:pt x="613" y="155"/>
                      </a:cubicBezTo>
                      <a:cubicBezTo>
                        <a:pt x="606" y="152"/>
                        <a:pt x="618" y="149"/>
                        <a:pt x="613" y="147"/>
                      </a:cubicBezTo>
                      <a:cubicBezTo>
                        <a:pt x="609" y="148"/>
                        <a:pt x="605" y="147"/>
                        <a:pt x="604" y="149"/>
                      </a:cubicBezTo>
                      <a:cubicBezTo>
                        <a:pt x="604" y="152"/>
                        <a:pt x="604" y="155"/>
                        <a:pt x="604" y="157"/>
                      </a:cubicBezTo>
                      <a:cubicBezTo>
                        <a:pt x="602" y="157"/>
                        <a:pt x="600" y="157"/>
                        <a:pt x="598" y="157"/>
                      </a:cubicBezTo>
                      <a:cubicBezTo>
                        <a:pt x="592" y="153"/>
                        <a:pt x="606" y="150"/>
                        <a:pt x="600" y="147"/>
                      </a:cubicBezTo>
                      <a:cubicBezTo>
                        <a:pt x="598" y="150"/>
                        <a:pt x="595" y="153"/>
                        <a:pt x="592" y="155"/>
                      </a:cubicBezTo>
                      <a:cubicBezTo>
                        <a:pt x="570" y="156"/>
                        <a:pt x="561" y="146"/>
                        <a:pt x="544" y="153"/>
                      </a:cubicBezTo>
                      <a:cubicBezTo>
                        <a:pt x="544" y="151"/>
                        <a:pt x="544" y="148"/>
                        <a:pt x="542" y="147"/>
                      </a:cubicBezTo>
                      <a:cubicBezTo>
                        <a:pt x="541" y="155"/>
                        <a:pt x="530" y="153"/>
                        <a:pt x="524" y="155"/>
                      </a:cubicBezTo>
                      <a:cubicBezTo>
                        <a:pt x="523" y="153"/>
                        <a:pt x="521" y="151"/>
                        <a:pt x="520" y="149"/>
                      </a:cubicBezTo>
                      <a:cubicBezTo>
                        <a:pt x="517" y="151"/>
                        <a:pt x="516" y="155"/>
                        <a:pt x="512" y="155"/>
                      </a:cubicBezTo>
                      <a:cubicBezTo>
                        <a:pt x="508" y="151"/>
                        <a:pt x="512" y="153"/>
                        <a:pt x="512" y="147"/>
                      </a:cubicBezTo>
                      <a:cubicBezTo>
                        <a:pt x="507" y="152"/>
                        <a:pt x="508" y="144"/>
                        <a:pt x="501" y="145"/>
                      </a:cubicBezTo>
                      <a:cubicBezTo>
                        <a:pt x="501" y="147"/>
                        <a:pt x="500" y="148"/>
                        <a:pt x="499" y="149"/>
                      </a:cubicBezTo>
                      <a:cubicBezTo>
                        <a:pt x="512" y="148"/>
                        <a:pt x="500" y="160"/>
                        <a:pt x="495" y="159"/>
                      </a:cubicBezTo>
                      <a:cubicBezTo>
                        <a:pt x="490" y="155"/>
                        <a:pt x="499" y="148"/>
                        <a:pt x="491" y="147"/>
                      </a:cubicBezTo>
                      <a:cubicBezTo>
                        <a:pt x="485" y="150"/>
                        <a:pt x="492" y="152"/>
                        <a:pt x="487" y="155"/>
                      </a:cubicBezTo>
                      <a:cubicBezTo>
                        <a:pt x="487" y="152"/>
                        <a:pt x="483" y="154"/>
                        <a:pt x="481" y="155"/>
                      </a:cubicBezTo>
                      <a:cubicBezTo>
                        <a:pt x="479" y="149"/>
                        <a:pt x="488" y="154"/>
                        <a:pt x="485" y="147"/>
                      </a:cubicBezTo>
                      <a:cubicBezTo>
                        <a:pt x="472" y="145"/>
                        <a:pt x="485" y="157"/>
                        <a:pt x="471" y="155"/>
                      </a:cubicBezTo>
                      <a:cubicBezTo>
                        <a:pt x="470" y="152"/>
                        <a:pt x="474" y="150"/>
                        <a:pt x="471" y="149"/>
                      </a:cubicBezTo>
                      <a:cubicBezTo>
                        <a:pt x="460" y="161"/>
                        <a:pt x="452" y="146"/>
                        <a:pt x="439" y="153"/>
                      </a:cubicBezTo>
                      <a:cubicBezTo>
                        <a:pt x="436" y="152"/>
                        <a:pt x="439" y="146"/>
                        <a:pt x="435" y="145"/>
                      </a:cubicBezTo>
                      <a:cubicBezTo>
                        <a:pt x="433" y="148"/>
                        <a:pt x="432" y="152"/>
                        <a:pt x="427" y="151"/>
                      </a:cubicBezTo>
                      <a:cubicBezTo>
                        <a:pt x="427" y="147"/>
                        <a:pt x="425" y="145"/>
                        <a:pt x="421" y="145"/>
                      </a:cubicBezTo>
                      <a:cubicBezTo>
                        <a:pt x="425" y="152"/>
                        <a:pt x="419" y="149"/>
                        <a:pt x="417" y="145"/>
                      </a:cubicBezTo>
                      <a:cubicBezTo>
                        <a:pt x="416" y="150"/>
                        <a:pt x="413" y="152"/>
                        <a:pt x="409" y="153"/>
                      </a:cubicBezTo>
                      <a:cubicBezTo>
                        <a:pt x="403" y="148"/>
                        <a:pt x="412" y="142"/>
                        <a:pt x="404" y="139"/>
                      </a:cubicBezTo>
                      <a:cubicBezTo>
                        <a:pt x="402" y="145"/>
                        <a:pt x="393" y="144"/>
                        <a:pt x="396" y="155"/>
                      </a:cubicBezTo>
                      <a:cubicBezTo>
                        <a:pt x="389" y="154"/>
                        <a:pt x="389" y="145"/>
                        <a:pt x="382" y="143"/>
                      </a:cubicBezTo>
                      <a:cubicBezTo>
                        <a:pt x="378" y="146"/>
                        <a:pt x="385" y="148"/>
                        <a:pt x="380" y="149"/>
                      </a:cubicBezTo>
                      <a:cubicBezTo>
                        <a:pt x="378" y="147"/>
                        <a:pt x="373" y="147"/>
                        <a:pt x="372" y="143"/>
                      </a:cubicBezTo>
                      <a:cubicBezTo>
                        <a:pt x="372" y="146"/>
                        <a:pt x="373" y="149"/>
                        <a:pt x="370" y="149"/>
                      </a:cubicBezTo>
                      <a:cubicBezTo>
                        <a:pt x="370" y="146"/>
                        <a:pt x="367" y="150"/>
                        <a:pt x="366" y="147"/>
                      </a:cubicBezTo>
                      <a:cubicBezTo>
                        <a:pt x="369" y="148"/>
                        <a:pt x="366" y="140"/>
                        <a:pt x="364" y="139"/>
                      </a:cubicBezTo>
                      <a:cubicBezTo>
                        <a:pt x="365" y="147"/>
                        <a:pt x="352" y="152"/>
                        <a:pt x="348" y="149"/>
                      </a:cubicBezTo>
                      <a:cubicBezTo>
                        <a:pt x="351" y="149"/>
                        <a:pt x="351" y="144"/>
                        <a:pt x="348" y="143"/>
                      </a:cubicBezTo>
                      <a:cubicBezTo>
                        <a:pt x="347" y="146"/>
                        <a:pt x="346" y="148"/>
                        <a:pt x="344" y="149"/>
                      </a:cubicBezTo>
                      <a:cubicBezTo>
                        <a:pt x="340" y="148"/>
                        <a:pt x="341" y="143"/>
                        <a:pt x="338" y="141"/>
                      </a:cubicBezTo>
                      <a:cubicBezTo>
                        <a:pt x="340" y="153"/>
                        <a:pt x="324" y="146"/>
                        <a:pt x="324" y="141"/>
                      </a:cubicBezTo>
                      <a:cubicBezTo>
                        <a:pt x="319" y="148"/>
                        <a:pt x="319" y="146"/>
                        <a:pt x="312" y="143"/>
                      </a:cubicBezTo>
                      <a:cubicBezTo>
                        <a:pt x="312" y="147"/>
                        <a:pt x="310" y="148"/>
                        <a:pt x="308" y="149"/>
                      </a:cubicBezTo>
                      <a:cubicBezTo>
                        <a:pt x="305" y="141"/>
                        <a:pt x="284" y="148"/>
                        <a:pt x="283" y="137"/>
                      </a:cubicBezTo>
                      <a:cubicBezTo>
                        <a:pt x="278" y="137"/>
                        <a:pt x="280" y="145"/>
                        <a:pt x="275" y="145"/>
                      </a:cubicBezTo>
                      <a:cubicBezTo>
                        <a:pt x="273" y="140"/>
                        <a:pt x="271" y="139"/>
                        <a:pt x="265" y="141"/>
                      </a:cubicBezTo>
                      <a:cubicBezTo>
                        <a:pt x="265" y="144"/>
                        <a:pt x="265" y="147"/>
                        <a:pt x="265" y="149"/>
                      </a:cubicBezTo>
                      <a:cubicBezTo>
                        <a:pt x="263" y="149"/>
                        <a:pt x="261" y="149"/>
                        <a:pt x="259" y="149"/>
                      </a:cubicBezTo>
                      <a:cubicBezTo>
                        <a:pt x="256" y="143"/>
                        <a:pt x="270" y="139"/>
                        <a:pt x="259" y="137"/>
                      </a:cubicBezTo>
                      <a:cubicBezTo>
                        <a:pt x="264" y="142"/>
                        <a:pt x="256" y="142"/>
                        <a:pt x="253" y="145"/>
                      </a:cubicBezTo>
                      <a:cubicBezTo>
                        <a:pt x="255" y="139"/>
                        <a:pt x="246" y="142"/>
                        <a:pt x="245" y="139"/>
                      </a:cubicBezTo>
                      <a:cubicBezTo>
                        <a:pt x="245" y="144"/>
                        <a:pt x="242" y="147"/>
                        <a:pt x="237" y="147"/>
                      </a:cubicBezTo>
                      <a:cubicBezTo>
                        <a:pt x="236" y="144"/>
                        <a:pt x="234" y="144"/>
                        <a:pt x="233" y="141"/>
                      </a:cubicBezTo>
                      <a:cubicBezTo>
                        <a:pt x="236" y="141"/>
                        <a:pt x="240" y="141"/>
                        <a:pt x="239" y="137"/>
                      </a:cubicBezTo>
                      <a:cubicBezTo>
                        <a:pt x="232" y="140"/>
                        <a:pt x="226" y="140"/>
                        <a:pt x="227" y="135"/>
                      </a:cubicBezTo>
                      <a:cubicBezTo>
                        <a:pt x="223" y="141"/>
                        <a:pt x="213" y="140"/>
                        <a:pt x="209" y="145"/>
                      </a:cubicBezTo>
                      <a:cubicBezTo>
                        <a:pt x="208" y="141"/>
                        <a:pt x="219" y="134"/>
                        <a:pt x="209" y="133"/>
                      </a:cubicBezTo>
                      <a:cubicBezTo>
                        <a:pt x="209" y="135"/>
                        <a:pt x="210" y="136"/>
                        <a:pt x="211" y="137"/>
                      </a:cubicBezTo>
                      <a:cubicBezTo>
                        <a:pt x="204" y="138"/>
                        <a:pt x="203" y="134"/>
                        <a:pt x="199" y="133"/>
                      </a:cubicBezTo>
                      <a:cubicBezTo>
                        <a:pt x="202" y="137"/>
                        <a:pt x="197" y="137"/>
                        <a:pt x="199" y="143"/>
                      </a:cubicBezTo>
                      <a:cubicBezTo>
                        <a:pt x="190" y="142"/>
                        <a:pt x="183" y="138"/>
                        <a:pt x="178" y="133"/>
                      </a:cubicBezTo>
                      <a:cubicBezTo>
                        <a:pt x="175" y="136"/>
                        <a:pt x="170" y="138"/>
                        <a:pt x="166" y="141"/>
                      </a:cubicBezTo>
                      <a:cubicBezTo>
                        <a:pt x="170" y="142"/>
                        <a:pt x="170" y="144"/>
                        <a:pt x="168" y="147"/>
                      </a:cubicBezTo>
                      <a:cubicBezTo>
                        <a:pt x="164" y="147"/>
                        <a:pt x="160" y="147"/>
                        <a:pt x="156" y="147"/>
                      </a:cubicBezTo>
                      <a:cubicBezTo>
                        <a:pt x="154" y="139"/>
                        <a:pt x="164" y="141"/>
                        <a:pt x="164" y="135"/>
                      </a:cubicBezTo>
                      <a:cubicBezTo>
                        <a:pt x="162" y="135"/>
                        <a:pt x="162" y="134"/>
                        <a:pt x="160" y="133"/>
                      </a:cubicBezTo>
                      <a:cubicBezTo>
                        <a:pt x="159" y="145"/>
                        <a:pt x="148" y="141"/>
                        <a:pt x="144" y="135"/>
                      </a:cubicBezTo>
                      <a:cubicBezTo>
                        <a:pt x="144" y="138"/>
                        <a:pt x="144" y="141"/>
                        <a:pt x="144" y="143"/>
                      </a:cubicBezTo>
                      <a:cubicBezTo>
                        <a:pt x="140" y="143"/>
                        <a:pt x="138" y="144"/>
                        <a:pt x="136" y="145"/>
                      </a:cubicBezTo>
                      <a:cubicBezTo>
                        <a:pt x="136" y="124"/>
                        <a:pt x="111" y="121"/>
                        <a:pt x="98" y="119"/>
                      </a:cubicBezTo>
                      <a:cubicBezTo>
                        <a:pt x="98" y="121"/>
                        <a:pt x="106" y="127"/>
                        <a:pt x="100" y="129"/>
                      </a:cubicBezTo>
                      <a:cubicBezTo>
                        <a:pt x="100" y="120"/>
                        <a:pt x="89" y="119"/>
                        <a:pt x="83" y="121"/>
                      </a:cubicBezTo>
                      <a:cubicBezTo>
                        <a:pt x="84" y="116"/>
                        <a:pt x="83" y="113"/>
                        <a:pt x="79" y="113"/>
                      </a:cubicBezTo>
                      <a:cubicBezTo>
                        <a:pt x="81" y="118"/>
                        <a:pt x="81" y="118"/>
                        <a:pt x="81" y="127"/>
                      </a:cubicBezTo>
                      <a:cubicBezTo>
                        <a:pt x="73" y="127"/>
                        <a:pt x="73" y="135"/>
                        <a:pt x="71" y="141"/>
                      </a:cubicBezTo>
                      <a:cubicBezTo>
                        <a:pt x="75" y="141"/>
                        <a:pt x="78" y="141"/>
                        <a:pt x="81" y="141"/>
                      </a:cubicBezTo>
                      <a:cubicBezTo>
                        <a:pt x="81" y="139"/>
                        <a:pt x="79" y="138"/>
                        <a:pt x="79" y="135"/>
                      </a:cubicBezTo>
                      <a:cubicBezTo>
                        <a:pt x="83" y="133"/>
                        <a:pt x="90" y="138"/>
                        <a:pt x="85" y="139"/>
                      </a:cubicBezTo>
                      <a:cubicBezTo>
                        <a:pt x="82" y="134"/>
                        <a:pt x="87" y="141"/>
                        <a:pt x="85" y="145"/>
                      </a:cubicBezTo>
                      <a:cubicBezTo>
                        <a:pt x="77" y="146"/>
                        <a:pt x="78" y="143"/>
                        <a:pt x="71" y="145"/>
                      </a:cubicBezTo>
                      <a:cubicBezTo>
                        <a:pt x="65" y="137"/>
                        <a:pt x="71" y="129"/>
                        <a:pt x="69" y="123"/>
                      </a:cubicBezTo>
                      <a:cubicBezTo>
                        <a:pt x="66" y="125"/>
                        <a:pt x="67" y="131"/>
                        <a:pt x="59" y="129"/>
                      </a:cubicBezTo>
                      <a:cubicBezTo>
                        <a:pt x="58" y="121"/>
                        <a:pt x="53" y="116"/>
                        <a:pt x="49" y="111"/>
                      </a:cubicBezTo>
                      <a:cubicBezTo>
                        <a:pt x="47" y="118"/>
                        <a:pt x="51" y="121"/>
                        <a:pt x="53" y="129"/>
                      </a:cubicBezTo>
                      <a:cubicBezTo>
                        <a:pt x="47" y="127"/>
                        <a:pt x="48" y="132"/>
                        <a:pt x="43" y="131"/>
                      </a:cubicBezTo>
                      <a:cubicBezTo>
                        <a:pt x="42" y="126"/>
                        <a:pt x="47" y="127"/>
                        <a:pt x="47" y="123"/>
                      </a:cubicBezTo>
                      <a:cubicBezTo>
                        <a:pt x="39" y="122"/>
                        <a:pt x="33" y="120"/>
                        <a:pt x="25" y="119"/>
                      </a:cubicBezTo>
                      <a:cubicBezTo>
                        <a:pt x="25" y="116"/>
                        <a:pt x="24" y="112"/>
                        <a:pt x="27" y="111"/>
                      </a:cubicBezTo>
                      <a:cubicBezTo>
                        <a:pt x="29" y="114"/>
                        <a:pt x="35" y="114"/>
                        <a:pt x="37" y="117"/>
                      </a:cubicBezTo>
                      <a:cubicBezTo>
                        <a:pt x="31" y="110"/>
                        <a:pt x="36" y="113"/>
                        <a:pt x="39" y="111"/>
                      </a:cubicBezTo>
                      <a:cubicBezTo>
                        <a:pt x="35" y="106"/>
                        <a:pt x="33" y="98"/>
                        <a:pt x="25" y="97"/>
                      </a:cubicBezTo>
                      <a:cubicBezTo>
                        <a:pt x="25" y="99"/>
                        <a:pt x="26" y="99"/>
                        <a:pt x="27" y="101"/>
                      </a:cubicBezTo>
                      <a:cubicBezTo>
                        <a:pt x="18" y="100"/>
                        <a:pt x="22" y="94"/>
                        <a:pt x="19" y="91"/>
                      </a:cubicBezTo>
                      <a:cubicBezTo>
                        <a:pt x="14" y="91"/>
                        <a:pt x="18" y="99"/>
                        <a:pt x="17" y="103"/>
                      </a:cubicBezTo>
                      <a:cubicBezTo>
                        <a:pt x="7" y="101"/>
                        <a:pt x="8" y="98"/>
                        <a:pt x="3" y="95"/>
                      </a:cubicBezTo>
                      <a:cubicBezTo>
                        <a:pt x="5" y="94"/>
                        <a:pt x="7" y="93"/>
                        <a:pt x="9" y="91"/>
                      </a:cubicBezTo>
                      <a:cubicBezTo>
                        <a:pt x="5" y="91"/>
                        <a:pt x="2" y="90"/>
                        <a:pt x="1" y="89"/>
                      </a:cubicBezTo>
                      <a:cubicBezTo>
                        <a:pt x="0" y="85"/>
                        <a:pt x="3" y="84"/>
                        <a:pt x="3" y="81"/>
                      </a:cubicBezTo>
                      <a:cubicBezTo>
                        <a:pt x="11" y="85"/>
                        <a:pt x="16" y="76"/>
                        <a:pt x="19" y="69"/>
                      </a:cubicBezTo>
                      <a:cubicBezTo>
                        <a:pt x="21" y="75"/>
                        <a:pt x="18" y="74"/>
                        <a:pt x="19" y="83"/>
                      </a:cubicBezTo>
                      <a:cubicBezTo>
                        <a:pt x="14" y="81"/>
                        <a:pt x="10" y="89"/>
                        <a:pt x="15" y="91"/>
                      </a:cubicBezTo>
                      <a:cubicBezTo>
                        <a:pt x="14" y="83"/>
                        <a:pt x="21" y="84"/>
                        <a:pt x="23" y="89"/>
                      </a:cubicBezTo>
                      <a:cubicBezTo>
                        <a:pt x="24" y="77"/>
                        <a:pt x="20" y="65"/>
                        <a:pt x="29" y="60"/>
                      </a:cubicBezTo>
                      <a:cubicBezTo>
                        <a:pt x="26" y="63"/>
                        <a:pt x="22" y="62"/>
                        <a:pt x="23" y="56"/>
                      </a:cubicBezTo>
                      <a:cubicBezTo>
                        <a:pt x="36" y="61"/>
                        <a:pt x="20" y="53"/>
                        <a:pt x="27" y="48"/>
                      </a:cubicBezTo>
                      <a:cubicBezTo>
                        <a:pt x="29" y="55"/>
                        <a:pt x="37" y="56"/>
                        <a:pt x="43" y="58"/>
                      </a:cubicBezTo>
                      <a:cubicBezTo>
                        <a:pt x="48" y="46"/>
                        <a:pt x="52" y="41"/>
                        <a:pt x="53" y="30"/>
                      </a:cubicBezTo>
                      <a:cubicBezTo>
                        <a:pt x="55" y="34"/>
                        <a:pt x="55" y="40"/>
                        <a:pt x="63" y="38"/>
                      </a:cubicBezTo>
                      <a:cubicBezTo>
                        <a:pt x="59" y="28"/>
                        <a:pt x="67" y="34"/>
                        <a:pt x="69" y="26"/>
                      </a:cubicBezTo>
                      <a:cubicBezTo>
                        <a:pt x="70" y="28"/>
                        <a:pt x="71" y="28"/>
                        <a:pt x="73" y="28"/>
                      </a:cubicBezTo>
                      <a:cubicBezTo>
                        <a:pt x="68" y="36"/>
                        <a:pt x="66" y="37"/>
                        <a:pt x="63" y="44"/>
                      </a:cubicBezTo>
                      <a:cubicBezTo>
                        <a:pt x="68" y="43"/>
                        <a:pt x="71" y="40"/>
                        <a:pt x="73" y="36"/>
                      </a:cubicBezTo>
                      <a:cubicBezTo>
                        <a:pt x="79" y="45"/>
                        <a:pt x="86" y="37"/>
                        <a:pt x="89" y="32"/>
                      </a:cubicBezTo>
                      <a:cubicBezTo>
                        <a:pt x="90" y="35"/>
                        <a:pt x="93" y="34"/>
                        <a:pt x="96" y="34"/>
                      </a:cubicBezTo>
                      <a:cubicBezTo>
                        <a:pt x="97" y="43"/>
                        <a:pt x="89" y="42"/>
                        <a:pt x="87" y="48"/>
                      </a:cubicBezTo>
                      <a:cubicBezTo>
                        <a:pt x="97" y="51"/>
                        <a:pt x="94" y="41"/>
                        <a:pt x="100" y="40"/>
                      </a:cubicBezTo>
                      <a:cubicBezTo>
                        <a:pt x="100" y="43"/>
                        <a:pt x="103" y="42"/>
                        <a:pt x="104" y="44"/>
                      </a:cubicBezTo>
                      <a:cubicBezTo>
                        <a:pt x="98" y="41"/>
                        <a:pt x="95" y="50"/>
                        <a:pt x="100" y="50"/>
                      </a:cubicBezTo>
                      <a:cubicBezTo>
                        <a:pt x="100" y="40"/>
                        <a:pt x="104" y="51"/>
                        <a:pt x="106" y="52"/>
                      </a:cubicBezTo>
                      <a:cubicBezTo>
                        <a:pt x="106" y="44"/>
                        <a:pt x="119" y="20"/>
                        <a:pt x="122" y="36"/>
                      </a:cubicBezTo>
                      <a:cubicBezTo>
                        <a:pt x="121" y="34"/>
                        <a:pt x="120" y="33"/>
                        <a:pt x="118" y="32"/>
                      </a:cubicBezTo>
                      <a:cubicBezTo>
                        <a:pt x="121" y="39"/>
                        <a:pt x="108" y="40"/>
                        <a:pt x="116" y="44"/>
                      </a:cubicBezTo>
                      <a:cubicBezTo>
                        <a:pt x="124" y="41"/>
                        <a:pt x="132" y="32"/>
                        <a:pt x="140" y="40"/>
                      </a:cubicBezTo>
                      <a:cubicBezTo>
                        <a:pt x="140" y="38"/>
                        <a:pt x="142" y="38"/>
                        <a:pt x="142" y="36"/>
                      </a:cubicBezTo>
                      <a:cubicBezTo>
                        <a:pt x="133" y="37"/>
                        <a:pt x="142" y="29"/>
                        <a:pt x="142" y="26"/>
                      </a:cubicBezTo>
                      <a:cubicBezTo>
                        <a:pt x="146" y="26"/>
                        <a:pt x="146" y="28"/>
                        <a:pt x="150" y="28"/>
                      </a:cubicBezTo>
                      <a:cubicBezTo>
                        <a:pt x="151" y="32"/>
                        <a:pt x="144" y="37"/>
                        <a:pt x="150" y="38"/>
                      </a:cubicBezTo>
                      <a:cubicBezTo>
                        <a:pt x="154" y="34"/>
                        <a:pt x="161" y="26"/>
                        <a:pt x="166" y="34"/>
                      </a:cubicBezTo>
                      <a:cubicBezTo>
                        <a:pt x="163" y="40"/>
                        <a:pt x="158" y="44"/>
                        <a:pt x="156" y="50"/>
                      </a:cubicBezTo>
                      <a:cubicBezTo>
                        <a:pt x="170" y="45"/>
                        <a:pt x="165" y="23"/>
                        <a:pt x="182" y="28"/>
                      </a:cubicBezTo>
                      <a:cubicBezTo>
                        <a:pt x="184" y="36"/>
                        <a:pt x="176" y="32"/>
                        <a:pt x="174" y="36"/>
                      </a:cubicBezTo>
                      <a:cubicBezTo>
                        <a:pt x="177" y="38"/>
                        <a:pt x="182" y="46"/>
                        <a:pt x="184" y="40"/>
                      </a:cubicBezTo>
                      <a:cubicBezTo>
                        <a:pt x="173" y="38"/>
                        <a:pt x="195" y="30"/>
                        <a:pt x="182" y="26"/>
                      </a:cubicBezTo>
                      <a:cubicBezTo>
                        <a:pt x="189" y="26"/>
                        <a:pt x="184" y="13"/>
                        <a:pt x="192" y="14"/>
                      </a:cubicBezTo>
                      <a:cubicBezTo>
                        <a:pt x="191" y="22"/>
                        <a:pt x="197" y="23"/>
                        <a:pt x="199" y="28"/>
                      </a:cubicBezTo>
                      <a:cubicBezTo>
                        <a:pt x="200" y="18"/>
                        <a:pt x="203" y="20"/>
                        <a:pt x="209" y="4"/>
                      </a:cubicBezTo>
                      <a:cubicBezTo>
                        <a:pt x="209" y="6"/>
                        <a:pt x="211" y="5"/>
                        <a:pt x="213" y="4"/>
                      </a:cubicBezTo>
                      <a:cubicBezTo>
                        <a:pt x="215" y="11"/>
                        <a:pt x="220" y="22"/>
                        <a:pt x="213" y="22"/>
                      </a:cubicBezTo>
                      <a:cubicBezTo>
                        <a:pt x="206" y="23"/>
                        <a:pt x="218" y="16"/>
                        <a:pt x="211" y="16"/>
                      </a:cubicBezTo>
                      <a:cubicBezTo>
                        <a:pt x="209" y="16"/>
                        <a:pt x="208" y="16"/>
                        <a:pt x="207" y="16"/>
                      </a:cubicBezTo>
                      <a:cubicBezTo>
                        <a:pt x="210" y="24"/>
                        <a:pt x="205" y="19"/>
                        <a:pt x="205" y="26"/>
                      </a:cubicBezTo>
                      <a:cubicBezTo>
                        <a:pt x="213" y="19"/>
                        <a:pt x="209" y="32"/>
                        <a:pt x="211" y="32"/>
                      </a:cubicBezTo>
                      <a:cubicBezTo>
                        <a:pt x="216" y="34"/>
                        <a:pt x="215" y="28"/>
                        <a:pt x="219" y="28"/>
                      </a:cubicBezTo>
                      <a:cubicBezTo>
                        <a:pt x="224" y="32"/>
                        <a:pt x="219" y="35"/>
                        <a:pt x="223" y="38"/>
                      </a:cubicBezTo>
                      <a:cubicBezTo>
                        <a:pt x="230" y="34"/>
                        <a:pt x="223" y="27"/>
                        <a:pt x="227" y="20"/>
                      </a:cubicBezTo>
                      <a:cubicBezTo>
                        <a:pt x="227" y="27"/>
                        <a:pt x="233" y="16"/>
                        <a:pt x="233" y="22"/>
                      </a:cubicBezTo>
                      <a:cubicBezTo>
                        <a:pt x="225" y="24"/>
                        <a:pt x="231" y="37"/>
                        <a:pt x="231" y="38"/>
                      </a:cubicBezTo>
                      <a:cubicBezTo>
                        <a:pt x="233" y="36"/>
                        <a:pt x="238" y="36"/>
                        <a:pt x="243" y="36"/>
                      </a:cubicBezTo>
                      <a:cubicBezTo>
                        <a:pt x="245" y="31"/>
                        <a:pt x="246" y="25"/>
                        <a:pt x="249" y="20"/>
                      </a:cubicBezTo>
                      <a:cubicBezTo>
                        <a:pt x="248" y="30"/>
                        <a:pt x="260" y="28"/>
                        <a:pt x="263" y="34"/>
                      </a:cubicBezTo>
                      <a:cubicBezTo>
                        <a:pt x="273" y="28"/>
                        <a:pt x="275" y="21"/>
                        <a:pt x="279" y="14"/>
                      </a:cubicBezTo>
                      <a:cubicBezTo>
                        <a:pt x="280" y="17"/>
                        <a:pt x="286" y="16"/>
                        <a:pt x="283" y="22"/>
                      </a:cubicBezTo>
                      <a:cubicBezTo>
                        <a:pt x="279" y="22"/>
                        <a:pt x="276" y="23"/>
                        <a:pt x="275" y="26"/>
                      </a:cubicBezTo>
                      <a:cubicBezTo>
                        <a:pt x="282" y="25"/>
                        <a:pt x="270" y="32"/>
                        <a:pt x="277" y="32"/>
                      </a:cubicBezTo>
                      <a:cubicBezTo>
                        <a:pt x="283" y="26"/>
                        <a:pt x="285" y="13"/>
                        <a:pt x="291" y="18"/>
                      </a:cubicBezTo>
                      <a:cubicBezTo>
                        <a:pt x="292" y="15"/>
                        <a:pt x="291" y="12"/>
                        <a:pt x="289" y="10"/>
                      </a:cubicBezTo>
                      <a:cubicBezTo>
                        <a:pt x="292" y="10"/>
                        <a:pt x="295" y="10"/>
                        <a:pt x="297" y="10"/>
                      </a:cubicBezTo>
                      <a:cubicBezTo>
                        <a:pt x="291" y="20"/>
                        <a:pt x="304" y="21"/>
                        <a:pt x="308" y="28"/>
                      </a:cubicBezTo>
                      <a:cubicBezTo>
                        <a:pt x="310" y="27"/>
                        <a:pt x="312" y="26"/>
                        <a:pt x="314" y="24"/>
                      </a:cubicBezTo>
                      <a:cubicBezTo>
                        <a:pt x="311" y="24"/>
                        <a:pt x="309" y="23"/>
                        <a:pt x="310" y="20"/>
                      </a:cubicBezTo>
                      <a:cubicBezTo>
                        <a:pt x="314" y="21"/>
                        <a:pt x="317" y="20"/>
                        <a:pt x="320" y="18"/>
                      </a:cubicBezTo>
                      <a:cubicBezTo>
                        <a:pt x="319" y="27"/>
                        <a:pt x="319" y="38"/>
                        <a:pt x="328" y="32"/>
                      </a:cubicBezTo>
                      <a:cubicBezTo>
                        <a:pt x="327" y="37"/>
                        <a:pt x="325" y="39"/>
                        <a:pt x="330" y="42"/>
                      </a:cubicBezTo>
                      <a:cubicBezTo>
                        <a:pt x="331" y="38"/>
                        <a:pt x="324" y="36"/>
                        <a:pt x="332" y="36"/>
                      </a:cubicBezTo>
                      <a:cubicBezTo>
                        <a:pt x="339" y="37"/>
                        <a:pt x="327" y="44"/>
                        <a:pt x="334" y="44"/>
                      </a:cubicBezTo>
                      <a:cubicBezTo>
                        <a:pt x="334" y="42"/>
                        <a:pt x="337" y="42"/>
                        <a:pt x="338" y="40"/>
                      </a:cubicBezTo>
                      <a:cubicBezTo>
                        <a:pt x="334" y="37"/>
                        <a:pt x="336" y="28"/>
                        <a:pt x="340" y="26"/>
                      </a:cubicBezTo>
                      <a:cubicBezTo>
                        <a:pt x="339" y="31"/>
                        <a:pt x="348" y="42"/>
                        <a:pt x="354" y="38"/>
                      </a:cubicBezTo>
                      <a:cubicBezTo>
                        <a:pt x="353" y="34"/>
                        <a:pt x="346" y="37"/>
                        <a:pt x="348" y="30"/>
                      </a:cubicBezTo>
                      <a:cubicBezTo>
                        <a:pt x="353" y="33"/>
                        <a:pt x="356" y="25"/>
                        <a:pt x="356" y="30"/>
                      </a:cubicBezTo>
                      <a:cubicBezTo>
                        <a:pt x="354" y="30"/>
                        <a:pt x="353" y="34"/>
                        <a:pt x="356" y="34"/>
                      </a:cubicBezTo>
                      <a:cubicBezTo>
                        <a:pt x="366" y="34"/>
                        <a:pt x="365" y="21"/>
                        <a:pt x="370" y="22"/>
                      </a:cubicBezTo>
                      <a:cubicBezTo>
                        <a:pt x="366" y="20"/>
                        <a:pt x="364" y="13"/>
                        <a:pt x="370" y="12"/>
                      </a:cubicBezTo>
                      <a:cubicBezTo>
                        <a:pt x="373" y="18"/>
                        <a:pt x="376" y="23"/>
                        <a:pt x="380" y="26"/>
                      </a:cubicBezTo>
                      <a:cubicBezTo>
                        <a:pt x="375" y="25"/>
                        <a:pt x="372" y="35"/>
                        <a:pt x="376" y="36"/>
                      </a:cubicBezTo>
                      <a:cubicBezTo>
                        <a:pt x="378" y="30"/>
                        <a:pt x="387" y="21"/>
                        <a:pt x="390" y="24"/>
                      </a:cubicBezTo>
                      <a:cubicBezTo>
                        <a:pt x="394" y="42"/>
                        <a:pt x="412" y="18"/>
                        <a:pt x="425" y="24"/>
                      </a:cubicBezTo>
                      <a:cubicBezTo>
                        <a:pt x="416" y="20"/>
                        <a:pt x="418" y="37"/>
                        <a:pt x="419" y="36"/>
                      </a:cubicBezTo>
                      <a:cubicBezTo>
                        <a:pt x="424" y="25"/>
                        <a:pt x="423" y="31"/>
                        <a:pt x="431" y="24"/>
                      </a:cubicBezTo>
                      <a:cubicBezTo>
                        <a:pt x="430" y="29"/>
                        <a:pt x="430" y="34"/>
                        <a:pt x="435" y="34"/>
                      </a:cubicBezTo>
                      <a:cubicBezTo>
                        <a:pt x="437" y="27"/>
                        <a:pt x="437" y="29"/>
                        <a:pt x="445" y="30"/>
                      </a:cubicBezTo>
                      <a:cubicBezTo>
                        <a:pt x="445" y="27"/>
                        <a:pt x="446" y="23"/>
                        <a:pt x="443" y="22"/>
                      </a:cubicBezTo>
                      <a:cubicBezTo>
                        <a:pt x="442" y="25"/>
                        <a:pt x="440" y="26"/>
                        <a:pt x="437" y="26"/>
                      </a:cubicBezTo>
                      <a:cubicBezTo>
                        <a:pt x="441" y="22"/>
                        <a:pt x="440" y="13"/>
                        <a:pt x="447" y="12"/>
                      </a:cubicBezTo>
                      <a:cubicBezTo>
                        <a:pt x="447" y="24"/>
                        <a:pt x="453" y="20"/>
                        <a:pt x="455" y="28"/>
                      </a:cubicBezTo>
                      <a:cubicBezTo>
                        <a:pt x="451" y="34"/>
                        <a:pt x="449" y="23"/>
                        <a:pt x="447" y="28"/>
                      </a:cubicBezTo>
                      <a:cubicBezTo>
                        <a:pt x="445" y="36"/>
                        <a:pt x="453" y="36"/>
                        <a:pt x="455" y="40"/>
                      </a:cubicBezTo>
                      <a:cubicBezTo>
                        <a:pt x="465" y="36"/>
                        <a:pt x="461" y="12"/>
                        <a:pt x="451" y="20"/>
                      </a:cubicBezTo>
                      <a:cubicBezTo>
                        <a:pt x="451" y="13"/>
                        <a:pt x="455" y="0"/>
                        <a:pt x="461" y="6"/>
                      </a:cubicBezTo>
                      <a:cubicBezTo>
                        <a:pt x="456" y="19"/>
                        <a:pt x="492" y="34"/>
                        <a:pt x="467" y="38"/>
                      </a:cubicBezTo>
                      <a:cubicBezTo>
                        <a:pt x="465" y="46"/>
                        <a:pt x="470" y="47"/>
                        <a:pt x="473" y="50"/>
                      </a:cubicBezTo>
                      <a:cubicBezTo>
                        <a:pt x="482" y="42"/>
                        <a:pt x="483" y="37"/>
                        <a:pt x="487" y="28"/>
                      </a:cubicBezTo>
                      <a:cubicBezTo>
                        <a:pt x="485" y="28"/>
                        <a:pt x="482" y="28"/>
                        <a:pt x="479" y="28"/>
                      </a:cubicBezTo>
                      <a:cubicBezTo>
                        <a:pt x="479" y="25"/>
                        <a:pt x="479" y="23"/>
                        <a:pt x="479" y="20"/>
                      </a:cubicBezTo>
                      <a:cubicBezTo>
                        <a:pt x="485" y="19"/>
                        <a:pt x="487" y="22"/>
                        <a:pt x="491" y="22"/>
                      </a:cubicBezTo>
                      <a:cubicBezTo>
                        <a:pt x="491" y="28"/>
                        <a:pt x="495" y="26"/>
                        <a:pt x="491" y="30"/>
                      </a:cubicBezTo>
                      <a:cubicBezTo>
                        <a:pt x="496" y="27"/>
                        <a:pt x="498" y="38"/>
                        <a:pt x="499" y="32"/>
                      </a:cubicBezTo>
                      <a:cubicBezTo>
                        <a:pt x="500" y="29"/>
                        <a:pt x="492" y="27"/>
                        <a:pt x="497" y="26"/>
                      </a:cubicBezTo>
                      <a:cubicBezTo>
                        <a:pt x="498" y="29"/>
                        <a:pt x="502" y="28"/>
                        <a:pt x="503" y="30"/>
                      </a:cubicBezTo>
                      <a:close/>
                      <a:moveTo>
                        <a:pt x="287" y="28"/>
                      </a:moveTo>
                      <a:cubicBezTo>
                        <a:pt x="295" y="30"/>
                        <a:pt x="293" y="23"/>
                        <a:pt x="299" y="24"/>
                      </a:cubicBezTo>
                      <a:cubicBezTo>
                        <a:pt x="298" y="16"/>
                        <a:pt x="286" y="21"/>
                        <a:pt x="287" y="28"/>
                      </a:cubicBezTo>
                      <a:close/>
                      <a:moveTo>
                        <a:pt x="556" y="38"/>
                      </a:moveTo>
                      <a:cubicBezTo>
                        <a:pt x="550" y="36"/>
                        <a:pt x="559" y="31"/>
                        <a:pt x="554" y="28"/>
                      </a:cubicBezTo>
                      <a:cubicBezTo>
                        <a:pt x="548" y="32"/>
                        <a:pt x="540" y="33"/>
                        <a:pt x="538" y="40"/>
                      </a:cubicBezTo>
                      <a:cubicBezTo>
                        <a:pt x="544" y="40"/>
                        <a:pt x="551" y="30"/>
                        <a:pt x="550" y="44"/>
                      </a:cubicBezTo>
                      <a:cubicBezTo>
                        <a:pt x="557" y="43"/>
                        <a:pt x="559" y="37"/>
                        <a:pt x="560" y="30"/>
                      </a:cubicBezTo>
                      <a:cubicBezTo>
                        <a:pt x="556" y="31"/>
                        <a:pt x="555" y="34"/>
                        <a:pt x="556" y="38"/>
                      </a:cubicBezTo>
                      <a:close/>
                      <a:moveTo>
                        <a:pt x="526" y="32"/>
                      </a:moveTo>
                      <a:cubicBezTo>
                        <a:pt x="530" y="28"/>
                        <a:pt x="519" y="34"/>
                        <a:pt x="516" y="30"/>
                      </a:cubicBezTo>
                      <a:cubicBezTo>
                        <a:pt x="517" y="33"/>
                        <a:pt x="519" y="35"/>
                        <a:pt x="520" y="38"/>
                      </a:cubicBezTo>
                      <a:cubicBezTo>
                        <a:pt x="523" y="38"/>
                        <a:pt x="521" y="32"/>
                        <a:pt x="526" y="32"/>
                      </a:cubicBezTo>
                      <a:close/>
                      <a:moveTo>
                        <a:pt x="302" y="38"/>
                      </a:moveTo>
                      <a:cubicBezTo>
                        <a:pt x="298" y="40"/>
                        <a:pt x="296" y="44"/>
                        <a:pt x="289" y="42"/>
                      </a:cubicBezTo>
                      <a:cubicBezTo>
                        <a:pt x="289" y="44"/>
                        <a:pt x="289" y="46"/>
                        <a:pt x="289" y="48"/>
                      </a:cubicBezTo>
                      <a:cubicBezTo>
                        <a:pt x="298" y="48"/>
                        <a:pt x="300" y="39"/>
                        <a:pt x="306" y="46"/>
                      </a:cubicBezTo>
                      <a:cubicBezTo>
                        <a:pt x="312" y="44"/>
                        <a:pt x="298" y="45"/>
                        <a:pt x="302" y="38"/>
                      </a:cubicBezTo>
                      <a:close/>
                      <a:moveTo>
                        <a:pt x="354" y="50"/>
                      </a:moveTo>
                      <a:cubicBezTo>
                        <a:pt x="360" y="46"/>
                        <a:pt x="344" y="42"/>
                        <a:pt x="342" y="46"/>
                      </a:cubicBezTo>
                      <a:cubicBezTo>
                        <a:pt x="342" y="49"/>
                        <a:pt x="351" y="45"/>
                        <a:pt x="354" y="50"/>
                      </a:cubicBezTo>
                      <a:close/>
                      <a:moveTo>
                        <a:pt x="47" y="60"/>
                      </a:moveTo>
                      <a:cubicBezTo>
                        <a:pt x="41" y="63"/>
                        <a:pt x="40" y="61"/>
                        <a:pt x="33" y="64"/>
                      </a:cubicBezTo>
                      <a:cubicBezTo>
                        <a:pt x="35" y="68"/>
                        <a:pt x="48" y="66"/>
                        <a:pt x="47" y="60"/>
                      </a:cubicBezTo>
                      <a:close/>
                      <a:moveTo>
                        <a:pt x="687" y="109"/>
                      </a:moveTo>
                      <a:cubicBezTo>
                        <a:pt x="686" y="110"/>
                        <a:pt x="684" y="111"/>
                        <a:pt x="681" y="111"/>
                      </a:cubicBezTo>
                      <a:cubicBezTo>
                        <a:pt x="685" y="115"/>
                        <a:pt x="681" y="116"/>
                        <a:pt x="681" y="121"/>
                      </a:cubicBezTo>
                      <a:cubicBezTo>
                        <a:pt x="688" y="122"/>
                        <a:pt x="685" y="112"/>
                        <a:pt x="687"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Freeform 1943"/>
                <p:cNvSpPr/>
                <p:nvPr/>
              </p:nvSpPr>
              <p:spPr bwMode="auto">
                <a:xfrm>
                  <a:off x="5414014" y="1110696"/>
                  <a:ext cx="23813" cy="17463"/>
                </a:xfrm>
                <a:custGeom>
                  <a:avLst/>
                  <a:gdLst>
                    <a:gd name="T0" fmla="*/ 10 w 14"/>
                    <a:gd name="T1" fmla="*/ 4 h 10"/>
                    <a:gd name="T2" fmla="*/ 0 w 14"/>
                    <a:gd name="T3" fmla="*/ 2 h 10"/>
                    <a:gd name="T4" fmla="*/ 4 w 14"/>
                    <a:gd name="T5" fmla="*/ 10 h 10"/>
                    <a:gd name="T6" fmla="*/ 10 w 14"/>
                    <a:gd name="T7" fmla="*/ 4 h 10"/>
                  </a:gdLst>
                  <a:ahLst/>
                  <a:cxnLst>
                    <a:cxn ang="0">
                      <a:pos x="T0" y="T1"/>
                    </a:cxn>
                    <a:cxn ang="0">
                      <a:pos x="T2" y="T3"/>
                    </a:cxn>
                    <a:cxn ang="0">
                      <a:pos x="T4" y="T5"/>
                    </a:cxn>
                    <a:cxn ang="0">
                      <a:pos x="T6" y="T7"/>
                    </a:cxn>
                  </a:cxnLst>
                  <a:rect l="0" t="0" r="r" b="b"/>
                  <a:pathLst>
                    <a:path w="14" h="10">
                      <a:moveTo>
                        <a:pt x="10" y="4"/>
                      </a:moveTo>
                      <a:cubicBezTo>
                        <a:pt x="14" y="0"/>
                        <a:pt x="3" y="6"/>
                        <a:pt x="0" y="2"/>
                      </a:cubicBezTo>
                      <a:cubicBezTo>
                        <a:pt x="1" y="5"/>
                        <a:pt x="3" y="7"/>
                        <a:pt x="4" y="10"/>
                      </a:cubicBezTo>
                      <a:cubicBezTo>
                        <a:pt x="7" y="10"/>
                        <a:pt x="5"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1944"/>
                <p:cNvSpPr/>
                <p:nvPr/>
              </p:nvSpPr>
              <p:spPr bwMode="auto">
                <a:xfrm>
                  <a:off x="4525014" y="1120221"/>
                  <a:ext cx="23813" cy="22225"/>
                </a:xfrm>
                <a:custGeom>
                  <a:avLst/>
                  <a:gdLst>
                    <a:gd name="T0" fmla="*/ 4 w 13"/>
                    <a:gd name="T1" fmla="*/ 4 h 12"/>
                    <a:gd name="T2" fmla="*/ 12 w 13"/>
                    <a:gd name="T3" fmla="*/ 12 h 12"/>
                    <a:gd name="T4" fmla="*/ 10 w 13"/>
                    <a:gd name="T5" fmla="*/ 0 h 12"/>
                    <a:gd name="T6" fmla="*/ 6 w 13"/>
                    <a:gd name="T7" fmla="*/ 0 h 12"/>
                    <a:gd name="T8" fmla="*/ 4 w 13"/>
                    <a:gd name="T9" fmla="*/ 4 h 12"/>
                  </a:gdLst>
                  <a:ahLst/>
                  <a:cxnLst>
                    <a:cxn ang="0">
                      <a:pos x="T0" y="T1"/>
                    </a:cxn>
                    <a:cxn ang="0">
                      <a:pos x="T2" y="T3"/>
                    </a:cxn>
                    <a:cxn ang="0">
                      <a:pos x="T4" y="T5"/>
                    </a:cxn>
                    <a:cxn ang="0">
                      <a:pos x="T6" y="T7"/>
                    </a:cxn>
                    <a:cxn ang="0">
                      <a:pos x="T8" y="T9"/>
                    </a:cxn>
                  </a:cxnLst>
                  <a:rect l="0" t="0" r="r" b="b"/>
                  <a:pathLst>
                    <a:path w="13" h="12">
                      <a:moveTo>
                        <a:pt x="4" y="4"/>
                      </a:moveTo>
                      <a:cubicBezTo>
                        <a:pt x="0" y="6"/>
                        <a:pt x="8" y="11"/>
                        <a:pt x="12" y="12"/>
                      </a:cubicBezTo>
                      <a:cubicBezTo>
                        <a:pt x="13" y="6"/>
                        <a:pt x="10" y="5"/>
                        <a:pt x="10" y="0"/>
                      </a:cubicBezTo>
                      <a:cubicBezTo>
                        <a:pt x="8" y="1"/>
                        <a:pt x="6" y="3"/>
                        <a:pt x="6" y="0"/>
                      </a:cubicBezTo>
                      <a:cubicBezTo>
                        <a:pt x="0" y="0"/>
                        <a:pt x="9" y="1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Freeform 1945"/>
                <p:cNvSpPr/>
                <p:nvPr/>
              </p:nvSpPr>
              <p:spPr bwMode="auto">
                <a:xfrm>
                  <a:off x="4490089" y="1124984"/>
                  <a:ext cx="26988" cy="39688"/>
                </a:xfrm>
                <a:custGeom>
                  <a:avLst/>
                  <a:gdLst>
                    <a:gd name="T0" fmla="*/ 4 w 16"/>
                    <a:gd name="T1" fmla="*/ 12 h 23"/>
                    <a:gd name="T2" fmla="*/ 13 w 16"/>
                    <a:gd name="T3" fmla="*/ 18 h 23"/>
                    <a:gd name="T4" fmla="*/ 8 w 16"/>
                    <a:gd name="T5" fmla="*/ 0 h 23"/>
                    <a:gd name="T6" fmla="*/ 0 w 16"/>
                    <a:gd name="T7" fmla="*/ 2 h 23"/>
                    <a:gd name="T8" fmla="*/ 2 w 16"/>
                    <a:gd name="T9" fmla="*/ 18 h 23"/>
                    <a:gd name="T10" fmla="*/ 4 w 16"/>
                    <a:gd name="T11" fmla="*/ 12 h 23"/>
                  </a:gdLst>
                  <a:ahLst/>
                  <a:cxnLst>
                    <a:cxn ang="0">
                      <a:pos x="T0" y="T1"/>
                    </a:cxn>
                    <a:cxn ang="0">
                      <a:pos x="T2" y="T3"/>
                    </a:cxn>
                    <a:cxn ang="0">
                      <a:pos x="T4" y="T5"/>
                    </a:cxn>
                    <a:cxn ang="0">
                      <a:pos x="T6" y="T7"/>
                    </a:cxn>
                    <a:cxn ang="0">
                      <a:pos x="T8" y="T9"/>
                    </a:cxn>
                    <a:cxn ang="0">
                      <a:pos x="T10" y="T11"/>
                    </a:cxn>
                  </a:cxnLst>
                  <a:rect l="0" t="0" r="r" b="b"/>
                  <a:pathLst>
                    <a:path w="16" h="23">
                      <a:moveTo>
                        <a:pt x="4" y="12"/>
                      </a:moveTo>
                      <a:cubicBezTo>
                        <a:pt x="15" y="11"/>
                        <a:pt x="4" y="19"/>
                        <a:pt x="13" y="18"/>
                      </a:cubicBezTo>
                      <a:cubicBezTo>
                        <a:pt x="16" y="9"/>
                        <a:pt x="11" y="8"/>
                        <a:pt x="8" y="0"/>
                      </a:cubicBezTo>
                      <a:cubicBezTo>
                        <a:pt x="7" y="2"/>
                        <a:pt x="4" y="2"/>
                        <a:pt x="0" y="2"/>
                      </a:cubicBezTo>
                      <a:cubicBezTo>
                        <a:pt x="4" y="7"/>
                        <a:pt x="0" y="17"/>
                        <a:pt x="2" y="18"/>
                      </a:cubicBezTo>
                      <a:cubicBezTo>
                        <a:pt x="5" y="23"/>
                        <a:pt x="2" y="16"/>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Freeform 1946"/>
                <p:cNvSpPr/>
                <p:nvPr/>
              </p:nvSpPr>
              <p:spPr bwMode="auto">
                <a:xfrm>
                  <a:off x="5021902" y="1128159"/>
                  <a:ext cx="39688" cy="17463"/>
                </a:xfrm>
                <a:custGeom>
                  <a:avLst/>
                  <a:gdLst>
                    <a:gd name="T0" fmla="*/ 13 w 23"/>
                    <a:gd name="T1" fmla="*/ 0 h 10"/>
                    <a:gd name="T2" fmla="*/ 0 w 23"/>
                    <a:gd name="T3" fmla="*/ 4 h 10"/>
                    <a:gd name="T4" fmla="*/ 0 w 23"/>
                    <a:gd name="T5" fmla="*/ 10 h 10"/>
                    <a:gd name="T6" fmla="*/ 17 w 23"/>
                    <a:gd name="T7" fmla="*/ 8 h 10"/>
                    <a:gd name="T8" fmla="*/ 13 w 23"/>
                    <a:gd name="T9" fmla="*/ 0 h 10"/>
                  </a:gdLst>
                  <a:ahLst/>
                  <a:cxnLst>
                    <a:cxn ang="0">
                      <a:pos x="T0" y="T1"/>
                    </a:cxn>
                    <a:cxn ang="0">
                      <a:pos x="T2" y="T3"/>
                    </a:cxn>
                    <a:cxn ang="0">
                      <a:pos x="T4" y="T5"/>
                    </a:cxn>
                    <a:cxn ang="0">
                      <a:pos x="T6" y="T7"/>
                    </a:cxn>
                    <a:cxn ang="0">
                      <a:pos x="T8" y="T9"/>
                    </a:cxn>
                  </a:cxnLst>
                  <a:rect l="0" t="0" r="r" b="b"/>
                  <a:pathLst>
                    <a:path w="23" h="10">
                      <a:moveTo>
                        <a:pt x="13" y="0"/>
                      </a:moveTo>
                      <a:cubicBezTo>
                        <a:pt x="9" y="2"/>
                        <a:pt x="7" y="6"/>
                        <a:pt x="0" y="4"/>
                      </a:cubicBezTo>
                      <a:cubicBezTo>
                        <a:pt x="0" y="6"/>
                        <a:pt x="0" y="8"/>
                        <a:pt x="0" y="10"/>
                      </a:cubicBezTo>
                      <a:cubicBezTo>
                        <a:pt x="9" y="10"/>
                        <a:pt x="11" y="1"/>
                        <a:pt x="17" y="8"/>
                      </a:cubicBezTo>
                      <a:cubicBezTo>
                        <a:pt x="23" y="6"/>
                        <a:pt x="9" y="7"/>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Freeform 1947"/>
                <p:cNvSpPr/>
                <p:nvPr/>
              </p:nvSpPr>
              <p:spPr bwMode="auto">
                <a:xfrm>
                  <a:off x="5113977" y="1134509"/>
                  <a:ext cx="30163" cy="14288"/>
                </a:xfrm>
                <a:custGeom>
                  <a:avLst/>
                  <a:gdLst>
                    <a:gd name="T0" fmla="*/ 12 w 18"/>
                    <a:gd name="T1" fmla="*/ 8 h 8"/>
                    <a:gd name="T2" fmla="*/ 0 w 18"/>
                    <a:gd name="T3" fmla="*/ 4 h 8"/>
                    <a:gd name="T4" fmla="*/ 12 w 18"/>
                    <a:gd name="T5" fmla="*/ 8 h 8"/>
                  </a:gdLst>
                  <a:ahLst/>
                  <a:cxnLst>
                    <a:cxn ang="0">
                      <a:pos x="T0" y="T1"/>
                    </a:cxn>
                    <a:cxn ang="0">
                      <a:pos x="T2" y="T3"/>
                    </a:cxn>
                    <a:cxn ang="0">
                      <a:pos x="T4" y="T5"/>
                    </a:cxn>
                  </a:cxnLst>
                  <a:rect l="0" t="0" r="r" b="b"/>
                  <a:pathLst>
                    <a:path w="18" h="8">
                      <a:moveTo>
                        <a:pt x="12" y="8"/>
                      </a:moveTo>
                      <a:cubicBezTo>
                        <a:pt x="18" y="4"/>
                        <a:pt x="2" y="0"/>
                        <a:pt x="0" y="4"/>
                      </a:cubicBezTo>
                      <a:cubicBezTo>
                        <a:pt x="0" y="7"/>
                        <a:pt x="9" y="3"/>
                        <a:pt x="1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Freeform 1948"/>
                <p:cNvSpPr/>
                <p:nvPr/>
              </p:nvSpPr>
              <p:spPr bwMode="auto">
                <a:xfrm>
                  <a:off x="5785489" y="1194834"/>
                  <a:ext cx="26988" cy="17463"/>
                </a:xfrm>
                <a:custGeom>
                  <a:avLst/>
                  <a:gdLst>
                    <a:gd name="T0" fmla="*/ 0 w 15"/>
                    <a:gd name="T1" fmla="*/ 0 h 10"/>
                    <a:gd name="T2" fmla="*/ 10 w 15"/>
                    <a:gd name="T3" fmla="*/ 10 h 10"/>
                    <a:gd name="T4" fmla="*/ 0 w 15"/>
                    <a:gd name="T5" fmla="*/ 0 h 10"/>
                  </a:gdLst>
                  <a:ahLst/>
                  <a:cxnLst>
                    <a:cxn ang="0">
                      <a:pos x="T0" y="T1"/>
                    </a:cxn>
                    <a:cxn ang="0">
                      <a:pos x="T2" y="T3"/>
                    </a:cxn>
                    <a:cxn ang="0">
                      <a:pos x="T4" y="T5"/>
                    </a:cxn>
                  </a:cxnLst>
                  <a:rect l="0" t="0" r="r" b="b"/>
                  <a:pathLst>
                    <a:path w="15" h="10">
                      <a:moveTo>
                        <a:pt x="0" y="0"/>
                      </a:moveTo>
                      <a:cubicBezTo>
                        <a:pt x="1" y="8"/>
                        <a:pt x="7" y="1"/>
                        <a:pt x="10" y="10"/>
                      </a:cubicBezTo>
                      <a:cubicBezTo>
                        <a:pt x="15" y="5"/>
                        <a:pt x="4"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Freeform 1950"/>
                <p:cNvSpPr/>
                <p:nvPr/>
              </p:nvSpPr>
              <p:spPr bwMode="auto">
                <a:xfrm>
                  <a:off x="4532952" y="1285321"/>
                  <a:ext cx="33338" cy="15875"/>
                </a:xfrm>
                <a:custGeom>
                  <a:avLst/>
                  <a:gdLst>
                    <a:gd name="T0" fmla="*/ 20 w 20"/>
                    <a:gd name="T1" fmla="*/ 0 h 10"/>
                    <a:gd name="T2" fmla="*/ 2 w 20"/>
                    <a:gd name="T3" fmla="*/ 0 h 10"/>
                    <a:gd name="T4" fmla="*/ 10 w 20"/>
                    <a:gd name="T5" fmla="*/ 10 h 10"/>
                    <a:gd name="T6" fmla="*/ 20 w 20"/>
                    <a:gd name="T7" fmla="*/ 0 h 10"/>
                  </a:gdLst>
                  <a:ahLst/>
                  <a:cxnLst>
                    <a:cxn ang="0">
                      <a:pos x="T0" y="T1"/>
                    </a:cxn>
                    <a:cxn ang="0">
                      <a:pos x="T2" y="T3"/>
                    </a:cxn>
                    <a:cxn ang="0">
                      <a:pos x="T4" y="T5"/>
                    </a:cxn>
                    <a:cxn ang="0">
                      <a:pos x="T6" y="T7"/>
                    </a:cxn>
                  </a:cxnLst>
                  <a:rect l="0" t="0" r="r" b="b"/>
                  <a:pathLst>
                    <a:path w="20" h="10">
                      <a:moveTo>
                        <a:pt x="20" y="0"/>
                      </a:moveTo>
                      <a:cubicBezTo>
                        <a:pt x="14" y="2"/>
                        <a:pt x="11" y="5"/>
                        <a:pt x="2" y="0"/>
                      </a:cubicBezTo>
                      <a:cubicBezTo>
                        <a:pt x="0" y="8"/>
                        <a:pt x="11" y="2"/>
                        <a:pt x="10" y="10"/>
                      </a:cubicBezTo>
                      <a:cubicBezTo>
                        <a:pt x="11" y="5"/>
                        <a:pt x="19" y="6"/>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Freeform 1951"/>
                <p:cNvSpPr/>
                <p:nvPr/>
              </p:nvSpPr>
              <p:spPr bwMode="auto">
                <a:xfrm>
                  <a:off x="5720402" y="1301196"/>
                  <a:ext cx="41275" cy="26988"/>
                </a:xfrm>
                <a:custGeom>
                  <a:avLst/>
                  <a:gdLst>
                    <a:gd name="T0" fmla="*/ 5 w 24"/>
                    <a:gd name="T1" fmla="*/ 14 h 15"/>
                    <a:gd name="T2" fmla="*/ 24 w 24"/>
                    <a:gd name="T3" fmla="*/ 6 h 15"/>
                    <a:gd name="T4" fmla="*/ 13 w 24"/>
                    <a:gd name="T5" fmla="*/ 2 h 15"/>
                    <a:gd name="T6" fmla="*/ 7 w 24"/>
                    <a:gd name="T7" fmla="*/ 12 h 15"/>
                    <a:gd name="T8" fmla="*/ 7 w 24"/>
                    <a:gd name="T9" fmla="*/ 2 h 15"/>
                    <a:gd name="T10" fmla="*/ 5 w 24"/>
                    <a:gd name="T11" fmla="*/ 14 h 15"/>
                  </a:gdLst>
                  <a:ahLst/>
                  <a:cxnLst>
                    <a:cxn ang="0">
                      <a:pos x="T0" y="T1"/>
                    </a:cxn>
                    <a:cxn ang="0">
                      <a:pos x="T2" y="T3"/>
                    </a:cxn>
                    <a:cxn ang="0">
                      <a:pos x="T4" y="T5"/>
                    </a:cxn>
                    <a:cxn ang="0">
                      <a:pos x="T6" y="T7"/>
                    </a:cxn>
                    <a:cxn ang="0">
                      <a:pos x="T8" y="T9"/>
                    </a:cxn>
                    <a:cxn ang="0">
                      <a:pos x="T10" y="T11"/>
                    </a:cxn>
                  </a:cxnLst>
                  <a:rect l="0" t="0" r="r" b="b"/>
                  <a:pathLst>
                    <a:path w="24" h="15">
                      <a:moveTo>
                        <a:pt x="5" y="14"/>
                      </a:moveTo>
                      <a:cubicBezTo>
                        <a:pt x="19" y="13"/>
                        <a:pt x="16" y="15"/>
                        <a:pt x="24" y="6"/>
                      </a:cubicBezTo>
                      <a:cubicBezTo>
                        <a:pt x="22" y="3"/>
                        <a:pt x="17" y="3"/>
                        <a:pt x="13" y="2"/>
                      </a:cubicBezTo>
                      <a:cubicBezTo>
                        <a:pt x="12" y="6"/>
                        <a:pt x="9" y="8"/>
                        <a:pt x="7" y="12"/>
                      </a:cubicBezTo>
                      <a:cubicBezTo>
                        <a:pt x="1" y="11"/>
                        <a:pt x="10" y="7"/>
                        <a:pt x="7" y="2"/>
                      </a:cubicBezTo>
                      <a:cubicBezTo>
                        <a:pt x="0" y="0"/>
                        <a:pt x="4" y="13"/>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150" name="文本框 149"/>
              <p:cNvSpPr txBox="1"/>
              <p:nvPr/>
            </p:nvSpPr>
            <p:spPr>
              <a:xfrm>
                <a:off x="2264" y="3239"/>
                <a:ext cx="2670" cy="580"/>
              </a:xfrm>
              <a:prstGeom prst="rect">
                <a:avLst/>
              </a:prstGeom>
              <a:noFill/>
            </p:spPr>
            <p:txBody>
              <a:bodyPr wrap="square" rtlCol="0">
                <a:spAutoFit/>
              </a:bodyPr>
              <a:p>
                <a:pPr algn="ctr"/>
                <a:r>
                  <a:rPr lang="zh-CN" altLang="en-US" b="1">
                    <a:solidFill>
                      <a:schemeClr val="bg1"/>
                    </a:solidFill>
                    <a:latin typeface="汉仪正圆-55W" panose="00020600040101010101" charset="-122"/>
                    <a:ea typeface="汉仪正圆-55W" panose="00020600040101010101" charset="-122"/>
                  </a:rPr>
                  <a:t>输入你的标题</a:t>
                </a:r>
                <a:endParaRPr lang="zh-CN" altLang="en-US" b="1">
                  <a:solidFill>
                    <a:schemeClr val="bg1"/>
                  </a:solidFill>
                  <a:latin typeface="汉仪正圆-55W" panose="00020600040101010101" charset="-122"/>
                  <a:ea typeface="汉仪正圆-55W" panose="00020600040101010101" charset="-122"/>
                </a:endParaRPr>
              </a:p>
            </p:txBody>
          </p:sp>
        </p:grpSp>
        <p:sp>
          <p:nvSpPr>
            <p:cNvPr id="151" name="椭圆 150"/>
            <p:cNvSpPr/>
            <p:nvPr/>
          </p:nvSpPr>
          <p:spPr>
            <a:xfrm>
              <a:off x="3315" y="2505"/>
              <a:ext cx="1287" cy="1287"/>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latin typeface="汉仪正圆-55W" panose="00020600040101010101" charset="-122"/>
                  <a:ea typeface="汉仪正圆-55W" panose="00020600040101010101" charset="-122"/>
                </a:rPr>
                <a:t>03</a:t>
              </a:r>
              <a:endParaRPr lang="en-US" altLang="zh-CN" b="1">
                <a:latin typeface="汉仪正圆-55W" panose="00020600040101010101" charset="-122"/>
                <a:ea typeface="汉仪正圆-55W" panose="00020600040101010101" charset="-122"/>
              </a:endParaRPr>
            </a:p>
          </p:txBody>
        </p:sp>
        <p:sp>
          <p:nvSpPr>
            <p:cNvPr id="152" name="文本框 151"/>
            <p:cNvSpPr txBox="1"/>
            <p:nvPr/>
          </p:nvSpPr>
          <p:spPr>
            <a:xfrm>
              <a:off x="1624" y="5306"/>
              <a:ext cx="4668" cy="2470"/>
            </a:xfrm>
            <a:prstGeom prst="rect">
              <a:avLst/>
            </a:prstGeom>
            <a:noFill/>
          </p:spPr>
          <p:txBody>
            <a:bodyPr wrap="square" rtlCol="0" anchor="t">
              <a:spAutoFit/>
            </a:bodyPr>
            <a:p>
              <a:pPr algn="ct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a:t>
              </a:r>
              <a:r>
                <a:rPr lang="en-US" altLang="zh-CN" sz="1200">
                  <a:solidFill>
                    <a:schemeClr val="tx1">
                      <a:lumMod val="75000"/>
                      <a:lumOff val="25000"/>
                    </a:schemeClr>
                  </a:solidFill>
                  <a:latin typeface="汉仪正圆-55W" panose="00020600040101010101" charset="-122"/>
                  <a:ea typeface="汉仪正圆-55W" panose="00020600040101010101" charset="-122"/>
                  <a:sym typeface="+mn-ea"/>
                </a:rPr>
                <a:t>=</a:t>
              </a:r>
              <a:endParaRPr lang="en-US" altLang="zh-CN"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spTree>
    <p:custDataLst>
      <p:tags r:id="rId2"/>
    </p:custData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成功案例展示</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pic>
        <p:nvPicPr>
          <p:cNvPr id="7" name="图片 6" descr="VCG211288994908"/>
          <p:cNvPicPr>
            <a:picLocks noChangeAspect="1"/>
          </p:cNvPicPr>
          <p:nvPr/>
        </p:nvPicPr>
        <p:blipFill>
          <a:blip r:embed="rId2"/>
          <a:srcRect l="50424" t="11667" b="63889"/>
          <a:stretch>
            <a:fillRect/>
          </a:stretch>
        </p:blipFill>
        <p:spPr>
          <a:xfrm>
            <a:off x="4699635" y="2683510"/>
            <a:ext cx="3097530" cy="2291715"/>
          </a:xfrm>
          <a:prstGeom prst="rect">
            <a:avLst/>
          </a:prstGeom>
        </p:spPr>
      </p:pic>
      <p:grpSp>
        <p:nvGrpSpPr>
          <p:cNvPr id="3" name="组合 2"/>
          <p:cNvGrpSpPr/>
          <p:nvPr/>
        </p:nvGrpSpPr>
        <p:grpSpPr>
          <a:xfrm>
            <a:off x="8548370" y="1280160"/>
            <a:ext cx="2503170" cy="3999230"/>
            <a:chOff x="13852" y="2646"/>
            <a:chExt cx="3942" cy="6298"/>
          </a:xfrm>
        </p:grpSpPr>
        <p:sp>
          <p:nvSpPr>
            <p:cNvPr id="570" name="文本框 569"/>
            <p:cNvSpPr txBox="1"/>
            <p:nvPr/>
          </p:nvSpPr>
          <p:spPr>
            <a:xfrm>
              <a:off x="17222" y="2646"/>
              <a:ext cx="572" cy="2761"/>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571" name="文本框 570"/>
            <p:cNvSpPr txBox="1"/>
            <p:nvPr/>
          </p:nvSpPr>
          <p:spPr>
            <a:xfrm>
              <a:off x="13852" y="2646"/>
              <a:ext cx="3196" cy="6299"/>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4" name="组合 3"/>
          <p:cNvGrpSpPr/>
          <p:nvPr/>
        </p:nvGrpSpPr>
        <p:grpSpPr>
          <a:xfrm>
            <a:off x="1245870" y="2397760"/>
            <a:ext cx="2503170" cy="3999230"/>
            <a:chOff x="13852" y="2646"/>
            <a:chExt cx="3942" cy="6298"/>
          </a:xfrm>
        </p:grpSpPr>
        <p:sp>
          <p:nvSpPr>
            <p:cNvPr id="5" name="文本框 4"/>
            <p:cNvSpPr txBox="1"/>
            <p:nvPr/>
          </p:nvSpPr>
          <p:spPr>
            <a:xfrm>
              <a:off x="17222" y="2646"/>
              <a:ext cx="572" cy="2761"/>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8" name="文本框 7"/>
            <p:cNvSpPr txBox="1"/>
            <p:nvPr/>
          </p:nvSpPr>
          <p:spPr>
            <a:xfrm>
              <a:off x="13852" y="2646"/>
              <a:ext cx="3196" cy="6299"/>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spTree>
    <p:custDataLst>
      <p:tags r:id="rId3"/>
    </p:custData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5" name="图片 4" descr="VCG211288994908"/>
          <p:cNvPicPr>
            <a:picLocks noChangeAspect="1"/>
          </p:cNvPicPr>
          <p:nvPr/>
        </p:nvPicPr>
        <p:blipFill>
          <a:blip r:embed="rId1"/>
          <a:srcRect l="12085" t="46313"/>
          <a:stretch>
            <a:fillRect/>
          </a:stretch>
        </p:blipFill>
        <p:spPr>
          <a:xfrm>
            <a:off x="-19050" y="2807335"/>
            <a:ext cx="4420870" cy="4050665"/>
          </a:xfrm>
          <a:prstGeom prst="rect">
            <a:avLst/>
          </a:prstGeom>
        </p:spPr>
      </p:pic>
      <p:pic>
        <p:nvPicPr>
          <p:cNvPr id="6" name="图片 5" descr="QQ截图20220228095710"/>
          <p:cNvPicPr>
            <a:picLocks noChangeAspect="1"/>
          </p:cNvPicPr>
          <p:nvPr/>
        </p:nvPicPr>
        <p:blipFill>
          <a:blip r:embed="rId2"/>
          <a:srcRect l="6073" r="67130" b="44907"/>
          <a:stretch>
            <a:fillRect/>
          </a:stretch>
        </p:blipFill>
        <p:spPr>
          <a:xfrm flipH="1">
            <a:off x="9715500" y="0"/>
            <a:ext cx="2476500" cy="2546350"/>
          </a:xfrm>
          <a:prstGeom prst="rect">
            <a:avLst/>
          </a:prstGeom>
        </p:spPr>
      </p:pic>
      <p:pic>
        <p:nvPicPr>
          <p:cNvPr id="7" name="图片 6" descr="VCG211288994908"/>
          <p:cNvPicPr>
            <a:picLocks noChangeAspect="1"/>
          </p:cNvPicPr>
          <p:nvPr/>
        </p:nvPicPr>
        <p:blipFill>
          <a:blip r:embed="rId1"/>
          <a:srcRect l="50424" t="11667" b="63889"/>
          <a:stretch>
            <a:fillRect/>
          </a:stretch>
        </p:blipFill>
        <p:spPr>
          <a:xfrm>
            <a:off x="10344785" y="2374900"/>
            <a:ext cx="1656715" cy="1225550"/>
          </a:xfrm>
          <a:prstGeom prst="rect">
            <a:avLst/>
          </a:prstGeom>
        </p:spPr>
      </p:pic>
      <p:sp>
        <p:nvSpPr>
          <p:cNvPr id="10" name="文本框 9" descr="7b0a20202020227461726765744d6f64756c65223a202270726f636573734f6e6c696e65466f6e7473220a7d0a"/>
          <p:cNvSpPr txBox="1"/>
          <p:nvPr/>
        </p:nvSpPr>
        <p:spPr>
          <a:xfrm>
            <a:off x="7492365" y="1879600"/>
            <a:ext cx="1248410" cy="1861185"/>
          </a:xfrm>
          <a:prstGeom prst="rect">
            <a:avLst/>
          </a:prstGeom>
          <a:noFill/>
        </p:spPr>
        <p:txBody>
          <a:bodyPr wrap="square" rtlCol="0">
            <a:spAutoFit/>
          </a:bodyPr>
          <a:p>
            <a:r>
              <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rPr>
              <a:t>叁</a:t>
            </a:r>
            <a:endPar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endParaRPr>
          </a:p>
        </p:txBody>
      </p:sp>
      <p:cxnSp>
        <p:nvCxnSpPr>
          <p:cNvPr id="11" name="直接连接符 10"/>
          <p:cNvCxnSpPr/>
          <p:nvPr/>
        </p:nvCxnSpPr>
        <p:spPr>
          <a:xfrm>
            <a:off x="7372350" y="23952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7448550" y="23952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6425565" y="2305685"/>
            <a:ext cx="675005" cy="2897505"/>
          </a:xfrm>
          <a:prstGeom prst="rect">
            <a:avLst/>
          </a:prstGeom>
          <a:noFill/>
        </p:spPr>
        <p:txBody>
          <a:bodyPr vert="eaVert" wrap="square" rtlCol="0">
            <a:spAutoFit/>
          </a:bodyPr>
          <a:p>
            <a:pPr algn="dist"/>
            <a:r>
              <a:rPr lang="zh-CN" sz="3200" b="1">
                <a:solidFill>
                  <a:srgbClr val="C00000"/>
                </a:solidFill>
                <a:latin typeface="汉仪正圆-55W" panose="00020600040101010101" charset="-122"/>
                <a:ea typeface="汉仪正圆-55W" panose="00020600040101010101" charset="-122"/>
                <a:cs typeface="汉仪正圆-55W" panose="00020600040101010101" charset="-122"/>
              </a:rPr>
              <a:t>工作存在不足</a:t>
            </a:r>
            <a:endParaRPr lang="zh-CN" sz="3200" b="1">
              <a:solidFill>
                <a:srgbClr val="C00000"/>
              </a:solidFill>
              <a:latin typeface="汉仪正圆-55W" panose="00020600040101010101" charset="-122"/>
              <a:ea typeface="汉仪正圆-55W" panose="00020600040101010101" charset="-122"/>
              <a:cs typeface="汉仪正圆-55W" panose="00020600040101010101" charset="-122"/>
            </a:endParaRPr>
          </a:p>
        </p:txBody>
      </p:sp>
      <p:sp>
        <p:nvSpPr>
          <p:cNvPr id="14" name="文本框 13"/>
          <p:cNvSpPr txBox="1"/>
          <p:nvPr/>
        </p:nvSpPr>
        <p:spPr>
          <a:xfrm>
            <a:off x="3950335" y="2521585"/>
            <a:ext cx="2398395" cy="3181350"/>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pic>
        <p:nvPicPr>
          <p:cNvPr id="15" name="图片 14" descr="31393936393030313b31393938363539363bcfe9d4c6"/>
          <p:cNvPicPr>
            <a:picLocks noChangeAspect="1"/>
          </p:cNvPicPr>
          <p:nvPr/>
        </p:nvPicPr>
        <p:blipFill>
          <a:blip r:embed="rId3"/>
          <a:srcRect b="41667"/>
          <a:stretch>
            <a:fillRect/>
          </a:stretch>
        </p:blipFill>
        <p:spPr>
          <a:xfrm>
            <a:off x="228600" y="133350"/>
            <a:ext cx="914400" cy="533400"/>
          </a:xfrm>
          <a:prstGeom prst="rect">
            <a:avLst/>
          </a:prstGeom>
        </p:spPr>
      </p:pic>
      <p:pic>
        <p:nvPicPr>
          <p:cNvPr id="16" name="图片 15" descr="31393936393030313b31393938363539363bcfe9d4c6"/>
          <p:cNvPicPr>
            <a:picLocks noChangeAspect="1"/>
          </p:cNvPicPr>
          <p:nvPr/>
        </p:nvPicPr>
        <p:blipFill>
          <a:blip r:embed="rId3"/>
          <a:srcRect b="41667"/>
          <a:stretch>
            <a:fillRect/>
          </a:stretch>
        </p:blipFill>
        <p:spPr>
          <a:xfrm>
            <a:off x="10716260" y="4775200"/>
            <a:ext cx="914400" cy="533400"/>
          </a:xfrm>
          <a:prstGeom prst="rect">
            <a:avLst/>
          </a:prstGeom>
        </p:spPr>
      </p:pic>
      <p:pic>
        <p:nvPicPr>
          <p:cNvPr id="17" name="图片 16" descr="VCG211288994908"/>
          <p:cNvPicPr>
            <a:picLocks noChangeAspect="1"/>
          </p:cNvPicPr>
          <p:nvPr/>
        </p:nvPicPr>
        <p:blipFill>
          <a:blip r:embed="rId1"/>
          <a:srcRect l="72789" t="11667" b="74047"/>
          <a:stretch>
            <a:fillRect/>
          </a:stretch>
        </p:blipFill>
        <p:spPr>
          <a:xfrm rot="2220000" flipH="1">
            <a:off x="2165985" y="1639570"/>
            <a:ext cx="1156970" cy="911225"/>
          </a:xfrm>
          <a:prstGeom prst="rect">
            <a:avLst/>
          </a:prstGeom>
        </p:spPr>
      </p:pic>
    </p:spTree>
    <p:custDataLst>
      <p:tags r:id="rId4"/>
    </p:custData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工作存在不足</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grpSp>
        <p:nvGrpSpPr>
          <p:cNvPr id="11181" name="组合 11180"/>
          <p:cNvGrpSpPr/>
          <p:nvPr/>
        </p:nvGrpSpPr>
        <p:grpSpPr>
          <a:xfrm>
            <a:off x="4695190" y="3289935"/>
            <a:ext cx="3027680" cy="1211580"/>
            <a:chOff x="7000876" y="4337051"/>
            <a:chExt cx="658812" cy="263526"/>
          </a:xfrm>
          <a:solidFill>
            <a:schemeClr val="tx1">
              <a:lumMod val="85000"/>
              <a:lumOff val="15000"/>
            </a:schemeClr>
          </a:solidFill>
        </p:grpSpPr>
        <p:sp>
          <p:nvSpPr>
            <p:cNvPr id="18177" name="Freeform 1498"/>
            <p:cNvSpPr/>
            <p:nvPr/>
          </p:nvSpPr>
          <p:spPr bwMode="auto">
            <a:xfrm>
              <a:off x="7656513" y="4486276"/>
              <a:ext cx="3175" cy="1588"/>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78" name="Freeform 1499"/>
            <p:cNvSpPr/>
            <p:nvPr/>
          </p:nvSpPr>
          <p:spPr bwMode="auto">
            <a:xfrm>
              <a:off x="7635876" y="4445001"/>
              <a:ext cx="4763" cy="9525"/>
            </a:xfrm>
            <a:custGeom>
              <a:avLst/>
              <a:gdLst>
                <a:gd name="T0" fmla="*/ 0 w 4"/>
                <a:gd name="T1" fmla="*/ 1 h 7"/>
                <a:gd name="T2" fmla="*/ 1 w 4"/>
                <a:gd name="T3" fmla="*/ 1 h 7"/>
                <a:gd name="T4" fmla="*/ 0 w 4"/>
                <a:gd name="T5" fmla="*/ 3 h 7"/>
                <a:gd name="T6" fmla="*/ 2 w 4"/>
                <a:gd name="T7" fmla="*/ 2 h 7"/>
                <a:gd name="T8" fmla="*/ 1 w 4"/>
                <a:gd name="T9" fmla="*/ 3 h 7"/>
                <a:gd name="T10" fmla="*/ 4 w 4"/>
                <a:gd name="T11" fmla="*/ 7 h 7"/>
                <a:gd name="T12" fmla="*/ 2 w 4"/>
                <a:gd name="T13" fmla="*/ 1 h 7"/>
                <a:gd name="T14" fmla="*/ 0 w 4"/>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1"/>
                  </a:moveTo>
                  <a:cubicBezTo>
                    <a:pt x="1" y="1"/>
                    <a:pt x="1" y="1"/>
                    <a:pt x="1" y="1"/>
                  </a:cubicBezTo>
                  <a:cubicBezTo>
                    <a:pt x="0" y="3"/>
                    <a:pt x="0" y="3"/>
                    <a:pt x="0" y="3"/>
                  </a:cubicBezTo>
                  <a:cubicBezTo>
                    <a:pt x="2" y="2"/>
                    <a:pt x="2" y="2"/>
                    <a:pt x="2" y="2"/>
                  </a:cubicBezTo>
                  <a:cubicBezTo>
                    <a:pt x="3" y="3"/>
                    <a:pt x="1" y="3"/>
                    <a:pt x="1" y="3"/>
                  </a:cubicBezTo>
                  <a:cubicBezTo>
                    <a:pt x="4" y="3"/>
                    <a:pt x="3" y="6"/>
                    <a:pt x="4" y="7"/>
                  </a:cubicBezTo>
                  <a:cubicBezTo>
                    <a:pt x="4" y="5"/>
                    <a:pt x="2" y="3"/>
                    <a:pt x="2" y="1"/>
                  </a:cubicBezTo>
                  <a:cubicBezTo>
                    <a:pt x="2"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79" name="Freeform 1500"/>
            <p:cNvSpPr/>
            <p:nvPr/>
          </p:nvSpPr>
          <p:spPr bwMode="auto">
            <a:xfrm>
              <a:off x="7640638" y="4460876"/>
              <a:ext cx="6350" cy="3175"/>
            </a:xfrm>
            <a:custGeom>
              <a:avLst/>
              <a:gdLst>
                <a:gd name="T0" fmla="*/ 0 w 5"/>
                <a:gd name="T1" fmla="*/ 1 h 2"/>
                <a:gd name="T2" fmla="*/ 0 w 5"/>
                <a:gd name="T3" fmla="*/ 2 h 2"/>
                <a:gd name="T4" fmla="*/ 2 w 5"/>
                <a:gd name="T5" fmla="*/ 2 h 2"/>
                <a:gd name="T6" fmla="*/ 5 w 5"/>
                <a:gd name="T7" fmla="*/ 1 h 2"/>
                <a:gd name="T8" fmla="*/ 3 w 5"/>
                <a:gd name="T9" fmla="*/ 0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0" y="2"/>
                    <a:pt x="0" y="2"/>
                    <a:pt x="0" y="2"/>
                  </a:cubicBezTo>
                  <a:cubicBezTo>
                    <a:pt x="0" y="2"/>
                    <a:pt x="2" y="1"/>
                    <a:pt x="2" y="2"/>
                  </a:cubicBezTo>
                  <a:cubicBezTo>
                    <a:pt x="3" y="2"/>
                    <a:pt x="4" y="1"/>
                    <a:pt x="5" y="1"/>
                  </a:cubicBezTo>
                  <a:cubicBezTo>
                    <a:pt x="4" y="1"/>
                    <a:pt x="3" y="0"/>
                    <a:pt x="3" y="0"/>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80" name="Freeform 1501"/>
            <p:cNvSpPr/>
            <p:nvPr/>
          </p:nvSpPr>
          <p:spPr bwMode="auto">
            <a:xfrm>
              <a:off x="7621588" y="4414839"/>
              <a:ext cx="3175" cy="3175"/>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1"/>
                    <a:pt x="2" y="2"/>
                    <a:pt x="2"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81" name="Freeform 1502"/>
            <p:cNvSpPr/>
            <p:nvPr/>
          </p:nvSpPr>
          <p:spPr bwMode="auto">
            <a:xfrm>
              <a:off x="7618413" y="4432301"/>
              <a:ext cx="17463" cy="15875"/>
            </a:xfrm>
            <a:custGeom>
              <a:avLst/>
              <a:gdLst>
                <a:gd name="T0" fmla="*/ 5 w 12"/>
                <a:gd name="T1" fmla="*/ 4 h 11"/>
                <a:gd name="T2" fmla="*/ 4 w 12"/>
                <a:gd name="T3" fmla="*/ 7 h 11"/>
                <a:gd name="T4" fmla="*/ 0 w 12"/>
                <a:gd name="T5" fmla="*/ 6 h 11"/>
                <a:gd name="T6" fmla="*/ 0 w 12"/>
                <a:gd name="T7" fmla="*/ 7 h 11"/>
                <a:gd name="T8" fmla="*/ 1 w 12"/>
                <a:gd name="T9" fmla="*/ 8 h 11"/>
                <a:gd name="T10" fmla="*/ 3 w 12"/>
                <a:gd name="T11" fmla="*/ 11 h 11"/>
                <a:gd name="T12" fmla="*/ 5 w 12"/>
                <a:gd name="T13" fmla="*/ 10 h 11"/>
                <a:gd name="T14" fmla="*/ 5 w 12"/>
                <a:gd name="T15" fmla="*/ 8 h 11"/>
                <a:gd name="T16" fmla="*/ 8 w 12"/>
                <a:gd name="T17" fmla="*/ 9 h 11"/>
                <a:gd name="T18" fmla="*/ 9 w 12"/>
                <a:gd name="T19" fmla="*/ 8 h 11"/>
                <a:gd name="T20" fmla="*/ 12 w 12"/>
                <a:gd name="T21" fmla="*/ 6 h 11"/>
                <a:gd name="T22" fmla="*/ 8 w 12"/>
                <a:gd name="T23" fmla="*/ 6 h 11"/>
                <a:gd name="T24" fmla="*/ 8 w 12"/>
                <a:gd name="T25" fmla="*/ 5 h 11"/>
                <a:gd name="T26" fmla="*/ 7 w 12"/>
                <a:gd name="T27" fmla="*/ 4 h 11"/>
                <a:gd name="T28" fmla="*/ 7 w 12"/>
                <a:gd name="T29" fmla="*/ 2 h 11"/>
                <a:gd name="T30" fmla="*/ 3 w 12"/>
                <a:gd name="T31" fmla="*/ 1 h 11"/>
                <a:gd name="T32" fmla="*/ 2 w 12"/>
                <a:gd name="T33" fmla="*/ 0 h 11"/>
                <a:gd name="T34" fmla="*/ 0 w 12"/>
                <a:gd name="T35" fmla="*/ 0 h 11"/>
                <a:gd name="T36" fmla="*/ 5 w 12"/>
                <a:gd name="T3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1">
                  <a:moveTo>
                    <a:pt x="5" y="4"/>
                  </a:moveTo>
                  <a:cubicBezTo>
                    <a:pt x="4" y="7"/>
                    <a:pt x="4" y="7"/>
                    <a:pt x="4" y="7"/>
                  </a:cubicBezTo>
                  <a:cubicBezTo>
                    <a:pt x="0" y="6"/>
                    <a:pt x="0" y="6"/>
                    <a:pt x="0" y="6"/>
                  </a:cubicBezTo>
                  <a:cubicBezTo>
                    <a:pt x="0" y="7"/>
                    <a:pt x="0" y="7"/>
                    <a:pt x="0" y="7"/>
                  </a:cubicBezTo>
                  <a:cubicBezTo>
                    <a:pt x="0" y="7"/>
                    <a:pt x="1" y="8"/>
                    <a:pt x="1" y="8"/>
                  </a:cubicBezTo>
                  <a:cubicBezTo>
                    <a:pt x="3" y="8"/>
                    <a:pt x="2" y="10"/>
                    <a:pt x="3" y="11"/>
                  </a:cubicBezTo>
                  <a:cubicBezTo>
                    <a:pt x="4" y="11"/>
                    <a:pt x="4" y="10"/>
                    <a:pt x="5" y="10"/>
                  </a:cubicBezTo>
                  <a:cubicBezTo>
                    <a:pt x="5" y="10"/>
                    <a:pt x="5" y="9"/>
                    <a:pt x="5" y="8"/>
                  </a:cubicBezTo>
                  <a:cubicBezTo>
                    <a:pt x="8" y="9"/>
                    <a:pt x="8" y="9"/>
                    <a:pt x="8" y="9"/>
                  </a:cubicBezTo>
                  <a:cubicBezTo>
                    <a:pt x="8" y="8"/>
                    <a:pt x="9" y="9"/>
                    <a:pt x="9" y="8"/>
                  </a:cubicBezTo>
                  <a:cubicBezTo>
                    <a:pt x="10" y="7"/>
                    <a:pt x="12" y="8"/>
                    <a:pt x="12" y="6"/>
                  </a:cubicBezTo>
                  <a:cubicBezTo>
                    <a:pt x="11" y="5"/>
                    <a:pt x="9" y="8"/>
                    <a:pt x="8" y="6"/>
                  </a:cubicBezTo>
                  <a:cubicBezTo>
                    <a:pt x="8" y="5"/>
                    <a:pt x="8" y="5"/>
                    <a:pt x="8" y="5"/>
                  </a:cubicBezTo>
                  <a:cubicBezTo>
                    <a:pt x="8" y="4"/>
                    <a:pt x="7" y="5"/>
                    <a:pt x="7" y="4"/>
                  </a:cubicBezTo>
                  <a:cubicBezTo>
                    <a:pt x="6" y="3"/>
                    <a:pt x="7" y="3"/>
                    <a:pt x="7" y="2"/>
                  </a:cubicBezTo>
                  <a:cubicBezTo>
                    <a:pt x="6" y="2"/>
                    <a:pt x="5" y="0"/>
                    <a:pt x="3" y="1"/>
                  </a:cubicBezTo>
                  <a:cubicBezTo>
                    <a:pt x="3" y="1"/>
                    <a:pt x="1" y="1"/>
                    <a:pt x="2" y="0"/>
                  </a:cubicBezTo>
                  <a:cubicBezTo>
                    <a:pt x="0" y="0"/>
                    <a:pt x="0" y="0"/>
                    <a:pt x="0" y="0"/>
                  </a:cubicBezTo>
                  <a:cubicBezTo>
                    <a:pt x="2" y="1"/>
                    <a:pt x="2"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82" name="Freeform 1503"/>
            <p:cNvSpPr/>
            <p:nvPr/>
          </p:nvSpPr>
          <p:spPr bwMode="auto">
            <a:xfrm>
              <a:off x="7646988" y="4475164"/>
              <a:ext cx="3175" cy="3175"/>
            </a:xfrm>
            <a:custGeom>
              <a:avLst/>
              <a:gdLst>
                <a:gd name="T0" fmla="*/ 1 w 2"/>
                <a:gd name="T1" fmla="*/ 2 h 2"/>
                <a:gd name="T2" fmla="*/ 1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1" y="1"/>
                    <a:pt x="1" y="0"/>
                  </a:cubicBezTo>
                  <a:cubicBezTo>
                    <a:pt x="0" y="1"/>
                    <a:pt x="0" y="1"/>
                    <a:pt x="0"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83" name="Freeform 1504"/>
            <p:cNvSpPr/>
            <p:nvPr/>
          </p:nvSpPr>
          <p:spPr bwMode="auto">
            <a:xfrm>
              <a:off x="7623176" y="4446589"/>
              <a:ext cx="14288" cy="7938"/>
            </a:xfrm>
            <a:custGeom>
              <a:avLst/>
              <a:gdLst>
                <a:gd name="T0" fmla="*/ 8 w 10"/>
                <a:gd name="T1" fmla="*/ 3 h 5"/>
                <a:gd name="T2" fmla="*/ 7 w 10"/>
                <a:gd name="T3" fmla="*/ 0 h 5"/>
                <a:gd name="T4" fmla="*/ 5 w 10"/>
                <a:gd name="T5" fmla="*/ 1 h 5"/>
                <a:gd name="T6" fmla="*/ 0 w 10"/>
                <a:gd name="T7" fmla="*/ 3 h 5"/>
                <a:gd name="T8" fmla="*/ 4 w 10"/>
                <a:gd name="T9" fmla="*/ 4 h 5"/>
                <a:gd name="T10" fmla="*/ 8 w 10"/>
                <a:gd name="T11" fmla="*/ 3 h 5"/>
              </a:gdLst>
              <a:ahLst/>
              <a:cxnLst>
                <a:cxn ang="0">
                  <a:pos x="T0" y="T1"/>
                </a:cxn>
                <a:cxn ang="0">
                  <a:pos x="T2" y="T3"/>
                </a:cxn>
                <a:cxn ang="0">
                  <a:pos x="T4" y="T5"/>
                </a:cxn>
                <a:cxn ang="0">
                  <a:pos x="T6" y="T7"/>
                </a:cxn>
                <a:cxn ang="0">
                  <a:pos x="T8" y="T9"/>
                </a:cxn>
                <a:cxn ang="0">
                  <a:pos x="T10" y="T11"/>
                </a:cxn>
              </a:cxnLst>
              <a:rect l="0" t="0" r="r" b="b"/>
              <a:pathLst>
                <a:path w="10" h="5">
                  <a:moveTo>
                    <a:pt x="8" y="3"/>
                  </a:moveTo>
                  <a:cubicBezTo>
                    <a:pt x="10" y="2"/>
                    <a:pt x="8" y="1"/>
                    <a:pt x="7" y="0"/>
                  </a:cubicBezTo>
                  <a:cubicBezTo>
                    <a:pt x="6" y="0"/>
                    <a:pt x="6" y="0"/>
                    <a:pt x="5" y="1"/>
                  </a:cubicBezTo>
                  <a:cubicBezTo>
                    <a:pt x="6" y="5"/>
                    <a:pt x="1" y="0"/>
                    <a:pt x="0" y="3"/>
                  </a:cubicBezTo>
                  <a:cubicBezTo>
                    <a:pt x="2" y="4"/>
                    <a:pt x="3" y="4"/>
                    <a:pt x="4" y="4"/>
                  </a:cubicBezTo>
                  <a:cubicBezTo>
                    <a:pt x="5" y="2"/>
                    <a:pt x="7" y="5"/>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84" name="Freeform 1505"/>
            <p:cNvSpPr/>
            <p:nvPr/>
          </p:nvSpPr>
          <p:spPr bwMode="auto">
            <a:xfrm>
              <a:off x="7632701" y="4457701"/>
              <a:ext cx="7938" cy="1588"/>
            </a:xfrm>
            <a:custGeom>
              <a:avLst/>
              <a:gdLst>
                <a:gd name="T0" fmla="*/ 2 w 5"/>
                <a:gd name="T1" fmla="*/ 2 h 2"/>
                <a:gd name="T2" fmla="*/ 5 w 5"/>
                <a:gd name="T3" fmla="*/ 0 h 2"/>
                <a:gd name="T4" fmla="*/ 2 w 5"/>
                <a:gd name="T5" fmla="*/ 0 h 2"/>
                <a:gd name="T6" fmla="*/ 2 w 5"/>
                <a:gd name="T7" fmla="*/ 2 h 2"/>
              </a:gdLst>
              <a:ahLst/>
              <a:cxnLst>
                <a:cxn ang="0">
                  <a:pos x="T0" y="T1"/>
                </a:cxn>
                <a:cxn ang="0">
                  <a:pos x="T2" y="T3"/>
                </a:cxn>
                <a:cxn ang="0">
                  <a:pos x="T4" y="T5"/>
                </a:cxn>
                <a:cxn ang="0">
                  <a:pos x="T6" y="T7"/>
                </a:cxn>
              </a:cxnLst>
              <a:rect l="0" t="0" r="r" b="b"/>
              <a:pathLst>
                <a:path w="5" h="2">
                  <a:moveTo>
                    <a:pt x="2" y="2"/>
                  </a:moveTo>
                  <a:cubicBezTo>
                    <a:pt x="3" y="1"/>
                    <a:pt x="5" y="1"/>
                    <a:pt x="5" y="0"/>
                  </a:cubicBezTo>
                  <a:cubicBezTo>
                    <a:pt x="3" y="0"/>
                    <a:pt x="3" y="1"/>
                    <a:pt x="2" y="0"/>
                  </a:cubicBezTo>
                  <a:cubicBezTo>
                    <a:pt x="0" y="0"/>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85" name="Freeform 1506"/>
            <p:cNvSpPr/>
            <p:nvPr/>
          </p:nvSpPr>
          <p:spPr bwMode="auto">
            <a:xfrm>
              <a:off x="7613651" y="4406901"/>
              <a:ext cx="1588" cy="317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2" y="0"/>
                    <a:pt x="0" y="0"/>
                    <a:pt x="0" y="0"/>
                  </a:cubicBezTo>
                  <a:cubicBezTo>
                    <a:pt x="1" y="0"/>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86" name="Freeform 1507"/>
            <p:cNvSpPr/>
            <p:nvPr/>
          </p:nvSpPr>
          <p:spPr bwMode="auto">
            <a:xfrm>
              <a:off x="7635876" y="4454526"/>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87" name="Freeform 1508"/>
            <p:cNvSpPr/>
            <p:nvPr/>
          </p:nvSpPr>
          <p:spPr bwMode="auto">
            <a:xfrm>
              <a:off x="7600951" y="4387851"/>
              <a:ext cx="3175"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88" name="Freeform 1509"/>
            <p:cNvSpPr/>
            <p:nvPr/>
          </p:nvSpPr>
          <p:spPr bwMode="auto">
            <a:xfrm>
              <a:off x="7642226" y="4481514"/>
              <a:ext cx="6350" cy="3175"/>
            </a:xfrm>
            <a:custGeom>
              <a:avLst/>
              <a:gdLst>
                <a:gd name="T0" fmla="*/ 1 w 4"/>
                <a:gd name="T1" fmla="*/ 3 h 3"/>
                <a:gd name="T2" fmla="*/ 3 w 4"/>
                <a:gd name="T3" fmla="*/ 3 h 3"/>
                <a:gd name="T4" fmla="*/ 4 w 4"/>
                <a:gd name="T5" fmla="*/ 1 h 3"/>
                <a:gd name="T6" fmla="*/ 2 w 4"/>
                <a:gd name="T7" fmla="*/ 1 h 3"/>
                <a:gd name="T8" fmla="*/ 1 w 4"/>
                <a:gd name="T9" fmla="*/ 0 h 3"/>
                <a:gd name="T10" fmla="*/ 1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1" y="3"/>
                  </a:moveTo>
                  <a:cubicBezTo>
                    <a:pt x="1" y="3"/>
                    <a:pt x="3" y="2"/>
                    <a:pt x="3" y="3"/>
                  </a:cubicBezTo>
                  <a:cubicBezTo>
                    <a:pt x="4" y="2"/>
                    <a:pt x="3" y="1"/>
                    <a:pt x="4" y="1"/>
                  </a:cubicBezTo>
                  <a:cubicBezTo>
                    <a:pt x="4" y="1"/>
                    <a:pt x="2" y="1"/>
                    <a:pt x="2" y="1"/>
                  </a:cubicBezTo>
                  <a:cubicBezTo>
                    <a:pt x="2" y="0"/>
                    <a:pt x="2" y="0"/>
                    <a:pt x="1" y="0"/>
                  </a:cubicBezTo>
                  <a:cubicBezTo>
                    <a:pt x="0" y="1"/>
                    <a:pt x="2"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89" name="Freeform 1510"/>
            <p:cNvSpPr/>
            <p:nvPr/>
          </p:nvSpPr>
          <p:spPr bwMode="auto">
            <a:xfrm>
              <a:off x="7604126" y="4402139"/>
              <a:ext cx="4763" cy="3175"/>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1"/>
                    <a:pt x="2" y="2"/>
                  </a:cubicBezTo>
                  <a:cubicBezTo>
                    <a:pt x="3"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90" name="Freeform 1511"/>
            <p:cNvSpPr/>
            <p:nvPr/>
          </p:nvSpPr>
          <p:spPr bwMode="auto">
            <a:xfrm>
              <a:off x="7607301" y="4403726"/>
              <a:ext cx="4763" cy="3175"/>
            </a:xfrm>
            <a:custGeom>
              <a:avLst/>
              <a:gdLst>
                <a:gd name="T0" fmla="*/ 3 w 3"/>
                <a:gd name="T1" fmla="*/ 2 h 2"/>
                <a:gd name="T2" fmla="*/ 0 w 3"/>
                <a:gd name="T3" fmla="*/ 1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2" y="2"/>
                    <a:pt x="2" y="0"/>
                    <a:pt x="0" y="1"/>
                  </a:cubicBezTo>
                  <a:cubicBezTo>
                    <a:pt x="1" y="1"/>
                    <a:pt x="2" y="1"/>
                    <a:pt x="2" y="2"/>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91" name="Rectangle 1512"/>
            <p:cNvSpPr>
              <a:spLocks noChangeArrowheads="1"/>
            </p:cNvSpPr>
            <p:nvPr/>
          </p:nvSpPr>
          <p:spPr bwMode="auto">
            <a:xfrm>
              <a:off x="7607301" y="44053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92" name="Freeform 1513"/>
            <p:cNvSpPr/>
            <p:nvPr/>
          </p:nvSpPr>
          <p:spPr bwMode="auto">
            <a:xfrm>
              <a:off x="7631113" y="4452939"/>
              <a:ext cx="3175" cy="1588"/>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93" name="Freeform 1514"/>
            <p:cNvSpPr/>
            <p:nvPr/>
          </p:nvSpPr>
          <p:spPr bwMode="auto">
            <a:xfrm>
              <a:off x="7632701" y="4462464"/>
              <a:ext cx="7938" cy="7938"/>
            </a:xfrm>
            <a:custGeom>
              <a:avLst/>
              <a:gdLst>
                <a:gd name="T0" fmla="*/ 3 w 5"/>
                <a:gd name="T1" fmla="*/ 1 h 5"/>
                <a:gd name="T2" fmla="*/ 4 w 5"/>
                <a:gd name="T3" fmla="*/ 2 h 5"/>
                <a:gd name="T4" fmla="*/ 1 w 5"/>
                <a:gd name="T5" fmla="*/ 1 h 5"/>
                <a:gd name="T6" fmla="*/ 1 w 5"/>
                <a:gd name="T7" fmla="*/ 3 h 5"/>
                <a:gd name="T8" fmla="*/ 2 w 5"/>
                <a:gd name="T9" fmla="*/ 4 h 5"/>
                <a:gd name="T10" fmla="*/ 2 w 5"/>
                <a:gd name="T11" fmla="*/ 4 h 5"/>
                <a:gd name="T12" fmla="*/ 2 w 5"/>
                <a:gd name="T13" fmla="*/ 5 h 5"/>
                <a:gd name="T14" fmla="*/ 2 w 5"/>
                <a:gd name="T15" fmla="*/ 4 h 5"/>
                <a:gd name="T16" fmla="*/ 3 w 5"/>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1"/>
                  </a:moveTo>
                  <a:cubicBezTo>
                    <a:pt x="4" y="1"/>
                    <a:pt x="4" y="2"/>
                    <a:pt x="4" y="2"/>
                  </a:cubicBezTo>
                  <a:cubicBezTo>
                    <a:pt x="4" y="0"/>
                    <a:pt x="2" y="1"/>
                    <a:pt x="1" y="1"/>
                  </a:cubicBezTo>
                  <a:cubicBezTo>
                    <a:pt x="0" y="2"/>
                    <a:pt x="2" y="3"/>
                    <a:pt x="1" y="3"/>
                  </a:cubicBezTo>
                  <a:cubicBezTo>
                    <a:pt x="1" y="3"/>
                    <a:pt x="2" y="3"/>
                    <a:pt x="2" y="4"/>
                  </a:cubicBezTo>
                  <a:cubicBezTo>
                    <a:pt x="3" y="4"/>
                    <a:pt x="2" y="4"/>
                    <a:pt x="2" y="4"/>
                  </a:cubicBezTo>
                  <a:cubicBezTo>
                    <a:pt x="2" y="5"/>
                    <a:pt x="2" y="5"/>
                    <a:pt x="2" y="5"/>
                  </a:cubicBezTo>
                  <a:cubicBezTo>
                    <a:pt x="2" y="4"/>
                    <a:pt x="2" y="4"/>
                    <a:pt x="2" y="4"/>
                  </a:cubicBezTo>
                  <a:cubicBezTo>
                    <a:pt x="5" y="5"/>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94" name="Freeform 1515"/>
            <p:cNvSpPr/>
            <p:nvPr/>
          </p:nvSpPr>
          <p:spPr bwMode="auto">
            <a:xfrm>
              <a:off x="7637463" y="4470401"/>
              <a:ext cx="6350" cy="4763"/>
            </a:xfrm>
            <a:custGeom>
              <a:avLst/>
              <a:gdLst>
                <a:gd name="T0" fmla="*/ 1 w 5"/>
                <a:gd name="T1" fmla="*/ 1 h 3"/>
                <a:gd name="T2" fmla="*/ 0 w 5"/>
                <a:gd name="T3" fmla="*/ 3 h 3"/>
                <a:gd name="T4" fmla="*/ 1 w 5"/>
                <a:gd name="T5" fmla="*/ 3 h 3"/>
                <a:gd name="T6" fmla="*/ 4 w 5"/>
                <a:gd name="T7" fmla="*/ 2 h 3"/>
                <a:gd name="T8" fmla="*/ 5 w 5"/>
                <a:gd name="T9" fmla="*/ 1 h 3"/>
                <a:gd name="T10" fmla="*/ 4 w 5"/>
                <a:gd name="T11" fmla="*/ 1 h 3"/>
                <a:gd name="T12" fmla="*/ 2 w 5"/>
                <a:gd name="T13" fmla="*/ 1 h 3"/>
                <a:gd name="T14" fmla="*/ 3 w 5"/>
                <a:gd name="T15" fmla="*/ 0 h 3"/>
                <a:gd name="T16" fmla="*/ 0 w 5"/>
                <a:gd name="T17" fmla="*/ 1 h 3"/>
                <a:gd name="T18" fmla="*/ 1 w 5"/>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1" y="1"/>
                  </a:moveTo>
                  <a:cubicBezTo>
                    <a:pt x="1" y="2"/>
                    <a:pt x="0" y="3"/>
                    <a:pt x="0" y="3"/>
                  </a:cubicBezTo>
                  <a:cubicBezTo>
                    <a:pt x="0" y="3"/>
                    <a:pt x="1" y="2"/>
                    <a:pt x="1" y="3"/>
                  </a:cubicBezTo>
                  <a:cubicBezTo>
                    <a:pt x="3" y="3"/>
                    <a:pt x="3" y="1"/>
                    <a:pt x="4" y="2"/>
                  </a:cubicBezTo>
                  <a:cubicBezTo>
                    <a:pt x="5" y="1"/>
                    <a:pt x="5" y="1"/>
                    <a:pt x="5" y="1"/>
                  </a:cubicBezTo>
                  <a:cubicBezTo>
                    <a:pt x="4" y="1"/>
                    <a:pt x="4" y="1"/>
                    <a:pt x="4" y="1"/>
                  </a:cubicBezTo>
                  <a:cubicBezTo>
                    <a:pt x="3" y="1"/>
                    <a:pt x="2" y="2"/>
                    <a:pt x="2" y="1"/>
                  </a:cubicBezTo>
                  <a:cubicBezTo>
                    <a:pt x="3" y="0"/>
                    <a:pt x="3" y="0"/>
                    <a:pt x="3" y="0"/>
                  </a:cubicBezTo>
                  <a:cubicBezTo>
                    <a:pt x="2" y="0"/>
                    <a:pt x="1"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95" name="Freeform 1516"/>
            <p:cNvSpPr/>
            <p:nvPr/>
          </p:nvSpPr>
          <p:spPr bwMode="auto">
            <a:xfrm>
              <a:off x="7645401" y="447992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96" name="Freeform 1517"/>
            <p:cNvSpPr/>
            <p:nvPr/>
          </p:nvSpPr>
          <p:spPr bwMode="auto">
            <a:xfrm>
              <a:off x="7642226" y="4476751"/>
              <a:ext cx="3175" cy="4763"/>
            </a:xfrm>
            <a:custGeom>
              <a:avLst/>
              <a:gdLst>
                <a:gd name="T0" fmla="*/ 0 w 2"/>
                <a:gd name="T1" fmla="*/ 1 h 3"/>
                <a:gd name="T2" fmla="*/ 0 w 2"/>
                <a:gd name="T3" fmla="*/ 2 h 3"/>
                <a:gd name="T4" fmla="*/ 2 w 2"/>
                <a:gd name="T5" fmla="*/ 2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1"/>
                    <a:pt x="0" y="2"/>
                  </a:cubicBezTo>
                  <a:cubicBezTo>
                    <a:pt x="1" y="3"/>
                    <a:pt x="1" y="2"/>
                    <a:pt x="2" y="2"/>
                  </a:cubicBezTo>
                  <a:cubicBezTo>
                    <a:pt x="1" y="1"/>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97" name="Freeform 1518"/>
            <p:cNvSpPr/>
            <p:nvPr/>
          </p:nvSpPr>
          <p:spPr bwMode="auto">
            <a:xfrm>
              <a:off x="7610476" y="4424364"/>
              <a:ext cx="9525" cy="4763"/>
            </a:xfrm>
            <a:custGeom>
              <a:avLst/>
              <a:gdLst>
                <a:gd name="T0" fmla="*/ 0 w 7"/>
                <a:gd name="T1" fmla="*/ 2 h 3"/>
                <a:gd name="T2" fmla="*/ 2 w 7"/>
                <a:gd name="T3" fmla="*/ 1 h 3"/>
                <a:gd name="T4" fmla="*/ 4 w 7"/>
                <a:gd name="T5" fmla="*/ 3 h 3"/>
                <a:gd name="T6" fmla="*/ 7 w 7"/>
                <a:gd name="T7" fmla="*/ 2 h 3"/>
                <a:gd name="T8" fmla="*/ 6 w 7"/>
                <a:gd name="T9" fmla="*/ 1 h 3"/>
                <a:gd name="T10" fmla="*/ 0 w 7"/>
                <a:gd name="T11" fmla="*/ 1 h 3"/>
                <a:gd name="T12" fmla="*/ 0 w 7"/>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0" y="2"/>
                  </a:moveTo>
                  <a:cubicBezTo>
                    <a:pt x="1" y="3"/>
                    <a:pt x="2" y="1"/>
                    <a:pt x="2" y="1"/>
                  </a:cubicBezTo>
                  <a:cubicBezTo>
                    <a:pt x="3" y="1"/>
                    <a:pt x="4" y="2"/>
                    <a:pt x="4" y="3"/>
                  </a:cubicBezTo>
                  <a:cubicBezTo>
                    <a:pt x="5" y="3"/>
                    <a:pt x="6" y="3"/>
                    <a:pt x="7" y="2"/>
                  </a:cubicBezTo>
                  <a:cubicBezTo>
                    <a:pt x="7" y="2"/>
                    <a:pt x="6" y="2"/>
                    <a:pt x="6" y="1"/>
                  </a:cubicBezTo>
                  <a:cubicBezTo>
                    <a:pt x="4" y="1"/>
                    <a:pt x="1" y="0"/>
                    <a:pt x="0" y="1"/>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98" name="Freeform 1519"/>
            <p:cNvSpPr/>
            <p:nvPr/>
          </p:nvSpPr>
          <p:spPr bwMode="auto">
            <a:xfrm>
              <a:off x="7626351" y="4454526"/>
              <a:ext cx="9525" cy="7938"/>
            </a:xfrm>
            <a:custGeom>
              <a:avLst/>
              <a:gdLst>
                <a:gd name="T0" fmla="*/ 4 w 7"/>
                <a:gd name="T1" fmla="*/ 0 h 6"/>
                <a:gd name="T2" fmla="*/ 2 w 7"/>
                <a:gd name="T3" fmla="*/ 3 h 6"/>
                <a:gd name="T4" fmla="*/ 0 w 7"/>
                <a:gd name="T5" fmla="*/ 3 h 6"/>
                <a:gd name="T6" fmla="*/ 1 w 7"/>
                <a:gd name="T7" fmla="*/ 4 h 6"/>
                <a:gd name="T8" fmla="*/ 5 w 7"/>
                <a:gd name="T9" fmla="*/ 5 h 6"/>
                <a:gd name="T10" fmla="*/ 6 w 7"/>
                <a:gd name="T11" fmla="*/ 6 h 6"/>
                <a:gd name="T12" fmla="*/ 6 w 7"/>
                <a:gd name="T13" fmla="*/ 4 h 6"/>
                <a:gd name="T14" fmla="*/ 4 w 7"/>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4" y="0"/>
                  </a:moveTo>
                  <a:cubicBezTo>
                    <a:pt x="2" y="1"/>
                    <a:pt x="3" y="2"/>
                    <a:pt x="2" y="3"/>
                  </a:cubicBezTo>
                  <a:cubicBezTo>
                    <a:pt x="2" y="3"/>
                    <a:pt x="1" y="4"/>
                    <a:pt x="0" y="3"/>
                  </a:cubicBezTo>
                  <a:cubicBezTo>
                    <a:pt x="1" y="4"/>
                    <a:pt x="1" y="4"/>
                    <a:pt x="1" y="4"/>
                  </a:cubicBezTo>
                  <a:cubicBezTo>
                    <a:pt x="3" y="3"/>
                    <a:pt x="3" y="5"/>
                    <a:pt x="5" y="5"/>
                  </a:cubicBezTo>
                  <a:cubicBezTo>
                    <a:pt x="5" y="5"/>
                    <a:pt x="5" y="6"/>
                    <a:pt x="6" y="6"/>
                  </a:cubicBezTo>
                  <a:cubicBezTo>
                    <a:pt x="7" y="5"/>
                    <a:pt x="6" y="5"/>
                    <a:pt x="6" y="4"/>
                  </a:cubicBezTo>
                  <a:cubicBezTo>
                    <a:pt x="3" y="4"/>
                    <a:pt x="5"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99" name="Freeform 1520"/>
            <p:cNvSpPr/>
            <p:nvPr/>
          </p:nvSpPr>
          <p:spPr bwMode="auto">
            <a:xfrm>
              <a:off x="7645401" y="4487864"/>
              <a:ext cx="3175" cy="3175"/>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1" y="0"/>
                    <a:pt x="1" y="2"/>
                    <a:pt x="0" y="1"/>
                  </a:cubicBezTo>
                  <a:cubicBezTo>
                    <a:pt x="1"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00" name="Freeform 1521"/>
            <p:cNvSpPr/>
            <p:nvPr/>
          </p:nvSpPr>
          <p:spPr bwMode="auto">
            <a:xfrm>
              <a:off x="7640638" y="4486276"/>
              <a:ext cx="6350" cy="9525"/>
            </a:xfrm>
            <a:custGeom>
              <a:avLst/>
              <a:gdLst>
                <a:gd name="T0" fmla="*/ 0 w 4"/>
                <a:gd name="T1" fmla="*/ 2 h 6"/>
                <a:gd name="T2" fmla="*/ 0 w 4"/>
                <a:gd name="T3" fmla="*/ 6 h 6"/>
                <a:gd name="T4" fmla="*/ 2 w 4"/>
                <a:gd name="T5" fmla="*/ 5 h 6"/>
                <a:gd name="T6" fmla="*/ 3 w 4"/>
                <a:gd name="T7" fmla="*/ 2 h 6"/>
                <a:gd name="T8" fmla="*/ 3 w 4"/>
                <a:gd name="T9" fmla="*/ 2 h 6"/>
                <a:gd name="T10" fmla="*/ 2 w 4"/>
                <a:gd name="T11" fmla="*/ 1 h 6"/>
                <a:gd name="T12" fmla="*/ 2 w 4"/>
                <a:gd name="T13" fmla="*/ 1 h 6"/>
                <a:gd name="T14" fmla="*/ 0 w 4"/>
                <a:gd name="T15" fmla="*/ 1 h 6"/>
                <a:gd name="T16" fmla="*/ 0 w 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0" y="2"/>
                  </a:moveTo>
                  <a:cubicBezTo>
                    <a:pt x="0" y="3"/>
                    <a:pt x="1" y="4"/>
                    <a:pt x="0" y="6"/>
                  </a:cubicBezTo>
                  <a:cubicBezTo>
                    <a:pt x="1" y="6"/>
                    <a:pt x="1" y="5"/>
                    <a:pt x="2" y="5"/>
                  </a:cubicBezTo>
                  <a:cubicBezTo>
                    <a:pt x="1" y="3"/>
                    <a:pt x="4" y="4"/>
                    <a:pt x="3" y="2"/>
                  </a:cubicBezTo>
                  <a:cubicBezTo>
                    <a:pt x="3" y="2"/>
                    <a:pt x="3" y="2"/>
                    <a:pt x="3" y="2"/>
                  </a:cubicBezTo>
                  <a:cubicBezTo>
                    <a:pt x="2" y="2"/>
                    <a:pt x="3" y="0"/>
                    <a:pt x="2" y="1"/>
                  </a:cubicBezTo>
                  <a:cubicBezTo>
                    <a:pt x="2" y="1"/>
                    <a:pt x="2" y="1"/>
                    <a:pt x="2" y="1"/>
                  </a:cubicBezTo>
                  <a:cubicBezTo>
                    <a:pt x="0" y="1"/>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01" name="Freeform 1522"/>
            <p:cNvSpPr/>
            <p:nvPr/>
          </p:nvSpPr>
          <p:spPr bwMode="auto">
            <a:xfrm>
              <a:off x="7637463" y="4476751"/>
              <a:ext cx="3175" cy="1588"/>
            </a:xfrm>
            <a:custGeom>
              <a:avLst/>
              <a:gdLst>
                <a:gd name="T0" fmla="*/ 2 w 2"/>
                <a:gd name="T1" fmla="*/ 0 h 1"/>
                <a:gd name="T2" fmla="*/ 2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2" y="0"/>
                    <a:pt x="2" y="0"/>
                  </a:cubicBezTo>
                  <a:cubicBezTo>
                    <a:pt x="2" y="0"/>
                    <a:pt x="2" y="0"/>
                    <a:pt x="2" y="0"/>
                  </a:cubicBezTo>
                  <a:cubicBezTo>
                    <a:pt x="2" y="0"/>
                    <a:pt x="0"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02" name="Freeform 1523"/>
            <p:cNvSpPr/>
            <p:nvPr/>
          </p:nvSpPr>
          <p:spPr bwMode="auto">
            <a:xfrm>
              <a:off x="7640638" y="4478339"/>
              <a:ext cx="1588" cy="4763"/>
            </a:xfrm>
            <a:custGeom>
              <a:avLst/>
              <a:gdLst>
                <a:gd name="T0" fmla="*/ 0 w 2"/>
                <a:gd name="T1" fmla="*/ 2 h 3"/>
                <a:gd name="T2" fmla="*/ 1 w 2"/>
                <a:gd name="T3" fmla="*/ 3 h 3"/>
                <a:gd name="T4" fmla="*/ 2 w 2"/>
                <a:gd name="T5" fmla="*/ 2 h 3"/>
                <a:gd name="T6" fmla="*/ 1 w 2"/>
                <a:gd name="T7" fmla="*/ 1 h 3"/>
                <a:gd name="T8" fmla="*/ 1 w 2"/>
                <a:gd name="T9" fmla="*/ 1 h 3"/>
                <a:gd name="T10" fmla="*/ 0 w 2"/>
                <a:gd name="T11" fmla="*/ 0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cubicBezTo>
                    <a:pt x="1" y="3"/>
                    <a:pt x="1" y="3"/>
                    <a:pt x="1" y="3"/>
                  </a:cubicBezTo>
                  <a:cubicBezTo>
                    <a:pt x="2" y="2"/>
                    <a:pt x="2" y="2"/>
                    <a:pt x="2" y="2"/>
                  </a:cubicBezTo>
                  <a:cubicBezTo>
                    <a:pt x="0" y="2"/>
                    <a:pt x="2" y="1"/>
                    <a:pt x="1" y="1"/>
                  </a:cubicBezTo>
                  <a:cubicBezTo>
                    <a:pt x="1" y="1"/>
                    <a:pt x="1" y="1"/>
                    <a:pt x="1" y="1"/>
                  </a:cubicBezTo>
                  <a:cubicBezTo>
                    <a:pt x="1" y="0"/>
                    <a:pt x="0" y="0"/>
                    <a:pt x="0"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03" name="Freeform 1524"/>
            <p:cNvSpPr/>
            <p:nvPr/>
          </p:nvSpPr>
          <p:spPr bwMode="auto">
            <a:xfrm>
              <a:off x="7600951" y="4398964"/>
              <a:ext cx="1588" cy="1588"/>
            </a:xfrm>
            <a:custGeom>
              <a:avLst/>
              <a:gdLst>
                <a:gd name="T0" fmla="*/ 0 w 1"/>
                <a:gd name="T1" fmla="*/ 1 h 1"/>
                <a:gd name="T2" fmla="*/ 1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0"/>
                    <a:pt x="1" y="0"/>
                    <a:pt x="1"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04" name="Freeform 1525"/>
            <p:cNvSpPr/>
            <p:nvPr/>
          </p:nvSpPr>
          <p:spPr bwMode="auto">
            <a:xfrm>
              <a:off x="7640638" y="4483101"/>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05" name="Freeform 1526"/>
            <p:cNvSpPr/>
            <p:nvPr/>
          </p:nvSpPr>
          <p:spPr bwMode="auto">
            <a:xfrm>
              <a:off x="7646988" y="4494214"/>
              <a:ext cx="0" cy="1588"/>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06" name="Freeform 1527"/>
            <p:cNvSpPr/>
            <p:nvPr/>
          </p:nvSpPr>
          <p:spPr bwMode="auto">
            <a:xfrm>
              <a:off x="7596188" y="4411664"/>
              <a:ext cx="17463" cy="11113"/>
            </a:xfrm>
            <a:custGeom>
              <a:avLst/>
              <a:gdLst>
                <a:gd name="T0" fmla="*/ 5 w 12"/>
                <a:gd name="T1" fmla="*/ 0 h 8"/>
                <a:gd name="T2" fmla="*/ 0 w 12"/>
                <a:gd name="T3" fmla="*/ 2 h 8"/>
                <a:gd name="T4" fmla="*/ 5 w 12"/>
                <a:gd name="T5" fmla="*/ 3 h 8"/>
                <a:gd name="T6" fmla="*/ 6 w 12"/>
                <a:gd name="T7" fmla="*/ 6 h 8"/>
                <a:gd name="T8" fmla="*/ 7 w 12"/>
                <a:gd name="T9" fmla="*/ 5 h 8"/>
                <a:gd name="T10" fmla="*/ 10 w 12"/>
                <a:gd name="T11" fmla="*/ 7 h 8"/>
                <a:gd name="T12" fmla="*/ 10 w 12"/>
                <a:gd name="T13" fmla="*/ 8 h 8"/>
                <a:gd name="T14" fmla="*/ 11 w 12"/>
                <a:gd name="T15" fmla="*/ 8 h 8"/>
                <a:gd name="T16" fmla="*/ 9 w 12"/>
                <a:gd name="T17" fmla="*/ 4 h 8"/>
                <a:gd name="T18" fmla="*/ 7 w 12"/>
                <a:gd name="T19" fmla="*/ 4 h 8"/>
                <a:gd name="T20" fmla="*/ 5 w 12"/>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
                  <a:moveTo>
                    <a:pt x="5" y="0"/>
                  </a:moveTo>
                  <a:cubicBezTo>
                    <a:pt x="4" y="2"/>
                    <a:pt x="2" y="1"/>
                    <a:pt x="0" y="2"/>
                  </a:cubicBezTo>
                  <a:cubicBezTo>
                    <a:pt x="1" y="4"/>
                    <a:pt x="3" y="3"/>
                    <a:pt x="5" y="3"/>
                  </a:cubicBezTo>
                  <a:cubicBezTo>
                    <a:pt x="2" y="5"/>
                    <a:pt x="5" y="6"/>
                    <a:pt x="6" y="6"/>
                  </a:cubicBezTo>
                  <a:cubicBezTo>
                    <a:pt x="7" y="5"/>
                    <a:pt x="7" y="5"/>
                    <a:pt x="7" y="5"/>
                  </a:cubicBezTo>
                  <a:cubicBezTo>
                    <a:pt x="8" y="6"/>
                    <a:pt x="8" y="8"/>
                    <a:pt x="10" y="7"/>
                  </a:cubicBezTo>
                  <a:cubicBezTo>
                    <a:pt x="10" y="8"/>
                    <a:pt x="10" y="8"/>
                    <a:pt x="10" y="8"/>
                  </a:cubicBezTo>
                  <a:cubicBezTo>
                    <a:pt x="10" y="8"/>
                    <a:pt x="11" y="8"/>
                    <a:pt x="11" y="8"/>
                  </a:cubicBezTo>
                  <a:cubicBezTo>
                    <a:pt x="12" y="6"/>
                    <a:pt x="9" y="6"/>
                    <a:pt x="9" y="4"/>
                  </a:cubicBezTo>
                  <a:cubicBezTo>
                    <a:pt x="7" y="4"/>
                    <a:pt x="7" y="4"/>
                    <a:pt x="7" y="4"/>
                  </a:cubicBezTo>
                  <a:cubicBezTo>
                    <a:pt x="5" y="4"/>
                    <a:pt x="6"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07" name="Freeform 1528"/>
            <p:cNvSpPr/>
            <p:nvPr/>
          </p:nvSpPr>
          <p:spPr bwMode="auto">
            <a:xfrm>
              <a:off x="7631113" y="4465639"/>
              <a:ext cx="1588" cy="158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08" name="Freeform 1529"/>
            <p:cNvSpPr/>
            <p:nvPr/>
          </p:nvSpPr>
          <p:spPr bwMode="auto">
            <a:xfrm>
              <a:off x="7646988" y="4498976"/>
              <a:ext cx="3175" cy="1588"/>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0" y="0"/>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09" name="Freeform 1530"/>
            <p:cNvSpPr/>
            <p:nvPr/>
          </p:nvSpPr>
          <p:spPr bwMode="auto">
            <a:xfrm>
              <a:off x="7640638" y="4484689"/>
              <a:ext cx="1588" cy="1588"/>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1" y="0"/>
                    <a:pt x="0"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10" name="Freeform 1531"/>
            <p:cNvSpPr/>
            <p:nvPr/>
          </p:nvSpPr>
          <p:spPr bwMode="auto">
            <a:xfrm>
              <a:off x="7643813" y="4502151"/>
              <a:ext cx="7938" cy="6350"/>
            </a:xfrm>
            <a:custGeom>
              <a:avLst/>
              <a:gdLst>
                <a:gd name="T0" fmla="*/ 1 w 5"/>
                <a:gd name="T1" fmla="*/ 2 h 4"/>
                <a:gd name="T2" fmla="*/ 1 w 5"/>
                <a:gd name="T3" fmla="*/ 3 h 4"/>
                <a:gd name="T4" fmla="*/ 0 w 5"/>
                <a:gd name="T5" fmla="*/ 4 h 4"/>
                <a:gd name="T6" fmla="*/ 0 w 5"/>
                <a:gd name="T7" fmla="*/ 4 h 4"/>
                <a:gd name="T8" fmla="*/ 5 w 5"/>
                <a:gd name="T9" fmla="*/ 2 h 4"/>
                <a:gd name="T10" fmla="*/ 1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1" y="2"/>
                  </a:moveTo>
                  <a:cubicBezTo>
                    <a:pt x="1" y="3"/>
                    <a:pt x="1" y="3"/>
                    <a:pt x="1" y="3"/>
                  </a:cubicBezTo>
                  <a:cubicBezTo>
                    <a:pt x="1" y="3"/>
                    <a:pt x="0" y="3"/>
                    <a:pt x="0" y="4"/>
                  </a:cubicBezTo>
                  <a:cubicBezTo>
                    <a:pt x="0" y="4"/>
                    <a:pt x="0" y="4"/>
                    <a:pt x="0" y="4"/>
                  </a:cubicBezTo>
                  <a:cubicBezTo>
                    <a:pt x="2" y="2"/>
                    <a:pt x="4" y="4"/>
                    <a:pt x="5" y="2"/>
                  </a:cubicBezTo>
                  <a:cubicBezTo>
                    <a:pt x="3"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11" name="Freeform 1532"/>
            <p:cNvSpPr/>
            <p:nvPr/>
          </p:nvSpPr>
          <p:spPr bwMode="auto">
            <a:xfrm>
              <a:off x="7643813" y="450532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12" name="Freeform 1533"/>
            <p:cNvSpPr/>
            <p:nvPr/>
          </p:nvSpPr>
          <p:spPr bwMode="auto">
            <a:xfrm>
              <a:off x="7645401" y="45053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13" name="Freeform 1534"/>
            <p:cNvSpPr/>
            <p:nvPr/>
          </p:nvSpPr>
          <p:spPr bwMode="auto">
            <a:xfrm>
              <a:off x="7588251" y="4378326"/>
              <a:ext cx="1588" cy="317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0" y="0"/>
                    <a:pt x="0"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14" name="Freeform 1535"/>
            <p:cNvSpPr/>
            <p:nvPr/>
          </p:nvSpPr>
          <p:spPr bwMode="auto">
            <a:xfrm>
              <a:off x="7494588" y="43830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15" name="Freeform 1536"/>
            <p:cNvSpPr>
              <a:spLocks noEditPoints="1"/>
            </p:cNvSpPr>
            <p:nvPr/>
          </p:nvSpPr>
          <p:spPr bwMode="auto">
            <a:xfrm>
              <a:off x="7402513" y="4368801"/>
              <a:ext cx="228600" cy="107950"/>
            </a:xfrm>
            <a:custGeom>
              <a:avLst/>
              <a:gdLst>
                <a:gd name="T0" fmla="*/ 24 w 162"/>
                <a:gd name="T1" fmla="*/ 2 h 77"/>
                <a:gd name="T2" fmla="*/ 8 w 162"/>
                <a:gd name="T3" fmla="*/ 8 h 77"/>
                <a:gd name="T4" fmla="*/ 0 w 162"/>
                <a:gd name="T5" fmla="*/ 12 h 77"/>
                <a:gd name="T6" fmla="*/ 4 w 162"/>
                <a:gd name="T7" fmla="*/ 12 h 77"/>
                <a:gd name="T8" fmla="*/ 4 w 162"/>
                <a:gd name="T9" fmla="*/ 14 h 77"/>
                <a:gd name="T10" fmla="*/ 14 w 162"/>
                <a:gd name="T11" fmla="*/ 11 h 77"/>
                <a:gd name="T12" fmla="*/ 17 w 162"/>
                <a:gd name="T13" fmla="*/ 9 h 77"/>
                <a:gd name="T14" fmla="*/ 22 w 162"/>
                <a:gd name="T15" fmla="*/ 9 h 77"/>
                <a:gd name="T16" fmla="*/ 26 w 162"/>
                <a:gd name="T17" fmla="*/ 11 h 77"/>
                <a:gd name="T18" fmla="*/ 34 w 162"/>
                <a:gd name="T19" fmla="*/ 8 h 77"/>
                <a:gd name="T20" fmla="*/ 41 w 162"/>
                <a:gd name="T21" fmla="*/ 9 h 77"/>
                <a:gd name="T22" fmla="*/ 48 w 162"/>
                <a:gd name="T23" fmla="*/ 9 h 77"/>
                <a:gd name="T24" fmla="*/ 49 w 162"/>
                <a:gd name="T25" fmla="*/ 10 h 77"/>
                <a:gd name="T26" fmla="*/ 60 w 162"/>
                <a:gd name="T27" fmla="*/ 9 h 77"/>
                <a:gd name="T28" fmla="*/ 65 w 162"/>
                <a:gd name="T29" fmla="*/ 10 h 77"/>
                <a:gd name="T30" fmla="*/ 65 w 162"/>
                <a:gd name="T31" fmla="*/ 11 h 77"/>
                <a:gd name="T32" fmla="*/ 67 w 162"/>
                <a:gd name="T33" fmla="*/ 10 h 77"/>
                <a:gd name="T34" fmla="*/ 73 w 162"/>
                <a:gd name="T35" fmla="*/ 11 h 77"/>
                <a:gd name="T36" fmla="*/ 82 w 162"/>
                <a:gd name="T37" fmla="*/ 11 h 77"/>
                <a:gd name="T38" fmla="*/ 74 w 162"/>
                <a:gd name="T39" fmla="*/ 13 h 77"/>
                <a:gd name="T40" fmla="*/ 84 w 162"/>
                <a:gd name="T41" fmla="*/ 17 h 77"/>
                <a:gd name="T42" fmla="*/ 86 w 162"/>
                <a:gd name="T43" fmla="*/ 17 h 77"/>
                <a:gd name="T44" fmla="*/ 97 w 162"/>
                <a:gd name="T45" fmla="*/ 21 h 77"/>
                <a:gd name="T46" fmla="*/ 100 w 162"/>
                <a:gd name="T47" fmla="*/ 20 h 77"/>
                <a:gd name="T48" fmla="*/ 103 w 162"/>
                <a:gd name="T49" fmla="*/ 24 h 77"/>
                <a:gd name="T50" fmla="*/ 112 w 162"/>
                <a:gd name="T51" fmla="*/ 27 h 77"/>
                <a:gd name="T52" fmla="*/ 108 w 162"/>
                <a:gd name="T53" fmla="*/ 29 h 77"/>
                <a:gd name="T54" fmla="*/ 116 w 162"/>
                <a:gd name="T55" fmla="*/ 28 h 77"/>
                <a:gd name="T56" fmla="*/ 119 w 162"/>
                <a:gd name="T57" fmla="*/ 27 h 77"/>
                <a:gd name="T58" fmla="*/ 112 w 162"/>
                <a:gd name="T59" fmla="*/ 32 h 77"/>
                <a:gd name="T60" fmla="*/ 116 w 162"/>
                <a:gd name="T61" fmla="*/ 32 h 77"/>
                <a:gd name="T62" fmla="*/ 117 w 162"/>
                <a:gd name="T63" fmla="*/ 33 h 77"/>
                <a:gd name="T64" fmla="*/ 122 w 162"/>
                <a:gd name="T65" fmla="*/ 34 h 77"/>
                <a:gd name="T66" fmla="*/ 128 w 162"/>
                <a:gd name="T67" fmla="*/ 33 h 77"/>
                <a:gd name="T68" fmla="*/ 127 w 162"/>
                <a:gd name="T69" fmla="*/ 39 h 77"/>
                <a:gd name="T70" fmla="*/ 127 w 162"/>
                <a:gd name="T71" fmla="*/ 37 h 77"/>
                <a:gd name="T72" fmla="*/ 134 w 162"/>
                <a:gd name="T73" fmla="*/ 39 h 77"/>
                <a:gd name="T74" fmla="*/ 136 w 162"/>
                <a:gd name="T75" fmla="*/ 42 h 77"/>
                <a:gd name="T76" fmla="*/ 134 w 162"/>
                <a:gd name="T77" fmla="*/ 43 h 77"/>
                <a:gd name="T78" fmla="*/ 136 w 162"/>
                <a:gd name="T79" fmla="*/ 45 h 77"/>
                <a:gd name="T80" fmla="*/ 144 w 162"/>
                <a:gd name="T81" fmla="*/ 49 h 77"/>
                <a:gd name="T82" fmla="*/ 145 w 162"/>
                <a:gd name="T83" fmla="*/ 54 h 77"/>
                <a:gd name="T84" fmla="*/ 152 w 162"/>
                <a:gd name="T85" fmla="*/ 62 h 77"/>
                <a:gd name="T86" fmla="*/ 156 w 162"/>
                <a:gd name="T87" fmla="*/ 72 h 77"/>
                <a:gd name="T88" fmla="*/ 162 w 162"/>
                <a:gd name="T89" fmla="*/ 76 h 77"/>
                <a:gd name="T90" fmla="*/ 159 w 162"/>
                <a:gd name="T91" fmla="*/ 68 h 77"/>
                <a:gd name="T92" fmla="*/ 155 w 162"/>
                <a:gd name="T93" fmla="*/ 63 h 77"/>
                <a:gd name="T94" fmla="*/ 154 w 162"/>
                <a:gd name="T95" fmla="*/ 57 h 77"/>
                <a:gd name="T96" fmla="*/ 152 w 162"/>
                <a:gd name="T97" fmla="*/ 50 h 77"/>
                <a:gd name="T98" fmla="*/ 142 w 162"/>
                <a:gd name="T99" fmla="*/ 39 h 77"/>
                <a:gd name="T100" fmla="*/ 128 w 162"/>
                <a:gd name="T101" fmla="*/ 28 h 77"/>
                <a:gd name="T102" fmla="*/ 77 w 162"/>
                <a:gd name="T103" fmla="*/ 7 h 77"/>
                <a:gd name="T104" fmla="*/ 55 w 162"/>
                <a:gd name="T105" fmla="*/ 4 h 77"/>
                <a:gd name="T106" fmla="*/ 54 w 162"/>
                <a:gd name="T107" fmla="*/ 1 h 77"/>
                <a:gd name="T108" fmla="*/ 43 w 162"/>
                <a:gd name="T109" fmla="*/ 4 h 77"/>
                <a:gd name="T110" fmla="*/ 28 w 162"/>
                <a:gd name="T111" fmla="*/ 4 h 77"/>
                <a:gd name="T112" fmla="*/ 19 w 162"/>
                <a:gd name="T113" fmla="*/ 5 h 77"/>
                <a:gd name="T114" fmla="*/ 149 w 162"/>
                <a:gd name="T115" fmla="*/ 57 h 77"/>
                <a:gd name="T116" fmla="*/ 139 w 162"/>
                <a:gd name="T117" fmla="*/ 40 h 77"/>
                <a:gd name="T118" fmla="*/ 118 w 162"/>
                <a:gd name="T119" fmla="*/ 32 h 77"/>
                <a:gd name="T120" fmla="*/ 82 w 162"/>
                <a:gd name="T121" fmla="*/ 11 h 77"/>
                <a:gd name="T122" fmla="*/ 21 w 162"/>
                <a:gd name="T123" fmla="*/ 7 h 77"/>
                <a:gd name="T124" fmla="*/ 15 w 162"/>
                <a:gd name="T1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2" h="77">
                  <a:moveTo>
                    <a:pt x="26" y="2"/>
                  </a:moveTo>
                  <a:cubicBezTo>
                    <a:pt x="26" y="2"/>
                    <a:pt x="26" y="2"/>
                    <a:pt x="26" y="2"/>
                  </a:cubicBezTo>
                  <a:cubicBezTo>
                    <a:pt x="25" y="2"/>
                    <a:pt x="25" y="2"/>
                    <a:pt x="25" y="2"/>
                  </a:cubicBezTo>
                  <a:cubicBezTo>
                    <a:pt x="24" y="2"/>
                    <a:pt x="24" y="2"/>
                    <a:pt x="24" y="2"/>
                  </a:cubicBezTo>
                  <a:cubicBezTo>
                    <a:pt x="14" y="4"/>
                    <a:pt x="14" y="4"/>
                    <a:pt x="14" y="4"/>
                  </a:cubicBezTo>
                  <a:cubicBezTo>
                    <a:pt x="13" y="5"/>
                    <a:pt x="11" y="4"/>
                    <a:pt x="11" y="5"/>
                  </a:cubicBezTo>
                  <a:cubicBezTo>
                    <a:pt x="12" y="6"/>
                    <a:pt x="12" y="6"/>
                    <a:pt x="12" y="6"/>
                  </a:cubicBezTo>
                  <a:cubicBezTo>
                    <a:pt x="11" y="7"/>
                    <a:pt x="10" y="8"/>
                    <a:pt x="8" y="8"/>
                  </a:cubicBezTo>
                  <a:cubicBezTo>
                    <a:pt x="7" y="8"/>
                    <a:pt x="7" y="9"/>
                    <a:pt x="7" y="10"/>
                  </a:cubicBezTo>
                  <a:cubicBezTo>
                    <a:pt x="9" y="9"/>
                    <a:pt x="9" y="8"/>
                    <a:pt x="11" y="8"/>
                  </a:cubicBezTo>
                  <a:cubicBezTo>
                    <a:pt x="11" y="10"/>
                    <a:pt x="8" y="9"/>
                    <a:pt x="7" y="12"/>
                  </a:cubicBezTo>
                  <a:cubicBezTo>
                    <a:pt x="5" y="10"/>
                    <a:pt x="3" y="12"/>
                    <a:pt x="0" y="12"/>
                  </a:cubicBezTo>
                  <a:cubicBezTo>
                    <a:pt x="2" y="12"/>
                    <a:pt x="2" y="12"/>
                    <a:pt x="2" y="12"/>
                  </a:cubicBezTo>
                  <a:cubicBezTo>
                    <a:pt x="2" y="12"/>
                    <a:pt x="2" y="13"/>
                    <a:pt x="2" y="13"/>
                  </a:cubicBezTo>
                  <a:cubicBezTo>
                    <a:pt x="4" y="13"/>
                    <a:pt x="3" y="12"/>
                    <a:pt x="4" y="12"/>
                  </a:cubicBezTo>
                  <a:cubicBezTo>
                    <a:pt x="4" y="12"/>
                    <a:pt x="4" y="12"/>
                    <a:pt x="4" y="12"/>
                  </a:cubicBezTo>
                  <a:cubicBezTo>
                    <a:pt x="4" y="12"/>
                    <a:pt x="4" y="12"/>
                    <a:pt x="4" y="12"/>
                  </a:cubicBezTo>
                  <a:cubicBezTo>
                    <a:pt x="5" y="12"/>
                    <a:pt x="7" y="12"/>
                    <a:pt x="8" y="12"/>
                  </a:cubicBezTo>
                  <a:cubicBezTo>
                    <a:pt x="8" y="13"/>
                    <a:pt x="8" y="13"/>
                    <a:pt x="7" y="14"/>
                  </a:cubicBezTo>
                  <a:cubicBezTo>
                    <a:pt x="5" y="13"/>
                    <a:pt x="5" y="14"/>
                    <a:pt x="4" y="14"/>
                  </a:cubicBezTo>
                  <a:cubicBezTo>
                    <a:pt x="4" y="14"/>
                    <a:pt x="4" y="14"/>
                    <a:pt x="4" y="14"/>
                  </a:cubicBezTo>
                  <a:cubicBezTo>
                    <a:pt x="5" y="14"/>
                    <a:pt x="6" y="14"/>
                    <a:pt x="7" y="14"/>
                  </a:cubicBezTo>
                  <a:cubicBezTo>
                    <a:pt x="8" y="14"/>
                    <a:pt x="10" y="13"/>
                    <a:pt x="11" y="13"/>
                  </a:cubicBezTo>
                  <a:cubicBezTo>
                    <a:pt x="9" y="11"/>
                    <a:pt x="13" y="12"/>
                    <a:pt x="14" y="11"/>
                  </a:cubicBezTo>
                  <a:cubicBezTo>
                    <a:pt x="14" y="10"/>
                    <a:pt x="14" y="10"/>
                    <a:pt x="14" y="10"/>
                  </a:cubicBezTo>
                  <a:cubicBezTo>
                    <a:pt x="15" y="11"/>
                    <a:pt x="15" y="8"/>
                    <a:pt x="17" y="9"/>
                  </a:cubicBezTo>
                  <a:cubicBezTo>
                    <a:pt x="17" y="10"/>
                    <a:pt x="17" y="10"/>
                    <a:pt x="17" y="10"/>
                  </a:cubicBezTo>
                  <a:cubicBezTo>
                    <a:pt x="17" y="9"/>
                    <a:pt x="17" y="9"/>
                    <a:pt x="17" y="9"/>
                  </a:cubicBezTo>
                  <a:cubicBezTo>
                    <a:pt x="17" y="10"/>
                    <a:pt x="18" y="9"/>
                    <a:pt x="19" y="10"/>
                  </a:cubicBezTo>
                  <a:cubicBezTo>
                    <a:pt x="18" y="11"/>
                    <a:pt x="17" y="12"/>
                    <a:pt x="16" y="12"/>
                  </a:cubicBezTo>
                  <a:cubicBezTo>
                    <a:pt x="19" y="12"/>
                    <a:pt x="19" y="12"/>
                    <a:pt x="19" y="12"/>
                  </a:cubicBezTo>
                  <a:cubicBezTo>
                    <a:pt x="21" y="12"/>
                    <a:pt x="21" y="10"/>
                    <a:pt x="22" y="9"/>
                  </a:cubicBezTo>
                  <a:cubicBezTo>
                    <a:pt x="24" y="9"/>
                    <a:pt x="26" y="8"/>
                    <a:pt x="28" y="9"/>
                  </a:cubicBezTo>
                  <a:cubicBezTo>
                    <a:pt x="28" y="10"/>
                    <a:pt x="27" y="10"/>
                    <a:pt x="27" y="10"/>
                  </a:cubicBezTo>
                  <a:cubicBezTo>
                    <a:pt x="26" y="10"/>
                    <a:pt x="26" y="10"/>
                    <a:pt x="26" y="9"/>
                  </a:cubicBezTo>
                  <a:cubicBezTo>
                    <a:pt x="26" y="11"/>
                    <a:pt x="26" y="11"/>
                    <a:pt x="26" y="11"/>
                  </a:cubicBezTo>
                  <a:cubicBezTo>
                    <a:pt x="27" y="10"/>
                    <a:pt x="29" y="10"/>
                    <a:pt x="30" y="10"/>
                  </a:cubicBezTo>
                  <a:cubicBezTo>
                    <a:pt x="30" y="10"/>
                    <a:pt x="30" y="10"/>
                    <a:pt x="30" y="10"/>
                  </a:cubicBezTo>
                  <a:cubicBezTo>
                    <a:pt x="32" y="10"/>
                    <a:pt x="34" y="11"/>
                    <a:pt x="35" y="10"/>
                  </a:cubicBezTo>
                  <a:cubicBezTo>
                    <a:pt x="35" y="9"/>
                    <a:pt x="33" y="9"/>
                    <a:pt x="34" y="8"/>
                  </a:cubicBezTo>
                  <a:cubicBezTo>
                    <a:pt x="34" y="8"/>
                    <a:pt x="34" y="8"/>
                    <a:pt x="34" y="8"/>
                  </a:cubicBezTo>
                  <a:cubicBezTo>
                    <a:pt x="35" y="8"/>
                    <a:pt x="35" y="9"/>
                    <a:pt x="35" y="9"/>
                  </a:cubicBezTo>
                  <a:cubicBezTo>
                    <a:pt x="36" y="9"/>
                    <a:pt x="37" y="9"/>
                    <a:pt x="38" y="8"/>
                  </a:cubicBezTo>
                  <a:cubicBezTo>
                    <a:pt x="39" y="8"/>
                    <a:pt x="40" y="8"/>
                    <a:pt x="41" y="9"/>
                  </a:cubicBezTo>
                  <a:cubicBezTo>
                    <a:pt x="43" y="9"/>
                    <a:pt x="45" y="10"/>
                    <a:pt x="46" y="9"/>
                  </a:cubicBezTo>
                  <a:cubicBezTo>
                    <a:pt x="47" y="9"/>
                    <a:pt x="47" y="9"/>
                    <a:pt x="47" y="9"/>
                  </a:cubicBezTo>
                  <a:cubicBezTo>
                    <a:pt x="47" y="9"/>
                    <a:pt x="47" y="9"/>
                    <a:pt x="47" y="9"/>
                  </a:cubicBezTo>
                  <a:cubicBezTo>
                    <a:pt x="47" y="9"/>
                    <a:pt x="48" y="9"/>
                    <a:pt x="48" y="9"/>
                  </a:cubicBezTo>
                  <a:cubicBezTo>
                    <a:pt x="49" y="10"/>
                    <a:pt x="50" y="8"/>
                    <a:pt x="51" y="9"/>
                  </a:cubicBezTo>
                  <a:cubicBezTo>
                    <a:pt x="51" y="9"/>
                    <a:pt x="51" y="9"/>
                    <a:pt x="51" y="10"/>
                  </a:cubicBezTo>
                  <a:cubicBezTo>
                    <a:pt x="50" y="9"/>
                    <a:pt x="50" y="9"/>
                    <a:pt x="50" y="9"/>
                  </a:cubicBezTo>
                  <a:cubicBezTo>
                    <a:pt x="50" y="9"/>
                    <a:pt x="50" y="10"/>
                    <a:pt x="49" y="10"/>
                  </a:cubicBezTo>
                  <a:cubicBezTo>
                    <a:pt x="50" y="10"/>
                    <a:pt x="51" y="10"/>
                    <a:pt x="51" y="9"/>
                  </a:cubicBezTo>
                  <a:cubicBezTo>
                    <a:pt x="53" y="10"/>
                    <a:pt x="54" y="9"/>
                    <a:pt x="56" y="9"/>
                  </a:cubicBezTo>
                  <a:cubicBezTo>
                    <a:pt x="56" y="8"/>
                    <a:pt x="56" y="8"/>
                    <a:pt x="56" y="8"/>
                  </a:cubicBezTo>
                  <a:cubicBezTo>
                    <a:pt x="58" y="7"/>
                    <a:pt x="58" y="9"/>
                    <a:pt x="60" y="9"/>
                  </a:cubicBezTo>
                  <a:cubicBezTo>
                    <a:pt x="59" y="11"/>
                    <a:pt x="59" y="11"/>
                    <a:pt x="59" y="11"/>
                  </a:cubicBezTo>
                  <a:cubicBezTo>
                    <a:pt x="60" y="10"/>
                    <a:pt x="60" y="10"/>
                    <a:pt x="60" y="10"/>
                  </a:cubicBezTo>
                  <a:cubicBezTo>
                    <a:pt x="61" y="11"/>
                    <a:pt x="62" y="9"/>
                    <a:pt x="64" y="10"/>
                  </a:cubicBezTo>
                  <a:cubicBezTo>
                    <a:pt x="65" y="10"/>
                    <a:pt x="65" y="10"/>
                    <a:pt x="65" y="10"/>
                  </a:cubicBezTo>
                  <a:cubicBezTo>
                    <a:pt x="66" y="10"/>
                    <a:pt x="66" y="10"/>
                    <a:pt x="66" y="10"/>
                  </a:cubicBezTo>
                  <a:cubicBezTo>
                    <a:pt x="64" y="10"/>
                    <a:pt x="64" y="11"/>
                    <a:pt x="65" y="12"/>
                  </a:cubicBezTo>
                  <a:cubicBezTo>
                    <a:pt x="65" y="11"/>
                    <a:pt x="65" y="11"/>
                    <a:pt x="65" y="11"/>
                  </a:cubicBezTo>
                  <a:cubicBezTo>
                    <a:pt x="65" y="11"/>
                    <a:pt x="65" y="11"/>
                    <a:pt x="65" y="11"/>
                  </a:cubicBezTo>
                  <a:cubicBezTo>
                    <a:pt x="65" y="10"/>
                    <a:pt x="67" y="9"/>
                    <a:pt x="65" y="9"/>
                  </a:cubicBezTo>
                  <a:cubicBezTo>
                    <a:pt x="66" y="9"/>
                    <a:pt x="66" y="9"/>
                    <a:pt x="66" y="9"/>
                  </a:cubicBezTo>
                  <a:cubicBezTo>
                    <a:pt x="67" y="9"/>
                    <a:pt x="67" y="9"/>
                    <a:pt x="68" y="10"/>
                  </a:cubicBezTo>
                  <a:cubicBezTo>
                    <a:pt x="67" y="10"/>
                    <a:pt x="67" y="10"/>
                    <a:pt x="67" y="10"/>
                  </a:cubicBezTo>
                  <a:cubicBezTo>
                    <a:pt x="68" y="11"/>
                    <a:pt x="68" y="11"/>
                    <a:pt x="68" y="11"/>
                  </a:cubicBezTo>
                  <a:cubicBezTo>
                    <a:pt x="69" y="13"/>
                    <a:pt x="71" y="11"/>
                    <a:pt x="74" y="12"/>
                  </a:cubicBezTo>
                  <a:cubicBezTo>
                    <a:pt x="73" y="11"/>
                    <a:pt x="73" y="11"/>
                    <a:pt x="73" y="11"/>
                  </a:cubicBezTo>
                  <a:cubicBezTo>
                    <a:pt x="73" y="11"/>
                    <a:pt x="73" y="11"/>
                    <a:pt x="73" y="11"/>
                  </a:cubicBezTo>
                  <a:cubicBezTo>
                    <a:pt x="72" y="10"/>
                    <a:pt x="72" y="10"/>
                    <a:pt x="72" y="10"/>
                  </a:cubicBezTo>
                  <a:cubicBezTo>
                    <a:pt x="73" y="9"/>
                    <a:pt x="72" y="8"/>
                    <a:pt x="73" y="8"/>
                  </a:cubicBezTo>
                  <a:cubicBezTo>
                    <a:pt x="75" y="10"/>
                    <a:pt x="77" y="8"/>
                    <a:pt x="79" y="9"/>
                  </a:cubicBezTo>
                  <a:cubicBezTo>
                    <a:pt x="79" y="10"/>
                    <a:pt x="81" y="10"/>
                    <a:pt x="82" y="11"/>
                  </a:cubicBezTo>
                  <a:cubicBezTo>
                    <a:pt x="81" y="12"/>
                    <a:pt x="81" y="12"/>
                    <a:pt x="81" y="12"/>
                  </a:cubicBezTo>
                  <a:cubicBezTo>
                    <a:pt x="80" y="12"/>
                    <a:pt x="78" y="12"/>
                    <a:pt x="77" y="11"/>
                  </a:cubicBezTo>
                  <a:cubicBezTo>
                    <a:pt x="76" y="11"/>
                    <a:pt x="74" y="11"/>
                    <a:pt x="74" y="13"/>
                  </a:cubicBezTo>
                  <a:cubicBezTo>
                    <a:pt x="74" y="13"/>
                    <a:pt x="75" y="13"/>
                    <a:pt x="74" y="13"/>
                  </a:cubicBezTo>
                  <a:cubicBezTo>
                    <a:pt x="73" y="14"/>
                    <a:pt x="73" y="13"/>
                    <a:pt x="72" y="13"/>
                  </a:cubicBezTo>
                  <a:cubicBezTo>
                    <a:pt x="72" y="14"/>
                    <a:pt x="72" y="14"/>
                    <a:pt x="72" y="14"/>
                  </a:cubicBezTo>
                  <a:cubicBezTo>
                    <a:pt x="76" y="13"/>
                    <a:pt x="78" y="15"/>
                    <a:pt x="82" y="15"/>
                  </a:cubicBezTo>
                  <a:cubicBezTo>
                    <a:pt x="81" y="16"/>
                    <a:pt x="83" y="15"/>
                    <a:pt x="84" y="17"/>
                  </a:cubicBezTo>
                  <a:cubicBezTo>
                    <a:pt x="84" y="15"/>
                    <a:pt x="86" y="17"/>
                    <a:pt x="85" y="15"/>
                  </a:cubicBezTo>
                  <a:cubicBezTo>
                    <a:pt x="87" y="15"/>
                    <a:pt x="87" y="16"/>
                    <a:pt x="89" y="17"/>
                  </a:cubicBezTo>
                  <a:cubicBezTo>
                    <a:pt x="89" y="17"/>
                    <a:pt x="87" y="17"/>
                    <a:pt x="87" y="18"/>
                  </a:cubicBezTo>
                  <a:cubicBezTo>
                    <a:pt x="87" y="17"/>
                    <a:pt x="87" y="17"/>
                    <a:pt x="86" y="17"/>
                  </a:cubicBezTo>
                  <a:cubicBezTo>
                    <a:pt x="87" y="18"/>
                    <a:pt x="87" y="18"/>
                    <a:pt x="87" y="18"/>
                  </a:cubicBezTo>
                  <a:cubicBezTo>
                    <a:pt x="88" y="17"/>
                    <a:pt x="88" y="17"/>
                    <a:pt x="88" y="17"/>
                  </a:cubicBezTo>
                  <a:cubicBezTo>
                    <a:pt x="92" y="18"/>
                    <a:pt x="92" y="18"/>
                    <a:pt x="92" y="18"/>
                  </a:cubicBezTo>
                  <a:cubicBezTo>
                    <a:pt x="92" y="19"/>
                    <a:pt x="96" y="19"/>
                    <a:pt x="97" y="21"/>
                  </a:cubicBezTo>
                  <a:cubicBezTo>
                    <a:pt x="97" y="20"/>
                    <a:pt x="97" y="20"/>
                    <a:pt x="97" y="20"/>
                  </a:cubicBezTo>
                  <a:cubicBezTo>
                    <a:pt x="96" y="20"/>
                    <a:pt x="96" y="20"/>
                    <a:pt x="96" y="20"/>
                  </a:cubicBezTo>
                  <a:cubicBezTo>
                    <a:pt x="96" y="19"/>
                    <a:pt x="96" y="19"/>
                    <a:pt x="96" y="19"/>
                  </a:cubicBezTo>
                  <a:cubicBezTo>
                    <a:pt x="98" y="19"/>
                    <a:pt x="99" y="20"/>
                    <a:pt x="100" y="20"/>
                  </a:cubicBezTo>
                  <a:cubicBezTo>
                    <a:pt x="102" y="19"/>
                    <a:pt x="104" y="20"/>
                    <a:pt x="106" y="19"/>
                  </a:cubicBezTo>
                  <a:cubicBezTo>
                    <a:pt x="105" y="20"/>
                    <a:pt x="105" y="20"/>
                    <a:pt x="105" y="20"/>
                  </a:cubicBezTo>
                  <a:cubicBezTo>
                    <a:pt x="104" y="20"/>
                    <a:pt x="104" y="21"/>
                    <a:pt x="104" y="21"/>
                  </a:cubicBezTo>
                  <a:cubicBezTo>
                    <a:pt x="103" y="21"/>
                    <a:pt x="104" y="23"/>
                    <a:pt x="103" y="24"/>
                  </a:cubicBezTo>
                  <a:cubicBezTo>
                    <a:pt x="106" y="24"/>
                    <a:pt x="106" y="24"/>
                    <a:pt x="106" y="24"/>
                  </a:cubicBezTo>
                  <a:cubicBezTo>
                    <a:pt x="107" y="22"/>
                    <a:pt x="109" y="24"/>
                    <a:pt x="111" y="24"/>
                  </a:cubicBezTo>
                  <a:cubicBezTo>
                    <a:pt x="112" y="25"/>
                    <a:pt x="109" y="25"/>
                    <a:pt x="111" y="27"/>
                  </a:cubicBezTo>
                  <a:cubicBezTo>
                    <a:pt x="111" y="27"/>
                    <a:pt x="111" y="26"/>
                    <a:pt x="112" y="27"/>
                  </a:cubicBezTo>
                  <a:cubicBezTo>
                    <a:pt x="111" y="28"/>
                    <a:pt x="108" y="27"/>
                    <a:pt x="107" y="27"/>
                  </a:cubicBezTo>
                  <a:cubicBezTo>
                    <a:pt x="108" y="28"/>
                    <a:pt x="108" y="28"/>
                    <a:pt x="108" y="28"/>
                  </a:cubicBezTo>
                  <a:cubicBezTo>
                    <a:pt x="108" y="28"/>
                    <a:pt x="107" y="28"/>
                    <a:pt x="106" y="29"/>
                  </a:cubicBezTo>
                  <a:cubicBezTo>
                    <a:pt x="108" y="29"/>
                    <a:pt x="108" y="29"/>
                    <a:pt x="108" y="29"/>
                  </a:cubicBezTo>
                  <a:cubicBezTo>
                    <a:pt x="107" y="28"/>
                    <a:pt x="109" y="28"/>
                    <a:pt x="110" y="29"/>
                  </a:cubicBezTo>
                  <a:cubicBezTo>
                    <a:pt x="111" y="27"/>
                    <a:pt x="113" y="28"/>
                    <a:pt x="115" y="29"/>
                  </a:cubicBezTo>
                  <a:cubicBezTo>
                    <a:pt x="115" y="28"/>
                    <a:pt x="115" y="28"/>
                    <a:pt x="115" y="28"/>
                  </a:cubicBezTo>
                  <a:cubicBezTo>
                    <a:pt x="115" y="28"/>
                    <a:pt x="116" y="28"/>
                    <a:pt x="116" y="28"/>
                  </a:cubicBezTo>
                  <a:cubicBezTo>
                    <a:pt x="116" y="29"/>
                    <a:pt x="116" y="29"/>
                    <a:pt x="116" y="29"/>
                  </a:cubicBezTo>
                  <a:cubicBezTo>
                    <a:pt x="117" y="28"/>
                    <a:pt x="117" y="28"/>
                    <a:pt x="117" y="28"/>
                  </a:cubicBezTo>
                  <a:cubicBezTo>
                    <a:pt x="117" y="28"/>
                    <a:pt x="117" y="28"/>
                    <a:pt x="117" y="28"/>
                  </a:cubicBezTo>
                  <a:cubicBezTo>
                    <a:pt x="119" y="27"/>
                    <a:pt x="119" y="27"/>
                    <a:pt x="119" y="27"/>
                  </a:cubicBezTo>
                  <a:cubicBezTo>
                    <a:pt x="120" y="27"/>
                    <a:pt x="121" y="28"/>
                    <a:pt x="120" y="28"/>
                  </a:cubicBezTo>
                  <a:cubicBezTo>
                    <a:pt x="118" y="28"/>
                    <a:pt x="118" y="31"/>
                    <a:pt x="118" y="32"/>
                  </a:cubicBezTo>
                  <a:cubicBezTo>
                    <a:pt x="115" y="31"/>
                    <a:pt x="115" y="31"/>
                    <a:pt x="115" y="31"/>
                  </a:cubicBezTo>
                  <a:cubicBezTo>
                    <a:pt x="114" y="32"/>
                    <a:pt x="112" y="30"/>
                    <a:pt x="112" y="32"/>
                  </a:cubicBezTo>
                  <a:cubicBezTo>
                    <a:pt x="112" y="32"/>
                    <a:pt x="112" y="32"/>
                    <a:pt x="112" y="32"/>
                  </a:cubicBezTo>
                  <a:cubicBezTo>
                    <a:pt x="112" y="33"/>
                    <a:pt x="112" y="33"/>
                    <a:pt x="112" y="33"/>
                  </a:cubicBezTo>
                  <a:cubicBezTo>
                    <a:pt x="113" y="33"/>
                    <a:pt x="114" y="32"/>
                    <a:pt x="115" y="32"/>
                  </a:cubicBezTo>
                  <a:cubicBezTo>
                    <a:pt x="116" y="32"/>
                    <a:pt x="116" y="32"/>
                    <a:pt x="116" y="32"/>
                  </a:cubicBezTo>
                  <a:cubicBezTo>
                    <a:pt x="115" y="33"/>
                    <a:pt x="115" y="33"/>
                    <a:pt x="115" y="33"/>
                  </a:cubicBezTo>
                  <a:cubicBezTo>
                    <a:pt x="116" y="34"/>
                    <a:pt x="116" y="34"/>
                    <a:pt x="116" y="34"/>
                  </a:cubicBezTo>
                  <a:cubicBezTo>
                    <a:pt x="116" y="33"/>
                    <a:pt x="116" y="33"/>
                    <a:pt x="116" y="32"/>
                  </a:cubicBezTo>
                  <a:cubicBezTo>
                    <a:pt x="117" y="33"/>
                    <a:pt x="117" y="33"/>
                    <a:pt x="117" y="33"/>
                  </a:cubicBezTo>
                  <a:cubicBezTo>
                    <a:pt x="120" y="33"/>
                    <a:pt x="117" y="35"/>
                    <a:pt x="117" y="35"/>
                  </a:cubicBezTo>
                  <a:cubicBezTo>
                    <a:pt x="121" y="33"/>
                    <a:pt x="120" y="38"/>
                    <a:pt x="123" y="36"/>
                  </a:cubicBezTo>
                  <a:cubicBezTo>
                    <a:pt x="121" y="35"/>
                    <a:pt x="121" y="35"/>
                    <a:pt x="121" y="35"/>
                  </a:cubicBezTo>
                  <a:cubicBezTo>
                    <a:pt x="121" y="34"/>
                    <a:pt x="121" y="34"/>
                    <a:pt x="122" y="34"/>
                  </a:cubicBezTo>
                  <a:cubicBezTo>
                    <a:pt x="122" y="34"/>
                    <a:pt x="122" y="34"/>
                    <a:pt x="122" y="34"/>
                  </a:cubicBezTo>
                  <a:cubicBezTo>
                    <a:pt x="123" y="35"/>
                    <a:pt x="124" y="33"/>
                    <a:pt x="125" y="34"/>
                  </a:cubicBezTo>
                  <a:cubicBezTo>
                    <a:pt x="125" y="34"/>
                    <a:pt x="125" y="34"/>
                    <a:pt x="125" y="34"/>
                  </a:cubicBezTo>
                  <a:cubicBezTo>
                    <a:pt x="126" y="34"/>
                    <a:pt x="127" y="34"/>
                    <a:pt x="128" y="33"/>
                  </a:cubicBezTo>
                  <a:cubicBezTo>
                    <a:pt x="130" y="34"/>
                    <a:pt x="127" y="35"/>
                    <a:pt x="129" y="36"/>
                  </a:cubicBezTo>
                  <a:cubicBezTo>
                    <a:pt x="127" y="37"/>
                    <a:pt x="127" y="37"/>
                    <a:pt x="127" y="37"/>
                  </a:cubicBezTo>
                  <a:cubicBezTo>
                    <a:pt x="127" y="39"/>
                    <a:pt x="123" y="38"/>
                    <a:pt x="122" y="39"/>
                  </a:cubicBezTo>
                  <a:cubicBezTo>
                    <a:pt x="124" y="40"/>
                    <a:pt x="126" y="38"/>
                    <a:pt x="127" y="39"/>
                  </a:cubicBezTo>
                  <a:cubicBezTo>
                    <a:pt x="127" y="39"/>
                    <a:pt x="127" y="39"/>
                    <a:pt x="127" y="39"/>
                  </a:cubicBezTo>
                  <a:cubicBezTo>
                    <a:pt x="127" y="39"/>
                    <a:pt x="127" y="39"/>
                    <a:pt x="127" y="39"/>
                  </a:cubicBezTo>
                  <a:cubicBezTo>
                    <a:pt x="127" y="39"/>
                    <a:pt x="127" y="39"/>
                    <a:pt x="127" y="39"/>
                  </a:cubicBezTo>
                  <a:cubicBezTo>
                    <a:pt x="127" y="37"/>
                    <a:pt x="127" y="37"/>
                    <a:pt x="127" y="37"/>
                  </a:cubicBezTo>
                  <a:cubicBezTo>
                    <a:pt x="129" y="38"/>
                    <a:pt x="127" y="39"/>
                    <a:pt x="128" y="39"/>
                  </a:cubicBezTo>
                  <a:cubicBezTo>
                    <a:pt x="129" y="39"/>
                    <a:pt x="130" y="39"/>
                    <a:pt x="130" y="38"/>
                  </a:cubicBezTo>
                  <a:cubicBezTo>
                    <a:pt x="131" y="38"/>
                    <a:pt x="133" y="37"/>
                    <a:pt x="134" y="38"/>
                  </a:cubicBezTo>
                  <a:cubicBezTo>
                    <a:pt x="134" y="39"/>
                    <a:pt x="134" y="39"/>
                    <a:pt x="134" y="39"/>
                  </a:cubicBezTo>
                  <a:cubicBezTo>
                    <a:pt x="135" y="40"/>
                    <a:pt x="136" y="38"/>
                    <a:pt x="138" y="39"/>
                  </a:cubicBezTo>
                  <a:cubicBezTo>
                    <a:pt x="137" y="40"/>
                    <a:pt x="137" y="40"/>
                    <a:pt x="137" y="40"/>
                  </a:cubicBezTo>
                  <a:cubicBezTo>
                    <a:pt x="138" y="41"/>
                    <a:pt x="138" y="41"/>
                    <a:pt x="138" y="41"/>
                  </a:cubicBezTo>
                  <a:cubicBezTo>
                    <a:pt x="136" y="42"/>
                    <a:pt x="136" y="42"/>
                    <a:pt x="136" y="42"/>
                  </a:cubicBezTo>
                  <a:cubicBezTo>
                    <a:pt x="137" y="42"/>
                    <a:pt x="137" y="42"/>
                    <a:pt x="137" y="42"/>
                  </a:cubicBezTo>
                  <a:cubicBezTo>
                    <a:pt x="133" y="43"/>
                    <a:pt x="133" y="43"/>
                    <a:pt x="133" y="43"/>
                  </a:cubicBezTo>
                  <a:cubicBezTo>
                    <a:pt x="134" y="44"/>
                    <a:pt x="134" y="44"/>
                    <a:pt x="134" y="44"/>
                  </a:cubicBezTo>
                  <a:cubicBezTo>
                    <a:pt x="134" y="43"/>
                    <a:pt x="134" y="43"/>
                    <a:pt x="134" y="43"/>
                  </a:cubicBezTo>
                  <a:cubicBezTo>
                    <a:pt x="136" y="44"/>
                    <a:pt x="136" y="44"/>
                    <a:pt x="136" y="44"/>
                  </a:cubicBezTo>
                  <a:cubicBezTo>
                    <a:pt x="135" y="46"/>
                    <a:pt x="134" y="44"/>
                    <a:pt x="132" y="44"/>
                  </a:cubicBezTo>
                  <a:cubicBezTo>
                    <a:pt x="133" y="45"/>
                    <a:pt x="135" y="46"/>
                    <a:pt x="136" y="45"/>
                  </a:cubicBezTo>
                  <a:cubicBezTo>
                    <a:pt x="136" y="45"/>
                    <a:pt x="136" y="45"/>
                    <a:pt x="136" y="45"/>
                  </a:cubicBezTo>
                  <a:cubicBezTo>
                    <a:pt x="137" y="43"/>
                    <a:pt x="138" y="46"/>
                    <a:pt x="140" y="46"/>
                  </a:cubicBezTo>
                  <a:cubicBezTo>
                    <a:pt x="139" y="45"/>
                    <a:pt x="139" y="45"/>
                    <a:pt x="139" y="45"/>
                  </a:cubicBezTo>
                  <a:cubicBezTo>
                    <a:pt x="140" y="45"/>
                    <a:pt x="140" y="45"/>
                    <a:pt x="140" y="45"/>
                  </a:cubicBezTo>
                  <a:cubicBezTo>
                    <a:pt x="141" y="46"/>
                    <a:pt x="142" y="48"/>
                    <a:pt x="144" y="49"/>
                  </a:cubicBezTo>
                  <a:cubicBezTo>
                    <a:pt x="144" y="50"/>
                    <a:pt x="143" y="50"/>
                    <a:pt x="143" y="51"/>
                  </a:cubicBezTo>
                  <a:cubicBezTo>
                    <a:pt x="146" y="52"/>
                    <a:pt x="146" y="52"/>
                    <a:pt x="146" y="52"/>
                  </a:cubicBezTo>
                  <a:cubicBezTo>
                    <a:pt x="146" y="52"/>
                    <a:pt x="145" y="53"/>
                    <a:pt x="146" y="54"/>
                  </a:cubicBezTo>
                  <a:cubicBezTo>
                    <a:pt x="145" y="54"/>
                    <a:pt x="145" y="54"/>
                    <a:pt x="145" y="54"/>
                  </a:cubicBezTo>
                  <a:cubicBezTo>
                    <a:pt x="149" y="54"/>
                    <a:pt x="147" y="60"/>
                    <a:pt x="151" y="58"/>
                  </a:cubicBezTo>
                  <a:cubicBezTo>
                    <a:pt x="151" y="60"/>
                    <a:pt x="152" y="59"/>
                    <a:pt x="152" y="61"/>
                  </a:cubicBezTo>
                  <a:cubicBezTo>
                    <a:pt x="152" y="61"/>
                    <a:pt x="152" y="61"/>
                    <a:pt x="152" y="61"/>
                  </a:cubicBezTo>
                  <a:cubicBezTo>
                    <a:pt x="152" y="62"/>
                    <a:pt x="152" y="62"/>
                    <a:pt x="152" y="62"/>
                  </a:cubicBezTo>
                  <a:cubicBezTo>
                    <a:pt x="152" y="62"/>
                    <a:pt x="152" y="62"/>
                    <a:pt x="152" y="62"/>
                  </a:cubicBezTo>
                  <a:cubicBezTo>
                    <a:pt x="154" y="63"/>
                    <a:pt x="153" y="65"/>
                    <a:pt x="155" y="66"/>
                  </a:cubicBezTo>
                  <a:cubicBezTo>
                    <a:pt x="156" y="67"/>
                    <a:pt x="154" y="69"/>
                    <a:pt x="156" y="69"/>
                  </a:cubicBezTo>
                  <a:cubicBezTo>
                    <a:pt x="154" y="71"/>
                    <a:pt x="157" y="71"/>
                    <a:pt x="156" y="72"/>
                  </a:cubicBezTo>
                  <a:cubicBezTo>
                    <a:pt x="157" y="72"/>
                    <a:pt x="157" y="72"/>
                    <a:pt x="157" y="72"/>
                  </a:cubicBezTo>
                  <a:cubicBezTo>
                    <a:pt x="158" y="74"/>
                    <a:pt x="156" y="76"/>
                    <a:pt x="158" y="77"/>
                  </a:cubicBezTo>
                  <a:cubicBezTo>
                    <a:pt x="158" y="76"/>
                    <a:pt x="160" y="76"/>
                    <a:pt x="162" y="76"/>
                  </a:cubicBezTo>
                  <a:cubicBezTo>
                    <a:pt x="162" y="76"/>
                    <a:pt x="162" y="76"/>
                    <a:pt x="162" y="76"/>
                  </a:cubicBezTo>
                  <a:cubicBezTo>
                    <a:pt x="161" y="76"/>
                    <a:pt x="161" y="76"/>
                    <a:pt x="161" y="76"/>
                  </a:cubicBezTo>
                  <a:cubicBezTo>
                    <a:pt x="160" y="74"/>
                    <a:pt x="160" y="74"/>
                    <a:pt x="160" y="74"/>
                  </a:cubicBezTo>
                  <a:cubicBezTo>
                    <a:pt x="157" y="74"/>
                    <a:pt x="160" y="70"/>
                    <a:pt x="158" y="70"/>
                  </a:cubicBezTo>
                  <a:cubicBezTo>
                    <a:pt x="158" y="69"/>
                    <a:pt x="157" y="68"/>
                    <a:pt x="159" y="68"/>
                  </a:cubicBezTo>
                  <a:cubicBezTo>
                    <a:pt x="159" y="67"/>
                    <a:pt x="158" y="67"/>
                    <a:pt x="158" y="67"/>
                  </a:cubicBezTo>
                  <a:cubicBezTo>
                    <a:pt x="158" y="66"/>
                    <a:pt x="158" y="66"/>
                    <a:pt x="158" y="66"/>
                  </a:cubicBezTo>
                  <a:cubicBezTo>
                    <a:pt x="156" y="66"/>
                    <a:pt x="157" y="64"/>
                    <a:pt x="155" y="63"/>
                  </a:cubicBezTo>
                  <a:cubicBezTo>
                    <a:pt x="155" y="63"/>
                    <a:pt x="155" y="63"/>
                    <a:pt x="155" y="63"/>
                  </a:cubicBezTo>
                  <a:cubicBezTo>
                    <a:pt x="154" y="63"/>
                    <a:pt x="154" y="63"/>
                    <a:pt x="154" y="63"/>
                  </a:cubicBezTo>
                  <a:cubicBezTo>
                    <a:pt x="154" y="62"/>
                    <a:pt x="155" y="62"/>
                    <a:pt x="156" y="62"/>
                  </a:cubicBezTo>
                  <a:cubicBezTo>
                    <a:pt x="155" y="61"/>
                    <a:pt x="155" y="60"/>
                    <a:pt x="156" y="60"/>
                  </a:cubicBezTo>
                  <a:cubicBezTo>
                    <a:pt x="155" y="60"/>
                    <a:pt x="154" y="58"/>
                    <a:pt x="154" y="57"/>
                  </a:cubicBezTo>
                  <a:cubicBezTo>
                    <a:pt x="155" y="57"/>
                    <a:pt x="154" y="57"/>
                    <a:pt x="154" y="56"/>
                  </a:cubicBezTo>
                  <a:cubicBezTo>
                    <a:pt x="151" y="57"/>
                    <a:pt x="154" y="54"/>
                    <a:pt x="151" y="53"/>
                  </a:cubicBezTo>
                  <a:cubicBezTo>
                    <a:pt x="151" y="52"/>
                    <a:pt x="150" y="51"/>
                    <a:pt x="149" y="49"/>
                  </a:cubicBezTo>
                  <a:cubicBezTo>
                    <a:pt x="150" y="48"/>
                    <a:pt x="151" y="50"/>
                    <a:pt x="152" y="50"/>
                  </a:cubicBezTo>
                  <a:cubicBezTo>
                    <a:pt x="151" y="48"/>
                    <a:pt x="152" y="48"/>
                    <a:pt x="151" y="47"/>
                  </a:cubicBezTo>
                  <a:cubicBezTo>
                    <a:pt x="148" y="47"/>
                    <a:pt x="150" y="44"/>
                    <a:pt x="147" y="45"/>
                  </a:cubicBezTo>
                  <a:cubicBezTo>
                    <a:pt x="146" y="44"/>
                    <a:pt x="146" y="44"/>
                    <a:pt x="146" y="44"/>
                  </a:cubicBezTo>
                  <a:cubicBezTo>
                    <a:pt x="148" y="41"/>
                    <a:pt x="142" y="42"/>
                    <a:pt x="142" y="39"/>
                  </a:cubicBezTo>
                  <a:cubicBezTo>
                    <a:pt x="139" y="39"/>
                    <a:pt x="140" y="35"/>
                    <a:pt x="136" y="35"/>
                  </a:cubicBezTo>
                  <a:cubicBezTo>
                    <a:pt x="136" y="34"/>
                    <a:pt x="136" y="33"/>
                    <a:pt x="135" y="34"/>
                  </a:cubicBezTo>
                  <a:cubicBezTo>
                    <a:pt x="135" y="31"/>
                    <a:pt x="131" y="32"/>
                    <a:pt x="129" y="30"/>
                  </a:cubicBezTo>
                  <a:cubicBezTo>
                    <a:pt x="130" y="29"/>
                    <a:pt x="127" y="29"/>
                    <a:pt x="128" y="28"/>
                  </a:cubicBezTo>
                  <a:cubicBezTo>
                    <a:pt x="128" y="28"/>
                    <a:pt x="128" y="28"/>
                    <a:pt x="128" y="28"/>
                  </a:cubicBezTo>
                  <a:cubicBezTo>
                    <a:pt x="119" y="24"/>
                    <a:pt x="113" y="19"/>
                    <a:pt x="103" y="16"/>
                  </a:cubicBezTo>
                  <a:cubicBezTo>
                    <a:pt x="100" y="14"/>
                    <a:pt x="96" y="12"/>
                    <a:pt x="92" y="11"/>
                  </a:cubicBezTo>
                  <a:cubicBezTo>
                    <a:pt x="87" y="10"/>
                    <a:pt x="81" y="9"/>
                    <a:pt x="77" y="7"/>
                  </a:cubicBezTo>
                  <a:cubicBezTo>
                    <a:pt x="75" y="7"/>
                    <a:pt x="75" y="7"/>
                    <a:pt x="75" y="7"/>
                  </a:cubicBezTo>
                  <a:cubicBezTo>
                    <a:pt x="73" y="6"/>
                    <a:pt x="70" y="7"/>
                    <a:pt x="68" y="6"/>
                  </a:cubicBezTo>
                  <a:cubicBezTo>
                    <a:pt x="67" y="5"/>
                    <a:pt x="63" y="7"/>
                    <a:pt x="62" y="4"/>
                  </a:cubicBezTo>
                  <a:cubicBezTo>
                    <a:pt x="60" y="5"/>
                    <a:pt x="58" y="5"/>
                    <a:pt x="55" y="4"/>
                  </a:cubicBezTo>
                  <a:cubicBezTo>
                    <a:pt x="54" y="5"/>
                    <a:pt x="53" y="4"/>
                    <a:pt x="52" y="4"/>
                  </a:cubicBezTo>
                  <a:cubicBezTo>
                    <a:pt x="51" y="4"/>
                    <a:pt x="49" y="4"/>
                    <a:pt x="50" y="3"/>
                  </a:cubicBezTo>
                  <a:cubicBezTo>
                    <a:pt x="50" y="2"/>
                    <a:pt x="51" y="2"/>
                    <a:pt x="52" y="2"/>
                  </a:cubicBezTo>
                  <a:cubicBezTo>
                    <a:pt x="53" y="2"/>
                    <a:pt x="53" y="2"/>
                    <a:pt x="54" y="1"/>
                  </a:cubicBezTo>
                  <a:cubicBezTo>
                    <a:pt x="53" y="0"/>
                    <a:pt x="52" y="2"/>
                    <a:pt x="51" y="2"/>
                  </a:cubicBezTo>
                  <a:cubicBezTo>
                    <a:pt x="51" y="1"/>
                    <a:pt x="51" y="1"/>
                    <a:pt x="51" y="1"/>
                  </a:cubicBezTo>
                  <a:cubicBezTo>
                    <a:pt x="48" y="1"/>
                    <a:pt x="49" y="4"/>
                    <a:pt x="47" y="4"/>
                  </a:cubicBezTo>
                  <a:cubicBezTo>
                    <a:pt x="45" y="4"/>
                    <a:pt x="44" y="3"/>
                    <a:pt x="43" y="4"/>
                  </a:cubicBezTo>
                  <a:cubicBezTo>
                    <a:pt x="42" y="3"/>
                    <a:pt x="39" y="3"/>
                    <a:pt x="38" y="3"/>
                  </a:cubicBezTo>
                  <a:cubicBezTo>
                    <a:pt x="36" y="3"/>
                    <a:pt x="34" y="5"/>
                    <a:pt x="32" y="2"/>
                  </a:cubicBezTo>
                  <a:cubicBezTo>
                    <a:pt x="33" y="2"/>
                    <a:pt x="33" y="2"/>
                    <a:pt x="33" y="2"/>
                  </a:cubicBezTo>
                  <a:cubicBezTo>
                    <a:pt x="31" y="2"/>
                    <a:pt x="30" y="3"/>
                    <a:pt x="28" y="4"/>
                  </a:cubicBezTo>
                  <a:cubicBezTo>
                    <a:pt x="25" y="3"/>
                    <a:pt x="26" y="5"/>
                    <a:pt x="24" y="5"/>
                  </a:cubicBezTo>
                  <a:cubicBezTo>
                    <a:pt x="25" y="7"/>
                    <a:pt x="21" y="6"/>
                    <a:pt x="21" y="7"/>
                  </a:cubicBezTo>
                  <a:cubicBezTo>
                    <a:pt x="21" y="6"/>
                    <a:pt x="22" y="6"/>
                    <a:pt x="23" y="5"/>
                  </a:cubicBezTo>
                  <a:cubicBezTo>
                    <a:pt x="22" y="5"/>
                    <a:pt x="20" y="6"/>
                    <a:pt x="19" y="5"/>
                  </a:cubicBezTo>
                  <a:cubicBezTo>
                    <a:pt x="21" y="4"/>
                    <a:pt x="23" y="3"/>
                    <a:pt x="26" y="2"/>
                  </a:cubicBezTo>
                  <a:close/>
                  <a:moveTo>
                    <a:pt x="149" y="55"/>
                  </a:moveTo>
                  <a:cubicBezTo>
                    <a:pt x="150" y="56"/>
                    <a:pt x="150" y="56"/>
                    <a:pt x="149" y="57"/>
                  </a:cubicBezTo>
                  <a:cubicBezTo>
                    <a:pt x="149" y="57"/>
                    <a:pt x="149" y="57"/>
                    <a:pt x="149" y="57"/>
                  </a:cubicBezTo>
                  <a:cubicBezTo>
                    <a:pt x="149" y="56"/>
                    <a:pt x="149" y="56"/>
                    <a:pt x="149" y="56"/>
                  </a:cubicBezTo>
                  <a:cubicBezTo>
                    <a:pt x="148" y="55"/>
                    <a:pt x="148" y="55"/>
                    <a:pt x="148" y="55"/>
                  </a:cubicBezTo>
                  <a:lnTo>
                    <a:pt x="149" y="55"/>
                  </a:lnTo>
                  <a:close/>
                  <a:moveTo>
                    <a:pt x="139" y="40"/>
                  </a:moveTo>
                  <a:cubicBezTo>
                    <a:pt x="138" y="40"/>
                    <a:pt x="138" y="40"/>
                    <a:pt x="138" y="40"/>
                  </a:cubicBezTo>
                  <a:cubicBezTo>
                    <a:pt x="139" y="40"/>
                    <a:pt x="139" y="40"/>
                    <a:pt x="139" y="40"/>
                  </a:cubicBezTo>
                  <a:close/>
                  <a:moveTo>
                    <a:pt x="121" y="32"/>
                  </a:moveTo>
                  <a:cubicBezTo>
                    <a:pt x="120" y="34"/>
                    <a:pt x="119" y="33"/>
                    <a:pt x="118" y="32"/>
                  </a:cubicBezTo>
                  <a:cubicBezTo>
                    <a:pt x="118" y="31"/>
                    <a:pt x="120" y="33"/>
                    <a:pt x="121" y="32"/>
                  </a:cubicBezTo>
                  <a:close/>
                  <a:moveTo>
                    <a:pt x="85" y="11"/>
                  </a:moveTo>
                  <a:cubicBezTo>
                    <a:pt x="84" y="12"/>
                    <a:pt x="84" y="12"/>
                    <a:pt x="84" y="12"/>
                  </a:cubicBezTo>
                  <a:cubicBezTo>
                    <a:pt x="82" y="11"/>
                    <a:pt x="82" y="11"/>
                    <a:pt x="82" y="11"/>
                  </a:cubicBezTo>
                  <a:cubicBezTo>
                    <a:pt x="83" y="11"/>
                    <a:pt x="84" y="11"/>
                    <a:pt x="85" y="11"/>
                  </a:cubicBezTo>
                  <a:close/>
                  <a:moveTo>
                    <a:pt x="21" y="7"/>
                  </a:moveTo>
                  <a:cubicBezTo>
                    <a:pt x="20" y="8"/>
                    <a:pt x="19" y="8"/>
                    <a:pt x="19" y="7"/>
                  </a:cubicBezTo>
                  <a:cubicBezTo>
                    <a:pt x="19" y="7"/>
                    <a:pt x="20" y="6"/>
                    <a:pt x="21" y="7"/>
                  </a:cubicBezTo>
                  <a:close/>
                  <a:moveTo>
                    <a:pt x="19" y="5"/>
                  </a:moveTo>
                  <a:cubicBezTo>
                    <a:pt x="17" y="6"/>
                    <a:pt x="14" y="5"/>
                    <a:pt x="13" y="7"/>
                  </a:cubicBezTo>
                  <a:cubicBezTo>
                    <a:pt x="13" y="8"/>
                    <a:pt x="13" y="8"/>
                    <a:pt x="13" y="8"/>
                  </a:cubicBezTo>
                  <a:cubicBezTo>
                    <a:pt x="13" y="7"/>
                    <a:pt x="14" y="6"/>
                    <a:pt x="15" y="5"/>
                  </a:cubicBezTo>
                  <a:cubicBezTo>
                    <a:pt x="16" y="4"/>
                    <a:pt x="18" y="4"/>
                    <a:pt x="1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16" name="Freeform 1537"/>
            <p:cNvSpPr/>
            <p:nvPr/>
          </p:nvSpPr>
          <p:spPr bwMode="auto">
            <a:xfrm>
              <a:off x="7616826" y="4438651"/>
              <a:ext cx="1588" cy="158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17" name="Freeform 1538"/>
            <p:cNvSpPr/>
            <p:nvPr/>
          </p:nvSpPr>
          <p:spPr bwMode="auto">
            <a:xfrm>
              <a:off x="7639051" y="4495801"/>
              <a:ext cx="4763" cy="6350"/>
            </a:xfrm>
            <a:custGeom>
              <a:avLst/>
              <a:gdLst>
                <a:gd name="T0" fmla="*/ 2 w 4"/>
                <a:gd name="T1" fmla="*/ 1 h 4"/>
                <a:gd name="T2" fmla="*/ 1 w 4"/>
                <a:gd name="T3" fmla="*/ 4 h 4"/>
                <a:gd name="T4" fmla="*/ 3 w 4"/>
                <a:gd name="T5" fmla="*/ 4 h 4"/>
                <a:gd name="T6" fmla="*/ 4 w 4"/>
                <a:gd name="T7" fmla="*/ 4 h 4"/>
                <a:gd name="T8" fmla="*/ 3 w 4"/>
                <a:gd name="T9" fmla="*/ 0 h 4"/>
                <a:gd name="T10" fmla="*/ 2 w 4"/>
                <a:gd name="T11" fmla="*/ 0 h 4"/>
                <a:gd name="T12" fmla="*/ 2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1"/>
                  </a:moveTo>
                  <a:cubicBezTo>
                    <a:pt x="2" y="3"/>
                    <a:pt x="0" y="2"/>
                    <a:pt x="1" y="4"/>
                  </a:cubicBezTo>
                  <a:cubicBezTo>
                    <a:pt x="2" y="4"/>
                    <a:pt x="3" y="3"/>
                    <a:pt x="3" y="4"/>
                  </a:cubicBezTo>
                  <a:cubicBezTo>
                    <a:pt x="4" y="4"/>
                    <a:pt x="4" y="4"/>
                    <a:pt x="4" y="4"/>
                  </a:cubicBezTo>
                  <a:cubicBezTo>
                    <a:pt x="3" y="3"/>
                    <a:pt x="3" y="1"/>
                    <a:pt x="3" y="0"/>
                  </a:cubicBezTo>
                  <a:cubicBezTo>
                    <a:pt x="2" y="0"/>
                    <a:pt x="2" y="0"/>
                    <a:pt x="2" y="0"/>
                  </a:cubicBezTo>
                  <a:cubicBezTo>
                    <a:pt x="1" y="0"/>
                    <a:pt x="3"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18" name="Freeform 1539"/>
            <p:cNvSpPr/>
            <p:nvPr/>
          </p:nvSpPr>
          <p:spPr bwMode="auto">
            <a:xfrm>
              <a:off x="7581901" y="4375151"/>
              <a:ext cx="3175" cy="3175"/>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1"/>
                    <a:pt x="1" y="0"/>
                    <a:pt x="0" y="1"/>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19" name="Freeform 1540"/>
            <p:cNvSpPr/>
            <p:nvPr/>
          </p:nvSpPr>
          <p:spPr bwMode="auto">
            <a:xfrm>
              <a:off x="7593013" y="4408489"/>
              <a:ext cx="7938" cy="6350"/>
            </a:xfrm>
            <a:custGeom>
              <a:avLst/>
              <a:gdLst>
                <a:gd name="T0" fmla="*/ 3 w 5"/>
                <a:gd name="T1" fmla="*/ 0 h 4"/>
                <a:gd name="T2" fmla="*/ 3 w 5"/>
                <a:gd name="T3" fmla="*/ 1 h 4"/>
                <a:gd name="T4" fmla="*/ 1 w 5"/>
                <a:gd name="T5" fmla="*/ 0 h 4"/>
                <a:gd name="T6" fmla="*/ 1 w 5"/>
                <a:gd name="T7" fmla="*/ 1 h 4"/>
                <a:gd name="T8" fmla="*/ 2 w 5"/>
                <a:gd name="T9" fmla="*/ 1 h 4"/>
                <a:gd name="T10" fmla="*/ 0 w 5"/>
                <a:gd name="T11" fmla="*/ 3 h 4"/>
                <a:gd name="T12" fmla="*/ 2 w 5"/>
                <a:gd name="T13" fmla="*/ 3 h 4"/>
                <a:gd name="T14" fmla="*/ 5 w 5"/>
                <a:gd name="T15" fmla="*/ 1 h 4"/>
                <a:gd name="T16" fmla="*/ 3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0"/>
                  </a:moveTo>
                  <a:cubicBezTo>
                    <a:pt x="3" y="1"/>
                    <a:pt x="3" y="1"/>
                    <a:pt x="3" y="1"/>
                  </a:cubicBezTo>
                  <a:cubicBezTo>
                    <a:pt x="2" y="1"/>
                    <a:pt x="2" y="0"/>
                    <a:pt x="1" y="0"/>
                  </a:cubicBezTo>
                  <a:cubicBezTo>
                    <a:pt x="1" y="1"/>
                    <a:pt x="1" y="1"/>
                    <a:pt x="1" y="1"/>
                  </a:cubicBezTo>
                  <a:cubicBezTo>
                    <a:pt x="1" y="1"/>
                    <a:pt x="2" y="0"/>
                    <a:pt x="2" y="1"/>
                  </a:cubicBezTo>
                  <a:cubicBezTo>
                    <a:pt x="3" y="2"/>
                    <a:pt x="0" y="2"/>
                    <a:pt x="0" y="3"/>
                  </a:cubicBezTo>
                  <a:cubicBezTo>
                    <a:pt x="1" y="3"/>
                    <a:pt x="1" y="4"/>
                    <a:pt x="2" y="3"/>
                  </a:cubicBezTo>
                  <a:cubicBezTo>
                    <a:pt x="3" y="2"/>
                    <a:pt x="5" y="2"/>
                    <a:pt x="5" y="1"/>
                  </a:cubicBezTo>
                  <a:cubicBezTo>
                    <a:pt x="4"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20" name="Freeform 1541"/>
            <p:cNvSpPr/>
            <p:nvPr/>
          </p:nvSpPr>
          <p:spPr bwMode="auto">
            <a:xfrm>
              <a:off x="7623176" y="4475164"/>
              <a:ext cx="7938" cy="11113"/>
            </a:xfrm>
            <a:custGeom>
              <a:avLst/>
              <a:gdLst>
                <a:gd name="T0" fmla="*/ 5 w 6"/>
                <a:gd name="T1" fmla="*/ 1 h 8"/>
                <a:gd name="T2" fmla="*/ 2 w 6"/>
                <a:gd name="T3" fmla="*/ 1 h 8"/>
                <a:gd name="T4" fmla="*/ 3 w 6"/>
                <a:gd name="T5" fmla="*/ 2 h 8"/>
                <a:gd name="T6" fmla="*/ 3 w 6"/>
                <a:gd name="T7" fmla="*/ 3 h 8"/>
                <a:gd name="T8" fmla="*/ 2 w 6"/>
                <a:gd name="T9" fmla="*/ 3 h 8"/>
                <a:gd name="T10" fmla="*/ 2 w 6"/>
                <a:gd name="T11" fmla="*/ 3 h 8"/>
                <a:gd name="T12" fmla="*/ 1 w 6"/>
                <a:gd name="T13" fmla="*/ 5 h 8"/>
                <a:gd name="T14" fmla="*/ 1 w 6"/>
                <a:gd name="T15" fmla="*/ 6 h 8"/>
                <a:gd name="T16" fmla="*/ 3 w 6"/>
                <a:gd name="T17" fmla="*/ 6 h 8"/>
                <a:gd name="T18" fmla="*/ 2 w 6"/>
                <a:gd name="T19" fmla="*/ 8 h 8"/>
                <a:gd name="T20" fmla="*/ 5 w 6"/>
                <a:gd name="T21" fmla="*/ 6 h 8"/>
                <a:gd name="T22" fmla="*/ 3 w 6"/>
                <a:gd name="T23" fmla="*/ 6 h 8"/>
                <a:gd name="T24" fmla="*/ 6 w 6"/>
                <a:gd name="T25" fmla="*/ 4 h 8"/>
                <a:gd name="T26" fmla="*/ 6 w 6"/>
                <a:gd name="T27" fmla="*/ 4 h 8"/>
                <a:gd name="T28" fmla="*/ 5 w 6"/>
                <a:gd name="T2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5" y="1"/>
                  </a:moveTo>
                  <a:cubicBezTo>
                    <a:pt x="4" y="1"/>
                    <a:pt x="3" y="0"/>
                    <a:pt x="2" y="1"/>
                  </a:cubicBezTo>
                  <a:cubicBezTo>
                    <a:pt x="3" y="1"/>
                    <a:pt x="3" y="2"/>
                    <a:pt x="3" y="2"/>
                  </a:cubicBezTo>
                  <a:cubicBezTo>
                    <a:pt x="3" y="3"/>
                    <a:pt x="3" y="3"/>
                    <a:pt x="3" y="3"/>
                  </a:cubicBezTo>
                  <a:cubicBezTo>
                    <a:pt x="2" y="3"/>
                    <a:pt x="2" y="3"/>
                    <a:pt x="2" y="3"/>
                  </a:cubicBezTo>
                  <a:cubicBezTo>
                    <a:pt x="2" y="3"/>
                    <a:pt x="2" y="3"/>
                    <a:pt x="2" y="3"/>
                  </a:cubicBezTo>
                  <a:cubicBezTo>
                    <a:pt x="2" y="4"/>
                    <a:pt x="0" y="5"/>
                    <a:pt x="1" y="5"/>
                  </a:cubicBezTo>
                  <a:cubicBezTo>
                    <a:pt x="1" y="5"/>
                    <a:pt x="1" y="6"/>
                    <a:pt x="1" y="6"/>
                  </a:cubicBezTo>
                  <a:cubicBezTo>
                    <a:pt x="3" y="6"/>
                    <a:pt x="3" y="6"/>
                    <a:pt x="3" y="6"/>
                  </a:cubicBezTo>
                  <a:cubicBezTo>
                    <a:pt x="3" y="7"/>
                    <a:pt x="1" y="8"/>
                    <a:pt x="2" y="8"/>
                  </a:cubicBezTo>
                  <a:cubicBezTo>
                    <a:pt x="3" y="8"/>
                    <a:pt x="5" y="8"/>
                    <a:pt x="5" y="6"/>
                  </a:cubicBezTo>
                  <a:cubicBezTo>
                    <a:pt x="4" y="6"/>
                    <a:pt x="4" y="7"/>
                    <a:pt x="3" y="6"/>
                  </a:cubicBezTo>
                  <a:cubicBezTo>
                    <a:pt x="4" y="5"/>
                    <a:pt x="4" y="5"/>
                    <a:pt x="6" y="4"/>
                  </a:cubicBezTo>
                  <a:cubicBezTo>
                    <a:pt x="6" y="4"/>
                    <a:pt x="6" y="4"/>
                    <a:pt x="6" y="4"/>
                  </a:cubicBezTo>
                  <a:cubicBezTo>
                    <a:pt x="4" y="4"/>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21" name="Freeform 1542"/>
            <p:cNvSpPr/>
            <p:nvPr/>
          </p:nvSpPr>
          <p:spPr bwMode="auto">
            <a:xfrm>
              <a:off x="7578726" y="4375151"/>
              <a:ext cx="158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22" name="Freeform 1543"/>
            <p:cNvSpPr/>
            <p:nvPr/>
          </p:nvSpPr>
          <p:spPr bwMode="auto">
            <a:xfrm>
              <a:off x="7640638" y="4503739"/>
              <a:ext cx="0"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23" name="Freeform 1544"/>
            <p:cNvSpPr/>
            <p:nvPr/>
          </p:nvSpPr>
          <p:spPr bwMode="auto">
            <a:xfrm>
              <a:off x="7585076" y="4405314"/>
              <a:ext cx="11113" cy="6350"/>
            </a:xfrm>
            <a:custGeom>
              <a:avLst/>
              <a:gdLst>
                <a:gd name="T0" fmla="*/ 4 w 8"/>
                <a:gd name="T1" fmla="*/ 1 h 5"/>
                <a:gd name="T2" fmla="*/ 0 w 8"/>
                <a:gd name="T3" fmla="*/ 1 h 5"/>
                <a:gd name="T4" fmla="*/ 1 w 8"/>
                <a:gd name="T5" fmla="*/ 2 h 5"/>
                <a:gd name="T6" fmla="*/ 7 w 8"/>
                <a:gd name="T7" fmla="*/ 2 h 5"/>
                <a:gd name="T8" fmla="*/ 5 w 8"/>
                <a:gd name="T9" fmla="*/ 1 h 5"/>
                <a:gd name="T10" fmla="*/ 5 w 8"/>
                <a:gd name="T11" fmla="*/ 0 h 5"/>
                <a:gd name="T12" fmla="*/ 4 w 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4" y="1"/>
                  </a:moveTo>
                  <a:cubicBezTo>
                    <a:pt x="3" y="2"/>
                    <a:pt x="1" y="1"/>
                    <a:pt x="0" y="1"/>
                  </a:cubicBezTo>
                  <a:cubicBezTo>
                    <a:pt x="1" y="2"/>
                    <a:pt x="1" y="2"/>
                    <a:pt x="1" y="2"/>
                  </a:cubicBezTo>
                  <a:cubicBezTo>
                    <a:pt x="2" y="5"/>
                    <a:pt x="5" y="2"/>
                    <a:pt x="7" y="2"/>
                  </a:cubicBezTo>
                  <a:cubicBezTo>
                    <a:pt x="8" y="1"/>
                    <a:pt x="6" y="1"/>
                    <a:pt x="5" y="1"/>
                  </a:cubicBezTo>
                  <a:cubicBezTo>
                    <a:pt x="5" y="0"/>
                    <a:pt x="5" y="0"/>
                    <a:pt x="5" y="0"/>
                  </a:cubicBez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24" name="Freeform 1545"/>
            <p:cNvSpPr>
              <a:spLocks noEditPoints="1"/>
            </p:cNvSpPr>
            <p:nvPr/>
          </p:nvSpPr>
          <p:spPr bwMode="auto">
            <a:xfrm>
              <a:off x="7627938" y="4491039"/>
              <a:ext cx="9525" cy="7938"/>
            </a:xfrm>
            <a:custGeom>
              <a:avLst/>
              <a:gdLst>
                <a:gd name="T0" fmla="*/ 4 w 6"/>
                <a:gd name="T1" fmla="*/ 0 h 6"/>
                <a:gd name="T2" fmla="*/ 4 w 6"/>
                <a:gd name="T3" fmla="*/ 1 h 6"/>
                <a:gd name="T4" fmla="*/ 2 w 6"/>
                <a:gd name="T5" fmla="*/ 0 h 6"/>
                <a:gd name="T6" fmla="*/ 1 w 6"/>
                <a:gd name="T7" fmla="*/ 6 h 6"/>
                <a:gd name="T8" fmla="*/ 4 w 6"/>
                <a:gd name="T9" fmla="*/ 4 h 6"/>
                <a:gd name="T10" fmla="*/ 4 w 6"/>
                <a:gd name="T11" fmla="*/ 0 h 6"/>
                <a:gd name="T12" fmla="*/ 2 w 6"/>
                <a:gd name="T13" fmla="*/ 2 h 6"/>
                <a:gd name="T14" fmla="*/ 4 w 6"/>
                <a:gd name="T15" fmla="*/ 1 h 6"/>
                <a:gd name="T16" fmla="*/ 3 w 6"/>
                <a:gd name="T17" fmla="*/ 3 h 6"/>
                <a:gd name="T18" fmla="*/ 2 w 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4" y="0"/>
                  </a:moveTo>
                  <a:cubicBezTo>
                    <a:pt x="4" y="1"/>
                    <a:pt x="4" y="1"/>
                    <a:pt x="4" y="1"/>
                  </a:cubicBezTo>
                  <a:cubicBezTo>
                    <a:pt x="3" y="2"/>
                    <a:pt x="3" y="0"/>
                    <a:pt x="2" y="0"/>
                  </a:cubicBezTo>
                  <a:cubicBezTo>
                    <a:pt x="2" y="3"/>
                    <a:pt x="0" y="4"/>
                    <a:pt x="1" y="6"/>
                  </a:cubicBezTo>
                  <a:cubicBezTo>
                    <a:pt x="2" y="5"/>
                    <a:pt x="3" y="4"/>
                    <a:pt x="4" y="4"/>
                  </a:cubicBezTo>
                  <a:cubicBezTo>
                    <a:pt x="3" y="2"/>
                    <a:pt x="6" y="1"/>
                    <a:pt x="4" y="0"/>
                  </a:cubicBezTo>
                  <a:close/>
                  <a:moveTo>
                    <a:pt x="2" y="2"/>
                  </a:moveTo>
                  <a:cubicBezTo>
                    <a:pt x="2" y="2"/>
                    <a:pt x="3" y="1"/>
                    <a:pt x="4" y="1"/>
                  </a:cubicBezTo>
                  <a:cubicBezTo>
                    <a:pt x="3" y="3"/>
                    <a:pt x="3" y="3"/>
                    <a:pt x="3" y="3"/>
                  </a:cubicBezTo>
                  <a:cubicBezTo>
                    <a:pt x="2" y="3"/>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25" name="Freeform 1546"/>
            <p:cNvSpPr/>
            <p:nvPr/>
          </p:nvSpPr>
          <p:spPr bwMode="auto">
            <a:xfrm>
              <a:off x="7624763" y="4506914"/>
              <a:ext cx="17463" cy="22225"/>
            </a:xfrm>
            <a:custGeom>
              <a:avLst/>
              <a:gdLst>
                <a:gd name="T0" fmla="*/ 10 w 13"/>
                <a:gd name="T1" fmla="*/ 4 h 16"/>
                <a:gd name="T2" fmla="*/ 8 w 13"/>
                <a:gd name="T3" fmla="*/ 9 h 16"/>
                <a:gd name="T4" fmla="*/ 7 w 13"/>
                <a:gd name="T5" fmla="*/ 9 h 16"/>
                <a:gd name="T6" fmla="*/ 7 w 13"/>
                <a:gd name="T7" fmla="*/ 9 h 16"/>
                <a:gd name="T8" fmla="*/ 0 w 13"/>
                <a:gd name="T9" fmla="*/ 16 h 16"/>
                <a:gd name="T10" fmla="*/ 7 w 13"/>
                <a:gd name="T11" fmla="*/ 13 h 16"/>
                <a:gd name="T12" fmla="*/ 6 w 13"/>
                <a:gd name="T13" fmla="*/ 12 h 16"/>
                <a:gd name="T14" fmla="*/ 9 w 13"/>
                <a:gd name="T15" fmla="*/ 9 h 16"/>
                <a:gd name="T16" fmla="*/ 9 w 13"/>
                <a:gd name="T17" fmla="*/ 8 h 16"/>
                <a:gd name="T18" fmla="*/ 10 w 13"/>
                <a:gd name="T19" fmla="*/ 8 h 16"/>
                <a:gd name="T20" fmla="*/ 10 w 13"/>
                <a:gd name="T21" fmla="*/ 6 h 16"/>
                <a:gd name="T22" fmla="*/ 13 w 13"/>
                <a:gd name="T23" fmla="*/ 3 h 16"/>
                <a:gd name="T24" fmla="*/ 13 w 13"/>
                <a:gd name="T25" fmla="*/ 3 h 16"/>
                <a:gd name="T26" fmla="*/ 13 w 13"/>
                <a:gd name="T27" fmla="*/ 2 h 16"/>
                <a:gd name="T28" fmla="*/ 12 w 13"/>
                <a:gd name="T29" fmla="*/ 0 h 16"/>
                <a:gd name="T30" fmla="*/ 11 w 13"/>
                <a:gd name="T31" fmla="*/ 0 h 16"/>
                <a:gd name="T32" fmla="*/ 10 w 13"/>
                <a:gd name="T3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10" y="4"/>
                  </a:moveTo>
                  <a:cubicBezTo>
                    <a:pt x="11" y="6"/>
                    <a:pt x="6" y="7"/>
                    <a:pt x="8" y="9"/>
                  </a:cubicBezTo>
                  <a:cubicBezTo>
                    <a:pt x="8" y="9"/>
                    <a:pt x="8" y="9"/>
                    <a:pt x="7" y="9"/>
                  </a:cubicBezTo>
                  <a:cubicBezTo>
                    <a:pt x="7" y="9"/>
                    <a:pt x="7" y="9"/>
                    <a:pt x="7" y="9"/>
                  </a:cubicBezTo>
                  <a:cubicBezTo>
                    <a:pt x="5" y="11"/>
                    <a:pt x="3" y="14"/>
                    <a:pt x="0" y="16"/>
                  </a:cubicBezTo>
                  <a:cubicBezTo>
                    <a:pt x="3" y="16"/>
                    <a:pt x="3" y="11"/>
                    <a:pt x="7" y="13"/>
                  </a:cubicBezTo>
                  <a:cubicBezTo>
                    <a:pt x="6" y="12"/>
                    <a:pt x="6" y="12"/>
                    <a:pt x="6" y="12"/>
                  </a:cubicBezTo>
                  <a:cubicBezTo>
                    <a:pt x="8" y="12"/>
                    <a:pt x="7" y="9"/>
                    <a:pt x="9" y="9"/>
                  </a:cubicBezTo>
                  <a:cubicBezTo>
                    <a:pt x="9" y="9"/>
                    <a:pt x="9" y="8"/>
                    <a:pt x="9" y="8"/>
                  </a:cubicBezTo>
                  <a:cubicBezTo>
                    <a:pt x="10" y="8"/>
                    <a:pt x="10" y="8"/>
                    <a:pt x="10" y="8"/>
                  </a:cubicBezTo>
                  <a:cubicBezTo>
                    <a:pt x="10" y="7"/>
                    <a:pt x="11" y="6"/>
                    <a:pt x="10" y="6"/>
                  </a:cubicBezTo>
                  <a:cubicBezTo>
                    <a:pt x="11" y="5"/>
                    <a:pt x="10" y="2"/>
                    <a:pt x="13" y="3"/>
                  </a:cubicBezTo>
                  <a:cubicBezTo>
                    <a:pt x="13" y="3"/>
                    <a:pt x="13" y="3"/>
                    <a:pt x="13" y="3"/>
                  </a:cubicBezTo>
                  <a:cubicBezTo>
                    <a:pt x="13" y="2"/>
                    <a:pt x="13" y="2"/>
                    <a:pt x="13" y="2"/>
                  </a:cubicBezTo>
                  <a:cubicBezTo>
                    <a:pt x="11" y="2"/>
                    <a:pt x="12" y="1"/>
                    <a:pt x="12" y="0"/>
                  </a:cubicBezTo>
                  <a:cubicBezTo>
                    <a:pt x="11" y="0"/>
                    <a:pt x="11" y="0"/>
                    <a:pt x="11" y="0"/>
                  </a:cubicBezTo>
                  <a:cubicBezTo>
                    <a:pt x="10" y="1"/>
                    <a:pt x="11" y="2"/>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26" name="Freeform 1547"/>
            <p:cNvSpPr/>
            <p:nvPr/>
          </p:nvSpPr>
          <p:spPr bwMode="auto">
            <a:xfrm>
              <a:off x="7631113" y="4486276"/>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27" name="Freeform 1548"/>
            <p:cNvSpPr/>
            <p:nvPr/>
          </p:nvSpPr>
          <p:spPr bwMode="auto">
            <a:xfrm>
              <a:off x="7631113" y="4487864"/>
              <a:ext cx="1588" cy="1588"/>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28" name="Freeform 1549"/>
            <p:cNvSpPr/>
            <p:nvPr/>
          </p:nvSpPr>
          <p:spPr bwMode="auto">
            <a:xfrm>
              <a:off x="7640638" y="4513264"/>
              <a:ext cx="3175" cy="1588"/>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29" name="Freeform 1550"/>
            <p:cNvSpPr/>
            <p:nvPr/>
          </p:nvSpPr>
          <p:spPr bwMode="auto">
            <a:xfrm>
              <a:off x="7640638" y="4514851"/>
              <a:ext cx="4763" cy="4763"/>
            </a:xfrm>
            <a:custGeom>
              <a:avLst/>
              <a:gdLst>
                <a:gd name="T0" fmla="*/ 0 w 3"/>
                <a:gd name="T1" fmla="*/ 2 h 3"/>
                <a:gd name="T2" fmla="*/ 0 w 3"/>
                <a:gd name="T3" fmla="*/ 3 h 3"/>
                <a:gd name="T4" fmla="*/ 3 w 3"/>
                <a:gd name="T5" fmla="*/ 0 h 3"/>
                <a:gd name="T6" fmla="*/ 1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2"/>
                    <a:pt x="0" y="3"/>
                    <a:pt x="0" y="3"/>
                  </a:cubicBezTo>
                  <a:cubicBezTo>
                    <a:pt x="2" y="3"/>
                    <a:pt x="2" y="1"/>
                    <a:pt x="3" y="0"/>
                  </a:cubicBezTo>
                  <a:cubicBezTo>
                    <a:pt x="1" y="0"/>
                    <a:pt x="1" y="0"/>
                    <a:pt x="1" y="0"/>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30" name="Freeform 1551"/>
            <p:cNvSpPr/>
            <p:nvPr/>
          </p:nvSpPr>
          <p:spPr bwMode="auto">
            <a:xfrm>
              <a:off x="7613651" y="4452939"/>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31" name="Freeform 1552"/>
            <p:cNvSpPr/>
            <p:nvPr/>
          </p:nvSpPr>
          <p:spPr bwMode="auto">
            <a:xfrm>
              <a:off x="7615238" y="4456114"/>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32" name="Freeform 1553"/>
            <p:cNvSpPr/>
            <p:nvPr/>
          </p:nvSpPr>
          <p:spPr bwMode="auto">
            <a:xfrm>
              <a:off x="7569201" y="4370389"/>
              <a:ext cx="3175" cy="0"/>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2" y="0"/>
                  </a:cubicBezTo>
                  <a:cubicBezTo>
                    <a:pt x="2" y="0"/>
                    <a:pt x="1"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33" name="Freeform 1554"/>
            <p:cNvSpPr/>
            <p:nvPr/>
          </p:nvSpPr>
          <p:spPr bwMode="auto">
            <a:xfrm>
              <a:off x="7624763" y="4487864"/>
              <a:ext cx="4763" cy="4763"/>
            </a:xfrm>
            <a:custGeom>
              <a:avLst/>
              <a:gdLst>
                <a:gd name="T0" fmla="*/ 3 w 4"/>
                <a:gd name="T1" fmla="*/ 0 h 3"/>
                <a:gd name="T2" fmla="*/ 3 w 4"/>
                <a:gd name="T3" fmla="*/ 0 h 3"/>
                <a:gd name="T4" fmla="*/ 2 w 4"/>
                <a:gd name="T5" fmla="*/ 0 h 3"/>
                <a:gd name="T6" fmla="*/ 2 w 4"/>
                <a:gd name="T7" fmla="*/ 1 h 3"/>
                <a:gd name="T8" fmla="*/ 1 w 4"/>
                <a:gd name="T9" fmla="*/ 0 h 3"/>
                <a:gd name="T10" fmla="*/ 1 w 4"/>
                <a:gd name="T11" fmla="*/ 1 h 3"/>
                <a:gd name="T12" fmla="*/ 1 w 4"/>
                <a:gd name="T13" fmla="*/ 1 h 3"/>
                <a:gd name="T14" fmla="*/ 2 w 4"/>
                <a:gd name="T15" fmla="*/ 1 h 3"/>
                <a:gd name="T16" fmla="*/ 2 w 4"/>
                <a:gd name="T17" fmla="*/ 1 h 3"/>
                <a:gd name="T18" fmla="*/ 2 w 4"/>
                <a:gd name="T19" fmla="*/ 1 h 3"/>
                <a:gd name="T20" fmla="*/ 2 w 4"/>
                <a:gd name="T21" fmla="*/ 2 h 3"/>
                <a:gd name="T22" fmla="*/ 0 w 4"/>
                <a:gd name="T23" fmla="*/ 2 h 3"/>
                <a:gd name="T24" fmla="*/ 2 w 4"/>
                <a:gd name="T25" fmla="*/ 3 h 3"/>
                <a:gd name="T26" fmla="*/ 2 w 4"/>
                <a:gd name="T27" fmla="*/ 2 h 3"/>
                <a:gd name="T28" fmla="*/ 3 w 4"/>
                <a:gd name="T29" fmla="*/ 2 h 3"/>
                <a:gd name="T30" fmla="*/ 3 w 4"/>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3" y="0"/>
                  </a:moveTo>
                  <a:cubicBezTo>
                    <a:pt x="3" y="0"/>
                    <a:pt x="3" y="0"/>
                    <a:pt x="3" y="0"/>
                  </a:cubicBezTo>
                  <a:cubicBezTo>
                    <a:pt x="2" y="0"/>
                    <a:pt x="2" y="0"/>
                    <a:pt x="2" y="0"/>
                  </a:cubicBezTo>
                  <a:cubicBezTo>
                    <a:pt x="2" y="1"/>
                    <a:pt x="2" y="1"/>
                    <a:pt x="2" y="1"/>
                  </a:cubicBezTo>
                  <a:cubicBezTo>
                    <a:pt x="1" y="0"/>
                    <a:pt x="1" y="0"/>
                    <a:pt x="1" y="0"/>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1" y="3"/>
                    <a:pt x="0" y="2"/>
                  </a:cubicBezTo>
                  <a:cubicBezTo>
                    <a:pt x="1" y="3"/>
                    <a:pt x="1" y="3"/>
                    <a:pt x="2" y="3"/>
                  </a:cubicBezTo>
                  <a:cubicBezTo>
                    <a:pt x="2" y="2"/>
                    <a:pt x="2" y="2"/>
                    <a:pt x="2" y="2"/>
                  </a:cubicBezTo>
                  <a:cubicBezTo>
                    <a:pt x="3" y="2"/>
                    <a:pt x="3" y="2"/>
                    <a:pt x="3" y="2"/>
                  </a:cubicBezTo>
                  <a:cubicBezTo>
                    <a:pt x="3" y="2"/>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34" name="Freeform 1555"/>
            <p:cNvSpPr/>
            <p:nvPr/>
          </p:nvSpPr>
          <p:spPr bwMode="auto">
            <a:xfrm>
              <a:off x="7599363" y="4433889"/>
              <a:ext cx="3175" cy="4763"/>
            </a:xfrm>
            <a:custGeom>
              <a:avLst/>
              <a:gdLst>
                <a:gd name="T0" fmla="*/ 0 w 2"/>
                <a:gd name="T1" fmla="*/ 1 h 3"/>
                <a:gd name="T2" fmla="*/ 2 w 2"/>
                <a:gd name="T3" fmla="*/ 3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lnTo>
                    <a:pt x="2" y="3"/>
                  </a:lnTo>
                  <a:lnTo>
                    <a:pt x="2"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35" name="Freeform 1556"/>
            <p:cNvSpPr/>
            <p:nvPr/>
          </p:nvSpPr>
          <p:spPr bwMode="auto">
            <a:xfrm>
              <a:off x="7605713" y="4445001"/>
              <a:ext cx="3175" cy="1588"/>
            </a:xfrm>
            <a:custGeom>
              <a:avLst/>
              <a:gdLst>
                <a:gd name="T0" fmla="*/ 0 w 2"/>
                <a:gd name="T1" fmla="*/ 0 h 1"/>
                <a:gd name="T2" fmla="*/ 0 w 2"/>
                <a:gd name="T3" fmla="*/ 1 h 1"/>
                <a:gd name="T4" fmla="*/ 0 w 2"/>
                <a:gd name="T5" fmla="*/ 0 h 1"/>
              </a:gdLst>
              <a:ahLst/>
              <a:cxnLst>
                <a:cxn ang="0">
                  <a:pos x="T0" y="T1"/>
                </a:cxn>
                <a:cxn ang="0">
                  <a:pos x="T2" y="T3"/>
                </a:cxn>
                <a:cxn ang="0">
                  <a:pos x="T4" y="T5"/>
                </a:cxn>
              </a:cxnLst>
              <a:rect l="0" t="0" r="r" b="b"/>
              <a:pathLst>
                <a:path w="2" h="1">
                  <a:moveTo>
                    <a:pt x="0" y="0"/>
                  </a:moveTo>
                  <a:cubicBezTo>
                    <a:pt x="1" y="0"/>
                    <a:pt x="0" y="0"/>
                    <a:pt x="0"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36" name="Freeform 1557"/>
            <p:cNvSpPr/>
            <p:nvPr/>
          </p:nvSpPr>
          <p:spPr bwMode="auto">
            <a:xfrm>
              <a:off x="7616826" y="4468814"/>
              <a:ext cx="1588" cy="1588"/>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37" name="Freeform 1558"/>
            <p:cNvSpPr/>
            <p:nvPr/>
          </p:nvSpPr>
          <p:spPr bwMode="auto">
            <a:xfrm>
              <a:off x="7642226" y="45339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38" name="Freeform 1559"/>
            <p:cNvSpPr/>
            <p:nvPr/>
          </p:nvSpPr>
          <p:spPr bwMode="auto">
            <a:xfrm>
              <a:off x="7640638" y="4525964"/>
              <a:ext cx="6350" cy="7938"/>
            </a:xfrm>
            <a:custGeom>
              <a:avLst/>
              <a:gdLst>
                <a:gd name="T0" fmla="*/ 2 w 5"/>
                <a:gd name="T1" fmla="*/ 4 h 6"/>
                <a:gd name="T2" fmla="*/ 2 w 5"/>
                <a:gd name="T3" fmla="*/ 4 h 6"/>
                <a:gd name="T4" fmla="*/ 2 w 5"/>
                <a:gd name="T5" fmla="*/ 6 h 6"/>
                <a:gd name="T6" fmla="*/ 4 w 5"/>
                <a:gd name="T7" fmla="*/ 0 h 6"/>
                <a:gd name="T8" fmla="*/ 2 w 5"/>
                <a:gd name="T9" fmla="*/ 4 h 6"/>
              </a:gdLst>
              <a:ahLst/>
              <a:cxnLst>
                <a:cxn ang="0">
                  <a:pos x="T0" y="T1"/>
                </a:cxn>
                <a:cxn ang="0">
                  <a:pos x="T2" y="T3"/>
                </a:cxn>
                <a:cxn ang="0">
                  <a:pos x="T4" y="T5"/>
                </a:cxn>
                <a:cxn ang="0">
                  <a:pos x="T6" y="T7"/>
                </a:cxn>
                <a:cxn ang="0">
                  <a:pos x="T8" y="T9"/>
                </a:cxn>
              </a:cxnLst>
              <a:rect l="0" t="0" r="r" b="b"/>
              <a:pathLst>
                <a:path w="5" h="6">
                  <a:moveTo>
                    <a:pt x="2" y="4"/>
                  </a:moveTo>
                  <a:cubicBezTo>
                    <a:pt x="2" y="4"/>
                    <a:pt x="2" y="4"/>
                    <a:pt x="2" y="4"/>
                  </a:cubicBezTo>
                  <a:cubicBezTo>
                    <a:pt x="0" y="5"/>
                    <a:pt x="3" y="5"/>
                    <a:pt x="2" y="6"/>
                  </a:cubicBezTo>
                  <a:cubicBezTo>
                    <a:pt x="4" y="4"/>
                    <a:pt x="5" y="2"/>
                    <a:pt x="4" y="0"/>
                  </a:cubicBezTo>
                  <a:cubicBezTo>
                    <a:pt x="5" y="1"/>
                    <a:pt x="2"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39" name="Freeform 1560"/>
            <p:cNvSpPr/>
            <p:nvPr/>
          </p:nvSpPr>
          <p:spPr bwMode="auto">
            <a:xfrm>
              <a:off x="7600951" y="4443414"/>
              <a:ext cx="0"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40" name="Freeform 1561"/>
            <p:cNvSpPr/>
            <p:nvPr/>
          </p:nvSpPr>
          <p:spPr bwMode="auto">
            <a:xfrm>
              <a:off x="7600951" y="4441826"/>
              <a:ext cx="6350" cy="3175"/>
            </a:xfrm>
            <a:custGeom>
              <a:avLst/>
              <a:gdLst>
                <a:gd name="T0" fmla="*/ 1 w 4"/>
                <a:gd name="T1" fmla="*/ 2 h 3"/>
                <a:gd name="T2" fmla="*/ 3 w 4"/>
                <a:gd name="T3" fmla="*/ 2 h 3"/>
                <a:gd name="T4" fmla="*/ 0 w 4"/>
                <a:gd name="T5" fmla="*/ 0 h 3"/>
                <a:gd name="T6" fmla="*/ 0 w 4"/>
                <a:gd name="T7" fmla="*/ 1 h 3"/>
                <a:gd name="T8" fmla="*/ 1 w 4"/>
                <a:gd name="T9" fmla="*/ 1 h 3"/>
                <a:gd name="T10" fmla="*/ 1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1" y="2"/>
                  </a:moveTo>
                  <a:cubicBezTo>
                    <a:pt x="2" y="2"/>
                    <a:pt x="2" y="3"/>
                    <a:pt x="3" y="2"/>
                  </a:cubicBezTo>
                  <a:cubicBezTo>
                    <a:pt x="4" y="1"/>
                    <a:pt x="1" y="1"/>
                    <a:pt x="0" y="0"/>
                  </a:cubicBezTo>
                  <a:cubicBezTo>
                    <a:pt x="0" y="1"/>
                    <a:pt x="0" y="1"/>
                    <a:pt x="0" y="1"/>
                  </a:cubicBezTo>
                  <a:cubicBezTo>
                    <a:pt x="1" y="1"/>
                    <a:pt x="1" y="1"/>
                    <a:pt x="1" y="1"/>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41" name="Freeform 1562"/>
            <p:cNvSpPr/>
            <p:nvPr/>
          </p:nvSpPr>
          <p:spPr bwMode="auto">
            <a:xfrm>
              <a:off x="7607301" y="4451351"/>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42" name="Freeform 1563"/>
            <p:cNvSpPr/>
            <p:nvPr/>
          </p:nvSpPr>
          <p:spPr bwMode="auto">
            <a:xfrm>
              <a:off x="7624763" y="4500564"/>
              <a:ext cx="9525" cy="9525"/>
            </a:xfrm>
            <a:custGeom>
              <a:avLst/>
              <a:gdLst>
                <a:gd name="T0" fmla="*/ 5 w 7"/>
                <a:gd name="T1" fmla="*/ 1 h 7"/>
                <a:gd name="T2" fmla="*/ 5 w 7"/>
                <a:gd name="T3" fmla="*/ 0 h 7"/>
                <a:gd name="T4" fmla="*/ 3 w 7"/>
                <a:gd name="T5" fmla="*/ 4 h 7"/>
                <a:gd name="T6" fmla="*/ 3 w 7"/>
                <a:gd name="T7" fmla="*/ 3 h 7"/>
                <a:gd name="T8" fmla="*/ 3 w 7"/>
                <a:gd name="T9" fmla="*/ 2 h 7"/>
                <a:gd name="T10" fmla="*/ 1 w 7"/>
                <a:gd name="T11" fmla="*/ 7 h 7"/>
                <a:gd name="T12" fmla="*/ 5 w 7"/>
                <a:gd name="T13" fmla="*/ 5 h 7"/>
                <a:gd name="T14" fmla="*/ 5 w 7"/>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1"/>
                  </a:moveTo>
                  <a:cubicBezTo>
                    <a:pt x="5" y="1"/>
                    <a:pt x="6" y="0"/>
                    <a:pt x="5" y="0"/>
                  </a:cubicBezTo>
                  <a:cubicBezTo>
                    <a:pt x="4" y="0"/>
                    <a:pt x="5" y="3"/>
                    <a:pt x="3" y="4"/>
                  </a:cubicBezTo>
                  <a:cubicBezTo>
                    <a:pt x="3" y="3"/>
                    <a:pt x="3" y="3"/>
                    <a:pt x="3" y="3"/>
                  </a:cubicBezTo>
                  <a:cubicBezTo>
                    <a:pt x="3" y="3"/>
                    <a:pt x="3" y="2"/>
                    <a:pt x="3" y="2"/>
                  </a:cubicBezTo>
                  <a:cubicBezTo>
                    <a:pt x="2" y="4"/>
                    <a:pt x="0" y="5"/>
                    <a:pt x="1" y="7"/>
                  </a:cubicBezTo>
                  <a:cubicBezTo>
                    <a:pt x="2" y="6"/>
                    <a:pt x="4" y="5"/>
                    <a:pt x="5" y="5"/>
                  </a:cubicBezTo>
                  <a:cubicBezTo>
                    <a:pt x="3" y="4"/>
                    <a:pt x="7" y="3"/>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43" name="Freeform 1564"/>
            <p:cNvSpPr/>
            <p:nvPr/>
          </p:nvSpPr>
          <p:spPr bwMode="auto">
            <a:xfrm>
              <a:off x="7635876" y="4521201"/>
              <a:ext cx="6350" cy="1588"/>
            </a:xfrm>
            <a:custGeom>
              <a:avLst/>
              <a:gdLst>
                <a:gd name="T0" fmla="*/ 0 w 5"/>
                <a:gd name="T1" fmla="*/ 1 h 2"/>
                <a:gd name="T2" fmla="*/ 1 w 5"/>
                <a:gd name="T3" fmla="*/ 2 h 2"/>
                <a:gd name="T4" fmla="*/ 2 w 5"/>
                <a:gd name="T5" fmla="*/ 2 h 2"/>
                <a:gd name="T6" fmla="*/ 3 w 5"/>
                <a:gd name="T7" fmla="*/ 1 h 2"/>
                <a:gd name="T8" fmla="*/ 4 w 5"/>
                <a:gd name="T9" fmla="*/ 1 h 2"/>
                <a:gd name="T10" fmla="*/ 4 w 5"/>
                <a:gd name="T11" fmla="*/ 0 h 2"/>
                <a:gd name="T12" fmla="*/ 0 w 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0" y="1"/>
                  </a:moveTo>
                  <a:cubicBezTo>
                    <a:pt x="1" y="2"/>
                    <a:pt x="1" y="2"/>
                    <a:pt x="1" y="2"/>
                  </a:cubicBezTo>
                  <a:cubicBezTo>
                    <a:pt x="1" y="2"/>
                    <a:pt x="2" y="2"/>
                    <a:pt x="2" y="2"/>
                  </a:cubicBezTo>
                  <a:cubicBezTo>
                    <a:pt x="2" y="1"/>
                    <a:pt x="3" y="2"/>
                    <a:pt x="3" y="1"/>
                  </a:cubicBezTo>
                  <a:cubicBezTo>
                    <a:pt x="4" y="1"/>
                    <a:pt x="4" y="1"/>
                    <a:pt x="4" y="1"/>
                  </a:cubicBezTo>
                  <a:cubicBezTo>
                    <a:pt x="4" y="1"/>
                    <a:pt x="5" y="0"/>
                    <a:pt x="4" y="0"/>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44" name="Freeform 1565"/>
            <p:cNvSpPr/>
            <p:nvPr/>
          </p:nvSpPr>
          <p:spPr bwMode="auto">
            <a:xfrm>
              <a:off x="7600951" y="4440239"/>
              <a:ext cx="1588" cy="1588"/>
            </a:xfrm>
            <a:custGeom>
              <a:avLst/>
              <a:gdLst>
                <a:gd name="T0" fmla="*/ 1 w 1"/>
                <a:gd name="T1" fmla="*/ 0 h 1"/>
                <a:gd name="T2" fmla="*/ 0 w 1"/>
                <a:gd name="T3" fmla="*/ 1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0" y="1"/>
                  </a:lnTo>
                  <a:lnTo>
                    <a:pt x="0" y="1"/>
                  </a:lnTo>
                  <a:lnTo>
                    <a:pt x="1"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45" name="Freeform 1566"/>
            <p:cNvSpPr/>
            <p:nvPr/>
          </p:nvSpPr>
          <p:spPr bwMode="auto">
            <a:xfrm>
              <a:off x="7597776" y="4437064"/>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46" name="Freeform 1567"/>
            <p:cNvSpPr/>
            <p:nvPr/>
          </p:nvSpPr>
          <p:spPr bwMode="auto">
            <a:xfrm>
              <a:off x="7627938" y="4500564"/>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47" name="Freeform 1568"/>
            <p:cNvSpPr/>
            <p:nvPr/>
          </p:nvSpPr>
          <p:spPr bwMode="auto">
            <a:xfrm>
              <a:off x="7616826" y="447833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48" name="Freeform 1569"/>
            <p:cNvSpPr/>
            <p:nvPr/>
          </p:nvSpPr>
          <p:spPr bwMode="auto">
            <a:xfrm>
              <a:off x="7640638" y="4522789"/>
              <a:ext cx="0" cy="158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49" name="Freeform 1570"/>
            <p:cNvSpPr/>
            <p:nvPr/>
          </p:nvSpPr>
          <p:spPr bwMode="auto">
            <a:xfrm>
              <a:off x="7562851" y="4367214"/>
              <a:ext cx="0" cy="158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50" name="Freeform 1571"/>
            <p:cNvSpPr/>
            <p:nvPr/>
          </p:nvSpPr>
          <p:spPr bwMode="auto">
            <a:xfrm>
              <a:off x="7588251" y="4424364"/>
              <a:ext cx="1588" cy="3175"/>
            </a:xfrm>
            <a:custGeom>
              <a:avLst/>
              <a:gdLst>
                <a:gd name="T0" fmla="*/ 2 w 2"/>
                <a:gd name="T1" fmla="*/ 0 h 2"/>
                <a:gd name="T2" fmla="*/ 0 w 2"/>
                <a:gd name="T3" fmla="*/ 0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1" y="1"/>
                    <a:pt x="0" y="2"/>
                    <a:pt x="1" y="1"/>
                  </a:cubicBezTo>
                  <a:cubicBezTo>
                    <a:pt x="2"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51" name="Freeform 1572"/>
            <p:cNvSpPr/>
            <p:nvPr/>
          </p:nvSpPr>
          <p:spPr bwMode="auto">
            <a:xfrm>
              <a:off x="7632701" y="4524376"/>
              <a:ext cx="6350" cy="6350"/>
            </a:xfrm>
            <a:custGeom>
              <a:avLst/>
              <a:gdLst>
                <a:gd name="T0" fmla="*/ 0 w 4"/>
                <a:gd name="T1" fmla="*/ 4 h 4"/>
                <a:gd name="T2" fmla="*/ 1 w 4"/>
                <a:gd name="T3" fmla="*/ 4 h 4"/>
                <a:gd name="T4" fmla="*/ 4 w 4"/>
                <a:gd name="T5" fmla="*/ 1 h 4"/>
                <a:gd name="T6" fmla="*/ 3 w 4"/>
                <a:gd name="T7" fmla="*/ 0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4"/>
                    <a:pt x="1" y="4"/>
                    <a:pt x="1" y="4"/>
                  </a:cubicBezTo>
                  <a:cubicBezTo>
                    <a:pt x="2" y="3"/>
                    <a:pt x="3" y="2"/>
                    <a:pt x="4" y="1"/>
                  </a:cubicBezTo>
                  <a:cubicBezTo>
                    <a:pt x="3" y="0"/>
                    <a:pt x="3" y="0"/>
                    <a:pt x="3" y="0"/>
                  </a:cubicBezTo>
                  <a:cubicBezTo>
                    <a:pt x="1" y="2"/>
                    <a:pt x="2"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52" name="Freeform 1573"/>
            <p:cNvSpPr/>
            <p:nvPr/>
          </p:nvSpPr>
          <p:spPr bwMode="auto">
            <a:xfrm>
              <a:off x="7639051" y="4535489"/>
              <a:ext cx="3175" cy="3175"/>
            </a:xfrm>
            <a:custGeom>
              <a:avLst/>
              <a:gdLst>
                <a:gd name="T0" fmla="*/ 2 w 3"/>
                <a:gd name="T1" fmla="*/ 2 h 2"/>
                <a:gd name="T2" fmla="*/ 2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0"/>
                    <a:pt x="2" y="0"/>
                  </a:cubicBezTo>
                  <a:cubicBezTo>
                    <a:pt x="0" y="1"/>
                    <a:pt x="0" y="1"/>
                    <a:pt x="0"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53" name="Freeform 1574"/>
            <p:cNvSpPr/>
            <p:nvPr/>
          </p:nvSpPr>
          <p:spPr bwMode="auto">
            <a:xfrm>
              <a:off x="7624763" y="4502151"/>
              <a:ext cx="1588" cy="317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54" name="Freeform 1575"/>
            <p:cNvSpPr/>
            <p:nvPr/>
          </p:nvSpPr>
          <p:spPr bwMode="auto">
            <a:xfrm>
              <a:off x="7556501" y="4364039"/>
              <a:ext cx="1588" cy="1588"/>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55" name="Freeform 1576"/>
            <p:cNvSpPr/>
            <p:nvPr/>
          </p:nvSpPr>
          <p:spPr bwMode="auto">
            <a:xfrm>
              <a:off x="7583488" y="4425951"/>
              <a:ext cx="4763" cy="3175"/>
            </a:xfrm>
            <a:custGeom>
              <a:avLst/>
              <a:gdLst>
                <a:gd name="T0" fmla="*/ 3 w 3"/>
                <a:gd name="T1" fmla="*/ 2 h 2"/>
                <a:gd name="T2" fmla="*/ 3 w 3"/>
                <a:gd name="T3" fmla="*/ 2 h 2"/>
                <a:gd name="T4" fmla="*/ 0 w 3"/>
                <a:gd name="T5" fmla="*/ 2 h 2"/>
                <a:gd name="T6" fmla="*/ 1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3" y="2"/>
                    <a:pt x="3" y="2"/>
                    <a:pt x="3" y="2"/>
                  </a:cubicBezTo>
                  <a:cubicBezTo>
                    <a:pt x="3" y="2"/>
                    <a:pt x="1" y="0"/>
                    <a:pt x="0" y="2"/>
                  </a:cubicBezTo>
                  <a:cubicBezTo>
                    <a:pt x="1" y="2"/>
                    <a:pt x="1" y="2"/>
                    <a:pt x="1"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56" name="Freeform 1577"/>
            <p:cNvSpPr/>
            <p:nvPr/>
          </p:nvSpPr>
          <p:spPr bwMode="auto">
            <a:xfrm>
              <a:off x="7612063" y="4522789"/>
              <a:ext cx="22225" cy="23813"/>
            </a:xfrm>
            <a:custGeom>
              <a:avLst/>
              <a:gdLst>
                <a:gd name="T0" fmla="*/ 1 w 16"/>
                <a:gd name="T1" fmla="*/ 17 h 17"/>
                <a:gd name="T2" fmla="*/ 1 w 16"/>
                <a:gd name="T3" fmla="*/ 16 h 17"/>
                <a:gd name="T4" fmla="*/ 5 w 16"/>
                <a:gd name="T5" fmla="*/ 13 h 17"/>
                <a:gd name="T6" fmla="*/ 8 w 16"/>
                <a:gd name="T7" fmla="*/ 10 h 17"/>
                <a:gd name="T8" fmla="*/ 11 w 16"/>
                <a:gd name="T9" fmla="*/ 8 h 17"/>
                <a:gd name="T10" fmla="*/ 11 w 16"/>
                <a:gd name="T11" fmla="*/ 8 h 17"/>
                <a:gd name="T12" fmla="*/ 11 w 16"/>
                <a:gd name="T13" fmla="*/ 7 h 17"/>
                <a:gd name="T14" fmla="*/ 11 w 16"/>
                <a:gd name="T15" fmla="*/ 5 h 17"/>
                <a:gd name="T16" fmla="*/ 12 w 16"/>
                <a:gd name="T17" fmla="*/ 6 h 17"/>
                <a:gd name="T18" fmla="*/ 13 w 16"/>
                <a:gd name="T19" fmla="*/ 4 h 17"/>
                <a:gd name="T20" fmla="*/ 16 w 16"/>
                <a:gd name="T21" fmla="*/ 2 h 17"/>
                <a:gd name="T22" fmla="*/ 10 w 16"/>
                <a:gd name="T23" fmla="*/ 5 h 17"/>
                <a:gd name="T24" fmla="*/ 11 w 16"/>
                <a:gd name="T25" fmla="*/ 6 h 17"/>
                <a:gd name="T26" fmla="*/ 9 w 16"/>
                <a:gd name="T27" fmla="*/ 8 h 17"/>
                <a:gd name="T28" fmla="*/ 5 w 16"/>
                <a:gd name="T29" fmla="*/ 9 h 17"/>
                <a:gd name="T30" fmla="*/ 3 w 16"/>
                <a:gd name="T31" fmla="*/ 12 h 17"/>
                <a:gd name="T32" fmla="*/ 1 w 16"/>
                <a:gd name="T33" fmla="*/ 15 h 17"/>
                <a:gd name="T34" fmla="*/ 1 w 16"/>
                <a:gd name="T35" fmla="*/ 15 h 17"/>
                <a:gd name="T36" fmla="*/ 0 w 16"/>
                <a:gd name="T37" fmla="*/ 17 h 17"/>
                <a:gd name="T38" fmla="*/ 1 w 16"/>
                <a:gd name="T3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7">
                  <a:moveTo>
                    <a:pt x="1" y="17"/>
                  </a:moveTo>
                  <a:cubicBezTo>
                    <a:pt x="1" y="16"/>
                    <a:pt x="1" y="16"/>
                    <a:pt x="1" y="16"/>
                  </a:cubicBezTo>
                  <a:cubicBezTo>
                    <a:pt x="2" y="16"/>
                    <a:pt x="4" y="14"/>
                    <a:pt x="5" y="13"/>
                  </a:cubicBezTo>
                  <a:cubicBezTo>
                    <a:pt x="5" y="11"/>
                    <a:pt x="8" y="12"/>
                    <a:pt x="8" y="10"/>
                  </a:cubicBezTo>
                  <a:cubicBezTo>
                    <a:pt x="9" y="9"/>
                    <a:pt x="10" y="8"/>
                    <a:pt x="11" y="8"/>
                  </a:cubicBezTo>
                  <a:cubicBezTo>
                    <a:pt x="11" y="8"/>
                    <a:pt x="11" y="8"/>
                    <a:pt x="11" y="8"/>
                  </a:cubicBezTo>
                  <a:cubicBezTo>
                    <a:pt x="11" y="7"/>
                    <a:pt x="11" y="7"/>
                    <a:pt x="11" y="7"/>
                  </a:cubicBezTo>
                  <a:cubicBezTo>
                    <a:pt x="12" y="7"/>
                    <a:pt x="11" y="6"/>
                    <a:pt x="11" y="5"/>
                  </a:cubicBezTo>
                  <a:cubicBezTo>
                    <a:pt x="12" y="5"/>
                    <a:pt x="12" y="6"/>
                    <a:pt x="12" y="6"/>
                  </a:cubicBezTo>
                  <a:cubicBezTo>
                    <a:pt x="13" y="5"/>
                    <a:pt x="13" y="5"/>
                    <a:pt x="13" y="4"/>
                  </a:cubicBezTo>
                  <a:cubicBezTo>
                    <a:pt x="15" y="4"/>
                    <a:pt x="15" y="3"/>
                    <a:pt x="16" y="2"/>
                  </a:cubicBezTo>
                  <a:cubicBezTo>
                    <a:pt x="12" y="0"/>
                    <a:pt x="14" y="5"/>
                    <a:pt x="10" y="5"/>
                  </a:cubicBezTo>
                  <a:cubicBezTo>
                    <a:pt x="11" y="6"/>
                    <a:pt x="11" y="6"/>
                    <a:pt x="11" y="6"/>
                  </a:cubicBezTo>
                  <a:cubicBezTo>
                    <a:pt x="10" y="6"/>
                    <a:pt x="10" y="7"/>
                    <a:pt x="9" y="8"/>
                  </a:cubicBezTo>
                  <a:cubicBezTo>
                    <a:pt x="8" y="9"/>
                    <a:pt x="6" y="10"/>
                    <a:pt x="5" y="9"/>
                  </a:cubicBezTo>
                  <a:cubicBezTo>
                    <a:pt x="4" y="10"/>
                    <a:pt x="3" y="11"/>
                    <a:pt x="3" y="12"/>
                  </a:cubicBezTo>
                  <a:cubicBezTo>
                    <a:pt x="1" y="12"/>
                    <a:pt x="3" y="14"/>
                    <a:pt x="1" y="15"/>
                  </a:cubicBezTo>
                  <a:cubicBezTo>
                    <a:pt x="1" y="15"/>
                    <a:pt x="1" y="15"/>
                    <a:pt x="1" y="15"/>
                  </a:cubicBezTo>
                  <a:cubicBezTo>
                    <a:pt x="1" y="16"/>
                    <a:pt x="1" y="17"/>
                    <a:pt x="0" y="17"/>
                  </a:cubicBezTo>
                  <a:cubicBezTo>
                    <a:pt x="0" y="17"/>
                    <a:pt x="1"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57" name="Freeform 1578"/>
            <p:cNvSpPr/>
            <p:nvPr/>
          </p:nvSpPr>
          <p:spPr bwMode="auto">
            <a:xfrm>
              <a:off x="7620001" y="4535489"/>
              <a:ext cx="9525" cy="7938"/>
            </a:xfrm>
            <a:custGeom>
              <a:avLst/>
              <a:gdLst>
                <a:gd name="T0" fmla="*/ 2 w 7"/>
                <a:gd name="T1" fmla="*/ 5 h 5"/>
                <a:gd name="T2" fmla="*/ 5 w 7"/>
                <a:gd name="T3" fmla="*/ 2 h 5"/>
                <a:gd name="T4" fmla="*/ 6 w 7"/>
                <a:gd name="T5" fmla="*/ 1 h 5"/>
                <a:gd name="T6" fmla="*/ 5 w 7"/>
                <a:gd name="T7" fmla="*/ 1 h 5"/>
                <a:gd name="T8" fmla="*/ 7 w 7"/>
                <a:gd name="T9" fmla="*/ 0 h 5"/>
                <a:gd name="T10" fmla="*/ 5 w 7"/>
                <a:gd name="T11" fmla="*/ 0 h 5"/>
                <a:gd name="T12" fmla="*/ 4 w 7"/>
                <a:gd name="T13" fmla="*/ 1 h 5"/>
                <a:gd name="T14" fmla="*/ 4 w 7"/>
                <a:gd name="T15" fmla="*/ 1 h 5"/>
                <a:gd name="T16" fmla="*/ 3 w 7"/>
                <a:gd name="T17" fmla="*/ 3 h 5"/>
                <a:gd name="T18" fmla="*/ 0 w 7"/>
                <a:gd name="T19" fmla="*/ 4 h 5"/>
                <a:gd name="T20" fmla="*/ 2 w 7"/>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2" y="5"/>
                  </a:moveTo>
                  <a:cubicBezTo>
                    <a:pt x="3" y="3"/>
                    <a:pt x="4" y="3"/>
                    <a:pt x="5" y="2"/>
                  </a:cubicBezTo>
                  <a:cubicBezTo>
                    <a:pt x="4" y="1"/>
                    <a:pt x="6" y="2"/>
                    <a:pt x="6" y="1"/>
                  </a:cubicBezTo>
                  <a:cubicBezTo>
                    <a:pt x="5" y="1"/>
                    <a:pt x="5" y="1"/>
                    <a:pt x="5" y="1"/>
                  </a:cubicBezTo>
                  <a:cubicBezTo>
                    <a:pt x="7" y="0"/>
                    <a:pt x="7" y="0"/>
                    <a:pt x="7" y="0"/>
                  </a:cubicBezTo>
                  <a:cubicBezTo>
                    <a:pt x="5" y="0"/>
                    <a:pt x="5" y="0"/>
                    <a:pt x="5" y="0"/>
                  </a:cubicBezTo>
                  <a:cubicBezTo>
                    <a:pt x="6" y="1"/>
                    <a:pt x="3" y="0"/>
                    <a:pt x="4" y="1"/>
                  </a:cubicBezTo>
                  <a:cubicBezTo>
                    <a:pt x="4" y="1"/>
                    <a:pt x="4" y="1"/>
                    <a:pt x="4" y="1"/>
                  </a:cubicBezTo>
                  <a:cubicBezTo>
                    <a:pt x="3" y="2"/>
                    <a:pt x="5" y="3"/>
                    <a:pt x="3" y="3"/>
                  </a:cubicBezTo>
                  <a:cubicBezTo>
                    <a:pt x="3" y="4"/>
                    <a:pt x="1" y="4"/>
                    <a:pt x="0" y="4"/>
                  </a:cubicBezTo>
                  <a:cubicBezTo>
                    <a:pt x="0" y="4"/>
                    <a:pt x="1"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58" name="Rectangle 1579"/>
            <p:cNvSpPr>
              <a:spLocks noChangeArrowheads="1"/>
            </p:cNvSpPr>
            <p:nvPr/>
          </p:nvSpPr>
          <p:spPr bwMode="auto">
            <a:xfrm>
              <a:off x="7618413" y="45418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59" name="Freeform 1580"/>
            <p:cNvSpPr/>
            <p:nvPr/>
          </p:nvSpPr>
          <p:spPr bwMode="auto">
            <a:xfrm>
              <a:off x="7627938" y="45339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60" name="Freeform 1581"/>
            <p:cNvSpPr/>
            <p:nvPr/>
          </p:nvSpPr>
          <p:spPr bwMode="auto">
            <a:xfrm>
              <a:off x="7580313" y="4419601"/>
              <a:ext cx="158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61" name="Freeform 1582"/>
            <p:cNvSpPr/>
            <p:nvPr/>
          </p:nvSpPr>
          <p:spPr bwMode="auto">
            <a:xfrm>
              <a:off x="7623176" y="4510089"/>
              <a:ext cx="3175" cy="4763"/>
            </a:xfrm>
            <a:custGeom>
              <a:avLst/>
              <a:gdLst>
                <a:gd name="T0" fmla="*/ 2 w 2"/>
                <a:gd name="T1" fmla="*/ 1 h 3"/>
                <a:gd name="T2" fmla="*/ 0 w 2"/>
                <a:gd name="T3" fmla="*/ 2 h 3"/>
                <a:gd name="T4" fmla="*/ 2 w 2"/>
                <a:gd name="T5" fmla="*/ 1 h 3"/>
              </a:gdLst>
              <a:ahLst/>
              <a:cxnLst>
                <a:cxn ang="0">
                  <a:pos x="T0" y="T1"/>
                </a:cxn>
                <a:cxn ang="0">
                  <a:pos x="T2" y="T3"/>
                </a:cxn>
                <a:cxn ang="0">
                  <a:pos x="T4" y="T5"/>
                </a:cxn>
              </a:cxnLst>
              <a:rect l="0" t="0" r="r" b="b"/>
              <a:pathLst>
                <a:path w="2" h="3">
                  <a:moveTo>
                    <a:pt x="2" y="1"/>
                  </a:moveTo>
                  <a:cubicBezTo>
                    <a:pt x="1" y="0"/>
                    <a:pt x="1" y="2"/>
                    <a:pt x="0" y="2"/>
                  </a:cubicBezTo>
                  <a:cubicBezTo>
                    <a:pt x="2" y="3"/>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62" name="Freeform 1583"/>
            <p:cNvSpPr/>
            <p:nvPr/>
          </p:nvSpPr>
          <p:spPr bwMode="auto">
            <a:xfrm>
              <a:off x="7626351" y="4516439"/>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63" name="Freeform 1584"/>
            <p:cNvSpPr/>
            <p:nvPr/>
          </p:nvSpPr>
          <p:spPr bwMode="auto">
            <a:xfrm>
              <a:off x="7575551" y="44624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64" name="Freeform 1585"/>
            <p:cNvSpPr/>
            <p:nvPr/>
          </p:nvSpPr>
          <p:spPr bwMode="auto">
            <a:xfrm>
              <a:off x="7034213" y="43926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65" name="Freeform 1586"/>
            <p:cNvSpPr/>
            <p:nvPr/>
          </p:nvSpPr>
          <p:spPr bwMode="auto">
            <a:xfrm>
              <a:off x="7038976" y="43846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66" name="Rectangle 1587"/>
            <p:cNvSpPr>
              <a:spLocks noChangeArrowheads="1"/>
            </p:cNvSpPr>
            <p:nvPr/>
          </p:nvSpPr>
          <p:spPr bwMode="auto">
            <a:xfrm>
              <a:off x="7145338" y="43497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67" name="Freeform 1588"/>
            <p:cNvSpPr/>
            <p:nvPr/>
          </p:nvSpPr>
          <p:spPr bwMode="auto">
            <a:xfrm>
              <a:off x="7143751" y="4348164"/>
              <a:ext cx="1588" cy="317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0"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68" name="Rectangle 1589"/>
            <p:cNvSpPr>
              <a:spLocks noChangeArrowheads="1"/>
            </p:cNvSpPr>
            <p:nvPr/>
          </p:nvSpPr>
          <p:spPr bwMode="auto">
            <a:xfrm>
              <a:off x="7092951" y="45339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69" name="Freeform 1590"/>
            <p:cNvSpPr/>
            <p:nvPr/>
          </p:nvSpPr>
          <p:spPr bwMode="auto">
            <a:xfrm>
              <a:off x="7034213" y="439102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70" name="Freeform 1591"/>
            <p:cNvSpPr>
              <a:spLocks noEditPoints="1"/>
            </p:cNvSpPr>
            <p:nvPr/>
          </p:nvSpPr>
          <p:spPr bwMode="auto">
            <a:xfrm>
              <a:off x="7000876" y="4344989"/>
              <a:ext cx="609600" cy="244475"/>
            </a:xfrm>
            <a:custGeom>
              <a:avLst/>
              <a:gdLst>
                <a:gd name="T0" fmla="*/ 132 w 431"/>
                <a:gd name="T1" fmla="*/ 162 h 173"/>
                <a:gd name="T2" fmla="*/ 219 w 431"/>
                <a:gd name="T3" fmla="*/ 163 h 173"/>
                <a:gd name="T4" fmla="*/ 257 w 431"/>
                <a:gd name="T5" fmla="*/ 161 h 173"/>
                <a:gd name="T6" fmla="*/ 328 w 431"/>
                <a:gd name="T7" fmla="*/ 130 h 173"/>
                <a:gd name="T8" fmla="*/ 353 w 431"/>
                <a:gd name="T9" fmla="*/ 131 h 173"/>
                <a:gd name="T10" fmla="*/ 366 w 431"/>
                <a:gd name="T11" fmla="*/ 122 h 173"/>
                <a:gd name="T12" fmla="*/ 396 w 431"/>
                <a:gd name="T13" fmla="*/ 102 h 173"/>
                <a:gd name="T14" fmla="*/ 414 w 431"/>
                <a:gd name="T15" fmla="*/ 102 h 173"/>
                <a:gd name="T16" fmla="*/ 412 w 431"/>
                <a:gd name="T17" fmla="*/ 81 h 173"/>
                <a:gd name="T18" fmla="*/ 425 w 431"/>
                <a:gd name="T19" fmla="*/ 103 h 173"/>
                <a:gd name="T20" fmla="*/ 397 w 431"/>
                <a:gd name="T21" fmla="*/ 57 h 173"/>
                <a:gd name="T22" fmla="*/ 330 w 431"/>
                <a:gd name="T23" fmla="*/ 38 h 173"/>
                <a:gd name="T24" fmla="*/ 264 w 431"/>
                <a:gd name="T25" fmla="*/ 52 h 173"/>
                <a:gd name="T26" fmla="*/ 219 w 431"/>
                <a:gd name="T27" fmla="*/ 72 h 173"/>
                <a:gd name="T28" fmla="*/ 278 w 431"/>
                <a:gd name="T29" fmla="*/ 28 h 173"/>
                <a:gd name="T30" fmla="*/ 191 w 431"/>
                <a:gd name="T31" fmla="*/ 64 h 173"/>
                <a:gd name="T32" fmla="*/ 140 w 431"/>
                <a:gd name="T33" fmla="*/ 40 h 173"/>
                <a:gd name="T34" fmla="*/ 126 w 431"/>
                <a:gd name="T35" fmla="*/ 19 h 173"/>
                <a:gd name="T36" fmla="*/ 75 w 431"/>
                <a:gd name="T37" fmla="*/ 17 h 173"/>
                <a:gd name="T38" fmla="*/ 64 w 431"/>
                <a:gd name="T39" fmla="*/ 18 h 173"/>
                <a:gd name="T40" fmla="*/ 46 w 431"/>
                <a:gd name="T41" fmla="*/ 14 h 173"/>
                <a:gd name="T42" fmla="*/ 40 w 431"/>
                <a:gd name="T43" fmla="*/ 50 h 173"/>
                <a:gd name="T44" fmla="*/ 28 w 431"/>
                <a:gd name="T45" fmla="*/ 31 h 173"/>
                <a:gd name="T46" fmla="*/ 1 w 431"/>
                <a:gd name="T47" fmla="*/ 55 h 173"/>
                <a:gd name="T48" fmla="*/ 28 w 431"/>
                <a:gd name="T49" fmla="*/ 108 h 173"/>
                <a:gd name="T50" fmla="*/ 68 w 431"/>
                <a:gd name="T51" fmla="*/ 134 h 173"/>
                <a:gd name="T52" fmla="*/ 51 w 431"/>
                <a:gd name="T53" fmla="*/ 119 h 173"/>
                <a:gd name="T54" fmla="*/ 284 w 431"/>
                <a:gd name="T55" fmla="*/ 146 h 173"/>
                <a:gd name="T56" fmla="*/ 381 w 431"/>
                <a:gd name="T57" fmla="*/ 115 h 173"/>
                <a:gd name="T58" fmla="*/ 402 w 431"/>
                <a:gd name="T59" fmla="*/ 112 h 173"/>
                <a:gd name="T60" fmla="*/ 250 w 431"/>
                <a:gd name="T61" fmla="*/ 38 h 173"/>
                <a:gd name="T62" fmla="*/ 53 w 431"/>
                <a:gd name="T63" fmla="*/ 30 h 173"/>
                <a:gd name="T64" fmla="*/ 69 w 431"/>
                <a:gd name="T65" fmla="*/ 137 h 173"/>
                <a:gd name="T66" fmla="*/ 370 w 431"/>
                <a:gd name="T67" fmla="*/ 86 h 173"/>
                <a:gd name="T68" fmla="*/ 363 w 431"/>
                <a:gd name="T69" fmla="*/ 77 h 173"/>
                <a:gd name="T70" fmla="*/ 379 w 431"/>
                <a:gd name="T71" fmla="*/ 91 h 173"/>
                <a:gd name="T72" fmla="*/ 304 w 431"/>
                <a:gd name="T73" fmla="*/ 71 h 173"/>
                <a:gd name="T74" fmla="*/ 346 w 431"/>
                <a:gd name="T75" fmla="*/ 74 h 173"/>
                <a:gd name="T76" fmla="*/ 116 w 431"/>
                <a:gd name="T77" fmla="*/ 124 h 173"/>
                <a:gd name="T78" fmla="*/ 288 w 431"/>
                <a:gd name="T79" fmla="*/ 66 h 173"/>
                <a:gd name="T80" fmla="*/ 332 w 431"/>
                <a:gd name="T81" fmla="*/ 60 h 173"/>
                <a:gd name="T82" fmla="*/ 293 w 431"/>
                <a:gd name="T83" fmla="*/ 75 h 173"/>
                <a:gd name="T84" fmla="*/ 386 w 431"/>
                <a:gd name="T85" fmla="*/ 103 h 173"/>
                <a:gd name="T86" fmla="*/ 401 w 431"/>
                <a:gd name="T87" fmla="*/ 73 h 173"/>
                <a:gd name="T88" fmla="*/ 373 w 431"/>
                <a:gd name="T89" fmla="*/ 67 h 173"/>
                <a:gd name="T90" fmla="*/ 400 w 431"/>
                <a:gd name="T91" fmla="*/ 91 h 173"/>
                <a:gd name="T92" fmla="*/ 383 w 431"/>
                <a:gd name="T93" fmla="*/ 74 h 173"/>
                <a:gd name="T94" fmla="*/ 338 w 431"/>
                <a:gd name="T95" fmla="*/ 58 h 173"/>
                <a:gd name="T96" fmla="*/ 348 w 431"/>
                <a:gd name="T97" fmla="*/ 45 h 173"/>
                <a:gd name="T98" fmla="*/ 370 w 431"/>
                <a:gd name="T99" fmla="*/ 55 h 173"/>
                <a:gd name="T100" fmla="*/ 128 w 431"/>
                <a:gd name="T101" fmla="*/ 119 h 173"/>
                <a:gd name="T102" fmla="*/ 125 w 431"/>
                <a:gd name="T103" fmla="*/ 97 h 173"/>
                <a:gd name="T104" fmla="*/ 98 w 431"/>
                <a:gd name="T105" fmla="*/ 90 h 173"/>
                <a:gd name="T106" fmla="*/ 94 w 431"/>
                <a:gd name="T107" fmla="*/ 65 h 173"/>
                <a:gd name="T108" fmla="*/ 91 w 431"/>
                <a:gd name="T109" fmla="*/ 56 h 173"/>
                <a:gd name="T110" fmla="*/ 18 w 431"/>
                <a:gd name="T111" fmla="*/ 83 h 173"/>
                <a:gd name="T112" fmla="*/ 123 w 431"/>
                <a:gd name="T113" fmla="*/ 139 h 173"/>
                <a:gd name="T114" fmla="*/ 89 w 431"/>
                <a:gd name="T115" fmla="*/ 120 h 173"/>
                <a:gd name="T116" fmla="*/ 57 w 431"/>
                <a:gd name="T117" fmla="*/ 96 h 173"/>
                <a:gd name="T118" fmla="*/ 50 w 431"/>
                <a:gd name="T119" fmla="*/ 75 h 173"/>
                <a:gd name="T120" fmla="*/ 99 w 431"/>
                <a:gd name="T121" fmla="*/ 123 h 173"/>
                <a:gd name="T122" fmla="*/ 141 w 431"/>
                <a:gd name="T123" fmla="*/ 14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1" h="173">
                  <a:moveTo>
                    <a:pt x="97" y="154"/>
                  </a:moveTo>
                  <a:cubicBezTo>
                    <a:pt x="97" y="153"/>
                    <a:pt x="97" y="153"/>
                    <a:pt x="97" y="152"/>
                  </a:cubicBezTo>
                  <a:cubicBezTo>
                    <a:pt x="98" y="152"/>
                    <a:pt x="98" y="153"/>
                    <a:pt x="98" y="153"/>
                  </a:cubicBezTo>
                  <a:cubicBezTo>
                    <a:pt x="98" y="153"/>
                    <a:pt x="98" y="153"/>
                    <a:pt x="98" y="153"/>
                  </a:cubicBezTo>
                  <a:cubicBezTo>
                    <a:pt x="100" y="154"/>
                    <a:pt x="101" y="154"/>
                    <a:pt x="102" y="154"/>
                  </a:cubicBezTo>
                  <a:cubicBezTo>
                    <a:pt x="106" y="154"/>
                    <a:pt x="102" y="157"/>
                    <a:pt x="105" y="157"/>
                  </a:cubicBezTo>
                  <a:cubicBezTo>
                    <a:pt x="105" y="156"/>
                    <a:pt x="105" y="156"/>
                    <a:pt x="105" y="156"/>
                  </a:cubicBezTo>
                  <a:cubicBezTo>
                    <a:pt x="107" y="156"/>
                    <a:pt x="106" y="154"/>
                    <a:pt x="106" y="153"/>
                  </a:cubicBezTo>
                  <a:cubicBezTo>
                    <a:pt x="107" y="153"/>
                    <a:pt x="109" y="153"/>
                    <a:pt x="110" y="154"/>
                  </a:cubicBezTo>
                  <a:cubicBezTo>
                    <a:pt x="110" y="154"/>
                    <a:pt x="110" y="154"/>
                    <a:pt x="110" y="155"/>
                  </a:cubicBezTo>
                  <a:cubicBezTo>
                    <a:pt x="112" y="155"/>
                    <a:pt x="113" y="156"/>
                    <a:pt x="114" y="155"/>
                  </a:cubicBezTo>
                  <a:cubicBezTo>
                    <a:pt x="118" y="155"/>
                    <a:pt x="115" y="158"/>
                    <a:pt x="118" y="159"/>
                  </a:cubicBezTo>
                  <a:cubicBezTo>
                    <a:pt x="118" y="160"/>
                    <a:pt x="117" y="160"/>
                    <a:pt x="116" y="160"/>
                  </a:cubicBezTo>
                  <a:cubicBezTo>
                    <a:pt x="116" y="161"/>
                    <a:pt x="116" y="161"/>
                    <a:pt x="116" y="161"/>
                  </a:cubicBezTo>
                  <a:cubicBezTo>
                    <a:pt x="117" y="160"/>
                    <a:pt x="120" y="160"/>
                    <a:pt x="122" y="160"/>
                  </a:cubicBezTo>
                  <a:cubicBezTo>
                    <a:pt x="122" y="159"/>
                    <a:pt x="119" y="158"/>
                    <a:pt x="121" y="157"/>
                  </a:cubicBezTo>
                  <a:cubicBezTo>
                    <a:pt x="123" y="157"/>
                    <a:pt x="125" y="157"/>
                    <a:pt x="126" y="159"/>
                  </a:cubicBezTo>
                  <a:cubicBezTo>
                    <a:pt x="125" y="160"/>
                    <a:pt x="124" y="161"/>
                    <a:pt x="122" y="161"/>
                  </a:cubicBezTo>
                  <a:cubicBezTo>
                    <a:pt x="122" y="162"/>
                    <a:pt x="122" y="163"/>
                    <a:pt x="121" y="162"/>
                  </a:cubicBezTo>
                  <a:cubicBezTo>
                    <a:pt x="123" y="163"/>
                    <a:pt x="124" y="163"/>
                    <a:pt x="126" y="163"/>
                  </a:cubicBezTo>
                  <a:cubicBezTo>
                    <a:pt x="126" y="164"/>
                    <a:pt x="126" y="164"/>
                    <a:pt x="126" y="164"/>
                  </a:cubicBezTo>
                  <a:cubicBezTo>
                    <a:pt x="126" y="165"/>
                    <a:pt x="126" y="164"/>
                    <a:pt x="127" y="164"/>
                  </a:cubicBezTo>
                  <a:cubicBezTo>
                    <a:pt x="127" y="164"/>
                    <a:pt x="129" y="164"/>
                    <a:pt x="129" y="162"/>
                  </a:cubicBezTo>
                  <a:cubicBezTo>
                    <a:pt x="126" y="162"/>
                    <a:pt x="129" y="160"/>
                    <a:pt x="128" y="159"/>
                  </a:cubicBezTo>
                  <a:cubicBezTo>
                    <a:pt x="131" y="158"/>
                    <a:pt x="133" y="161"/>
                    <a:pt x="135" y="160"/>
                  </a:cubicBezTo>
                  <a:cubicBezTo>
                    <a:pt x="132" y="161"/>
                    <a:pt x="132" y="161"/>
                    <a:pt x="132" y="161"/>
                  </a:cubicBezTo>
                  <a:cubicBezTo>
                    <a:pt x="132" y="162"/>
                    <a:pt x="132" y="162"/>
                    <a:pt x="132" y="162"/>
                  </a:cubicBezTo>
                  <a:cubicBezTo>
                    <a:pt x="134" y="161"/>
                    <a:pt x="137" y="163"/>
                    <a:pt x="137" y="161"/>
                  </a:cubicBezTo>
                  <a:cubicBezTo>
                    <a:pt x="138" y="161"/>
                    <a:pt x="140" y="161"/>
                    <a:pt x="141" y="162"/>
                  </a:cubicBezTo>
                  <a:cubicBezTo>
                    <a:pt x="141" y="162"/>
                    <a:pt x="141" y="162"/>
                    <a:pt x="142" y="162"/>
                  </a:cubicBezTo>
                  <a:cubicBezTo>
                    <a:pt x="144" y="162"/>
                    <a:pt x="148" y="162"/>
                    <a:pt x="149" y="163"/>
                  </a:cubicBezTo>
                  <a:cubicBezTo>
                    <a:pt x="151" y="163"/>
                    <a:pt x="149" y="165"/>
                    <a:pt x="151" y="165"/>
                  </a:cubicBezTo>
                  <a:cubicBezTo>
                    <a:pt x="155" y="164"/>
                    <a:pt x="158" y="168"/>
                    <a:pt x="161" y="166"/>
                  </a:cubicBezTo>
                  <a:cubicBezTo>
                    <a:pt x="163" y="166"/>
                    <a:pt x="164" y="167"/>
                    <a:pt x="165" y="167"/>
                  </a:cubicBezTo>
                  <a:cubicBezTo>
                    <a:pt x="164" y="168"/>
                    <a:pt x="163" y="167"/>
                    <a:pt x="162" y="168"/>
                  </a:cubicBezTo>
                  <a:cubicBezTo>
                    <a:pt x="163" y="169"/>
                    <a:pt x="163" y="169"/>
                    <a:pt x="163" y="169"/>
                  </a:cubicBezTo>
                  <a:cubicBezTo>
                    <a:pt x="162" y="170"/>
                    <a:pt x="162" y="171"/>
                    <a:pt x="160" y="171"/>
                  </a:cubicBezTo>
                  <a:cubicBezTo>
                    <a:pt x="162" y="173"/>
                    <a:pt x="164" y="169"/>
                    <a:pt x="166" y="171"/>
                  </a:cubicBezTo>
                  <a:cubicBezTo>
                    <a:pt x="167" y="171"/>
                    <a:pt x="165" y="172"/>
                    <a:pt x="167" y="173"/>
                  </a:cubicBezTo>
                  <a:cubicBezTo>
                    <a:pt x="167" y="172"/>
                    <a:pt x="166" y="172"/>
                    <a:pt x="167" y="171"/>
                  </a:cubicBezTo>
                  <a:cubicBezTo>
                    <a:pt x="168" y="171"/>
                    <a:pt x="169" y="172"/>
                    <a:pt x="170" y="171"/>
                  </a:cubicBezTo>
                  <a:cubicBezTo>
                    <a:pt x="171" y="170"/>
                    <a:pt x="169" y="170"/>
                    <a:pt x="168" y="169"/>
                  </a:cubicBezTo>
                  <a:cubicBezTo>
                    <a:pt x="169" y="168"/>
                    <a:pt x="169" y="168"/>
                    <a:pt x="169" y="168"/>
                  </a:cubicBezTo>
                  <a:cubicBezTo>
                    <a:pt x="167" y="168"/>
                    <a:pt x="166" y="169"/>
                    <a:pt x="165" y="168"/>
                  </a:cubicBezTo>
                  <a:cubicBezTo>
                    <a:pt x="166" y="165"/>
                    <a:pt x="169" y="167"/>
                    <a:pt x="171" y="167"/>
                  </a:cubicBezTo>
                  <a:cubicBezTo>
                    <a:pt x="174" y="166"/>
                    <a:pt x="176" y="167"/>
                    <a:pt x="179" y="167"/>
                  </a:cubicBezTo>
                  <a:cubicBezTo>
                    <a:pt x="179" y="167"/>
                    <a:pt x="179" y="167"/>
                    <a:pt x="180" y="167"/>
                  </a:cubicBezTo>
                  <a:cubicBezTo>
                    <a:pt x="181" y="167"/>
                    <a:pt x="183" y="168"/>
                    <a:pt x="183" y="166"/>
                  </a:cubicBezTo>
                  <a:cubicBezTo>
                    <a:pt x="185" y="166"/>
                    <a:pt x="186" y="166"/>
                    <a:pt x="186" y="167"/>
                  </a:cubicBezTo>
                  <a:cubicBezTo>
                    <a:pt x="188" y="167"/>
                    <a:pt x="187" y="165"/>
                    <a:pt x="188" y="165"/>
                  </a:cubicBezTo>
                  <a:cubicBezTo>
                    <a:pt x="190" y="165"/>
                    <a:pt x="191" y="164"/>
                    <a:pt x="192" y="165"/>
                  </a:cubicBezTo>
                  <a:cubicBezTo>
                    <a:pt x="196" y="165"/>
                    <a:pt x="200" y="164"/>
                    <a:pt x="205" y="165"/>
                  </a:cubicBezTo>
                  <a:cubicBezTo>
                    <a:pt x="206" y="165"/>
                    <a:pt x="207" y="163"/>
                    <a:pt x="209" y="164"/>
                  </a:cubicBezTo>
                  <a:cubicBezTo>
                    <a:pt x="212" y="164"/>
                    <a:pt x="216" y="165"/>
                    <a:pt x="219" y="163"/>
                  </a:cubicBezTo>
                  <a:cubicBezTo>
                    <a:pt x="220" y="163"/>
                    <a:pt x="222" y="164"/>
                    <a:pt x="221" y="165"/>
                  </a:cubicBezTo>
                  <a:cubicBezTo>
                    <a:pt x="222" y="165"/>
                    <a:pt x="222" y="164"/>
                    <a:pt x="222" y="164"/>
                  </a:cubicBezTo>
                  <a:cubicBezTo>
                    <a:pt x="225" y="163"/>
                    <a:pt x="228" y="161"/>
                    <a:pt x="231" y="162"/>
                  </a:cubicBezTo>
                  <a:cubicBezTo>
                    <a:pt x="232" y="161"/>
                    <a:pt x="235" y="161"/>
                    <a:pt x="236" y="160"/>
                  </a:cubicBezTo>
                  <a:cubicBezTo>
                    <a:pt x="242" y="161"/>
                    <a:pt x="246" y="158"/>
                    <a:pt x="253" y="158"/>
                  </a:cubicBezTo>
                  <a:cubicBezTo>
                    <a:pt x="254" y="157"/>
                    <a:pt x="257" y="157"/>
                    <a:pt x="258" y="155"/>
                  </a:cubicBezTo>
                  <a:cubicBezTo>
                    <a:pt x="262" y="155"/>
                    <a:pt x="265" y="152"/>
                    <a:pt x="268" y="153"/>
                  </a:cubicBezTo>
                  <a:cubicBezTo>
                    <a:pt x="270" y="151"/>
                    <a:pt x="274" y="152"/>
                    <a:pt x="275" y="150"/>
                  </a:cubicBezTo>
                  <a:cubicBezTo>
                    <a:pt x="276" y="150"/>
                    <a:pt x="277" y="149"/>
                    <a:pt x="278" y="150"/>
                  </a:cubicBezTo>
                  <a:cubicBezTo>
                    <a:pt x="277" y="151"/>
                    <a:pt x="276" y="152"/>
                    <a:pt x="274" y="152"/>
                  </a:cubicBezTo>
                  <a:cubicBezTo>
                    <a:pt x="267" y="156"/>
                    <a:pt x="259" y="157"/>
                    <a:pt x="251" y="159"/>
                  </a:cubicBezTo>
                  <a:cubicBezTo>
                    <a:pt x="249" y="160"/>
                    <a:pt x="246" y="160"/>
                    <a:pt x="244" y="162"/>
                  </a:cubicBezTo>
                  <a:cubicBezTo>
                    <a:pt x="241" y="160"/>
                    <a:pt x="241" y="164"/>
                    <a:pt x="238" y="163"/>
                  </a:cubicBezTo>
                  <a:cubicBezTo>
                    <a:pt x="239" y="164"/>
                    <a:pt x="239" y="164"/>
                    <a:pt x="239" y="164"/>
                  </a:cubicBezTo>
                  <a:cubicBezTo>
                    <a:pt x="238" y="164"/>
                    <a:pt x="237" y="164"/>
                    <a:pt x="237" y="163"/>
                  </a:cubicBezTo>
                  <a:cubicBezTo>
                    <a:pt x="233" y="164"/>
                    <a:pt x="230" y="162"/>
                    <a:pt x="227" y="164"/>
                  </a:cubicBezTo>
                  <a:cubicBezTo>
                    <a:pt x="227" y="165"/>
                    <a:pt x="226" y="165"/>
                    <a:pt x="225" y="165"/>
                  </a:cubicBezTo>
                  <a:cubicBezTo>
                    <a:pt x="226" y="166"/>
                    <a:pt x="226" y="166"/>
                    <a:pt x="226" y="166"/>
                  </a:cubicBezTo>
                  <a:cubicBezTo>
                    <a:pt x="226" y="165"/>
                    <a:pt x="226" y="165"/>
                    <a:pt x="226" y="165"/>
                  </a:cubicBezTo>
                  <a:cubicBezTo>
                    <a:pt x="228" y="167"/>
                    <a:pt x="230" y="164"/>
                    <a:pt x="231" y="166"/>
                  </a:cubicBezTo>
                  <a:cubicBezTo>
                    <a:pt x="233" y="165"/>
                    <a:pt x="235" y="166"/>
                    <a:pt x="237" y="165"/>
                  </a:cubicBezTo>
                  <a:cubicBezTo>
                    <a:pt x="238" y="164"/>
                    <a:pt x="240" y="164"/>
                    <a:pt x="241" y="164"/>
                  </a:cubicBezTo>
                  <a:cubicBezTo>
                    <a:pt x="242" y="163"/>
                    <a:pt x="242" y="164"/>
                    <a:pt x="243" y="164"/>
                  </a:cubicBezTo>
                  <a:cubicBezTo>
                    <a:pt x="243" y="164"/>
                    <a:pt x="243" y="164"/>
                    <a:pt x="243" y="164"/>
                  </a:cubicBezTo>
                  <a:cubicBezTo>
                    <a:pt x="245" y="164"/>
                    <a:pt x="246" y="163"/>
                    <a:pt x="248" y="164"/>
                  </a:cubicBezTo>
                  <a:cubicBezTo>
                    <a:pt x="248" y="162"/>
                    <a:pt x="251" y="163"/>
                    <a:pt x="251" y="162"/>
                  </a:cubicBezTo>
                  <a:cubicBezTo>
                    <a:pt x="253" y="162"/>
                    <a:pt x="255" y="161"/>
                    <a:pt x="257" y="161"/>
                  </a:cubicBezTo>
                  <a:cubicBezTo>
                    <a:pt x="257" y="161"/>
                    <a:pt x="257" y="161"/>
                    <a:pt x="258" y="161"/>
                  </a:cubicBezTo>
                  <a:cubicBezTo>
                    <a:pt x="265" y="159"/>
                    <a:pt x="274" y="157"/>
                    <a:pt x="280" y="154"/>
                  </a:cubicBezTo>
                  <a:cubicBezTo>
                    <a:pt x="281" y="153"/>
                    <a:pt x="283" y="153"/>
                    <a:pt x="283" y="152"/>
                  </a:cubicBezTo>
                  <a:cubicBezTo>
                    <a:pt x="285" y="151"/>
                    <a:pt x="287" y="149"/>
                    <a:pt x="290" y="150"/>
                  </a:cubicBezTo>
                  <a:cubicBezTo>
                    <a:pt x="291" y="148"/>
                    <a:pt x="293" y="149"/>
                    <a:pt x="294" y="147"/>
                  </a:cubicBezTo>
                  <a:cubicBezTo>
                    <a:pt x="295" y="147"/>
                    <a:pt x="296" y="146"/>
                    <a:pt x="297" y="147"/>
                  </a:cubicBezTo>
                  <a:cubicBezTo>
                    <a:pt x="297" y="147"/>
                    <a:pt x="297" y="147"/>
                    <a:pt x="297" y="147"/>
                  </a:cubicBezTo>
                  <a:cubicBezTo>
                    <a:pt x="297" y="146"/>
                    <a:pt x="297" y="144"/>
                    <a:pt x="299" y="144"/>
                  </a:cubicBezTo>
                  <a:cubicBezTo>
                    <a:pt x="300" y="143"/>
                    <a:pt x="303" y="142"/>
                    <a:pt x="304" y="140"/>
                  </a:cubicBezTo>
                  <a:cubicBezTo>
                    <a:pt x="301" y="138"/>
                    <a:pt x="308" y="139"/>
                    <a:pt x="307" y="136"/>
                  </a:cubicBezTo>
                  <a:cubicBezTo>
                    <a:pt x="308" y="137"/>
                    <a:pt x="308" y="137"/>
                    <a:pt x="308" y="137"/>
                  </a:cubicBezTo>
                  <a:cubicBezTo>
                    <a:pt x="309" y="137"/>
                    <a:pt x="310" y="138"/>
                    <a:pt x="309" y="138"/>
                  </a:cubicBezTo>
                  <a:cubicBezTo>
                    <a:pt x="310" y="138"/>
                    <a:pt x="310" y="138"/>
                    <a:pt x="310" y="138"/>
                  </a:cubicBezTo>
                  <a:cubicBezTo>
                    <a:pt x="309" y="138"/>
                    <a:pt x="309" y="137"/>
                    <a:pt x="310" y="136"/>
                  </a:cubicBezTo>
                  <a:cubicBezTo>
                    <a:pt x="310" y="136"/>
                    <a:pt x="311" y="136"/>
                    <a:pt x="311" y="136"/>
                  </a:cubicBezTo>
                  <a:cubicBezTo>
                    <a:pt x="312" y="136"/>
                    <a:pt x="312" y="138"/>
                    <a:pt x="311" y="139"/>
                  </a:cubicBezTo>
                  <a:cubicBezTo>
                    <a:pt x="313" y="139"/>
                    <a:pt x="311" y="137"/>
                    <a:pt x="313" y="137"/>
                  </a:cubicBezTo>
                  <a:cubicBezTo>
                    <a:pt x="315" y="137"/>
                    <a:pt x="313" y="139"/>
                    <a:pt x="314" y="140"/>
                  </a:cubicBezTo>
                  <a:cubicBezTo>
                    <a:pt x="318" y="138"/>
                    <a:pt x="323" y="137"/>
                    <a:pt x="323" y="133"/>
                  </a:cubicBezTo>
                  <a:cubicBezTo>
                    <a:pt x="324" y="132"/>
                    <a:pt x="326" y="132"/>
                    <a:pt x="325" y="131"/>
                  </a:cubicBezTo>
                  <a:cubicBezTo>
                    <a:pt x="326" y="129"/>
                    <a:pt x="326" y="129"/>
                    <a:pt x="326" y="129"/>
                  </a:cubicBezTo>
                  <a:cubicBezTo>
                    <a:pt x="325" y="129"/>
                    <a:pt x="323" y="128"/>
                    <a:pt x="324" y="127"/>
                  </a:cubicBezTo>
                  <a:cubicBezTo>
                    <a:pt x="324" y="126"/>
                    <a:pt x="325" y="124"/>
                    <a:pt x="327" y="124"/>
                  </a:cubicBezTo>
                  <a:cubicBezTo>
                    <a:pt x="327" y="126"/>
                    <a:pt x="325" y="126"/>
                    <a:pt x="326" y="128"/>
                  </a:cubicBezTo>
                  <a:cubicBezTo>
                    <a:pt x="326" y="128"/>
                    <a:pt x="327" y="127"/>
                    <a:pt x="328" y="127"/>
                  </a:cubicBezTo>
                  <a:cubicBezTo>
                    <a:pt x="327" y="127"/>
                    <a:pt x="327" y="127"/>
                    <a:pt x="327" y="127"/>
                  </a:cubicBezTo>
                  <a:cubicBezTo>
                    <a:pt x="327" y="128"/>
                    <a:pt x="327" y="129"/>
                    <a:pt x="328" y="130"/>
                  </a:cubicBezTo>
                  <a:cubicBezTo>
                    <a:pt x="327" y="130"/>
                    <a:pt x="327" y="131"/>
                    <a:pt x="326" y="131"/>
                  </a:cubicBezTo>
                  <a:cubicBezTo>
                    <a:pt x="327" y="131"/>
                    <a:pt x="328" y="131"/>
                    <a:pt x="328" y="132"/>
                  </a:cubicBezTo>
                  <a:cubicBezTo>
                    <a:pt x="329" y="132"/>
                    <a:pt x="329" y="132"/>
                    <a:pt x="329" y="132"/>
                  </a:cubicBezTo>
                  <a:cubicBezTo>
                    <a:pt x="329" y="133"/>
                    <a:pt x="330" y="134"/>
                    <a:pt x="329" y="135"/>
                  </a:cubicBezTo>
                  <a:cubicBezTo>
                    <a:pt x="330" y="135"/>
                    <a:pt x="331" y="137"/>
                    <a:pt x="331" y="137"/>
                  </a:cubicBezTo>
                  <a:cubicBezTo>
                    <a:pt x="330" y="137"/>
                    <a:pt x="331" y="138"/>
                    <a:pt x="331" y="139"/>
                  </a:cubicBezTo>
                  <a:cubicBezTo>
                    <a:pt x="332" y="138"/>
                    <a:pt x="332" y="138"/>
                    <a:pt x="332" y="138"/>
                  </a:cubicBezTo>
                  <a:cubicBezTo>
                    <a:pt x="333" y="138"/>
                    <a:pt x="333" y="138"/>
                    <a:pt x="333" y="138"/>
                  </a:cubicBezTo>
                  <a:cubicBezTo>
                    <a:pt x="334" y="138"/>
                    <a:pt x="336" y="138"/>
                    <a:pt x="336" y="139"/>
                  </a:cubicBezTo>
                  <a:cubicBezTo>
                    <a:pt x="337" y="139"/>
                    <a:pt x="337" y="138"/>
                    <a:pt x="338" y="139"/>
                  </a:cubicBezTo>
                  <a:cubicBezTo>
                    <a:pt x="338" y="140"/>
                    <a:pt x="337" y="140"/>
                    <a:pt x="337" y="141"/>
                  </a:cubicBezTo>
                  <a:cubicBezTo>
                    <a:pt x="337" y="141"/>
                    <a:pt x="339" y="142"/>
                    <a:pt x="340" y="142"/>
                  </a:cubicBezTo>
                  <a:cubicBezTo>
                    <a:pt x="341" y="140"/>
                    <a:pt x="343" y="141"/>
                    <a:pt x="345" y="140"/>
                  </a:cubicBezTo>
                  <a:cubicBezTo>
                    <a:pt x="344" y="141"/>
                    <a:pt x="345" y="141"/>
                    <a:pt x="346" y="142"/>
                  </a:cubicBezTo>
                  <a:cubicBezTo>
                    <a:pt x="348" y="141"/>
                    <a:pt x="343" y="139"/>
                    <a:pt x="346" y="138"/>
                  </a:cubicBezTo>
                  <a:cubicBezTo>
                    <a:pt x="347" y="137"/>
                    <a:pt x="348" y="137"/>
                    <a:pt x="349" y="137"/>
                  </a:cubicBezTo>
                  <a:cubicBezTo>
                    <a:pt x="347" y="136"/>
                    <a:pt x="347" y="136"/>
                    <a:pt x="347" y="136"/>
                  </a:cubicBezTo>
                  <a:cubicBezTo>
                    <a:pt x="348" y="135"/>
                    <a:pt x="348" y="134"/>
                    <a:pt x="349" y="134"/>
                  </a:cubicBezTo>
                  <a:cubicBezTo>
                    <a:pt x="349" y="134"/>
                    <a:pt x="350" y="135"/>
                    <a:pt x="349" y="136"/>
                  </a:cubicBezTo>
                  <a:cubicBezTo>
                    <a:pt x="351" y="135"/>
                    <a:pt x="351" y="135"/>
                    <a:pt x="351" y="135"/>
                  </a:cubicBezTo>
                  <a:cubicBezTo>
                    <a:pt x="350" y="134"/>
                    <a:pt x="350" y="134"/>
                    <a:pt x="350" y="134"/>
                  </a:cubicBezTo>
                  <a:cubicBezTo>
                    <a:pt x="351" y="134"/>
                    <a:pt x="351" y="134"/>
                    <a:pt x="351" y="134"/>
                  </a:cubicBezTo>
                  <a:cubicBezTo>
                    <a:pt x="351" y="134"/>
                    <a:pt x="351" y="134"/>
                    <a:pt x="351" y="134"/>
                  </a:cubicBezTo>
                  <a:cubicBezTo>
                    <a:pt x="350" y="134"/>
                    <a:pt x="349" y="134"/>
                    <a:pt x="349" y="134"/>
                  </a:cubicBezTo>
                  <a:cubicBezTo>
                    <a:pt x="349" y="133"/>
                    <a:pt x="350" y="133"/>
                    <a:pt x="351" y="133"/>
                  </a:cubicBezTo>
                  <a:cubicBezTo>
                    <a:pt x="351" y="133"/>
                    <a:pt x="351" y="133"/>
                    <a:pt x="351" y="133"/>
                  </a:cubicBezTo>
                  <a:cubicBezTo>
                    <a:pt x="352" y="133"/>
                    <a:pt x="352" y="132"/>
                    <a:pt x="353" y="131"/>
                  </a:cubicBezTo>
                  <a:cubicBezTo>
                    <a:pt x="353" y="131"/>
                    <a:pt x="353" y="132"/>
                    <a:pt x="353" y="132"/>
                  </a:cubicBezTo>
                  <a:cubicBezTo>
                    <a:pt x="354" y="132"/>
                    <a:pt x="354" y="132"/>
                    <a:pt x="354" y="132"/>
                  </a:cubicBezTo>
                  <a:cubicBezTo>
                    <a:pt x="355" y="132"/>
                    <a:pt x="354" y="133"/>
                    <a:pt x="354" y="133"/>
                  </a:cubicBezTo>
                  <a:cubicBezTo>
                    <a:pt x="354" y="134"/>
                    <a:pt x="352" y="135"/>
                    <a:pt x="354" y="136"/>
                  </a:cubicBezTo>
                  <a:cubicBezTo>
                    <a:pt x="355" y="136"/>
                    <a:pt x="353" y="135"/>
                    <a:pt x="354" y="134"/>
                  </a:cubicBezTo>
                  <a:cubicBezTo>
                    <a:pt x="356" y="134"/>
                    <a:pt x="357" y="133"/>
                    <a:pt x="359" y="134"/>
                  </a:cubicBezTo>
                  <a:cubicBezTo>
                    <a:pt x="359" y="134"/>
                    <a:pt x="359" y="134"/>
                    <a:pt x="359" y="134"/>
                  </a:cubicBezTo>
                  <a:cubicBezTo>
                    <a:pt x="360" y="134"/>
                    <a:pt x="360" y="134"/>
                    <a:pt x="360" y="134"/>
                  </a:cubicBezTo>
                  <a:cubicBezTo>
                    <a:pt x="361" y="135"/>
                    <a:pt x="361" y="134"/>
                    <a:pt x="361" y="133"/>
                  </a:cubicBezTo>
                  <a:cubicBezTo>
                    <a:pt x="360" y="134"/>
                    <a:pt x="360" y="134"/>
                    <a:pt x="360" y="134"/>
                  </a:cubicBezTo>
                  <a:cubicBezTo>
                    <a:pt x="359" y="132"/>
                    <a:pt x="362" y="133"/>
                    <a:pt x="362" y="133"/>
                  </a:cubicBezTo>
                  <a:cubicBezTo>
                    <a:pt x="361" y="132"/>
                    <a:pt x="361" y="132"/>
                    <a:pt x="362" y="131"/>
                  </a:cubicBezTo>
                  <a:cubicBezTo>
                    <a:pt x="360" y="132"/>
                    <a:pt x="360" y="132"/>
                    <a:pt x="360" y="132"/>
                  </a:cubicBezTo>
                  <a:cubicBezTo>
                    <a:pt x="360" y="131"/>
                    <a:pt x="360" y="130"/>
                    <a:pt x="361" y="129"/>
                  </a:cubicBezTo>
                  <a:cubicBezTo>
                    <a:pt x="363" y="130"/>
                    <a:pt x="361" y="130"/>
                    <a:pt x="362" y="130"/>
                  </a:cubicBezTo>
                  <a:cubicBezTo>
                    <a:pt x="364" y="131"/>
                    <a:pt x="364" y="129"/>
                    <a:pt x="364" y="128"/>
                  </a:cubicBezTo>
                  <a:cubicBezTo>
                    <a:pt x="365" y="127"/>
                    <a:pt x="366" y="127"/>
                    <a:pt x="367" y="128"/>
                  </a:cubicBezTo>
                  <a:cubicBezTo>
                    <a:pt x="366" y="127"/>
                    <a:pt x="367" y="127"/>
                    <a:pt x="366" y="127"/>
                  </a:cubicBezTo>
                  <a:cubicBezTo>
                    <a:pt x="366" y="128"/>
                    <a:pt x="366" y="128"/>
                    <a:pt x="366" y="128"/>
                  </a:cubicBezTo>
                  <a:cubicBezTo>
                    <a:pt x="366" y="127"/>
                    <a:pt x="365" y="126"/>
                    <a:pt x="366" y="126"/>
                  </a:cubicBezTo>
                  <a:cubicBezTo>
                    <a:pt x="364" y="126"/>
                    <a:pt x="364" y="126"/>
                    <a:pt x="364" y="126"/>
                  </a:cubicBezTo>
                  <a:cubicBezTo>
                    <a:pt x="361" y="125"/>
                    <a:pt x="366" y="125"/>
                    <a:pt x="364" y="124"/>
                  </a:cubicBezTo>
                  <a:cubicBezTo>
                    <a:pt x="365" y="125"/>
                    <a:pt x="365" y="124"/>
                    <a:pt x="366" y="124"/>
                  </a:cubicBezTo>
                  <a:cubicBezTo>
                    <a:pt x="366" y="123"/>
                    <a:pt x="366" y="123"/>
                    <a:pt x="366" y="123"/>
                  </a:cubicBezTo>
                  <a:cubicBezTo>
                    <a:pt x="367" y="123"/>
                    <a:pt x="368" y="123"/>
                    <a:pt x="368" y="123"/>
                  </a:cubicBezTo>
                  <a:cubicBezTo>
                    <a:pt x="368" y="122"/>
                    <a:pt x="368" y="122"/>
                    <a:pt x="368" y="122"/>
                  </a:cubicBezTo>
                  <a:cubicBezTo>
                    <a:pt x="367" y="122"/>
                    <a:pt x="366" y="123"/>
                    <a:pt x="366" y="122"/>
                  </a:cubicBezTo>
                  <a:cubicBezTo>
                    <a:pt x="369" y="122"/>
                    <a:pt x="370" y="119"/>
                    <a:pt x="372" y="119"/>
                  </a:cubicBezTo>
                  <a:cubicBezTo>
                    <a:pt x="377" y="118"/>
                    <a:pt x="373" y="115"/>
                    <a:pt x="376" y="114"/>
                  </a:cubicBezTo>
                  <a:cubicBezTo>
                    <a:pt x="377" y="113"/>
                    <a:pt x="378" y="114"/>
                    <a:pt x="378" y="114"/>
                  </a:cubicBezTo>
                  <a:cubicBezTo>
                    <a:pt x="378" y="115"/>
                    <a:pt x="379" y="117"/>
                    <a:pt x="379" y="118"/>
                  </a:cubicBezTo>
                  <a:cubicBezTo>
                    <a:pt x="378" y="118"/>
                    <a:pt x="378" y="118"/>
                    <a:pt x="378" y="118"/>
                  </a:cubicBezTo>
                  <a:cubicBezTo>
                    <a:pt x="379" y="120"/>
                    <a:pt x="376" y="120"/>
                    <a:pt x="378" y="122"/>
                  </a:cubicBezTo>
                  <a:cubicBezTo>
                    <a:pt x="379" y="121"/>
                    <a:pt x="379" y="121"/>
                    <a:pt x="379" y="121"/>
                  </a:cubicBezTo>
                  <a:cubicBezTo>
                    <a:pt x="378" y="121"/>
                    <a:pt x="378" y="121"/>
                    <a:pt x="378" y="120"/>
                  </a:cubicBezTo>
                  <a:cubicBezTo>
                    <a:pt x="378" y="120"/>
                    <a:pt x="378" y="119"/>
                    <a:pt x="379" y="119"/>
                  </a:cubicBezTo>
                  <a:cubicBezTo>
                    <a:pt x="381" y="119"/>
                    <a:pt x="381" y="116"/>
                    <a:pt x="383" y="117"/>
                  </a:cubicBezTo>
                  <a:cubicBezTo>
                    <a:pt x="383" y="117"/>
                    <a:pt x="383" y="117"/>
                    <a:pt x="383" y="117"/>
                  </a:cubicBezTo>
                  <a:cubicBezTo>
                    <a:pt x="383" y="117"/>
                    <a:pt x="384" y="116"/>
                    <a:pt x="385" y="116"/>
                  </a:cubicBezTo>
                  <a:cubicBezTo>
                    <a:pt x="385" y="116"/>
                    <a:pt x="384" y="116"/>
                    <a:pt x="384" y="116"/>
                  </a:cubicBezTo>
                  <a:cubicBezTo>
                    <a:pt x="383" y="113"/>
                    <a:pt x="388" y="115"/>
                    <a:pt x="387" y="113"/>
                  </a:cubicBezTo>
                  <a:cubicBezTo>
                    <a:pt x="388" y="113"/>
                    <a:pt x="390" y="112"/>
                    <a:pt x="390" y="114"/>
                  </a:cubicBezTo>
                  <a:cubicBezTo>
                    <a:pt x="391" y="113"/>
                    <a:pt x="391" y="113"/>
                    <a:pt x="391" y="113"/>
                  </a:cubicBezTo>
                  <a:cubicBezTo>
                    <a:pt x="390" y="113"/>
                    <a:pt x="390" y="113"/>
                    <a:pt x="390" y="113"/>
                  </a:cubicBezTo>
                  <a:cubicBezTo>
                    <a:pt x="390" y="112"/>
                    <a:pt x="392" y="111"/>
                    <a:pt x="393" y="111"/>
                  </a:cubicBezTo>
                  <a:cubicBezTo>
                    <a:pt x="393" y="112"/>
                    <a:pt x="393" y="112"/>
                    <a:pt x="393" y="112"/>
                  </a:cubicBezTo>
                  <a:cubicBezTo>
                    <a:pt x="393" y="111"/>
                    <a:pt x="394" y="111"/>
                    <a:pt x="395" y="111"/>
                  </a:cubicBezTo>
                  <a:cubicBezTo>
                    <a:pt x="394" y="109"/>
                    <a:pt x="396" y="107"/>
                    <a:pt x="397" y="106"/>
                  </a:cubicBezTo>
                  <a:cubicBezTo>
                    <a:pt x="398" y="106"/>
                    <a:pt x="398" y="106"/>
                    <a:pt x="398" y="106"/>
                  </a:cubicBezTo>
                  <a:cubicBezTo>
                    <a:pt x="399" y="106"/>
                    <a:pt x="398" y="105"/>
                    <a:pt x="398" y="104"/>
                  </a:cubicBezTo>
                  <a:cubicBezTo>
                    <a:pt x="396" y="105"/>
                    <a:pt x="396" y="106"/>
                    <a:pt x="394" y="106"/>
                  </a:cubicBezTo>
                  <a:cubicBezTo>
                    <a:pt x="392" y="105"/>
                    <a:pt x="394" y="103"/>
                    <a:pt x="394" y="102"/>
                  </a:cubicBezTo>
                  <a:cubicBezTo>
                    <a:pt x="395" y="103"/>
                    <a:pt x="395" y="101"/>
                    <a:pt x="396" y="101"/>
                  </a:cubicBezTo>
                  <a:cubicBezTo>
                    <a:pt x="396" y="102"/>
                    <a:pt x="396" y="102"/>
                    <a:pt x="396" y="102"/>
                  </a:cubicBezTo>
                  <a:cubicBezTo>
                    <a:pt x="398" y="101"/>
                    <a:pt x="398" y="101"/>
                    <a:pt x="398" y="101"/>
                  </a:cubicBezTo>
                  <a:cubicBezTo>
                    <a:pt x="397" y="101"/>
                    <a:pt x="398" y="100"/>
                    <a:pt x="397" y="100"/>
                  </a:cubicBezTo>
                  <a:cubicBezTo>
                    <a:pt x="398" y="100"/>
                    <a:pt x="399" y="98"/>
                    <a:pt x="400" y="100"/>
                  </a:cubicBezTo>
                  <a:cubicBezTo>
                    <a:pt x="400" y="99"/>
                    <a:pt x="400" y="99"/>
                    <a:pt x="400" y="99"/>
                  </a:cubicBezTo>
                  <a:cubicBezTo>
                    <a:pt x="404" y="98"/>
                    <a:pt x="402" y="102"/>
                    <a:pt x="403" y="103"/>
                  </a:cubicBezTo>
                  <a:cubicBezTo>
                    <a:pt x="401" y="104"/>
                    <a:pt x="402" y="108"/>
                    <a:pt x="400" y="109"/>
                  </a:cubicBezTo>
                  <a:cubicBezTo>
                    <a:pt x="400" y="109"/>
                    <a:pt x="400" y="109"/>
                    <a:pt x="400" y="109"/>
                  </a:cubicBezTo>
                  <a:cubicBezTo>
                    <a:pt x="400" y="110"/>
                    <a:pt x="398" y="111"/>
                    <a:pt x="400" y="112"/>
                  </a:cubicBezTo>
                  <a:cubicBezTo>
                    <a:pt x="397" y="113"/>
                    <a:pt x="398" y="115"/>
                    <a:pt x="397" y="116"/>
                  </a:cubicBezTo>
                  <a:cubicBezTo>
                    <a:pt x="399" y="116"/>
                    <a:pt x="399" y="116"/>
                    <a:pt x="399" y="116"/>
                  </a:cubicBezTo>
                  <a:cubicBezTo>
                    <a:pt x="399" y="116"/>
                    <a:pt x="399" y="115"/>
                    <a:pt x="399" y="115"/>
                  </a:cubicBezTo>
                  <a:cubicBezTo>
                    <a:pt x="400" y="115"/>
                    <a:pt x="400" y="115"/>
                    <a:pt x="400" y="115"/>
                  </a:cubicBezTo>
                  <a:cubicBezTo>
                    <a:pt x="400" y="116"/>
                    <a:pt x="401" y="115"/>
                    <a:pt x="400" y="115"/>
                  </a:cubicBezTo>
                  <a:cubicBezTo>
                    <a:pt x="400" y="115"/>
                    <a:pt x="400" y="115"/>
                    <a:pt x="400" y="115"/>
                  </a:cubicBezTo>
                  <a:cubicBezTo>
                    <a:pt x="403" y="112"/>
                    <a:pt x="403" y="112"/>
                    <a:pt x="403" y="112"/>
                  </a:cubicBezTo>
                  <a:cubicBezTo>
                    <a:pt x="404" y="110"/>
                    <a:pt x="404" y="107"/>
                    <a:pt x="406" y="107"/>
                  </a:cubicBezTo>
                  <a:cubicBezTo>
                    <a:pt x="407" y="107"/>
                    <a:pt x="407" y="107"/>
                    <a:pt x="407" y="107"/>
                  </a:cubicBezTo>
                  <a:cubicBezTo>
                    <a:pt x="408" y="106"/>
                    <a:pt x="408" y="106"/>
                    <a:pt x="408" y="106"/>
                  </a:cubicBezTo>
                  <a:cubicBezTo>
                    <a:pt x="409" y="107"/>
                    <a:pt x="409" y="107"/>
                    <a:pt x="409" y="107"/>
                  </a:cubicBezTo>
                  <a:cubicBezTo>
                    <a:pt x="408" y="105"/>
                    <a:pt x="410" y="106"/>
                    <a:pt x="411" y="105"/>
                  </a:cubicBezTo>
                  <a:cubicBezTo>
                    <a:pt x="412" y="104"/>
                    <a:pt x="414" y="106"/>
                    <a:pt x="415" y="106"/>
                  </a:cubicBezTo>
                  <a:cubicBezTo>
                    <a:pt x="415" y="105"/>
                    <a:pt x="416" y="103"/>
                    <a:pt x="414" y="103"/>
                  </a:cubicBezTo>
                  <a:cubicBezTo>
                    <a:pt x="415" y="103"/>
                    <a:pt x="415" y="103"/>
                    <a:pt x="415" y="103"/>
                  </a:cubicBezTo>
                  <a:cubicBezTo>
                    <a:pt x="415" y="102"/>
                    <a:pt x="415" y="102"/>
                    <a:pt x="415" y="102"/>
                  </a:cubicBezTo>
                  <a:cubicBezTo>
                    <a:pt x="414" y="103"/>
                    <a:pt x="414" y="103"/>
                    <a:pt x="414" y="103"/>
                  </a:cubicBezTo>
                  <a:cubicBezTo>
                    <a:pt x="414" y="103"/>
                    <a:pt x="414" y="103"/>
                    <a:pt x="414" y="103"/>
                  </a:cubicBezTo>
                  <a:cubicBezTo>
                    <a:pt x="414" y="103"/>
                    <a:pt x="414" y="103"/>
                    <a:pt x="414" y="102"/>
                  </a:cubicBezTo>
                  <a:cubicBezTo>
                    <a:pt x="412" y="103"/>
                    <a:pt x="413" y="104"/>
                    <a:pt x="413" y="104"/>
                  </a:cubicBezTo>
                  <a:cubicBezTo>
                    <a:pt x="411" y="104"/>
                    <a:pt x="413" y="102"/>
                    <a:pt x="411" y="102"/>
                  </a:cubicBezTo>
                  <a:cubicBezTo>
                    <a:pt x="411" y="102"/>
                    <a:pt x="413" y="102"/>
                    <a:pt x="412" y="101"/>
                  </a:cubicBezTo>
                  <a:cubicBezTo>
                    <a:pt x="411" y="101"/>
                    <a:pt x="410" y="101"/>
                    <a:pt x="409" y="102"/>
                  </a:cubicBezTo>
                  <a:cubicBezTo>
                    <a:pt x="409" y="101"/>
                    <a:pt x="410" y="101"/>
                    <a:pt x="411" y="101"/>
                  </a:cubicBezTo>
                  <a:cubicBezTo>
                    <a:pt x="413" y="100"/>
                    <a:pt x="411" y="99"/>
                    <a:pt x="411" y="98"/>
                  </a:cubicBezTo>
                  <a:cubicBezTo>
                    <a:pt x="412" y="97"/>
                    <a:pt x="412" y="97"/>
                    <a:pt x="412" y="97"/>
                  </a:cubicBezTo>
                  <a:cubicBezTo>
                    <a:pt x="411" y="97"/>
                    <a:pt x="411" y="97"/>
                    <a:pt x="411" y="97"/>
                  </a:cubicBezTo>
                  <a:cubicBezTo>
                    <a:pt x="410" y="97"/>
                    <a:pt x="411" y="96"/>
                    <a:pt x="410" y="95"/>
                  </a:cubicBezTo>
                  <a:cubicBezTo>
                    <a:pt x="412" y="94"/>
                    <a:pt x="409" y="92"/>
                    <a:pt x="409" y="91"/>
                  </a:cubicBezTo>
                  <a:cubicBezTo>
                    <a:pt x="408" y="91"/>
                    <a:pt x="409" y="89"/>
                    <a:pt x="409" y="88"/>
                  </a:cubicBezTo>
                  <a:cubicBezTo>
                    <a:pt x="409" y="87"/>
                    <a:pt x="407" y="87"/>
                    <a:pt x="408" y="87"/>
                  </a:cubicBezTo>
                  <a:cubicBezTo>
                    <a:pt x="407" y="86"/>
                    <a:pt x="408" y="86"/>
                    <a:pt x="408" y="86"/>
                  </a:cubicBezTo>
                  <a:cubicBezTo>
                    <a:pt x="408" y="85"/>
                    <a:pt x="406" y="84"/>
                    <a:pt x="407" y="83"/>
                  </a:cubicBezTo>
                  <a:cubicBezTo>
                    <a:pt x="406" y="84"/>
                    <a:pt x="406" y="83"/>
                    <a:pt x="406" y="83"/>
                  </a:cubicBezTo>
                  <a:cubicBezTo>
                    <a:pt x="406" y="82"/>
                    <a:pt x="408" y="83"/>
                    <a:pt x="407" y="82"/>
                  </a:cubicBezTo>
                  <a:cubicBezTo>
                    <a:pt x="405" y="82"/>
                    <a:pt x="405" y="82"/>
                    <a:pt x="405" y="82"/>
                  </a:cubicBezTo>
                  <a:cubicBezTo>
                    <a:pt x="404" y="82"/>
                    <a:pt x="404" y="82"/>
                    <a:pt x="404" y="82"/>
                  </a:cubicBezTo>
                  <a:cubicBezTo>
                    <a:pt x="403" y="80"/>
                    <a:pt x="403" y="79"/>
                    <a:pt x="402" y="78"/>
                  </a:cubicBezTo>
                  <a:cubicBezTo>
                    <a:pt x="403" y="78"/>
                    <a:pt x="404" y="77"/>
                    <a:pt x="405" y="78"/>
                  </a:cubicBezTo>
                  <a:cubicBezTo>
                    <a:pt x="404" y="80"/>
                    <a:pt x="408" y="79"/>
                    <a:pt x="408" y="81"/>
                  </a:cubicBezTo>
                  <a:cubicBezTo>
                    <a:pt x="409" y="81"/>
                    <a:pt x="409" y="83"/>
                    <a:pt x="410" y="83"/>
                  </a:cubicBezTo>
                  <a:cubicBezTo>
                    <a:pt x="410" y="82"/>
                    <a:pt x="410" y="82"/>
                    <a:pt x="410" y="82"/>
                  </a:cubicBezTo>
                  <a:cubicBezTo>
                    <a:pt x="410" y="82"/>
                    <a:pt x="410" y="82"/>
                    <a:pt x="411" y="82"/>
                  </a:cubicBezTo>
                  <a:cubicBezTo>
                    <a:pt x="410" y="81"/>
                    <a:pt x="410" y="81"/>
                    <a:pt x="410" y="81"/>
                  </a:cubicBezTo>
                  <a:cubicBezTo>
                    <a:pt x="410" y="81"/>
                    <a:pt x="410" y="80"/>
                    <a:pt x="411" y="80"/>
                  </a:cubicBezTo>
                  <a:cubicBezTo>
                    <a:pt x="411" y="81"/>
                    <a:pt x="411" y="81"/>
                    <a:pt x="412" y="81"/>
                  </a:cubicBezTo>
                  <a:cubicBezTo>
                    <a:pt x="413" y="81"/>
                    <a:pt x="414" y="80"/>
                    <a:pt x="414" y="80"/>
                  </a:cubicBezTo>
                  <a:cubicBezTo>
                    <a:pt x="416" y="81"/>
                    <a:pt x="414" y="82"/>
                    <a:pt x="414" y="82"/>
                  </a:cubicBezTo>
                  <a:cubicBezTo>
                    <a:pt x="416" y="83"/>
                    <a:pt x="415" y="81"/>
                    <a:pt x="417" y="82"/>
                  </a:cubicBezTo>
                  <a:cubicBezTo>
                    <a:pt x="417" y="83"/>
                    <a:pt x="417" y="83"/>
                    <a:pt x="417" y="83"/>
                  </a:cubicBezTo>
                  <a:cubicBezTo>
                    <a:pt x="415" y="83"/>
                    <a:pt x="414" y="84"/>
                    <a:pt x="413" y="84"/>
                  </a:cubicBezTo>
                  <a:cubicBezTo>
                    <a:pt x="415" y="83"/>
                    <a:pt x="414" y="86"/>
                    <a:pt x="416" y="85"/>
                  </a:cubicBezTo>
                  <a:cubicBezTo>
                    <a:pt x="415" y="85"/>
                    <a:pt x="415" y="84"/>
                    <a:pt x="416" y="83"/>
                  </a:cubicBezTo>
                  <a:cubicBezTo>
                    <a:pt x="416" y="83"/>
                    <a:pt x="417" y="83"/>
                    <a:pt x="417" y="83"/>
                  </a:cubicBezTo>
                  <a:cubicBezTo>
                    <a:pt x="421" y="86"/>
                    <a:pt x="419" y="87"/>
                    <a:pt x="422" y="89"/>
                  </a:cubicBezTo>
                  <a:cubicBezTo>
                    <a:pt x="422" y="90"/>
                    <a:pt x="422" y="91"/>
                    <a:pt x="423" y="91"/>
                  </a:cubicBezTo>
                  <a:cubicBezTo>
                    <a:pt x="423" y="92"/>
                    <a:pt x="423" y="92"/>
                    <a:pt x="423" y="92"/>
                  </a:cubicBezTo>
                  <a:cubicBezTo>
                    <a:pt x="421" y="91"/>
                    <a:pt x="420" y="92"/>
                    <a:pt x="419" y="93"/>
                  </a:cubicBezTo>
                  <a:cubicBezTo>
                    <a:pt x="418" y="92"/>
                    <a:pt x="418" y="92"/>
                    <a:pt x="418" y="92"/>
                  </a:cubicBezTo>
                  <a:cubicBezTo>
                    <a:pt x="419" y="94"/>
                    <a:pt x="419" y="94"/>
                    <a:pt x="419" y="94"/>
                  </a:cubicBezTo>
                  <a:cubicBezTo>
                    <a:pt x="420" y="93"/>
                    <a:pt x="420" y="93"/>
                    <a:pt x="420" y="93"/>
                  </a:cubicBezTo>
                  <a:cubicBezTo>
                    <a:pt x="421" y="94"/>
                    <a:pt x="422" y="92"/>
                    <a:pt x="422" y="94"/>
                  </a:cubicBezTo>
                  <a:cubicBezTo>
                    <a:pt x="422" y="94"/>
                    <a:pt x="423" y="94"/>
                    <a:pt x="424" y="94"/>
                  </a:cubicBezTo>
                  <a:cubicBezTo>
                    <a:pt x="424" y="95"/>
                    <a:pt x="426" y="95"/>
                    <a:pt x="425" y="96"/>
                  </a:cubicBezTo>
                  <a:cubicBezTo>
                    <a:pt x="426" y="96"/>
                    <a:pt x="424" y="97"/>
                    <a:pt x="424" y="97"/>
                  </a:cubicBezTo>
                  <a:cubicBezTo>
                    <a:pt x="425" y="98"/>
                    <a:pt x="425" y="98"/>
                    <a:pt x="425" y="98"/>
                  </a:cubicBezTo>
                  <a:cubicBezTo>
                    <a:pt x="426" y="99"/>
                    <a:pt x="425" y="100"/>
                    <a:pt x="425" y="102"/>
                  </a:cubicBezTo>
                  <a:cubicBezTo>
                    <a:pt x="424" y="102"/>
                    <a:pt x="424" y="102"/>
                    <a:pt x="424" y="102"/>
                  </a:cubicBezTo>
                  <a:cubicBezTo>
                    <a:pt x="424" y="102"/>
                    <a:pt x="424" y="102"/>
                    <a:pt x="424" y="102"/>
                  </a:cubicBezTo>
                  <a:cubicBezTo>
                    <a:pt x="423" y="103"/>
                    <a:pt x="423" y="102"/>
                    <a:pt x="423" y="102"/>
                  </a:cubicBezTo>
                  <a:cubicBezTo>
                    <a:pt x="421" y="102"/>
                    <a:pt x="422" y="103"/>
                    <a:pt x="422" y="104"/>
                  </a:cubicBezTo>
                  <a:cubicBezTo>
                    <a:pt x="422" y="104"/>
                    <a:pt x="422" y="104"/>
                    <a:pt x="422" y="104"/>
                  </a:cubicBezTo>
                  <a:cubicBezTo>
                    <a:pt x="423" y="104"/>
                    <a:pt x="424" y="102"/>
                    <a:pt x="425" y="103"/>
                  </a:cubicBezTo>
                  <a:cubicBezTo>
                    <a:pt x="424" y="104"/>
                    <a:pt x="424" y="105"/>
                    <a:pt x="424" y="106"/>
                  </a:cubicBezTo>
                  <a:cubicBezTo>
                    <a:pt x="425" y="104"/>
                    <a:pt x="429" y="105"/>
                    <a:pt x="428" y="102"/>
                  </a:cubicBezTo>
                  <a:cubicBezTo>
                    <a:pt x="430" y="102"/>
                    <a:pt x="430" y="100"/>
                    <a:pt x="431" y="101"/>
                  </a:cubicBezTo>
                  <a:cubicBezTo>
                    <a:pt x="431" y="100"/>
                    <a:pt x="430" y="101"/>
                    <a:pt x="430" y="100"/>
                  </a:cubicBezTo>
                  <a:cubicBezTo>
                    <a:pt x="430" y="100"/>
                    <a:pt x="429" y="99"/>
                    <a:pt x="429" y="98"/>
                  </a:cubicBezTo>
                  <a:cubicBezTo>
                    <a:pt x="430" y="98"/>
                    <a:pt x="430" y="98"/>
                    <a:pt x="430" y="98"/>
                  </a:cubicBezTo>
                  <a:cubicBezTo>
                    <a:pt x="430" y="96"/>
                    <a:pt x="428" y="98"/>
                    <a:pt x="428" y="96"/>
                  </a:cubicBezTo>
                  <a:cubicBezTo>
                    <a:pt x="428" y="95"/>
                    <a:pt x="428" y="95"/>
                    <a:pt x="429" y="94"/>
                  </a:cubicBezTo>
                  <a:cubicBezTo>
                    <a:pt x="428" y="94"/>
                    <a:pt x="428" y="94"/>
                    <a:pt x="428" y="94"/>
                  </a:cubicBezTo>
                  <a:cubicBezTo>
                    <a:pt x="429" y="94"/>
                    <a:pt x="429" y="93"/>
                    <a:pt x="429" y="92"/>
                  </a:cubicBezTo>
                  <a:cubicBezTo>
                    <a:pt x="428" y="94"/>
                    <a:pt x="428" y="94"/>
                    <a:pt x="428" y="94"/>
                  </a:cubicBezTo>
                  <a:cubicBezTo>
                    <a:pt x="426" y="92"/>
                    <a:pt x="426" y="90"/>
                    <a:pt x="424" y="88"/>
                  </a:cubicBezTo>
                  <a:cubicBezTo>
                    <a:pt x="425" y="88"/>
                    <a:pt x="424" y="86"/>
                    <a:pt x="424" y="85"/>
                  </a:cubicBezTo>
                  <a:cubicBezTo>
                    <a:pt x="424" y="86"/>
                    <a:pt x="424" y="86"/>
                    <a:pt x="424" y="86"/>
                  </a:cubicBezTo>
                  <a:cubicBezTo>
                    <a:pt x="419" y="85"/>
                    <a:pt x="422" y="82"/>
                    <a:pt x="421" y="80"/>
                  </a:cubicBezTo>
                  <a:cubicBezTo>
                    <a:pt x="423" y="80"/>
                    <a:pt x="424" y="83"/>
                    <a:pt x="425" y="83"/>
                  </a:cubicBezTo>
                  <a:cubicBezTo>
                    <a:pt x="425" y="82"/>
                    <a:pt x="424" y="82"/>
                    <a:pt x="424" y="81"/>
                  </a:cubicBezTo>
                  <a:cubicBezTo>
                    <a:pt x="424" y="79"/>
                    <a:pt x="421" y="80"/>
                    <a:pt x="420" y="79"/>
                  </a:cubicBezTo>
                  <a:cubicBezTo>
                    <a:pt x="418" y="80"/>
                    <a:pt x="418" y="77"/>
                    <a:pt x="416" y="76"/>
                  </a:cubicBezTo>
                  <a:cubicBezTo>
                    <a:pt x="416" y="74"/>
                    <a:pt x="412" y="74"/>
                    <a:pt x="412" y="72"/>
                  </a:cubicBezTo>
                  <a:cubicBezTo>
                    <a:pt x="410" y="69"/>
                    <a:pt x="407" y="69"/>
                    <a:pt x="405" y="66"/>
                  </a:cubicBezTo>
                  <a:cubicBezTo>
                    <a:pt x="407" y="64"/>
                    <a:pt x="406" y="67"/>
                    <a:pt x="408" y="66"/>
                  </a:cubicBezTo>
                  <a:cubicBezTo>
                    <a:pt x="409" y="64"/>
                    <a:pt x="405" y="64"/>
                    <a:pt x="406" y="62"/>
                  </a:cubicBezTo>
                  <a:cubicBezTo>
                    <a:pt x="405" y="61"/>
                    <a:pt x="402" y="62"/>
                    <a:pt x="401" y="60"/>
                  </a:cubicBezTo>
                  <a:cubicBezTo>
                    <a:pt x="400" y="61"/>
                    <a:pt x="399" y="60"/>
                    <a:pt x="398" y="61"/>
                  </a:cubicBezTo>
                  <a:cubicBezTo>
                    <a:pt x="393" y="59"/>
                    <a:pt x="401" y="59"/>
                    <a:pt x="399" y="57"/>
                  </a:cubicBezTo>
                  <a:cubicBezTo>
                    <a:pt x="399" y="57"/>
                    <a:pt x="398" y="57"/>
                    <a:pt x="397" y="57"/>
                  </a:cubicBezTo>
                  <a:cubicBezTo>
                    <a:pt x="397" y="56"/>
                    <a:pt x="395" y="55"/>
                    <a:pt x="396" y="55"/>
                  </a:cubicBezTo>
                  <a:cubicBezTo>
                    <a:pt x="394" y="55"/>
                    <a:pt x="392" y="53"/>
                    <a:pt x="391" y="54"/>
                  </a:cubicBezTo>
                  <a:cubicBezTo>
                    <a:pt x="391" y="53"/>
                    <a:pt x="390" y="52"/>
                    <a:pt x="389" y="52"/>
                  </a:cubicBezTo>
                  <a:cubicBezTo>
                    <a:pt x="388" y="53"/>
                    <a:pt x="390" y="53"/>
                    <a:pt x="389" y="54"/>
                  </a:cubicBezTo>
                  <a:cubicBezTo>
                    <a:pt x="388" y="54"/>
                    <a:pt x="387" y="53"/>
                    <a:pt x="385" y="52"/>
                  </a:cubicBezTo>
                  <a:cubicBezTo>
                    <a:pt x="386" y="52"/>
                    <a:pt x="388" y="51"/>
                    <a:pt x="388" y="50"/>
                  </a:cubicBezTo>
                  <a:cubicBezTo>
                    <a:pt x="387" y="51"/>
                    <a:pt x="386" y="49"/>
                    <a:pt x="385" y="49"/>
                  </a:cubicBezTo>
                  <a:cubicBezTo>
                    <a:pt x="381" y="48"/>
                    <a:pt x="381" y="52"/>
                    <a:pt x="378" y="50"/>
                  </a:cubicBezTo>
                  <a:cubicBezTo>
                    <a:pt x="374" y="48"/>
                    <a:pt x="380" y="49"/>
                    <a:pt x="380" y="47"/>
                  </a:cubicBezTo>
                  <a:cubicBezTo>
                    <a:pt x="380" y="46"/>
                    <a:pt x="380" y="46"/>
                    <a:pt x="380" y="46"/>
                  </a:cubicBezTo>
                  <a:cubicBezTo>
                    <a:pt x="378" y="47"/>
                    <a:pt x="377" y="47"/>
                    <a:pt x="375" y="46"/>
                  </a:cubicBezTo>
                  <a:cubicBezTo>
                    <a:pt x="375" y="47"/>
                    <a:pt x="376" y="47"/>
                    <a:pt x="376" y="47"/>
                  </a:cubicBezTo>
                  <a:cubicBezTo>
                    <a:pt x="375" y="48"/>
                    <a:pt x="375" y="48"/>
                    <a:pt x="374" y="48"/>
                  </a:cubicBezTo>
                  <a:cubicBezTo>
                    <a:pt x="374" y="48"/>
                    <a:pt x="374" y="48"/>
                    <a:pt x="374" y="48"/>
                  </a:cubicBezTo>
                  <a:cubicBezTo>
                    <a:pt x="371" y="48"/>
                    <a:pt x="368" y="47"/>
                    <a:pt x="368" y="45"/>
                  </a:cubicBezTo>
                  <a:cubicBezTo>
                    <a:pt x="366" y="46"/>
                    <a:pt x="363" y="43"/>
                    <a:pt x="360" y="44"/>
                  </a:cubicBezTo>
                  <a:cubicBezTo>
                    <a:pt x="361" y="42"/>
                    <a:pt x="357" y="44"/>
                    <a:pt x="357" y="42"/>
                  </a:cubicBezTo>
                  <a:cubicBezTo>
                    <a:pt x="358" y="42"/>
                    <a:pt x="358" y="42"/>
                    <a:pt x="358" y="42"/>
                  </a:cubicBezTo>
                  <a:cubicBezTo>
                    <a:pt x="358" y="42"/>
                    <a:pt x="359" y="42"/>
                    <a:pt x="359" y="42"/>
                  </a:cubicBezTo>
                  <a:cubicBezTo>
                    <a:pt x="360" y="42"/>
                    <a:pt x="362" y="42"/>
                    <a:pt x="363" y="41"/>
                  </a:cubicBezTo>
                  <a:cubicBezTo>
                    <a:pt x="357" y="40"/>
                    <a:pt x="357" y="40"/>
                    <a:pt x="357" y="40"/>
                  </a:cubicBezTo>
                  <a:cubicBezTo>
                    <a:pt x="357" y="40"/>
                    <a:pt x="357" y="40"/>
                    <a:pt x="357" y="40"/>
                  </a:cubicBezTo>
                  <a:cubicBezTo>
                    <a:pt x="356" y="40"/>
                    <a:pt x="354" y="39"/>
                    <a:pt x="354" y="40"/>
                  </a:cubicBezTo>
                  <a:cubicBezTo>
                    <a:pt x="354" y="43"/>
                    <a:pt x="350" y="40"/>
                    <a:pt x="350" y="42"/>
                  </a:cubicBezTo>
                  <a:cubicBezTo>
                    <a:pt x="348" y="41"/>
                    <a:pt x="347" y="40"/>
                    <a:pt x="346" y="40"/>
                  </a:cubicBezTo>
                  <a:cubicBezTo>
                    <a:pt x="342" y="39"/>
                    <a:pt x="338" y="39"/>
                    <a:pt x="334" y="38"/>
                  </a:cubicBezTo>
                  <a:cubicBezTo>
                    <a:pt x="333" y="37"/>
                    <a:pt x="329" y="40"/>
                    <a:pt x="330" y="38"/>
                  </a:cubicBezTo>
                  <a:cubicBezTo>
                    <a:pt x="328" y="38"/>
                    <a:pt x="327" y="37"/>
                    <a:pt x="326" y="38"/>
                  </a:cubicBezTo>
                  <a:cubicBezTo>
                    <a:pt x="322" y="38"/>
                    <a:pt x="318" y="38"/>
                    <a:pt x="315" y="38"/>
                  </a:cubicBezTo>
                  <a:cubicBezTo>
                    <a:pt x="314" y="38"/>
                    <a:pt x="314" y="40"/>
                    <a:pt x="312" y="39"/>
                  </a:cubicBezTo>
                  <a:cubicBezTo>
                    <a:pt x="312" y="39"/>
                    <a:pt x="312" y="39"/>
                    <a:pt x="312" y="38"/>
                  </a:cubicBezTo>
                  <a:cubicBezTo>
                    <a:pt x="308" y="39"/>
                    <a:pt x="308" y="39"/>
                    <a:pt x="308" y="39"/>
                  </a:cubicBezTo>
                  <a:cubicBezTo>
                    <a:pt x="306" y="40"/>
                    <a:pt x="303" y="39"/>
                    <a:pt x="302" y="41"/>
                  </a:cubicBezTo>
                  <a:cubicBezTo>
                    <a:pt x="298" y="42"/>
                    <a:pt x="298" y="42"/>
                    <a:pt x="298" y="42"/>
                  </a:cubicBezTo>
                  <a:cubicBezTo>
                    <a:pt x="297" y="41"/>
                    <a:pt x="296" y="43"/>
                    <a:pt x="295" y="42"/>
                  </a:cubicBezTo>
                  <a:cubicBezTo>
                    <a:pt x="294" y="42"/>
                    <a:pt x="293" y="42"/>
                    <a:pt x="292" y="42"/>
                  </a:cubicBezTo>
                  <a:cubicBezTo>
                    <a:pt x="292" y="42"/>
                    <a:pt x="292" y="42"/>
                    <a:pt x="292" y="42"/>
                  </a:cubicBezTo>
                  <a:cubicBezTo>
                    <a:pt x="290" y="42"/>
                    <a:pt x="290" y="45"/>
                    <a:pt x="288" y="43"/>
                  </a:cubicBezTo>
                  <a:cubicBezTo>
                    <a:pt x="288" y="41"/>
                    <a:pt x="291" y="42"/>
                    <a:pt x="292" y="40"/>
                  </a:cubicBezTo>
                  <a:cubicBezTo>
                    <a:pt x="289" y="39"/>
                    <a:pt x="290" y="42"/>
                    <a:pt x="287" y="41"/>
                  </a:cubicBezTo>
                  <a:cubicBezTo>
                    <a:pt x="286" y="42"/>
                    <a:pt x="283" y="41"/>
                    <a:pt x="282" y="42"/>
                  </a:cubicBezTo>
                  <a:cubicBezTo>
                    <a:pt x="284" y="44"/>
                    <a:pt x="285" y="41"/>
                    <a:pt x="287" y="42"/>
                  </a:cubicBezTo>
                  <a:cubicBezTo>
                    <a:pt x="287" y="44"/>
                    <a:pt x="287" y="44"/>
                    <a:pt x="287" y="44"/>
                  </a:cubicBezTo>
                  <a:cubicBezTo>
                    <a:pt x="286" y="45"/>
                    <a:pt x="284" y="46"/>
                    <a:pt x="282" y="46"/>
                  </a:cubicBezTo>
                  <a:cubicBezTo>
                    <a:pt x="282" y="45"/>
                    <a:pt x="284" y="44"/>
                    <a:pt x="283" y="44"/>
                  </a:cubicBezTo>
                  <a:cubicBezTo>
                    <a:pt x="283" y="44"/>
                    <a:pt x="283" y="44"/>
                    <a:pt x="283" y="44"/>
                  </a:cubicBezTo>
                  <a:cubicBezTo>
                    <a:pt x="273" y="47"/>
                    <a:pt x="273" y="47"/>
                    <a:pt x="273" y="47"/>
                  </a:cubicBezTo>
                  <a:cubicBezTo>
                    <a:pt x="273" y="47"/>
                    <a:pt x="273" y="47"/>
                    <a:pt x="273" y="47"/>
                  </a:cubicBezTo>
                  <a:cubicBezTo>
                    <a:pt x="272" y="47"/>
                    <a:pt x="271" y="48"/>
                    <a:pt x="271" y="49"/>
                  </a:cubicBezTo>
                  <a:cubicBezTo>
                    <a:pt x="270" y="49"/>
                    <a:pt x="268" y="51"/>
                    <a:pt x="266" y="50"/>
                  </a:cubicBezTo>
                  <a:cubicBezTo>
                    <a:pt x="267" y="49"/>
                    <a:pt x="268" y="49"/>
                    <a:pt x="267" y="48"/>
                  </a:cubicBezTo>
                  <a:cubicBezTo>
                    <a:pt x="265" y="49"/>
                    <a:pt x="265" y="49"/>
                    <a:pt x="265" y="49"/>
                  </a:cubicBezTo>
                  <a:cubicBezTo>
                    <a:pt x="264" y="50"/>
                    <a:pt x="266" y="50"/>
                    <a:pt x="266" y="51"/>
                  </a:cubicBezTo>
                  <a:cubicBezTo>
                    <a:pt x="266" y="52"/>
                    <a:pt x="263" y="51"/>
                    <a:pt x="264" y="52"/>
                  </a:cubicBezTo>
                  <a:cubicBezTo>
                    <a:pt x="263" y="53"/>
                    <a:pt x="261" y="54"/>
                    <a:pt x="260" y="53"/>
                  </a:cubicBezTo>
                  <a:cubicBezTo>
                    <a:pt x="260" y="53"/>
                    <a:pt x="261" y="52"/>
                    <a:pt x="262" y="52"/>
                  </a:cubicBezTo>
                  <a:cubicBezTo>
                    <a:pt x="259" y="51"/>
                    <a:pt x="259" y="54"/>
                    <a:pt x="256" y="54"/>
                  </a:cubicBezTo>
                  <a:cubicBezTo>
                    <a:pt x="256" y="54"/>
                    <a:pt x="255" y="56"/>
                    <a:pt x="255" y="56"/>
                  </a:cubicBezTo>
                  <a:cubicBezTo>
                    <a:pt x="255" y="56"/>
                    <a:pt x="256" y="56"/>
                    <a:pt x="256" y="56"/>
                  </a:cubicBezTo>
                  <a:cubicBezTo>
                    <a:pt x="255" y="57"/>
                    <a:pt x="252" y="59"/>
                    <a:pt x="250" y="59"/>
                  </a:cubicBezTo>
                  <a:cubicBezTo>
                    <a:pt x="249" y="57"/>
                    <a:pt x="254" y="58"/>
                    <a:pt x="254" y="56"/>
                  </a:cubicBezTo>
                  <a:cubicBezTo>
                    <a:pt x="253" y="56"/>
                    <a:pt x="251" y="56"/>
                    <a:pt x="252" y="57"/>
                  </a:cubicBezTo>
                  <a:cubicBezTo>
                    <a:pt x="249" y="56"/>
                    <a:pt x="249" y="60"/>
                    <a:pt x="247" y="60"/>
                  </a:cubicBezTo>
                  <a:cubicBezTo>
                    <a:pt x="247" y="60"/>
                    <a:pt x="247" y="60"/>
                    <a:pt x="247" y="60"/>
                  </a:cubicBezTo>
                  <a:cubicBezTo>
                    <a:pt x="247" y="61"/>
                    <a:pt x="246" y="62"/>
                    <a:pt x="245" y="62"/>
                  </a:cubicBezTo>
                  <a:cubicBezTo>
                    <a:pt x="245" y="62"/>
                    <a:pt x="245" y="62"/>
                    <a:pt x="245" y="62"/>
                  </a:cubicBezTo>
                  <a:cubicBezTo>
                    <a:pt x="245" y="62"/>
                    <a:pt x="246" y="62"/>
                    <a:pt x="246" y="62"/>
                  </a:cubicBezTo>
                  <a:cubicBezTo>
                    <a:pt x="245" y="64"/>
                    <a:pt x="243" y="65"/>
                    <a:pt x="241" y="66"/>
                  </a:cubicBezTo>
                  <a:cubicBezTo>
                    <a:pt x="240" y="66"/>
                    <a:pt x="241" y="65"/>
                    <a:pt x="241" y="65"/>
                  </a:cubicBezTo>
                  <a:cubicBezTo>
                    <a:pt x="240" y="65"/>
                    <a:pt x="240" y="65"/>
                    <a:pt x="240" y="65"/>
                  </a:cubicBezTo>
                  <a:cubicBezTo>
                    <a:pt x="238" y="68"/>
                    <a:pt x="234" y="69"/>
                    <a:pt x="232" y="72"/>
                  </a:cubicBezTo>
                  <a:cubicBezTo>
                    <a:pt x="226" y="73"/>
                    <a:pt x="228" y="80"/>
                    <a:pt x="221" y="80"/>
                  </a:cubicBezTo>
                  <a:cubicBezTo>
                    <a:pt x="221" y="80"/>
                    <a:pt x="221" y="80"/>
                    <a:pt x="221" y="80"/>
                  </a:cubicBezTo>
                  <a:cubicBezTo>
                    <a:pt x="222" y="79"/>
                    <a:pt x="222" y="79"/>
                    <a:pt x="222" y="79"/>
                  </a:cubicBezTo>
                  <a:cubicBezTo>
                    <a:pt x="221" y="79"/>
                    <a:pt x="221" y="79"/>
                    <a:pt x="221" y="79"/>
                  </a:cubicBezTo>
                  <a:cubicBezTo>
                    <a:pt x="222" y="76"/>
                    <a:pt x="226" y="73"/>
                    <a:pt x="227" y="71"/>
                  </a:cubicBezTo>
                  <a:cubicBezTo>
                    <a:pt x="223" y="75"/>
                    <a:pt x="223" y="75"/>
                    <a:pt x="223" y="75"/>
                  </a:cubicBezTo>
                  <a:cubicBezTo>
                    <a:pt x="219" y="77"/>
                    <a:pt x="218" y="81"/>
                    <a:pt x="214" y="82"/>
                  </a:cubicBezTo>
                  <a:cubicBezTo>
                    <a:pt x="214" y="81"/>
                    <a:pt x="214" y="80"/>
                    <a:pt x="215" y="79"/>
                  </a:cubicBezTo>
                  <a:cubicBezTo>
                    <a:pt x="214" y="78"/>
                    <a:pt x="216" y="77"/>
                    <a:pt x="218" y="75"/>
                  </a:cubicBezTo>
                  <a:cubicBezTo>
                    <a:pt x="216" y="74"/>
                    <a:pt x="219" y="73"/>
                    <a:pt x="219" y="72"/>
                  </a:cubicBezTo>
                  <a:cubicBezTo>
                    <a:pt x="221" y="71"/>
                    <a:pt x="220" y="68"/>
                    <a:pt x="224" y="67"/>
                  </a:cubicBezTo>
                  <a:cubicBezTo>
                    <a:pt x="224" y="65"/>
                    <a:pt x="227" y="65"/>
                    <a:pt x="227" y="63"/>
                  </a:cubicBezTo>
                  <a:cubicBezTo>
                    <a:pt x="226" y="59"/>
                    <a:pt x="234" y="60"/>
                    <a:pt x="235" y="56"/>
                  </a:cubicBezTo>
                  <a:cubicBezTo>
                    <a:pt x="236" y="56"/>
                    <a:pt x="237" y="55"/>
                    <a:pt x="238" y="54"/>
                  </a:cubicBezTo>
                  <a:cubicBezTo>
                    <a:pt x="238" y="53"/>
                    <a:pt x="238" y="53"/>
                    <a:pt x="238" y="53"/>
                  </a:cubicBezTo>
                  <a:cubicBezTo>
                    <a:pt x="243" y="53"/>
                    <a:pt x="244" y="49"/>
                    <a:pt x="248" y="47"/>
                  </a:cubicBezTo>
                  <a:cubicBezTo>
                    <a:pt x="247" y="47"/>
                    <a:pt x="247" y="47"/>
                    <a:pt x="247" y="47"/>
                  </a:cubicBezTo>
                  <a:cubicBezTo>
                    <a:pt x="247" y="46"/>
                    <a:pt x="248" y="45"/>
                    <a:pt x="249" y="45"/>
                  </a:cubicBezTo>
                  <a:cubicBezTo>
                    <a:pt x="249" y="46"/>
                    <a:pt x="249" y="46"/>
                    <a:pt x="249" y="46"/>
                  </a:cubicBezTo>
                  <a:cubicBezTo>
                    <a:pt x="250" y="46"/>
                    <a:pt x="250" y="46"/>
                    <a:pt x="250" y="45"/>
                  </a:cubicBezTo>
                  <a:cubicBezTo>
                    <a:pt x="252" y="45"/>
                    <a:pt x="253" y="43"/>
                    <a:pt x="255" y="43"/>
                  </a:cubicBezTo>
                  <a:cubicBezTo>
                    <a:pt x="256" y="44"/>
                    <a:pt x="254" y="44"/>
                    <a:pt x="254" y="45"/>
                  </a:cubicBezTo>
                  <a:cubicBezTo>
                    <a:pt x="255" y="45"/>
                    <a:pt x="257" y="44"/>
                    <a:pt x="257" y="43"/>
                  </a:cubicBezTo>
                  <a:cubicBezTo>
                    <a:pt x="256" y="43"/>
                    <a:pt x="256" y="43"/>
                    <a:pt x="256" y="43"/>
                  </a:cubicBezTo>
                  <a:cubicBezTo>
                    <a:pt x="255" y="42"/>
                    <a:pt x="253" y="43"/>
                    <a:pt x="253" y="41"/>
                  </a:cubicBezTo>
                  <a:cubicBezTo>
                    <a:pt x="254" y="41"/>
                    <a:pt x="256" y="40"/>
                    <a:pt x="257" y="39"/>
                  </a:cubicBezTo>
                  <a:cubicBezTo>
                    <a:pt x="258" y="39"/>
                    <a:pt x="258" y="39"/>
                    <a:pt x="258" y="39"/>
                  </a:cubicBezTo>
                  <a:cubicBezTo>
                    <a:pt x="258" y="39"/>
                    <a:pt x="259" y="39"/>
                    <a:pt x="259" y="39"/>
                  </a:cubicBezTo>
                  <a:cubicBezTo>
                    <a:pt x="258" y="39"/>
                    <a:pt x="258" y="39"/>
                    <a:pt x="258" y="39"/>
                  </a:cubicBezTo>
                  <a:cubicBezTo>
                    <a:pt x="258" y="38"/>
                    <a:pt x="260" y="38"/>
                    <a:pt x="260" y="37"/>
                  </a:cubicBezTo>
                  <a:cubicBezTo>
                    <a:pt x="260" y="37"/>
                    <a:pt x="259" y="37"/>
                    <a:pt x="259" y="36"/>
                  </a:cubicBezTo>
                  <a:cubicBezTo>
                    <a:pt x="260" y="35"/>
                    <a:pt x="262" y="35"/>
                    <a:pt x="264" y="33"/>
                  </a:cubicBezTo>
                  <a:cubicBezTo>
                    <a:pt x="264" y="34"/>
                    <a:pt x="265" y="34"/>
                    <a:pt x="265" y="35"/>
                  </a:cubicBezTo>
                  <a:cubicBezTo>
                    <a:pt x="265" y="33"/>
                    <a:pt x="268" y="33"/>
                    <a:pt x="269" y="32"/>
                  </a:cubicBezTo>
                  <a:cubicBezTo>
                    <a:pt x="271" y="31"/>
                    <a:pt x="272" y="30"/>
                    <a:pt x="274" y="30"/>
                  </a:cubicBezTo>
                  <a:cubicBezTo>
                    <a:pt x="274" y="30"/>
                    <a:pt x="274" y="29"/>
                    <a:pt x="274" y="29"/>
                  </a:cubicBezTo>
                  <a:cubicBezTo>
                    <a:pt x="275" y="30"/>
                    <a:pt x="277" y="28"/>
                    <a:pt x="278" y="28"/>
                  </a:cubicBezTo>
                  <a:cubicBezTo>
                    <a:pt x="279" y="28"/>
                    <a:pt x="281" y="27"/>
                    <a:pt x="281" y="28"/>
                  </a:cubicBezTo>
                  <a:cubicBezTo>
                    <a:pt x="284" y="27"/>
                    <a:pt x="284" y="27"/>
                    <a:pt x="284" y="27"/>
                  </a:cubicBezTo>
                  <a:cubicBezTo>
                    <a:pt x="285" y="26"/>
                    <a:pt x="288" y="26"/>
                    <a:pt x="290" y="25"/>
                  </a:cubicBezTo>
                  <a:cubicBezTo>
                    <a:pt x="288" y="24"/>
                    <a:pt x="288" y="24"/>
                    <a:pt x="288" y="24"/>
                  </a:cubicBezTo>
                  <a:cubicBezTo>
                    <a:pt x="290" y="23"/>
                    <a:pt x="291" y="22"/>
                    <a:pt x="293" y="21"/>
                  </a:cubicBezTo>
                  <a:cubicBezTo>
                    <a:pt x="292" y="20"/>
                    <a:pt x="291" y="21"/>
                    <a:pt x="290" y="21"/>
                  </a:cubicBezTo>
                  <a:cubicBezTo>
                    <a:pt x="286" y="24"/>
                    <a:pt x="281" y="23"/>
                    <a:pt x="277" y="26"/>
                  </a:cubicBezTo>
                  <a:cubicBezTo>
                    <a:pt x="277" y="27"/>
                    <a:pt x="274" y="27"/>
                    <a:pt x="275" y="28"/>
                  </a:cubicBezTo>
                  <a:cubicBezTo>
                    <a:pt x="275" y="28"/>
                    <a:pt x="275" y="28"/>
                    <a:pt x="275" y="28"/>
                  </a:cubicBezTo>
                  <a:cubicBezTo>
                    <a:pt x="273" y="29"/>
                    <a:pt x="273" y="27"/>
                    <a:pt x="272" y="27"/>
                  </a:cubicBezTo>
                  <a:cubicBezTo>
                    <a:pt x="268" y="27"/>
                    <a:pt x="266" y="30"/>
                    <a:pt x="262" y="30"/>
                  </a:cubicBezTo>
                  <a:cubicBezTo>
                    <a:pt x="262" y="29"/>
                    <a:pt x="262" y="29"/>
                    <a:pt x="262" y="29"/>
                  </a:cubicBezTo>
                  <a:cubicBezTo>
                    <a:pt x="261" y="30"/>
                    <a:pt x="259" y="29"/>
                    <a:pt x="257" y="30"/>
                  </a:cubicBezTo>
                  <a:cubicBezTo>
                    <a:pt x="257" y="28"/>
                    <a:pt x="262" y="28"/>
                    <a:pt x="260" y="26"/>
                  </a:cubicBezTo>
                  <a:cubicBezTo>
                    <a:pt x="258" y="27"/>
                    <a:pt x="257" y="29"/>
                    <a:pt x="255" y="28"/>
                  </a:cubicBezTo>
                  <a:cubicBezTo>
                    <a:pt x="255" y="29"/>
                    <a:pt x="256" y="29"/>
                    <a:pt x="256" y="30"/>
                  </a:cubicBezTo>
                  <a:cubicBezTo>
                    <a:pt x="255" y="30"/>
                    <a:pt x="254" y="31"/>
                    <a:pt x="252" y="32"/>
                  </a:cubicBezTo>
                  <a:cubicBezTo>
                    <a:pt x="252" y="32"/>
                    <a:pt x="252" y="33"/>
                    <a:pt x="251" y="32"/>
                  </a:cubicBezTo>
                  <a:cubicBezTo>
                    <a:pt x="238" y="39"/>
                    <a:pt x="227" y="46"/>
                    <a:pt x="218" y="55"/>
                  </a:cubicBezTo>
                  <a:cubicBezTo>
                    <a:pt x="215" y="56"/>
                    <a:pt x="213" y="57"/>
                    <a:pt x="210" y="59"/>
                  </a:cubicBezTo>
                  <a:cubicBezTo>
                    <a:pt x="207" y="60"/>
                    <a:pt x="204" y="63"/>
                    <a:pt x="202" y="65"/>
                  </a:cubicBezTo>
                  <a:cubicBezTo>
                    <a:pt x="201" y="65"/>
                    <a:pt x="199" y="66"/>
                    <a:pt x="197" y="65"/>
                  </a:cubicBezTo>
                  <a:cubicBezTo>
                    <a:pt x="198" y="64"/>
                    <a:pt x="199" y="65"/>
                    <a:pt x="199" y="64"/>
                  </a:cubicBezTo>
                  <a:cubicBezTo>
                    <a:pt x="198" y="63"/>
                    <a:pt x="200" y="63"/>
                    <a:pt x="200" y="62"/>
                  </a:cubicBezTo>
                  <a:cubicBezTo>
                    <a:pt x="201" y="62"/>
                    <a:pt x="200" y="63"/>
                    <a:pt x="201" y="63"/>
                  </a:cubicBezTo>
                  <a:cubicBezTo>
                    <a:pt x="201" y="62"/>
                    <a:pt x="203" y="62"/>
                    <a:pt x="202" y="61"/>
                  </a:cubicBezTo>
                  <a:cubicBezTo>
                    <a:pt x="199" y="63"/>
                    <a:pt x="193" y="61"/>
                    <a:pt x="191" y="64"/>
                  </a:cubicBezTo>
                  <a:cubicBezTo>
                    <a:pt x="190" y="65"/>
                    <a:pt x="189" y="65"/>
                    <a:pt x="188" y="65"/>
                  </a:cubicBezTo>
                  <a:cubicBezTo>
                    <a:pt x="189" y="65"/>
                    <a:pt x="189" y="65"/>
                    <a:pt x="189" y="65"/>
                  </a:cubicBezTo>
                  <a:cubicBezTo>
                    <a:pt x="185" y="64"/>
                    <a:pt x="184" y="67"/>
                    <a:pt x="180" y="66"/>
                  </a:cubicBezTo>
                  <a:cubicBezTo>
                    <a:pt x="179" y="66"/>
                    <a:pt x="175" y="67"/>
                    <a:pt x="175" y="64"/>
                  </a:cubicBezTo>
                  <a:cubicBezTo>
                    <a:pt x="172" y="64"/>
                    <a:pt x="171" y="64"/>
                    <a:pt x="168" y="64"/>
                  </a:cubicBezTo>
                  <a:cubicBezTo>
                    <a:pt x="167" y="62"/>
                    <a:pt x="170" y="63"/>
                    <a:pt x="169" y="62"/>
                  </a:cubicBezTo>
                  <a:cubicBezTo>
                    <a:pt x="167" y="61"/>
                    <a:pt x="166" y="62"/>
                    <a:pt x="164" y="61"/>
                  </a:cubicBezTo>
                  <a:cubicBezTo>
                    <a:pt x="164" y="62"/>
                    <a:pt x="164" y="62"/>
                    <a:pt x="164" y="62"/>
                  </a:cubicBezTo>
                  <a:cubicBezTo>
                    <a:pt x="161" y="62"/>
                    <a:pt x="161" y="59"/>
                    <a:pt x="159" y="60"/>
                  </a:cubicBezTo>
                  <a:cubicBezTo>
                    <a:pt x="157" y="59"/>
                    <a:pt x="154" y="58"/>
                    <a:pt x="153" y="56"/>
                  </a:cubicBezTo>
                  <a:cubicBezTo>
                    <a:pt x="151" y="59"/>
                    <a:pt x="151" y="59"/>
                    <a:pt x="151" y="59"/>
                  </a:cubicBezTo>
                  <a:cubicBezTo>
                    <a:pt x="147" y="59"/>
                    <a:pt x="151" y="56"/>
                    <a:pt x="149" y="56"/>
                  </a:cubicBezTo>
                  <a:cubicBezTo>
                    <a:pt x="149" y="55"/>
                    <a:pt x="150" y="56"/>
                    <a:pt x="150" y="55"/>
                  </a:cubicBezTo>
                  <a:cubicBezTo>
                    <a:pt x="150" y="53"/>
                    <a:pt x="147" y="51"/>
                    <a:pt x="146" y="50"/>
                  </a:cubicBezTo>
                  <a:cubicBezTo>
                    <a:pt x="146" y="49"/>
                    <a:pt x="147" y="49"/>
                    <a:pt x="147" y="50"/>
                  </a:cubicBezTo>
                  <a:cubicBezTo>
                    <a:pt x="147" y="49"/>
                    <a:pt x="147" y="49"/>
                    <a:pt x="147" y="49"/>
                  </a:cubicBezTo>
                  <a:cubicBezTo>
                    <a:pt x="148" y="49"/>
                    <a:pt x="148" y="49"/>
                    <a:pt x="148" y="49"/>
                  </a:cubicBezTo>
                  <a:cubicBezTo>
                    <a:pt x="148" y="49"/>
                    <a:pt x="149" y="50"/>
                    <a:pt x="149" y="50"/>
                  </a:cubicBezTo>
                  <a:cubicBezTo>
                    <a:pt x="149" y="49"/>
                    <a:pt x="149" y="49"/>
                    <a:pt x="149" y="49"/>
                  </a:cubicBezTo>
                  <a:cubicBezTo>
                    <a:pt x="149" y="49"/>
                    <a:pt x="149" y="49"/>
                    <a:pt x="149" y="49"/>
                  </a:cubicBezTo>
                  <a:cubicBezTo>
                    <a:pt x="149" y="48"/>
                    <a:pt x="149" y="48"/>
                    <a:pt x="149" y="48"/>
                  </a:cubicBezTo>
                  <a:cubicBezTo>
                    <a:pt x="148" y="49"/>
                    <a:pt x="148" y="49"/>
                    <a:pt x="148" y="49"/>
                  </a:cubicBezTo>
                  <a:cubicBezTo>
                    <a:pt x="148" y="47"/>
                    <a:pt x="150" y="49"/>
                    <a:pt x="150" y="48"/>
                  </a:cubicBezTo>
                  <a:cubicBezTo>
                    <a:pt x="149" y="48"/>
                    <a:pt x="149" y="48"/>
                    <a:pt x="149" y="48"/>
                  </a:cubicBezTo>
                  <a:cubicBezTo>
                    <a:pt x="148" y="47"/>
                    <a:pt x="148" y="46"/>
                    <a:pt x="147" y="47"/>
                  </a:cubicBezTo>
                  <a:cubicBezTo>
                    <a:pt x="146" y="46"/>
                    <a:pt x="145" y="45"/>
                    <a:pt x="144" y="43"/>
                  </a:cubicBezTo>
                  <a:cubicBezTo>
                    <a:pt x="143" y="43"/>
                    <a:pt x="141" y="41"/>
                    <a:pt x="140" y="40"/>
                  </a:cubicBezTo>
                  <a:cubicBezTo>
                    <a:pt x="139" y="41"/>
                    <a:pt x="140" y="42"/>
                    <a:pt x="140" y="43"/>
                  </a:cubicBezTo>
                  <a:cubicBezTo>
                    <a:pt x="139" y="42"/>
                    <a:pt x="139" y="42"/>
                    <a:pt x="139" y="42"/>
                  </a:cubicBezTo>
                  <a:cubicBezTo>
                    <a:pt x="139" y="43"/>
                    <a:pt x="138" y="44"/>
                    <a:pt x="139" y="44"/>
                  </a:cubicBezTo>
                  <a:cubicBezTo>
                    <a:pt x="139" y="46"/>
                    <a:pt x="140" y="47"/>
                    <a:pt x="139" y="49"/>
                  </a:cubicBezTo>
                  <a:cubicBezTo>
                    <a:pt x="138" y="48"/>
                    <a:pt x="137" y="48"/>
                    <a:pt x="136" y="47"/>
                  </a:cubicBezTo>
                  <a:cubicBezTo>
                    <a:pt x="134" y="46"/>
                    <a:pt x="137" y="44"/>
                    <a:pt x="133" y="44"/>
                  </a:cubicBezTo>
                  <a:cubicBezTo>
                    <a:pt x="132" y="41"/>
                    <a:pt x="136" y="43"/>
                    <a:pt x="137" y="41"/>
                  </a:cubicBezTo>
                  <a:cubicBezTo>
                    <a:pt x="136" y="40"/>
                    <a:pt x="136" y="38"/>
                    <a:pt x="133" y="37"/>
                  </a:cubicBezTo>
                  <a:cubicBezTo>
                    <a:pt x="134" y="36"/>
                    <a:pt x="134" y="36"/>
                    <a:pt x="134" y="36"/>
                  </a:cubicBezTo>
                  <a:cubicBezTo>
                    <a:pt x="131" y="35"/>
                    <a:pt x="132" y="32"/>
                    <a:pt x="129" y="32"/>
                  </a:cubicBezTo>
                  <a:cubicBezTo>
                    <a:pt x="129" y="31"/>
                    <a:pt x="130" y="29"/>
                    <a:pt x="130" y="28"/>
                  </a:cubicBezTo>
                  <a:cubicBezTo>
                    <a:pt x="132" y="27"/>
                    <a:pt x="134" y="28"/>
                    <a:pt x="135" y="29"/>
                  </a:cubicBezTo>
                  <a:cubicBezTo>
                    <a:pt x="136" y="28"/>
                    <a:pt x="134" y="28"/>
                    <a:pt x="135" y="27"/>
                  </a:cubicBezTo>
                  <a:cubicBezTo>
                    <a:pt x="137" y="26"/>
                    <a:pt x="136" y="28"/>
                    <a:pt x="136" y="28"/>
                  </a:cubicBezTo>
                  <a:cubicBezTo>
                    <a:pt x="137" y="27"/>
                    <a:pt x="137" y="26"/>
                    <a:pt x="139" y="26"/>
                  </a:cubicBezTo>
                  <a:cubicBezTo>
                    <a:pt x="138" y="25"/>
                    <a:pt x="136" y="25"/>
                    <a:pt x="135" y="25"/>
                  </a:cubicBezTo>
                  <a:cubicBezTo>
                    <a:pt x="135" y="24"/>
                    <a:pt x="136" y="25"/>
                    <a:pt x="136" y="24"/>
                  </a:cubicBezTo>
                  <a:cubicBezTo>
                    <a:pt x="135" y="23"/>
                    <a:pt x="132" y="25"/>
                    <a:pt x="131" y="24"/>
                  </a:cubicBezTo>
                  <a:cubicBezTo>
                    <a:pt x="131" y="23"/>
                    <a:pt x="131" y="23"/>
                    <a:pt x="131" y="23"/>
                  </a:cubicBezTo>
                  <a:cubicBezTo>
                    <a:pt x="130" y="23"/>
                    <a:pt x="130" y="23"/>
                    <a:pt x="130" y="23"/>
                  </a:cubicBezTo>
                  <a:cubicBezTo>
                    <a:pt x="130" y="22"/>
                    <a:pt x="130" y="22"/>
                    <a:pt x="130" y="22"/>
                  </a:cubicBezTo>
                  <a:cubicBezTo>
                    <a:pt x="131" y="22"/>
                    <a:pt x="131" y="22"/>
                    <a:pt x="131" y="22"/>
                  </a:cubicBezTo>
                  <a:cubicBezTo>
                    <a:pt x="131" y="21"/>
                    <a:pt x="131" y="21"/>
                    <a:pt x="131" y="21"/>
                  </a:cubicBezTo>
                  <a:cubicBezTo>
                    <a:pt x="130" y="21"/>
                    <a:pt x="130" y="21"/>
                    <a:pt x="130" y="21"/>
                  </a:cubicBezTo>
                  <a:cubicBezTo>
                    <a:pt x="130" y="21"/>
                    <a:pt x="130" y="21"/>
                    <a:pt x="130" y="21"/>
                  </a:cubicBezTo>
                  <a:cubicBezTo>
                    <a:pt x="130" y="20"/>
                    <a:pt x="130" y="19"/>
                    <a:pt x="131" y="19"/>
                  </a:cubicBezTo>
                  <a:cubicBezTo>
                    <a:pt x="130" y="17"/>
                    <a:pt x="128" y="20"/>
                    <a:pt x="126" y="19"/>
                  </a:cubicBezTo>
                  <a:cubicBezTo>
                    <a:pt x="125" y="18"/>
                    <a:pt x="127" y="19"/>
                    <a:pt x="127" y="18"/>
                  </a:cubicBezTo>
                  <a:cubicBezTo>
                    <a:pt x="127" y="15"/>
                    <a:pt x="125" y="14"/>
                    <a:pt x="122" y="12"/>
                  </a:cubicBezTo>
                  <a:cubicBezTo>
                    <a:pt x="121" y="12"/>
                    <a:pt x="122" y="11"/>
                    <a:pt x="121" y="11"/>
                  </a:cubicBezTo>
                  <a:cubicBezTo>
                    <a:pt x="120" y="11"/>
                    <a:pt x="120" y="11"/>
                    <a:pt x="120" y="11"/>
                  </a:cubicBezTo>
                  <a:cubicBezTo>
                    <a:pt x="120" y="12"/>
                    <a:pt x="118" y="11"/>
                    <a:pt x="117" y="11"/>
                  </a:cubicBezTo>
                  <a:cubicBezTo>
                    <a:pt x="117" y="11"/>
                    <a:pt x="116" y="10"/>
                    <a:pt x="117" y="10"/>
                  </a:cubicBezTo>
                  <a:cubicBezTo>
                    <a:pt x="114" y="9"/>
                    <a:pt x="114" y="7"/>
                    <a:pt x="112" y="6"/>
                  </a:cubicBezTo>
                  <a:cubicBezTo>
                    <a:pt x="111" y="0"/>
                    <a:pt x="106" y="6"/>
                    <a:pt x="103" y="3"/>
                  </a:cubicBezTo>
                  <a:cubicBezTo>
                    <a:pt x="102" y="3"/>
                    <a:pt x="102" y="3"/>
                    <a:pt x="102" y="3"/>
                  </a:cubicBezTo>
                  <a:cubicBezTo>
                    <a:pt x="103" y="4"/>
                    <a:pt x="103" y="4"/>
                    <a:pt x="103" y="4"/>
                  </a:cubicBezTo>
                  <a:cubicBezTo>
                    <a:pt x="102" y="6"/>
                    <a:pt x="102" y="7"/>
                    <a:pt x="100" y="7"/>
                  </a:cubicBezTo>
                  <a:cubicBezTo>
                    <a:pt x="98" y="7"/>
                    <a:pt x="96" y="9"/>
                    <a:pt x="97" y="11"/>
                  </a:cubicBezTo>
                  <a:cubicBezTo>
                    <a:pt x="96" y="11"/>
                    <a:pt x="95" y="12"/>
                    <a:pt x="93" y="11"/>
                  </a:cubicBezTo>
                  <a:cubicBezTo>
                    <a:pt x="93" y="11"/>
                    <a:pt x="93" y="10"/>
                    <a:pt x="93" y="10"/>
                  </a:cubicBezTo>
                  <a:cubicBezTo>
                    <a:pt x="93" y="10"/>
                    <a:pt x="92" y="11"/>
                    <a:pt x="92" y="10"/>
                  </a:cubicBezTo>
                  <a:cubicBezTo>
                    <a:pt x="90" y="10"/>
                    <a:pt x="91" y="11"/>
                    <a:pt x="90" y="12"/>
                  </a:cubicBezTo>
                  <a:cubicBezTo>
                    <a:pt x="89" y="13"/>
                    <a:pt x="87" y="10"/>
                    <a:pt x="86" y="11"/>
                  </a:cubicBezTo>
                  <a:cubicBezTo>
                    <a:pt x="86" y="11"/>
                    <a:pt x="87" y="10"/>
                    <a:pt x="87" y="10"/>
                  </a:cubicBezTo>
                  <a:cubicBezTo>
                    <a:pt x="86" y="8"/>
                    <a:pt x="85" y="9"/>
                    <a:pt x="84" y="9"/>
                  </a:cubicBezTo>
                  <a:cubicBezTo>
                    <a:pt x="84" y="7"/>
                    <a:pt x="84" y="7"/>
                    <a:pt x="84" y="7"/>
                  </a:cubicBezTo>
                  <a:cubicBezTo>
                    <a:pt x="83" y="8"/>
                    <a:pt x="81" y="8"/>
                    <a:pt x="81" y="7"/>
                  </a:cubicBezTo>
                  <a:cubicBezTo>
                    <a:pt x="80" y="8"/>
                    <a:pt x="82" y="8"/>
                    <a:pt x="81" y="9"/>
                  </a:cubicBezTo>
                  <a:cubicBezTo>
                    <a:pt x="82" y="11"/>
                    <a:pt x="79" y="12"/>
                    <a:pt x="78" y="14"/>
                  </a:cubicBezTo>
                  <a:cubicBezTo>
                    <a:pt x="78" y="15"/>
                    <a:pt x="78" y="17"/>
                    <a:pt x="77" y="18"/>
                  </a:cubicBezTo>
                  <a:cubicBezTo>
                    <a:pt x="76" y="18"/>
                    <a:pt x="76" y="18"/>
                    <a:pt x="76" y="18"/>
                  </a:cubicBezTo>
                  <a:cubicBezTo>
                    <a:pt x="76" y="16"/>
                    <a:pt x="76" y="16"/>
                    <a:pt x="76" y="16"/>
                  </a:cubicBezTo>
                  <a:cubicBezTo>
                    <a:pt x="75" y="15"/>
                    <a:pt x="76" y="17"/>
                    <a:pt x="75" y="17"/>
                  </a:cubicBezTo>
                  <a:cubicBezTo>
                    <a:pt x="75" y="18"/>
                    <a:pt x="76" y="18"/>
                    <a:pt x="75" y="18"/>
                  </a:cubicBezTo>
                  <a:cubicBezTo>
                    <a:pt x="75" y="18"/>
                    <a:pt x="75" y="18"/>
                    <a:pt x="75" y="18"/>
                  </a:cubicBezTo>
                  <a:cubicBezTo>
                    <a:pt x="74" y="17"/>
                    <a:pt x="74" y="16"/>
                    <a:pt x="76" y="15"/>
                  </a:cubicBezTo>
                  <a:cubicBezTo>
                    <a:pt x="76" y="14"/>
                    <a:pt x="75" y="14"/>
                    <a:pt x="75" y="14"/>
                  </a:cubicBezTo>
                  <a:cubicBezTo>
                    <a:pt x="76" y="12"/>
                    <a:pt x="76" y="12"/>
                    <a:pt x="76" y="12"/>
                  </a:cubicBezTo>
                  <a:cubicBezTo>
                    <a:pt x="77" y="11"/>
                    <a:pt x="76" y="9"/>
                    <a:pt x="77" y="7"/>
                  </a:cubicBezTo>
                  <a:cubicBezTo>
                    <a:pt x="77" y="6"/>
                    <a:pt x="77" y="6"/>
                    <a:pt x="77" y="6"/>
                  </a:cubicBezTo>
                  <a:cubicBezTo>
                    <a:pt x="77" y="5"/>
                    <a:pt x="78" y="5"/>
                    <a:pt x="79" y="5"/>
                  </a:cubicBezTo>
                  <a:cubicBezTo>
                    <a:pt x="77" y="4"/>
                    <a:pt x="77" y="4"/>
                    <a:pt x="77" y="4"/>
                  </a:cubicBezTo>
                  <a:cubicBezTo>
                    <a:pt x="78" y="4"/>
                    <a:pt x="79" y="3"/>
                    <a:pt x="78" y="3"/>
                  </a:cubicBezTo>
                  <a:cubicBezTo>
                    <a:pt x="77" y="3"/>
                    <a:pt x="76" y="4"/>
                    <a:pt x="75" y="3"/>
                  </a:cubicBezTo>
                  <a:cubicBezTo>
                    <a:pt x="75" y="3"/>
                    <a:pt x="75" y="3"/>
                    <a:pt x="75" y="3"/>
                  </a:cubicBezTo>
                  <a:cubicBezTo>
                    <a:pt x="76" y="3"/>
                    <a:pt x="76" y="3"/>
                    <a:pt x="76" y="3"/>
                  </a:cubicBezTo>
                  <a:cubicBezTo>
                    <a:pt x="73" y="1"/>
                    <a:pt x="73" y="1"/>
                    <a:pt x="73" y="1"/>
                  </a:cubicBezTo>
                  <a:cubicBezTo>
                    <a:pt x="73" y="1"/>
                    <a:pt x="74" y="0"/>
                    <a:pt x="73" y="0"/>
                  </a:cubicBezTo>
                  <a:cubicBezTo>
                    <a:pt x="72" y="0"/>
                    <a:pt x="72" y="0"/>
                    <a:pt x="72" y="0"/>
                  </a:cubicBezTo>
                  <a:cubicBezTo>
                    <a:pt x="73" y="0"/>
                    <a:pt x="73" y="0"/>
                    <a:pt x="73" y="0"/>
                  </a:cubicBezTo>
                  <a:cubicBezTo>
                    <a:pt x="71" y="3"/>
                    <a:pt x="71" y="3"/>
                    <a:pt x="71" y="3"/>
                  </a:cubicBezTo>
                  <a:cubicBezTo>
                    <a:pt x="70" y="4"/>
                    <a:pt x="72" y="4"/>
                    <a:pt x="71" y="5"/>
                  </a:cubicBezTo>
                  <a:cubicBezTo>
                    <a:pt x="69" y="6"/>
                    <a:pt x="72" y="8"/>
                    <a:pt x="71" y="8"/>
                  </a:cubicBezTo>
                  <a:cubicBezTo>
                    <a:pt x="72" y="9"/>
                    <a:pt x="72" y="9"/>
                    <a:pt x="72" y="9"/>
                  </a:cubicBezTo>
                  <a:cubicBezTo>
                    <a:pt x="69" y="10"/>
                    <a:pt x="70" y="12"/>
                    <a:pt x="70" y="14"/>
                  </a:cubicBezTo>
                  <a:cubicBezTo>
                    <a:pt x="70" y="16"/>
                    <a:pt x="71" y="18"/>
                    <a:pt x="69" y="19"/>
                  </a:cubicBezTo>
                  <a:cubicBezTo>
                    <a:pt x="71" y="20"/>
                    <a:pt x="68" y="20"/>
                    <a:pt x="68" y="21"/>
                  </a:cubicBezTo>
                  <a:cubicBezTo>
                    <a:pt x="65" y="20"/>
                    <a:pt x="65" y="20"/>
                    <a:pt x="65" y="20"/>
                  </a:cubicBezTo>
                  <a:cubicBezTo>
                    <a:pt x="66" y="19"/>
                    <a:pt x="67" y="18"/>
                    <a:pt x="66" y="17"/>
                  </a:cubicBezTo>
                  <a:cubicBezTo>
                    <a:pt x="64" y="18"/>
                    <a:pt x="64" y="18"/>
                    <a:pt x="64" y="18"/>
                  </a:cubicBezTo>
                  <a:cubicBezTo>
                    <a:pt x="63" y="18"/>
                    <a:pt x="62" y="20"/>
                    <a:pt x="62" y="21"/>
                  </a:cubicBezTo>
                  <a:cubicBezTo>
                    <a:pt x="61" y="21"/>
                    <a:pt x="60" y="20"/>
                    <a:pt x="61" y="20"/>
                  </a:cubicBezTo>
                  <a:cubicBezTo>
                    <a:pt x="61" y="19"/>
                    <a:pt x="61" y="19"/>
                    <a:pt x="61" y="19"/>
                  </a:cubicBezTo>
                  <a:cubicBezTo>
                    <a:pt x="61" y="18"/>
                    <a:pt x="61" y="18"/>
                    <a:pt x="61" y="18"/>
                  </a:cubicBezTo>
                  <a:cubicBezTo>
                    <a:pt x="62" y="17"/>
                    <a:pt x="64" y="15"/>
                    <a:pt x="65" y="13"/>
                  </a:cubicBezTo>
                  <a:cubicBezTo>
                    <a:pt x="65" y="13"/>
                    <a:pt x="64" y="14"/>
                    <a:pt x="64" y="13"/>
                  </a:cubicBezTo>
                  <a:cubicBezTo>
                    <a:pt x="64" y="12"/>
                    <a:pt x="65" y="13"/>
                    <a:pt x="65" y="12"/>
                  </a:cubicBezTo>
                  <a:cubicBezTo>
                    <a:pt x="66" y="10"/>
                    <a:pt x="63" y="9"/>
                    <a:pt x="63" y="7"/>
                  </a:cubicBezTo>
                  <a:cubicBezTo>
                    <a:pt x="61" y="7"/>
                    <a:pt x="61" y="4"/>
                    <a:pt x="59" y="5"/>
                  </a:cubicBezTo>
                  <a:cubicBezTo>
                    <a:pt x="61" y="8"/>
                    <a:pt x="61" y="8"/>
                    <a:pt x="61" y="8"/>
                  </a:cubicBezTo>
                  <a:cubicBezTo>
                    <a:pt x="60" y="10"/>
                    <a:pt x="61" y="11"/>
                    <a:pt x="59" y="12"/>
                  </a:cubicBezTo>
                  <a:cubicBezTo>
                    <a:pt x="60" y="12"/>
                    <a:pt x="60" y="12"/>
                    <a:pt x="60" y="12"/>
                  </a:cubicBezTo>
                  <a:cubicBezTo>
                    <a:pt x="60" y="13"/>
                    <a:pt x="60" y="13"/>
                    <a:pt x="60" y="13"/>
                  </a:cubicBezTo>
                  <a:cubicBezTo>
                    <a:pt x="58" y="12"/>
                    <a:pt x="58" y="10"/>
                    <a:pt x="57" y="9"/>
                  </a:cubicBezTo>
                  <a:cubicBezTo>
                    <a:pt x="57" y="9"/>
                    <a:pt x="56" y="11"/>
                    <a:pt x="55" y="10"/>
                  </a:cubicBezTo>
                  <a:cubicBezTo>
                    <a:pt x="56" y="11"/>
                    <a:pt x="54" y="12"/>
                    <a:pt x="55" y="13"/>
                  </a:cubicBezTo>
                  <a:cubicBezTo>
                    <a:pt x="54" y="15"/>
                    <a:pt x="55" y="18"/>
                    <a:pt x="53" y="20"/>
                  </a:cubicBezTo>
                  <a:cubicBezTo>
                    <a:pt x="53" y="20"/>
                    <a:pt x="53" y="20"/>
                    <a:pt x="53" y="20"/>
                  </a:cubicBezTo>
                  <a:cubicBezTo>
                    <a:pt x="53" y="21"/>
                    <a:pt x="54" y="22"/>
                    <a:pt x="53" y="23"/>
                  </a:cubicBezTo>
                  <a:cubicBezTo>
                    <a:pt x="53" y="23"/>
                    <a:pt x="53" y="23"/>
                    <a:pt x="53" y="23"/>
                  </a:cubicBezTo>
                  <a:cubicBezTo>
                    <a:pt x="53" y="24"/>
                    <a:pt x="54" y="24"/>
                    <a:pt x="53" y="25"/>
                  </a:cubicBezTo>
                  <a:cubicBezTo>
                    <a:pt x="52" y="26"/>
                    <a:pt x="52" y="23"/>
                    <a:pt x="51" y="23"/>
                  </a:cubicBezTo>
                  <a:cubicBezTo>
                    <a:pt x="51" y="23"/>
                    <a:pt x="52" y="22"/>
                    <a:pt x="52" y="21"/>
                  </a:cubicBezTo>
                  <a:cubicBezTo>
                    <a:pt x="51" y="22"/>
                    <a:pt x="51" y="22"/>
                    <a:pt x="51" y="22"/>
                  </a:cubicBezTo>
                  <a:cubicBezTo>
                    <a:pt x="50" y="20"/>
                    <a:pt x="50" y="20"/>
                    <a:pt x="50" y="18"/>
                  </a:cubicBezTo>
                  <a:cubicBezTo>
                    <a:pt x="48" y="19"/>
                    <a:pt x="50" y="17"/>
                    <a:pt x="48" y="16"/>
                  </a:cubicBezTo>
                  <a:cubicBezTo>
                    <a:pt x="46" y="16"/>
                    <a:pt x="47" y="14"/>
                    <a:pt x="46" y="14"/>
                  </a:cubicBezTo>
                  <a:cubicBezTo>
                    <a:pt x="47" y="13"/>
                    <a:pt x="47" y="13"/>
                    <a:pt x="47" y="13"/>
                  </a:cubicBezTo>
                  <a:cubicBezTo>
                    <a:pt x="47" y="13"/>
                    <a:pt x="45" y="13"/>
                    <a:pt x="46" y="13"/>
                  </a:cubicBezTo>
                  <a:cubicBezTo>
                    <a:pt x="45" y="13"/>
                    <a:pt x="44" y="12"/>
                    <a:pt x="43" y="12"/>
                  </a:cubicBezTo>
                  <a:cubicBezTo>
                    <a:pt x="44" y="14"/>
                    <a:pt x="44" y="14"/>
                    <a:pt x="44" y="14"/>
                  </a:cubicBezTo>
                  <a:cubicBezTo>
                    <a:pt x="42" y="15"/>
                    <a:pt x="42" y="15"/>
                    <a:pt x="42" y="15"/>
                  </a:cubicBezTo>
                  <a:cubicBezTo>
                    <a:pt x="42" y="14"/>
                    <a:pt x="40" y="15"/>
                    <a:pt x="40" y="14"/>
                  </a:cubicBezTo>
                  <a:cubicBezTo>
                    <a:pt x="39" y="14"/>
                    <a:pt x="39" y="14"/>
                    <a:pt x="39" y="14"/>
                  </a:cubicBezTo>
                  <a:cubicBezTo>
                    <a:pt x="38" y="15"/>
                    <a:pt x="39" y="15"/>
                    <a:pt x="39" y="15"/>
                  </a:cubicBezTo>
                  <a:cubicBezTo>
                    <a:pt x="41" y="15"/>
                    <a:pt x="41" y="15"/>
                    <a:pt x="41" y="15"/>
                  </a:cubicBezTo>
                  <a:cubicBezTo>
                    <a:pt x="41" y="15"/>
                    <a:pt x="41" y="15"/>
                    <a:pt x="41" y="15"/>
                  </a:cubicBezTo>
                  <a:cubicBezTo>
                    <a:pt x="37" y="17"/>
                    <a:pt x="41" y="20"/>
                    <a:pt x="38" y="23"/>
                  </a:cubicBezTo>
                  <a:cubicBezTo>
                    <a:pt x="37" y="23"/>
                    <a:pt x="36" y="23"/>
                    <a:pt x="36" y="24"/>
                  </a:cubicBezTo>
                  <a:cubicBezTo>
                    <a:pt x="35" y="26"/>
                    <a:pt x="37" y="28"/>
                    <a:pt x="36" y="31"/>
                  </a:cubicBezTo>
                  <a:cubicBezTo>
                    <a:pt x="38" y="33"/>
                    <a:pt x="33" y="33"/>
                    <a:pt x="35" y="35"/>
                  </a:cubicBezTo>
                  <a:cubicBezTo>
                    <a:pt x="35" y="35"/>
                    <a:pt x="36" y="34"/>
                    <a:pt x="36" y="35"/>
                  </a:cubicBezTo>
                  <a:cubicBezTo>
                    <a:pt x="35" y="37"/>
                    <a:pt x="36" y="40"/>
                    <a:pt x="36" y="43"/>
                  </a:cubicBezTo>
                  <a:cubicBezTo>
                    <a:pt x="37" y="43"/>
                    <a:pt x="40" y="43"/>
                    <a:pt x="39" y="45"/>
                  </a:cubicBezTo>
                  <a:cubicBezTo>
                    <a:pt x="38" y="45"/>
                    <a:pt x="38" y="44"/>
                    <a:pt x="38" y="44"/>
                  </a:cubicBezTo>
                  <a:cubicBezTo>
                    <a:pt x="37" y="45"/>
                    <a:pt x="37" y="45"/>
                    <a:pt x="37" y="45"/>
                  </a:cubicBezTo>
                  <a:cubicBezTo>
                    <a:pt x="37" y="45"/>
                    <a:pt x="37" y="45"/>
                    <a:pt x="37" y="45"/>
                  </a:cubicBezTo>
                  <a:cubicBezTo>
                    <a:pt x="38" y="45"/>
                    <a:pt x="36" y="46"/>
                    <a:pt x="38" y="46"/>
                  </a:cubicBezTo>
                  <a:cubicBezTo>
                    <a:pt x="37" y="47"/>
                    <a:pt x="37" y="47"/>
                    <a:pt x="37" y="47"/>
                  </a:cubicBezTo>
                  <a:cubicBezTo>
                    <a:pt x="39" y="47"/>
                    <a:pt x="37" y="49"/>
                    <a:pt x="37" y="49"/>
                  </a:cubicBezTo>
                  <a:cubicBezTo>
                    <a:pt x="38" y="50"/>
                    <a:pt x="39" y="49"/>
                    <a:pt x="40" y="50"/>
                  </a:cubicBezTo>
                  <a:cubicBezTo>
                    <a:pt x="40" y="49"/>
                    <a:pt x="40" y="49"/>
                    <a:pt x="40" y="49"/>
                  </a:cubicBezTo>
                  <a:cubicBezTo>
                    <a:pt x="40" y="49"/>
                    <a:pt x="41" y="48"/>
                    <a:pt x="42" y="49"/>
                  </a:cubicBezTo>
                  <a:cubicBezTo>
                    <a:pt x="41" y="50"/>
                    <a:pt x="40" y="49"/>
                    <a:pt x="40" y="50"/>
                  </a:cubicBezTo>
                  <a:cubicBezTo>
                    <a:pt x="41" y="51"/>
                    <a:pt x="41" y="51"/>
                    <a:pt x="41" y="51"/>
                  </a:cubicBezTo>
                  <a:cubicBezTo>
                    <a:pt x="41" y="51"/>
                    <a:pt x="41" y="53"/>
                    <a:pt x="40" y="52"/>
                  </a:cubicBezTo>
                  <a:cubicBezTo>
                    <a:pt x="39" y="52"/>
                    <a:pt x="39" y="52"/>
                    <a:pt x="39" y="52"/>
                  </a:cubicBezTo>
                  <a:cubicBezTo>
                    <a:pt x="38" y="52"/>
                    <a:pt x="40" y="54"/>
                    <a:pt x="39" y="54"/>
                  </a:cubicBezTo>
                  <a:cubicBezTo>
                    <a:pt x="38" y="53"/>
                    <a:pt x="38" y="52"/>
                    <a:pt x="37" y="52"/>
                  </a:cubicBezTo>
                  <a:cubicBezTo>
                    <a:pt x="37" y="52"/>
                    <a:pt x="37" y="52"/>
                    <a:pt x="37" y="52"/>
                  </a:cubicBezTo>
                  <a:cubicBezTo>
                    <a:pt x="38" y="50"/>
                    <a:pt x="36" y="47"/>
                    <a:pt x="36" y="45"/>
                  </a:cubicBezTo>
                  <a:cubicBezTo>
                    <a:pt x="37" y="45"/>
                    <a:pt x="37" y="45"/>
                    <a:pt x="37" y="45"/>
                  </a:cubicBezTo>
                  <a:cubicBezTo>
                    <a:pt x="35" y="44"/>
                    <a:pt x="36" y="41"/>
                    <a:pt x="34" y="40"/>
                  </a:cubicBezTo>
                  <a:cubicBezTo>
                    <a:pt x="33" y="39"/>
                    <a:pt x="32" y="36"/>
                    <a:pt x="32" y="35"/>
                  </a:cubicBezTo>
                  <a:cubicBezTo>
                    <a:pt x="33" y="35"/>
                    <a:pt x="33" y="34"/>
                    <a:pt x="33" y="34"/>
                  </a:cubicBezTo>
                  <a:cubicBezTo>
                    <a:pt x="32" y="34"/>
                    <a:pt x="32" y="34"/>
                    <a:pt x="32" y="34"/>
                  </a:cubicBezTo>
                  <a:cubicBezTo>
                    <a:pt x="31" y="34"/>
                    <a:pt x="31" y="34"/>
                    <a:pt x="31" y="34"/>
                  </a:cubicBezTo>
                  <a:cubicBezTo>
                    <a:pt x="32" y="33"/>
                    <a:pt x="32" y="33"/>
                    <a:pt x="32" y="33"/>
                  </a:cubicBezTo>
                  <a:cubicBezTo>
                    <a:pt x="32" y="33"/>
                    <a:pt x="31" y="33"/>
                    <a:pt x="31" y="32"/>
                  </a:cubicBezTo>
                  <a:cubicBezTo>
                    <a:pt x="31" y="31"/>
                    <a:pt x="32" y="30"/>
                    <a:pt x="33" y="29"/>
                  </a:cubicBezTo>
                  <a:cubicBezTo>
                    <a:pt x="32" y="29"/>
                    <a:pt x="32" y="29"/>
                    <a:pt x="32" y="29"/>
                  </a:cubicBezTo>
                  <a:cubicBezTo>
                    <a:pt x="33" y="28"/>
                    <a:pt x="33" y="28"/>
                    <a:pt x="33" y="28"/>
                  </a:cubicBezTo>
                  <a:cubicBezTo>
                    <a:pt x="31" y="28"/>
                    <a:pt x="31" y="28"/>
                    <a:pt x="31" y="28"/>
                  </a:cubicBezTo>
                  <a:cubicBezTo>
                    <a:pt x="31" y="27"/>
                    <a:pt x="33" y="28"/>
                    <a:pt x="33" y="27"/>
                  </a:cubicBezTo>
                  <a:cubicBezTo>
                    <a:pt x="31" y="26"/>
                    <a:pt x="33" y="24"/>
                    <a:pt x="30" y="24"/>
                  </a:cubicBezTo>
                  <a:cubicBezTo>
                    <a:pt x="30" y="24"/>
                    <a:pt x="31" y="25"/>
                    <a:pt x="31" y="25"/>
                  </a:cubicBezTo>
                  <a:cubicBezTo>
                    <a:pt x="29" y="27"/>
                    <a:pt x="31" y="29"/>
                    <a:pt x="30" y="30"/>
                  </a:cubicBezTo>
                  <a:cubicBezTo>
                    <a:pt x="29" y="29"/>
                    <a:pt x="29" y="29"/>
                    <a:pt x="29" y="29"/>
                  </a:cubicBezTo>
                  <a:cubicBezTo>
                    <a:pt x="29" y="29"/>
                    <a:pt x="29" y="29"/>
                    <a:pt x="29" y="29"/>
                  </a:cubicBezTo>
                  <a:cubicBezTo>
                    <a:pt x="28" y="28"/>
                    <a:pt x="28" y="28"/>
                    <a:pt x="28" y="28"/>
                  </a:cubicBezTo>
                  <a:cubicBezTo>
                    <a:pt x="28" y="28"/>
                    <a:pt x="27" y="30"/>
                    <a:pt x="28" y="31"/>
                  </a:cubicBezTo>
                  <a:cubicBezTo>
                    <a:pt x="28" y="32"/>
                    <a:pt x="28" y="34"/>
                    <a:pt x="27" y="35"/>
                  </a:cubicBezTo>
                  <a:cubicBezTo>
                    <a:pt x="26" y="37"/>
                    <a:pt x="28" y="39"/>
                    <a:pt x="27" y="41"/>
                  </a:cubicBezTo>
                  <a:cubicBezTo>
                    <a:pt x="26" y="39"/>
                    <a:pt x="25" y="36"/>
                    <a:pt x="23" y="34"/>
                  </a:cubicBezTo>
                  <a:cubicBezTo>
                    <a:pt x="24" y="36"/>
                    <a:pt x="24" y="36"/>
                    <a:pt x="24" y="36"/>
                  </a:cubicBezTo>
                  <a:cubicBezTo>
                    <a:pt x="23" y="36"/>
                    <a:pt x="23" y="36"/>
                    <a:pt x="23" y="36"/>
                  </a:cubicBezTo>
                  <a:cubicBezTo>
                    <a:pt x="22" y="35"/>
                    <a:pt x="22" y="34"/>
                    <a:pt x="22" y="33"/>
                  </a:cubicBezTo>
                  <a:cubicBezTo>
                    <a:pt x="23" y="33"/>
                    <a:pt x="23" y="33"/>
                    <a:pt x="23" y="33"/>
                  </a:cubicBezTo>
                  <a:cubicBezTo>
                    <a:pt x="23" y="33"/>
                    <a:pt x="23" y="33"/>
                    <a:pt x="23" y="33"/>
                  </a:cubicBezTo>
                  <a:cubicBezTo>
                    <a:pt x="23" y="33"/>
                    <a:pt x="23" y="33"/>
                    <a:pt x="23" y="33"/>
                  </a:cubicBezTo>
                  <a:cubicBezTo>
                    <a:pt x="22" y="33"/>
                    <a:pt x="22" y="32"/>
                    <a:pt x="22" y="32"/>
                  </a:cubicBezTo>
                  <a:cubicBezTo>
                    <a:pt x="19" y="31"/>
                    <a:pt x="22" y="29"/>
                    <a:pt x="20" y="28"/>
                  </a:cubicBezTo>
                  <a:cubicBezTo>
                    <a:pt x="20" y="28"/>
                    <a:pt x="21" y="26"/>
                    <a:pt x="20" y="26"/>
                  </a:cubicBezTo>
                  <a:cubicBezTo>
                    <a:pt x="19" y="26"/>
                    <a:pt x="19" y="26"/>
                    <a:pt x="19" y="26"/>
                  </a:cubicBezTo>
                  <a:cubicBezTo>
                    <a:pt x="18" y="25"/>
                    <a:pt x="19" y="24"/>
                    <a:pt x="17" y="24"/>
                  </a:cubicBezTo>
                  <a:cubicBezTo>
                    <a:pt x="17" y="26"/>
                    <a:pt x="17" y="29"/>
                    <a:pt x="17" y="31"/>
                  </a:cubicBezTo>
                  <a:cubicBezTo>
                    <a:pt x="15" y="30"/>
                    <a:pt x="12" y="32"/>
                    <a:pt x="12" y="29"/>
                  </a:cubicBezTo>
                  <a:cubicBezTo>
                    <a:pt x="9" y="28"/>
                    <a:pt x="11" y="31"/>
                    <a:pt x="10" y="32"/>
                  </a:cubicBezTo>
                  <a:cubicBezTo>
                    <a:pt x="7" y="33"/>
                    <a:pt x="8" y="36"/>
                    <a:pt x="6" y="38"/>
                  </a:cubicBezTo>
                  <a:cubicBezTo>
                    <a:pt x="7" y="39"/>
                    <a:pt x="6" y="41"/>
                    <a:pt x="7" y="43"/>
                  </a:cubicBezTo>
                  <a:cubicBezTo>
                    <a:pt x="5" y="45"/>
                    <a:pt x="7" y="49"/>
                    <a:pt x="5" y="52"/>
                  </a:cubicBezTo>
                  <a:cubicBezTo>
                    <a:pt x="5" y="52"/>
                    <a:pt x="5" y="52"/>
                    <a:pt x="5" y="52"/>
                  </a:cubicBezTo>
                  <a:cubicBezTo>
                    <a:pt x="5" y="51"/>
                    <a:pt x="5" y="51"/>
                    <a:pt x="5" y="51"/>
                  </a:cubicBezTo>
                  <a:cubicBezTo>
                    <a:pt x="4" y="51"/>
                    <a:pt x="6" y="49"/>
                    <a:pt x="3" y="49"/>
                  </a:cubicBezTo>
                  <a:cubicBezTo>
                    <a:pt x="3" y="50"/>
                    <a:pt x="2" y="51"/>
                    <a:pt x="2" y="52"/>
                  </a:cubicBezTo>
                  <a:cubicBezTo>
                    <a:pt x="2" y="52"/>
                    <a:pt x="2" y="53"/>
                    <a:pt x="3" y="53"/>
                  </a:cubicBezTo>
                  <a:cubicBezTo>
                    <a:pt x="1" y="55"/>
                    <a:pt x="1" y="55"/>
                    <a:pt x="1" y="55"/>
                  </a:cubicBezTo>
                  <a:cubicBezTo>
                    <a:pt x="1" y="55"/>
                    <a:pt x="1" y="55"/>
                    <a:pt x="1" y="55"/>
                  </a:cubicBezTo>
                  <a:cubicBezTo>
                    <a:pt x="1" y="56"/>
                    <a:pt x="1" y="57"/>
                    <a:pt x="0" y="58"/>
                  </a:cubicBezTo>
                  <a:cubicBezTo>
                    <a:pt x="1" y="59"/>
                    <a:pt x="1" y="59"/>
                    <a:pt x="1" y="59"/>
                  </a:cubicBezTo>
                  <a:cubicBezTo>
                    <a:pt x="2" y="60"/>
                    <a:pt x="2" y="63"/>
                    <a:pt x="4" y="64"/>
                  </a:cubicBezTo>
                  <a:cubicBezTo>
                    <a:pt x="4" y="64"/>
                    <a:pt x="4" y="64"/>
                    <a:pt x="4" y="64"/>
                  </a:cubicBezTo>
                  <a:cubicBezTo>
                    <a:pt x="3" y="66"/>
                    <a:pt x="4" y="69"/>
                    <a:pt x="6" y="70"/>
                  </a:cubicBezTo>
                  <a:cubicBezTo>
                    <a:pt x="5" y="73"/>
                    <a:pt x="9" y="73"/>
                    <a:pt x="8" y="76"/>
                  </a:cubicBezTo>
                  <a:cubicBezTo>
                    <a:pt x="11" y="76"/>
                    <a:pt x="8" y="78"/>
                    <a:pt x="9" y="79"/>
                  </a:cubicBezTo>
                  <a:cubicBezTo>
                    <a:pt x="12" y="79"/>
                    <a:pt x="12" y="81"/>
                    <a:pt x="13" y="83"/>
                  </a:cubicBezTo>
                  <a:cubicBezTo>
                    <a:pt x="12" y="85"/>
                    <a:pt x="15" y="85"/>
                    <a:pt x="14" y="87"/>
                  </a:cubicBezTo>
                  <a:cubicBezTo>
                    <a:pt x="15" y="87"/>
                    <a:pt x="16" y="90"/>
                    <a:pt x="16" y="90"/>
                  </a:cubicBezTo>
                  <a:cubicBezTo>
                    <a:pt x="16" y="90"/>
                    <a:pt x="16" y="90"/>
                    <a:pt x="16" y="90"/>
                  </a:cubicBezTo>
                  <a:cubicBezTo>
                    <a:pt x="19" y="91"/>
                    <a:pt x="18" y="94"/>
                    <a:pt x="19" y="96"/>
                  </a:cubicBezTo>
                  <a:cubicBezTo>
                    <a:pt x="19" y="96"/>
                    <a:pt x="19" y="96"/>
                    <a:pt x="19" y="96"/>
                  </a:cubicBezTo>
                  <a:cubicBezTo>
                    <a:pt x="21" y="96"/>
                    <a:pt x="21" y="97"/>
                    <a:pt x="21" y="97"/>
                  </a:cubicBezTo>
                  <a:cubicBezTo>
                    <a:pt x="19" y="99"/>
                    <a:pt x="23" y="99"/>
                    <a:pt x="24" y="100"/>
                  </a:cubicBezTo>
                  <a:cubicBezTo>
                    <a:pt x="23" y="101"/>
                    <a:pt x="23" y="101"/>
                    <a:pt x="23" y="101"/>
                  </a:cubicBezTo>
                  <a:cubicBezTo>
                    <a:pt x="25" y="101"/>
                    <a:pt x="25" y="101"/>
                    <a:pt x="25" y="101"/>
                  </a:cubicBezTo>
                  <a:cubicBezTo>
                    <a:pt x="25" y="102"/>
                    <a:pt x="24" y="102"/>
                    <a:pt x="23" y="103"/>
                  </a:cubicBezTo>
                  <a:cubicBezTo>
                    <a:pt x="23" y="103"/>
                    <a:pt x="23" y="103"/>
                    <a:pt x="23" y="103"/>
                  </a:cubicBezTo>
                  <a:cubicBezTo>
                    <a:pt x="24" y="103"/>
                    <a:pt x="24" y="103"/>
                    <a:pt x="24" y="102"/>
                  </a:cubicBezTo>
                  <a:cubicBezTo>
                    <a:pt x="25" y="104"/>
                    <a:pt x="25" y="104"/>
                    <a:pt x="25" y="104"/>
                  </a:cubicBezTo>
                  <a:cubicBezTo>
                    <a:pt x="27" y="104"/>
                    <a:pt x="25" y="105"/>
                    <a:pt x="26" y="106"/>
                  </a:cubicBezTo>
                  <a:cubicBezTo>
                    <a:pt x="27" y="106"/>
                    <a:pt x="28" y="108"/>
                    <a:pt x="29" y="107"/>
                  </a:cubicBezTo>
                  <a:cubicBezTo>
                    <a:pt x="29" y="106"/>
                    <a:pt x="29" y="106"/>
                    <a:pt x="29" y="106"/>
                  </a:cubicBezTo>
                  <a:cubicBezTo>
                    <a:pt x="29" y="107"/>
                    <a:pt x="30" y="106"/>
                    <a:pt x="31" y="106"/>
                  </a:cubicBezTo>
                  <a:cubicBezTo>
                    <a:pt x="32" y="107"/>
                    <a:pt x="32" y="108"/>
                    <a:pt x="31" y="108"/>
                  </a:cubicBezTo>
                  <a:cubicBezTo>
                    <a:pt x="30" y="108"/>
                    <a:pt x="29" y="109"/>
                    <a:pt x="28" y="108"/>
                  </a:cubicBezTo>
                  <a:cubicBezTo>
                    <a:pt x="28" y="108"/>
                    <a:pt x="28" y="108"/>
                    <a:pt x="28" y="108"/>
                  </a:cubicBezTo>
                  <a:cubicBezTo>
                    <a:pt x="28" y="109"/>
                    <a:pt x="28" y="110"/>
                    <a:pt x="29" y="110"/>
                  </a:cubicBezTo>
                  <a:cubicBezTo>
                    <a:pt x="30" y="110"/>
                    <a:pt x="31" y="110"/>
                    <a:pt x="31" y="110"/>
                  </a:cubicBezTo>
                  <a:cubicBezTo>
                    <a:pt x="33" y="109"/>
                    <a:pt x="30" y="108"/>
                    <a:pt x="33" y="108"/>
                  </a:cubicBezTo>
                  <a:cubicBezTo>
                    <a:pt x="33" y="109"/>
                    <a:pt x="33" y="109"/>
                    <a:pt x="34" y="110"/>
                  </a:cubicBezTo>
                  <a:cubicBezTo>
                    <a:pt x="34" y="112"/>
                    <a:pt x="37" y="113"/>
                    <a:pt x="38" y="114"/>
                  </a:cubicBezTo>
                  <a:cubicBezTo>
                    <a:pt x="38" y="115"/>
                    <a:pt x="39" y="115"/>
                    <a:pt x="40" y="116"/>
                  </a:cubicBezTo>
                  <a:cubicBezTo>
                    <a:pt x="40" y="117"/>
                    <a:pt x="42" y="118"/>
                    <a:pt x="43" y="120"/>
                  </a:cubicBezTo>
                  <a:cubicBezTo>
                    <a:pt x="46" y="121"/>
                    <a:pt x="46" y="124"/>
                    <a:pt x="49" y="125"/>
                  </a:cubicBezTo>
                  <a:cubicBezTo>
                    <a:pt x="50" y="128"/>
                    <a:pt x="53" y="130"/>
                    <a:pt x="56" y="131"/>
                  </a:cubicBezTo>
                  <a:cubicBezTo>
                    <a:pt x="55" y="132"/>
                    <a:pt x="55" y="132"/>
                    <a:pt x="55" y="132"/>
                  </a:cubicBezTo>
                  <a:cubicBezTo>
                    <a:pt x="57" y="132"/>
                    <a:pt x="57" y="132"/>
                    <a:pt x="57" y="132"/>
                  </a:cubicBezTo>
                  <a:cubicBezTo>
                    <a:pt x="57" y="133"/>
                    <a:pt x="59" y="136"/>
                    <a:pt x="62" y="137"/>
                  </a:cubicBezTo>
                  <a:cubicBezTo>
                    <a:pt x="62" y="138"/>
                    <a:pt x="63" y="138"/>
                    <a:pt x="64" y="139"/>
                  </a:cubicBezTo>
                  <a:cubicBezTo>
                    <a:pt x="65" y="140"/>
                    <a:pt x="67" y="140"/>
                    <a:pt x="67" y="141"/>
                  </a:cubicBezTo>
                  <a:cubicBezTo>
                    <a:pt x="70" y="142"/>
                    <a:pt x="70" y="143"/>
                    <a:pt x="72" y="145"/>
                  </a:cubicBezTo>
                  <a:cubicBezTo>
                    <a:pt x="73" y="146"/>
                    <a:pt x="74" y="144"/>
                    <a:pt x="74" y="145"/>
                  </a:cubicBezTo>
                  <a:cubicBezTo>
                    <a:pt x="75" y="146"/>
                    <a:pt x="75" y="146"/>
                    <a:pt x="75" y="146"/>
                  </a:cubicBezTo>
                  <a:cubicBezTo>
                    <a:pt x="76" y="146"/>
                    <a:pt x="77" y="147"/>
                    <a:pt x="77" y="146"/>
                  </a:cubicBezTo>
                  <a:cubicBezTo>
                    <a:pt x="78" y="143"/>
                    <a:pt x="78" y="143"/>
                    <a:pt x="78" y="143"/>
                  </a:cubicBezTo>
                  <a:cubicBezTo>
                    <a:pt x="77" y="143"/>
                    <a:pt x="76" y="145"/>
                    <a:pt x="75" y="144"/>
                  </a:cubicBezTo>
                  <a:cubicBezTo>
                    <a:pt x="74" y="142"/>
                    <a:pt x="73" y="140"/>
                    <a:pt x="71" y="140"/>
                  </a:cubicBezTo>
                  <a:cubicBezTo>
                    <a:pt x="71" y="139"/>
                    <a:pt x="71" y="139"/>
                    <a:pt x="71" y="138"/>
                  </a:cubicBezTo>
                  <a:cubicBezTo>
                    <a:pt x="72" y="138"/>
                    <a:pt x="72" y="137"/>
                    <a:pt x="73" y="138"/>
                  </a:cubicBezTo>
                  <a:cubicBezTo>
                    <a:pt x="71" y="137"/>
                    <a:pt x="71" y="135"/>
                    <a:pt x="70" y="135"/>
                  </a:cubicBezTo>
                  <a:cubicBezTo>
                    <a:pt x="70" y="136"/>
                    <a:pt x="70" y="136"/>
                    <a:pt x="70" y="136"/>
                  </a:cubicBezTo>
                  <a:cubicBezTo>
                    <a:pt x="68" y="135"/>
                    <a:pt x="68" y="135"/>
                    <a:pt x="68" y="134"/>
                  </a:cubicBezTo>
                  <a:cubicBezTo>
                    <a:pt x="67" y="135"/>
                    <a:pt x="67" y="135"/>
                    <a:pt x="67" y="135"/>
                  </a:cubicBezTo>
                  <a:cubicBezTo>
                    <a:pt x="68" y="136"/>
                    <a:pt x="68" y="136"/>
                    <a:pt x="68" y="136"/>
                  </a:cubicBezTo>
                  <a:cubicBezTo>
                    <a:pt x="67" y="137"/>
                    <a:pt x="67" y="136"/>
                    <a:pt x="66" y="136"/>
                  </a:cubicBezTo>
                  <a:cubicBezTo>
                    <a:pt x="66" y="136"/>
                    <a:pt x="67" y="136"/>
                    <a:pt x="66" y="135"/>
                  </a:cubicBezTo>
                  <a:cubicBezTo>
                    <a:pt x="65" y="136"/>
                    <a:pt x="65" y="136"/>
                    <a:pt x="65" y="136"/>
                  </a:cubicBezTo>
                  <a:cubicBezTo>
                    <a:pt x="65" y="137"/>
                    <a:pt x="64" y="137"/>
                    <a:pt x="64" y="136"/>
                  </a:cubicBezTo>
                  <a:cubicBezTo>
                    <a:pt x="64" y="135"/>
                    <a:pt x="64" y="134"/>
                    <a:pt x="65" y="134"/>
                  </a:cubicBezTo>
                  <a:cubicBezTo>
                    <a:pt x="62" y="131"/>
                    <a:pt x="60" y="128"/>
                    <a:pt x="55" y="126"/>
                  </a:cubicBezTo>
                  <a:cubicBezTo>
                    <a:pt x="52" y="123"/>
                    <a:pt x="48" y="120"/>
                    <a:pt x="44" y="116"/>
                  </a:cubicBezTo>
                  <a:cubicBezTo>
                    <a:pt x="43" y="115"/>
                    <a:pt x="41" y="114"/>
                    <a:pt x="39" y="112"/>
                  </a:cubicBezTo>
                  <a:cubicBezTo>
                    <a:pt x="38" y="110"/>
                    <a:pt x="34" y="107"/>
                    <a:pt x="33" y="104"/>
                  </a:cubicBezTo>
                  <a:cubicBezTo>
                    <a:pt x="30" y="104"/>
                    <a:pt x="30" y="100"/>
                    <a:pt x="29" y="99"/>
                  </a:cubicBezTo>
                  <a:cubicBezTo>
                    <a:pt x="30" y="97"/>
                    <a:pt x="26" y="97"/>
                    <a:pt x="26" y="95"/>
                  </a:cubicBezTo>
                  <a:cubicBezTo>
                    <a:pt x="25" y="93"/>
                    <a:pt x="27" y="92"/>
                    <a:pt x="25" y="90"/>
                  </a:cubicBezTo>
                  <a:cubicBezTo>
                    <a:pt x="26" y="90"/>
                    <a:pt x="26" y="90"/>
                    <a:pt x="26" y="90"/>
                  </a:cubicBezTo>
                  <a:cubicBezTo>
                    <a:pt x="29" y="93"/>
                    <a:pt x="30" y="97"/>
                    <a:pt x="33" y="99"/>
                  </a:cubicBezTo>
                  <a:cubicBezTo>
                    <a:pt x="33" y="99"/>
                    <a:pt x="33" y="98"/>
                    <a:pt x="34" y="99"/>
                  </a:cubicBezTo>
                  <a:cubicBezTo>
                    <a:pt x="34" y="99"/>
                    <a:pt x="34" y="99"/>
                    <a:pt x="34" y="99"/>
                  </a:cubicBezTo>
                  <a:cubicBezTo>
                    <a:pt x="33" y="100"/>
                    <a:pt x="36" y="101"/>
                    <a:pt x="34" y="102"/>
                  </a:cubicBezTo>
                  <a:cubicBezTo>
                    <a:pt x="35" y="102"/>
                    <a:pt x="35" y="102"/>
                    <a:pt x="36" y="102"/>
                  </a:cubicBezTo>
                  <a:cubicBezTo>
                    <a:pt x="36" y="105"/>
                    <a:pt x="39" y="106"/>
                    <a:pt x="40" y="108"/>
                  </a:cubicBezTo>
                  <a:cubicBezTo>
                    <a:pt x="41" y="108"/>
                    <a:pt x="42" y="108"/>
                    <a:pt x="43" y="108"/>
                  </a:cubicBezTo>
                  <a:cubicBezTo>
                    <a:pt x="43" y="111"/>
                    <a:pt x="43" y="111"/>
                    <a:pt x="43" y="111"/>
                  </a:cubicBezTo>
                  <a:cubicBezTo>
                    <a:pt x="45" y="111"/>
                    <a:pt x="43" y="113"/>
                    <a:pt x="45" y="113"/>
                  </a:cubicBezTo>
                  <a:cubicBezTo>
                    <a:pt x="49" y="112"/>
                    <a:pt x="46" y="115"/>
                    <a:pt x="48" y="116"/>
                  </a:cubicBezTo>
                  <a:cubicBezTo>
                    <a:pt x="49" y="117"/>
                    <a:pt x="50" y="117"/>
                    <a:pt x="51" y="117"/>
                  </a:cubicBezTo>
                  <a:cubicBezTo>
                    <a:pt x="51" y="119"/>
                    <a:pt x="51" y="119"/>
                    <a:pt x="51" y="119"/>
                  </a:cubicBezTo>
                  <a:cubicBezTo>
                    <a:pt x="52" y="121"/>
                    <a:pt x="56" y="120"/>
                    <a:pt x="55" y="123"/>
                  </a:cubicBezTo>
                  <a:cubicBezTo>
                    <a:pt x="56" y="124"/>
                    <a:pt x="56" y="124"/>
                    <a:pt x="57" y="124"/>
                  </a:cubicBezTo>
                  <a:cubicBezTo>
                    <a:pt x="57" y="124"/>
                    <a:pt x="58" y="125"/>
                    <a:pt x="58" y="125"/>
                  </a:cubicBezTo>
                  <a:cubicBezTo>
                    <a:pt x="59" y="125"/>
                    <a:pt x="59" y="125"/>
                    <a:pt x="59" y="125"/>
                  </a:cubicBezTo>
                  <a:cubicBezTo>
                    <a:pt x="59" y="127"/>
                    <a:pt x="63" y="127"/>
                    <a:pt x="62" y="130"/>
                  </a:cubicBezTo>
                  <a:cubicBezTo>
                    <a:pt x="63" y="129"/>
                    <a:pt x="63" y="129"/>
                    <a:pt x="63" y="129"/>
                  </a:cubicBezTo>
                  <a:cubicBezTo>
                    <a:pt x="64" y="130"/>
                    <a:pt x="64" y="130"/>
                    <a:pt x="64" y="130"/>
                  </a:cubicBezTo>
                  <a:cubicBezTo>
                    <a:pt x="64" y="131"/>
                    <a:pt x="65" y="131"/>
                    <a:pt x="66" y="131"/>
                  </a:cubicBezTo>
                  <a:cubicBezTo>
                    <a:pt x="66" y="132"/>
                    <a:pt x="66" y="132"/>
                    <a:pt x="66" y="132"/>
                  </a:cubicBezTo>
                  <a:cubicBezTo>
                    <a:pt x="69" y="131"/>
                    <a:pt x="70" y="135"/>
                    <a:pt x="73" y="134"/>
                  </a:cubicBezTo>
                  <a:cubicBezTo>
                    <a:pt x="74" y="135"/>
                    <a:pt x="73" y="135"/>
                    <a:pt x="73" y="136"/>
                  </a:cubicBezTo>
                  <a:cubicBezTo>
                    <a:pt x="74" y="137"/>
                    <a:pt x="76" y="135"/>
                    <a:pt x="77" y="136"/>
                  </a:cubicBezTo>
                  <a:cubicBezTo>
                    <a:pt x="78" y="137"/>
                    <a:pt x="76" y="137"/>
                    <a:pt x="76" y="138"/>
                  </a:cubicBezTo>
                  <a:cubicBezTo>
                    <a:pt x="77" y="139"/>
                    <a:pt x="79" y="139"/>
                    <a:pt x="78" y="140"/>
                  </a:cubicBezTo>
                  <a:cubicBezTo>
                    <a:pt x="79" y="141"/>
                    <a:pt x="79" y="139"/>
                    <a:pt x="81" y="139"/>
                  </a:cubicBezTo>
                  <a:cubicBezTo>
                    <a:pt x="83" y="139"/>
                    <a:pt x="81" y="141"/>
                    <a:pt x="82" y="142"/>
                  </a:cubicBezTo>
                  <a:cubicBezTo>
                    <a:pt x="83" y="142"/>
                    <a:pt x="84" y="141"/>
                    <a:pt x="85" y="141"/>
                  </a:cubicBezTo>
                  <a:cubicBezTo>
                    <a:pt x="87" y="142"/>
                    <a:pt x="90" y="144"/>
                    <a:pt x="92" y="145"/>
                  </a:cubicBezTo>
                  <a:cubicBezTo>
                    <a:pt x="94" y="144"/>
                    <a:pt x="94" y="147"/>
                    <a:pt x="96" y="147"/>
                  </a:cubicBezTo>
                  <a:cubicBezTo>
                    <a:pt x="96" y="148"/>
                    <a:pt x="95" y="148"/>
                    <a:pt x="94" y="148"/>
                  </a:cubicBezTo>
                  <a:cubicBezTo>
                    <a:pt x="94" y="149"/>
                    <a:pt x="94" y="149"/>
                    <a:pt x="94" y="149"/>
                  </a:cubicBezTo>
                  <a:cubicBezTo>
                    <a:pt x="95" y="149"/>
                    <a:pt x="97" y="150"/>
                    <a:pt x="97" y="151"/>
                  </a:cubicBezTo>
                  <a:cubicBezTo>
                    <a:pt x="96" y="150"/>
                    <a:pt x="94" y="150"/>
                    <a:pt x="92" y="149"/>
                  </a:cubicBezTo>
                  <a:cubicBezTo>
                    <a:pt x="92" y="150"/>
                    <a:pt x="94" y="150"/>
                    <a:pt x="94" y="151"/>
                  </a:cubicBezTo>
                  <a:cubicBezTo>
                    <a:pt x="95" y="151"/>
                    <a:pt x="95" y="153"/>
                    <a:pt x="96" y="152"/>
                  </a:cubicBezTo>
                  <a:cubicBezTo>
                    <a:pt x="98" y="152"/>
                    <a:pt x="96" y="153"/>
                    <a:pt x="97" y="154"/>
                  </a:cubicBezTo>
                  <a:close/>
                  <a:moveTo>
                    <a:pt x="284" y="146"/>
                  </a:moveTo>
                  <a:cubicBezTo>
                    <a:pt x="284" y="147"/>
                    <a:pt x="285" y="147"/>
                    <a:pt x="284" y="148"/>
                  </a:cubicBezTo>
                  <a:cubicBezTo>
                    <a:pt x="282" y="148"/>
                    <a:pt x="280" y="149"/>
                    <a:pt x="278" y="150"/>
                  </a:cubicBezTo>
                  <a:cubicBezTo>
                    <a:pt x="278" y="149"/>
                    <a:pt x="279" y="148"/>
                    <a:pt x="281" y="147"/>
                  </a:cubicBezTo>
                  <a:cubicBezTo>
                    <a:pt x="282" y="147"/>
                    <a:pt x="283" y="147"/>
                    <a:pt x="284" y="146"/>
                  </a:cubicBezTo>
                  <a:close/>
                  <a:moveTo>
                    <a:pt x="304" y="133"/>
                  </a:moveTo>
                  <a:cubicBezTo>
                    <a:pt x="304" y="133"/>
                    <a:pt x="304" y="133"/>
                    <a:pt x="304" y="133"/>
                  </a:cubicBezTo>
                  <a:cubicBezTo>
                    <a:pt x="304" y="133"/>
                    <a:pt x="304" y="133"/>
                    <a:pt x="303" y="133"/>
                  </a:cubicBezTo>
                  <a:lnTo>
                    <a:pt x="304" y="133"/>
                  </a:lnTo>
                  <a:close/>
                  <a:moveTo>
                    <a:pt x="352" y="132"/>
                  </a:moveTo>
                  <a:cubicBezTo>
                    <a:pt x="352" y="132"/>
                    <a:pt x="351" y="131"/>
                    <a:pt x="351" y="132"/>
                  </a:cubicBezTo>
                  <a:cubicBezTo>
                    <a:pt x="350" y="132"/>
                    <a:pt x="352" y="131"/>
                    <a:pt x="352" y="132"/>
                  </a:cubicBezTo>
                  <a:close/>
                  <a:moveTo>
                    <a:pt x="374" y="115"/>
                  </a:moveTo>
                  <a:cubicBezTo>
                    <a:pt x="374" y="116"/>
                    <a:pt x="374" y="116"/>
                    <a:pt x="374" y="116"/>
                  </a:cubicBezTo>
                  <a:cubicBezTo>
                    <a:pt x="374" y="116"/>
                    <a:pt x="374" y="116"/>
                    <a:pt x="375" y="116"/>
                  </a:cubicBezTo>
                  <a:cubicBezTo>
                    <a:pt x="374" y="117"/>
                    <a:pt x="374" y="117"/>
                    <a:pt x="374" y="117"/>
                  </a:cubicBezTo>
                  <a:cubicBezTo>
                    <a:pt x="374" y="116"/>
                    <a:pt x="374" y="116"/>
                    <a:pt x="374" y="116"/>
                  </a:cubicBezTo>
                  <a:cubicBezTo>
                    <a:pt x="374" y="116"/>
                    <a:pt x="374" y="116"/>
                    <a:pt x="374" y="116"/>
                  </a:cubicBezTo>
                  <a:cubicBezTo>
                    <a:pt x="373" y="115"/>
                    <a:pt x="373" y="115"/>
                    <a:pt x="373" y="115"/>
                  </a:cubicBezTo>
                  <a:cubicBezTo>
                    <a:pt x="374" y="115"/>
                    <a:pt x="374" y="115"/>
                    <a:pt x="374" y="115"/>
                  </a:cubicBezTo>
                  <a:close/>
                  <a:moveTo>
                    <a:pt x="380" y="118"/>
                  </a:moveTo>
                  <a:cubicBezTo>
                    <a:pt x="380" y="118"/>
                    <a:pt x="380" y="118"/>
                    <a:pt x="380" y="118"/>
                  </a:cubicBezTo>
                  <a:cubicBezTo>
                    <a:pt x="380" y="118"/>
                    <a:pt x="380" y="118"/>
                    <a:pt x="380" y="118"/>
                  </a:cubicBezTo>
                  <a:cubicBezTo>
                    <a:pt x="381" y="117"/>
                    <a:pt x="381" y="117"/>
                    <a:pt x="381" y="117"/>
                  </a:cubicBezTo>
                  <a:cubicBezTo>
                    <a:pt x="382" y="117"/>
                    <a:pt x="381" y="117"/>
                    <a:pt x="380" y="118"/>
                  </a:cubicBezTo>
                  <a:close/>
                  <a:moveTo>
                    <a:pt x="380" y="116"/>
                  </a:moveTo>
                  <a:cubicBezTo>
                    <a:pt x="380" y="116"/>
                    <a:pt x="380" y="116"/>
                    <a:pt x="380" y="116"/>
                  </a:cubicBezTo>
                  <a:cubicBezTo>
                    <a:pt x="381" y="115"/>
                    <a:pt x="381" y="115"/>
                    <a:pt x="381" y="115"/>
                  </a:cubicBezTo>
                  <a:lnTo>
                    <a:pt x="380" y="116"/>
                  </a:lnTo>
                  <a:close/>
                  <a:moveTo>
                    <a:pt x="387" y="113"/>
                  </a:moveTo>
                  <a:cubicBezTo>
                    <a:pt x="386" y="114"/>
                    <a:pt x="386" y="114"/>
                    <a:pt x="386" y="114"/>
                  </a:cubicBezTo>
                  <a:cubicBezTo>
                    <a:pt x="385" y="113"/>
                    <a:pt x="385" y="113"/>
                    <a:pt x="385" y="113"/>
                  </a:cubicBezTo>
                  <a:lnTo>
                    <a:pt x="387" y="113"/>
                  </a:lnTo>
                  <a:close/>
                  <a:moveTo>
                    <a:pt x="382" y="114"/>
                  </a:moveTo>
                  <a:cubicBezTo>
                    <a:pt x="382" y="115"/>
                    <a:pt x="382" y="115"/>
                    <a:pt x="382" y="115"/>
                  </a:cubicBezTo>
                  <a:cubicBezTo>
                    <a:pt x="381" y="114"/>
                    <a:pt x="381" y="114"/>
                    <a:pt x="381" y="114"/>
                  </a:cubicBezTo>
                  <a:lnTo>
                    <a:pt x="382" y="114"/>
                  </a:lnTo>
                  <a:close/>
                  <a:moveTo>
                    <a:pt x="328" y="127"/>
                  </a:moveTo>
                  <a:cubicBezTo>
                    <a:pt x="328" y="127"/>
                    <a:pt x="328" y="127"/>
                    <a:pt x="328" y="127"/>
                  </a:cubicBezTo>
                  <a:cubicBezTo>
                    <a:pt x="328" y="127"/>
                    <a:pt x="328" y="125"/>
                    <a:pt x="328" y="125"/>
                  </a:cubicBezTo>
                  <a:cubicBezTo>
                    <a:pt x="328" y="126"/>
                    <a:pt x="328" y="126"/>
                    <a:pt x="328" y="127"/>
                  </a:cubicBezTo>
                  <a:close/>
                  <a:moveTo>
                    <a:pt x="375" y="112"/>
                  </a:moveTo>
                  <a:cubicBezTo>
                    <a:pt x="375" y="112"/>
                    <a:pt x="374" y="112"/>
                    <a:pt x="374" y="113"/>
                  </a:cubicBezTo>
                  <a:cubicBezTo>
                    <a:pt x="373" y="112"/>
                    <a:pt x="374" y="111"/>
                    <a:pt x="374" y="111"/>
                  </a:cubicBezTo>
                  <a:cubicBezTo>
                    <a:pt x="374" y="112"/>
                    <a:pt x="374" y="112"/>
                    <a:pt x="374" y="112"/>
                  </a:cubicBezTo>
                  <a:cubicBezTo>
                    <a:pt x="374" y="112"/>
                    <a:pt x="375" y="112"/>
                    <a:pt x="375" y="112"/>
                  </a:cubicBezTo>
                  <a:close/>
                  <a:moveTo>
                    <a:pt x="380" y="110"/>
                  </a:moveTo>
                  <a:cubicBezTo>
                    <a:pt x="379" y="110"/>
                    <a:pt x="379" y="110"/>
                    <a:pt x="378" y="110"/>
                  </a:cubicBezTo>
                  <a:cubicBezTo>
                    <a:pt x="378" y="111"/>
                    <a:pt x="376" y="110"/>
                    <a:pt x="374" y="110"/>
                  </a:cubicBezTo>
                  <a:cubicBezTo>
                    <a:pt x="374" y="109"/>
                    <a:pt x="375" y="110"/>
                    <a:pt x="376" y="110"/>
                  </a:cubicBezTo>
                  <a:cubicBezTo>
                    <a:pt x="376" y="109"/>
                    <a:pt x="377" y="110"/>
                    <a:pt x="377" y="110"/>
                  </a:cubicBezTo>
                  <a:cubicBezTo>
                    <a:pt x="377" y="109"/>
                    <a:pt x="379" y="109"/>
                    <a:pt x="379" y="108"/>
                  </a:cubicBezTo>
                  <a:cubicBezTo>
                    <a:pt x="380" y="109"/>
                    <a:pt x="378" y="109"/>
                    <a:pt x="380" y="110"/>
                  </a:cubicBezTo>
                  <a:close/>
                  <a:moveTo>
                    <a:pt x="401" y="112"/>
                  </a:moveTo>
                  <a:cubicBezTo>
                    <a:pt x="401" y="112"/>
                    <a:pt x="401" y="112"/>
                    <a:pt x="402" y="112"/>
                  </a:cubicBezTo>
                  <a:cubicBezTo>
                    <a:pt x="401" y="113"/>
                    <a:pt x="400" y="114"/>
                    <a:pt x="399" y="115"/>
                  </a:cubicBezTo>
                  <a:cubicBezTo>
                    <a:pt x="400" y="114"/>
                    <a:pt x="400" y="112"/>
                    <a:pt x="401" y="112"/>
                  </a:cubicBezTo>
                  <a:close/>
                  <a:moveTo>
                    <a:pt x="249" y="60"/>
                  </a:moveTo>
                  <a:cubicBezTo>
                    <a:pt x="248" y="60"/>
                    <a:pt x="248" y="61"/>
                    <a:pt x="247" y="61"/>
                  </a:cubicBezTo>
                  <a:cubicBezTo>
                    <a:pt x="247" y="61"/>
                    <a:pt x="248" y="60"/>
                    <a:pt x="249" y="60"/>
                  </a:cubicBezTo>
                  <a:close/>
                  <a:moveTo>
                    <a:pt x="224" y="57"/>
                  </a:moveTo>
                  <a:cubicBezTo>
                    <a:pt x="223" y="57"/>
                    <a:pt x="224" y="56"/>
                    <a:pt x="223" y="56"/>
                  </a:cubicBezTo>
                  <a:cubicBezTo>
                    <a:pt x="222" y="56"/>
                    <a:pt x="225" y="56"/>
                    <a:pt x="225" y="55"/>
                  </a:cubicBezTo>
                  <a:cubicBezTo>
                    <a:pt x="225" y="54"/>
                    <a:pt x="226" y="52"/>
                    <a:pt x="226" y="51"/>
                  </a:cubicBezTo>
                  <a:cubicBezTo>
                    <a:pt x="228" y="50"/>
                    <a:pt x="231" y="49"/>
                    <a:pt x="232" y="47"/>
                  </a:cubicBezTo>
                  <a:cubicBezTo>
                    <a:pt x="232" y="46"/>
                    <a:pt x="233" y="46"/>
                    <a:pt x="234" y="46"/>
                  </a:cubicBezTo>
                  <a:cubicBezTo>
                    <a:pt x="234" y="46"/>
                    <a:pt x="233" y="47"/>
                    <a:pt x="234" y="48"/>
                  </a:cubicBezTo>
                  <a:cubicBezTo>
                    <a:pt x="235" y="48"/>
                    <a:pt x="235" y="48"/>
                    <a:pt x="235" y="48"/>
                  </a:cubicBezTo>
                  <a:cubicBezTo>
                    <a:pt x="234" y="49"/>
                    <a:pt x="231" y="49"/>
                    <a:pt x="231" y="51"/>
                  </a:cubicBezTo>
                  <a:cubicBezTo>
                    <a:pt x="230" y="52"/>
                    <a:pt x="232" y="51"/>
                    <a:pt x="231" y="52"/>
                  </a:cubicBezTo>
                  <a:cubicBezTo>
                    <a:pt x="234" y="53"/>
                    <a:pt x="234" y="49"/>
                    <a:pt x="236" y="50"/>
                  </a:cubicBezTo>
                  <a:cubicBezTo>
                    <a:pt x="239" y="48"/>
                    <a:pt x="236" y="45"/>
                    <a:pt x="240" y="45"/>
                  </a:cubicBezTo>
                  <a:cubicBezTo>
                    <a:pt x="242" y="44"/>
                    <a:pt x="245" y="42"/>
                    <a:pt x="247" y="41"/>
                  </a:cubicBezTo>
                  <a:cubicBezTo>
                    <a:pt x="245" y="42"/>
                    <a:pt x="243" y="43"/>
                    <a:pt x="242" y="45"/>
                  </a:cubicBezTo>
                  <a:cubicBezTo>
                    <a:pt x="243" y="45"/>
                    <a:pt x="244" y="44"/>
                    <a:pt x="245" y="44"/>
                  </a:cubicBezTo>
                  <a:cubicBezTo>
                    <a:pt x="245" y="44"/>
                    <a:pt x="245" y="44"/>
                    <a:pt x="245" y="44"/>
                  </a:cubicBezTo>
                  <a:cubicBezTo>
                    <a:pt x="245" y="44"/>
                    <a:pt x="245" y="44"/>
                    <a:pt x="245" y="44"/>
                  </a:cubicBezTo>
                  <a:cubicBezTo>
                    <a:pt x="246" y="43"/>
                    <a:pt x="247" y="42"/>
                    <a:pt x="248" y="42"/>
                  </a:cubicBezTo>
                  <a:cubicBezTo>
                    <a:pt x="250" y="40"/>
                    <a:pt x="250" y="40"/>
                    <a:pt x="250" y="40"/>
                  </a:cubicBezTo>
                  <a:cubicBezTo>
                    <a:pt x="248" y="40"/>
                    <a:pt x="248" y="40"/>
                    <a:pt x="248" y="40"/>
                  </a:cubicBezTo>
                  <a:cubicBezTo>
                    <a:pt x="248" y="39"/>
                    <a:pt x="249" y="39"/>
                    <a:pt x="249" y="38"/>
                  </a:cubicBezTo>
                  <a:cubicBezTo>
                    <a:pt x="250" y="38"/>
                    <a:pt x="250" y="38"/>
                    <a:pt x="250" y="38"/>
                  </a:cubicBezTo>
                  <a:cubicBezTo>
                    <a:pt x="250" y="38"/>
                    <a:pt x="250" y="38"/>
                    <a:pt x="250" y="38"/>
                  </a:cubicBezTo>
                  <a:cubicBezTo>
                    <a:pt x="250" y="38"/>
                    <a:pt x="250" y="38"/>
                    <a:pt x="250" y="38"/>
                  </a:cubicBezTo>
                  <a:cubicBezTo>
                    <a:pt x="250" y="38"/>
                    <a:pt x="250" y="38"/>
                    <a:pt x="250" y="38"/>
                  </a:cubicBezTo>
                  <a:cubicBezTo>
                    <a:pt x="252" y="38"/>
                    <a:pt x="253" y="35"/>
                    <a:pt x="256" y="35"/>
                  </a:cubicBezTo>
                  <a:cubicBezTo>
                    <a:pt x="257" y="34"/>
                    <a:pt x="256" y="34"/>
                    <a:pt x="257" y="34"/>
                  </a:cubicBezTo>
                  <a:cubicBezTo>
                    <a:pt x="256" y="34"/>
                    <a:pt x="257" y="35"/>
                    <a:pt x="258" y="35"/>
                  </a:cubicBezTo>
                  <a:cubicBezTo>
                    <a:pt x="257" y="36"/>
                    <a:pt x="256" y="36"/>
                    <a:pt x="256" y="37"/>
                  </a:cubicBezTo>
                  <a:cubicBezTo>
                    <a:pt x="255" y="37"/>
                    <a:pt x="253" y="37"/>
                    <a:pt x="253" y="38"/>
                  </a:cubicBezTo>
                  <a:cubicBezTo>
                    <a:pt x="254" y="38"/>
                    <a:pt x="254" y="38"/>
                    <a:pt x="254" y="38"/>
                  </a:cubicBezTo>
                  <a:cubicBezTo>
                    <a:pt x="251" y="40"/>
                    <a:pt x="248" y="43"/>
                    <a:pt x="245" y="44"/>
                  </a:cubicBezTo>
                  <a:cubicBezTo>
                    <a:pt x="245" y="44"/>
                    <a:pt x="245" y="44"/>
                    <a:pt x="245" y="44"/>
                  </a:cubicBezTo>
                  <a:cubicBezTo>
                    <a:pt x="241" y="48"/>
                    <a:pt x="234" y="51"/>
                    <a:pt x="230" y="55"/>
                  </a:cubicBezTo>
                  <a:cubicBezTo>
                    <a:pt x="228" y="55"/>
                    <a:pt x="226" y="57"/>
                    <a:pt x="224" y="57"/>
                  </a:cubicBezTo>
                  <a:close/>
                  <a:moveTo>
                    <a:pt x="45" y="13"/>
                  </a:moveTo>
                  <a:cubicBezTo>
                    <a:pt x="45" y="13"/>
                    <a:pt x="45" y="13"/>
                    <a:pt x="45" y="13"/>
                  </a:cubicBezTo>
                  <a:cubicBezTo>
                    <a:pt x="45" y="14"/>
                    <a:pt x="45" y="14"/>
                    <a:pt x="45" y="14"/>
                  </a:cubicBezTo>
                  <a:lnTo>
                    <a:pt x="45" y="13"/>
                  </a:lnTo>
                  <a:close/>
                  <a:moveTo>
                    <a:pt x="53" y="28"/>
                  </a:moveTo>
                  <a:cubicBezTo>
                    <a:pt x="53" y="26"/>
                    <a:pt x="53" y="26"/>
                    <a:pt x="53" y="26"/>
                  </a:cubicBezTo>
                  <a:cubicBezTo>
                    <a:pt x="53" y="26"/>
                    <a:pt x="55" y="28"/>
                    <a:pt x="53" y="28"/>
                  </a:cubicBezTo>
                  <a:close/>
                  <a:moveTo>
                    <a:pt x="69" y="23"/>
                  </a:moveTo>
                  <a:cubicBezTo>
                    <a:pt x="68" y="24"/>
                    <a:pt x="68" y="24"/>
                    <a:pt x="68" y="24"/>
                  </a:cubicBezTo>
                  <a:cubicBezTo>
                    <a:pt x="68" y="24"/>
                    <a:pt x="68" y="24"/>
                    <a:pt x="68" y="24"/>
                  </a:cubicBezTo>
                  <a:cubicBezTo>
                    <a:pt x="68" y="24"/>
                    <a:pt x="67" y="23"/>
                    <a:pt x="69" y="23"/>
                  </a:cubicBezTo>
                  <a:close/>
                  <a:moveTo>
                    <a:pt x="53" y="29"/>
                  </a:moveTo>
                  <a:cubicBezTo>
                    <a:pt x="53" y="28"/>
                    <a:pt x="53" y="28"/>
                    <a:pt x="53" y="28"/>
                  </a:cubicBezTo>
                  <a:cubicBezTo>
                    <a:pt x="53" y="30"/>
                    <a:pt x="53" y="30"/>
                    <a:pt x="53" y="30"/>
                  </a:cubicBezTo>
                  <a:lnTo>
                    <a:pt x="53" y="29"/>
                  </a:lnTo>
                  <a:close/>
                  <a:moveTo>
                    <a:pt x="71" y="23"/>
                  </a:moveTo>
                  <a:cubicBezTo>
                    <a:pt x="72" y="23"/>
                    <a:pt x="72" y="23"/>
                    <a:pt x="72" y="23"/>
                  </a:cubicBezTo>
                  <a:cubicBezTo>
                    <a:pt x="72" y="24"/>
                    <a:pt x="72" y="24"/>
                    <a:pt x="72" y="24"/>
                  </a:cubicBezTo>
                  <a:lnTo>
                    <a:pt x="71" y="23"/>
                  </a:lnTo>
                  <a:close/>
                  <a:moveTo>
                    <a:pt x="5" y="59"/>
                  </a:moveTo>
                  <a:cubicBezTo>
                    <a:pt x="6" y="58"/>
                    <a:pt x="5" y="56"/>
                    <a:pt x="7" y="56"/>
                  </a:cubicBezTo>
                  <a:cubicBezTo>
                    <a:pt x="8" y="58"/>
                    <a:pt x="5" y="59"/>
                    <a:pt x="7" y="61"/>
                  </a:cubicBezTo>
                  <a:cubicBezTo>
                    <a:pt x="5" y="61"/>
                    <a:pt x="7" y="58"/>
                    <a:pt x="5" y="59"/>
                  </a:cubicBezTo>
                  <a:close/>
                  <a:moveTo>
                    <a:pt x="81" y="40"/>
                  </a:moveTo>
                  <a:cubicBezTo>
                    <a:pt x="83" y="40"/>
                    <a:pt x="83" y="40"/>
                    <a:pt x="83" y="40"/>
                  </a:cubicBezTo>
                  <a:cubicBezTo>
                    <a:pt x="82" y="38"/>
                    <a:pt x="82" y="36"/>
                    <a:pt x="82" y="34"/>
                  </a:cubicBezTo>
                  <a:cubicBezTo>
                    <a:pt x="81" y="34"/>
                    <a:pt x="81" y="33"/>
                    <a:pt x="80" y="34"/>
                  </a:cubicBezTo>
                  <a:cubicBezTo>
                    <a:pt x="81" y="32"/>
                    <a:pt x="81" y="32"/>
                    <a:pt x="81" y="32"/>
                  </a:cubicBezTo>
                  <a:cubicBezTo>
                    <a:pt x="79" y="32"/>
                    <a:pt x="80" y="30"/>
                    <a:pt x="79" y="30"/>
                  </a:cubicBezTo>
                  <a:cubicBezTo>
                    <a:pt x="80" y="30"/>
                    <a:pt x="80" y="29"/>
                    <a:pt x="80" y="29"/>
                  </a:cubicBezTo>
                  <a:cubicBezTo>
                    <a:pt x="81" y="29"/>
                    <a:pt x="81" y="29"/>
                    <a:pt x="81" y="29"/>
                  </a:cubicBezTo>
                  <a:cubicBezTo>
                    <a:pt x="81" y="30"/>
                    <a:pt x="79" y="32"/>
                    <a:pt x="81" y="32"/>
                  </a:cubicBezTo>
                  <a:cubicBezTo>
                    <a:pt x="83" y="32"/>
                    <a:pt x="83" y="32"/>
                    <a:pt x="83" y="33"/>
                  </a:cubicBezTo>
                  <a:cubicBezTo>
                    <a:pt x="84" y="34"/>
                    <a:pt x="82" y="35"/>
                    <a:pt x="84" y="35"/>
                  </a:cubicBezTo>
                  <a:cubicBezTo>
                    <a:pt x="85" y="36"/>
                    <a:pt x="81" y="37"/>
                    <a:pt x="84" y="38"/>
                  </a:cubicBezTo>
                  <a:cubicBezTo>
                    <a:pt x="83" y="38"/>
                    <a:pt x="83" y="38"/>
                    <a:pt x="83" y="38"/>
                  </a:cubicBezTo>
                  <a:cubicBezTo>
                    <a:pt x="83" y="39"/>
                    <a:pt x="84" y="40"/>
                    <a:pt x="84" y="40"/>
                  </a:cubicBezTo>
                  <a:cubicBezTo>
                    <a:pt x="82" y="41"/>
                    <a:pt x="82" y="41"/>
                    <a:pt x="82" y="41"/>
                  </a:cubicBezTo>
                  <a:cubicBezTo>
                    <a:pt x="82" y="41"/>
                    <a:pt x="82" y="40"/>
                    <a:pt x="81" y="40"/>
                  </a:cubicBezTo>
                  <a:close/>
                  <a:moveTo>
                    <a:pt x="70" y="138"/>
                  </a:moveTo>
                  <a:cubicBezTo>
                    <a:pt x="69" y="137"/>
                    <a:pt x="69" y="137"/>
                    <a:pt x="69" y="137"/>
                  </a:cubicBezTo>
                  <a:cubicBezTo>
                    <a:pt x="70" y="136"/>
                    <a:pt x="70" y="136"/>
                    <a:pt x="70" y="136"/>
                  </a:cubicBezTo>
                  <a:lnTo>
                    <a:pt x="70" y="138"/>
                  </a:lnTo>
                  <a:close/>
                  <a:moveTo>
                    <a:pt x="154" y="145"/>
                  </a:moveTo>
                  <a:cubicBezTo>
                    <a:pt x="154" y="144"/>
                    <a:pt x="156" y="145"/>
                    <a:pt x="156" y="146"/>
                  </a:cubicBezTo>
                  <a:cubicBezTo>
                    <a:pt x="155" y="145"/>
                    <a:pt x="154" y="146"/>
                    <a:pt x="154" y="145"/>
                  </a:cubicBezTo>
                  <a:close/>
                  <a:moveTo>
                    <a:pt x="364" y="94"/>
                  </a:moveTo>
                  <a:cubicBezTo>
                    <a:pt x="365" y="93"/>
                    <a:pt x="365" y="93"/>
                    <a:pt x="365" y="93"/>
                  </a:cubicBezTo>
                  <a:cubicBezTo>
                    <a:pt x="365" y="93"/>
                    <a:pt x="364" y="93"/>
                    <a:pt x="363" y="93"/>
                  </a:cubicBezTo>
                  <a:cubicBezTo>
                    <a:pt x="362" y="91"/>
                    <a:pt x="362" y="91"/>
                    <a:pt x="362" y="91"/>
                  </a:cubicBezTo>
                  <a:cubicBezTo>
                    <a:pt x="363" y="91"/>
                    <a:pt x="363" y="91"/>
                    <a:pt x="363" y="91"/>
                  </a:cubicBezTo>
                  <a:cubicBezTo>
                    <a:pt x="364" y="90"/>
                    <a:pt x="362" y="91"/>
                    <a:pt x="362" y="90"/>
                  </a:cubicBezTo>
                  <a:cubicBezTo>
                    <a:pt x="361" y="90"/>
                    <a:pt x="361" y="90"/>
                    <a:pt x="361" y="90"/>
                  </a:cubicBezTo>
                  <a:cubicBezTo>
                    <a:pt x="360" y="89"/>
                    <a:pt x="361" y="88"/>
                    <a:pt x="360" y="88"/>
                  </a:cubicBezTo>
                  <a:cubicBezTo>
                    <a:pt x="359" y="88"/>
                    <a:pt x="359" y="88"/>
                    <a:pt x="359" y="88"/>
                  </a:cubicBezTo>
                  <a:cubicBezTo>
                    <a:pt x="359" y="87"/>
                    <a:pt x="357" y="88"/>
                    <a:pt x="357" y="86"/>
                  </a:cubicBezTo>
                  <a:cubicBezTo>
                    <a:pt x="357" y="86"/>
                    <a:pt x="357" y="86"/>
                    <a:pt x="358" y="86"/>
                  </a:cubicBezTo>
                  <a:cubicBezTo>
                    <a:pt x="359" y="87"/>
                    <a:pt x="359" y="85"/>
                    <a:pt x="360" y="86"/>
                  </a:cubicBezTo>
                  <a:cubicBezTo>
                    <a:pt x="360" y="86"/>
                    <a:pt x="359" y="87"/>
                    <a:pt x="360" y="87"/>
                  </a:cubicBezTo>
                  <a:cubicBezTo>
                    <a:pt x="361" y="88"/>
                    <a:pt x="362" y="88"/>
                    <a:pt x="363" y="89"/>
                  </a:cubicBezTo>
                  <a:cubicBezTo>
                    <a:pt x="364" y="92"/>
                    <a:pt x="369" y="91"/>
                    <a:pt x="367" y="94"/>
                  </a:cubicBezTo>
                  <a:cubicBezTo>
                    <a:pt x="367" y="94"/>
                    <a:pt x="367" y="94"/>
                    <a:pt x="367" y="94"/>
                  </a:cubicBezTo>
                  <a:cubicBezTo>
                    <a:pt x="366" y="95"/>
                    <a:pt x="365" y="94"/>
                    <a:pt x="364" y="94"/>
                  </a:cubicBezTo>
                  <a:close/>
                  <a:moveTo>
                    <a:pt x="376" y="92"/>
                  </a:moveTo>
                  <a:cubicBezTo>
                    <a:pt x="376" y="91"/>
                    <a:pt x="376" y="91"/>
                    <a:pt x="376" y="91"/>
                  </a:cubicBezTo>
                  <a:cubicBezTo>
                    <a:pt x="375" y="91"/>
                    <a:pt x="374" y="90"/>
                    <a:pt x="374" y="89"/>
                  </a:cubicBezTo>
                  <a:cubicBezTo>
                    <a:pt x="375" y="87"/>
                    <a:pt x="372" y="88"/>
                    <a:pt x="371" y="87"/>
                  </a:cubicBezTo>
                  <a:cubicBezTo>
                    <a:pt x="370" y="86"/>
                    <a:pt x="370" y="86"/>
                    <a:pt x="370" y="86"/>
                  </a:cubicBezTo>
                  <a:cubicBezTo>
                    <a:pt x="370" y="85"/>
                    <a:pt x="370" y="85"/>
                    <a:pt x="370" y="85"/>
                  </a:cubicBezTo>
                  <a:cubicBezTo>
                    <a:pt x="370" y="84"/>
                    <a:pt x="369" y="85"/>
                    <a:pt x="370" y="84"/>
                  </a:cubicBezTo>
                  <a:cubicBezTo>
                    <a:pt x="367" y="84"/>
                    <a:pt x="367" y="84"/>
                    <a:pt x="367" y="84"/>
                  </a:cubicBezTo>
                  <a:cubicBezTo>
                    <a:pt x="368" y="83"/>
                    <a:pt x="368" y="83"/>
                    <a:pt x="368" y="83"/>
                  </a:cubicBezTo>
                  <a:cubicBezTo>
                    <a:pt x="367" y="83"/>
                    <a:pt x="367" y="83"/>
                    <a:pt x="367" y="83"/>
                  </a:cubicBezTo>
                  <a:cubicBezTo>
                    <a:pt x="368" y="82"/>
                    <a:pt x="366" y="81"/>
                    <a:pt x="364" y="80"/>
                  </a:cubicBezTo>
                  <a:cubicBezTo>
                    <a:pt x="363" y="80"/>
                    <a:pt x="361" y="81"/>
                    <a:pt x="361" y="80"/>
                  </a:cubicBezTo>
                  <a:cubicBezTo>
                    <a:pt x="362" y="79"/>
                    <a:pt x="362" y="79"/>
                    <a:pt x="362" y="79"/>
                  </a:cubicBezTo>
                  <a:cubicBezTo>
                    <a:pt x="361" y="77"/>
                    <a:pt x="358" y="78"/>
                    <a:pt x="356" y="78"/>
                  </a:cubicBezTo>
                  <a:cubicBezTo>
                    <a:pt x="353" y="76"/>
                    <a:pt x="350" y="76"/>
                    <a:pt x="348" y="75"/>
                  </a:cubicBezTo>
                  <a:cubicBezTo>
                    <a:pt x="349" y="75"/>
                    <a:pt x="349" y="75"/>
                    <a:pt x="349" y="74"/>
                  </a:cubicBezTo>
                  <a:cubicBezTo>
                    <a:pt x="349" y="73"/>
                    <a:pt x="348" y="74"/>
                    <a:pt x="348" y="74"/>
                  </a:cubicBezTo>
                  <a:cubicBezTo>
                    <a:pt x="347" y="75"/>
                    <a:pt x="347" y="75"/>
                    <a:pt x="347" y="75"/>
                  </a:cubicBezTo>
                  <a:cubicBezTo>
                    <a:pt x="347" y="74"/>
                    <a:pt x="349" y="74"/>
                    <a:pt x="349" y="73"/>
                  </a:cubicBezTo>
                  <a:cubicBezTo>
                    <a:pt x="350" y="73"/>
                    <a:pt x="350" y="73"/>
                    <a:pt x="350" y="73"/>
                  </a:cubicBezTo>
                  <a:cubicBezTo>
                    <a:pt x="350" y="72"/>
                    <a:pt x="350" y="72"/>
                    <a:pt x="350" y="72"/>
                  </a:cubicBezTo>
                  <a:cubicBezTo>
                    <a:pt x="349" y="72"/>
                    <a:pt x="349" y="72"/>
                    <a:pt x="349" y="72"/>
                  </a:cubicBezTo>
                  <a:cubicBezTo>
                    <a:pt x="350" y="71"/>
                    <a:pt x="351" y="71"/>
                    <a:pt x="353" y="72"/>
                  </a:cubicBezTo>
                  <a:cubicBezTo>
                    <a:pt x="352" y="73"/>
                    <a:pt x="351" y="71"/>
                    <a:pt x="350" y="72"/>
                  </a:cubicBezTo>
                  <a:cubicBezTo>
                    <a:pt x="351" y="73"/>
                    <a:pt x="351" y="74"/>
                    <a:pt x="350" y="74"/>
                  </a:cubicBezTo>
                  <a:cubicBezTo>
                    <a:pt x="351" y="75"/>
                    <a:pt x="351" y="73"/>
                    <a:pt x="351" y="75"/>
                  </a:cubicBezTo>
                  <a:cubicBezTo>
                    <a:pt x="351" y="75"/>
                    <a:pt x="350" y="75"/>
                    <a:pt x="351" y="75"/>
                  </a:cubicBezTo>
                  <a:cubicBezTo>
                    <a:pt x="352" y="75"/>
                    <a:pt x="353" y="75"/>
                    <a:pt x="354" y="74"/>
                  </a:cubicBezTo>
                  <a:cubicBezTo>
                    <a:pt x="356" y="74"/>
                    <a:pt x="359" y="76"/>
                    <a:pt x="360" y="74"/>
                  </a:cubicBezTo>
                  <a:cubicBezTo>
                    <a:pt x="360" y="74"/>
                    <a:pt x="360" y="74"/>
                    <a:pt x="360" y="74"/>
                  </a:cubicBezTo>
                  <a:cubicBezTo>
                    <a:pt x="361" y="75"/>
                    <a:pt x="362" y="73"/>
                    <a:pt x="363" y="75"/>
                  </a:cubicBezTo>
                  <a:cubicBezTo>
                    <a:pt x="363" y="77"/>
                    <a:pt x="363" y="77"/>
                    <a:pt x="363" y="77"/>
                  </a:cubicBezTo>
                  <a:cubicBezTo>
                    <a:pt x="362" y="77"/>
                    <a:pt x="361" y="76"/>
                    <a:pt x="361" y="77"/>
                  </a:cubicBezTo>
                  <a:cubicBezTo>
                    <a:pt x="362" y="77"/>
                    <a:pt x="364" y="78"/>
                    <a:pt x="364" y="77"/>
                  </a:cubicBezTo>
                  <a:cubicBezTo>
                    <a:pt x="366" y="77"/>
                    <a:pt x="366" y="79"/>
                    <a:pt x="368" y="79"/>
                  </a:cubicBezTo>
                  <a:cubicBezTo>
                    <a:pt x="368" y="79"/>
                    <a:pt x="368" y="79"/>
                    <a:pt x="368" y="79"/>
                  </a:cubicBezTo>
                  <a:cubicBezTo>
                    <a:pt x="368" y="80"/>
                    <a:pt x="368" y="80"/>
                    <a:pt x="368" y="80"/>
                  </a:cubicBezTo>
                  <a:cubicBezTo>
                    <a:pt x="367" y="80"/>
                    <a:pt x="369" y="80"/>
                    <a:pt x="369" y="81"/>
                  </a:cubicBezTo>
                  <a:cubicBezTo>
                    <a:pt x="370" y="81"/>
                    <a:pt x="369" y="80"/>
                    <a:pt x="370" y="79"/>
                  </a:cubicBezTo>
                  <a:cubicBezTo>
                    <a:pt x="371" y="80"/>
                    <a:pt x="370" y="80"/>
                    <a:pt x="371" y="80"/>
                  </a:cubicBezTo>
                  <a:cubicBezTo>
                    <a:pt x="371" y="80"/>
                    <a:pt x="371" y="80"/>
                    <a:pt x="371" y="80"/>
                  </a:cubicBezTo>
                  <a:cubicBezTo>
                    <a:pt x="372" y="81"/>
                    <a:pt x="374" y="81"/>
                    <a:pt x="373" y="82"/>
                  </a:cubicBezTo>
                  <a:cubicBezTo>
                    <a:pt x="372" y="82"/>
                    <a:pt x="372" y="83"/>
                    <a:pt x="371" y="83"/>
                  </a:cubicBezTo>
                  <a:cubicBezTo>
                    <a:pt x="372" y="84"/>
                    <a:pt x="374" y="83"/>
                    <a:pt x="375" y="83"/>
                  </a:cubicBezTo>
                  <a:cubicBezTo>
                    <a:pt x="375" y="83"/>
                    <a:pt x="375" y="85"/>
                    <a:pt x="374" y="85"/>
                  </a:cubicBezTo>
                  <a:cubicBezTo>
                    <a:pt x="376" y="85"/>
                    <a:pt x="376" y="85"/>
                    <a:pt x="376" y="85"/>
                  </a:cubicBezTo>
                  <a:cubicBezTo>
                    <a:pt x="376" y="85"/>
                    <a:pt x="376" y="86"/>
                    <a:pt x="376" y="86"/>
                  </a:cubicBezTo>
                  <a:cubicBezTo>
                    <a:pt x="377" y="86"/>
                    <a:pt x="377" y="86"/>
                    <a:pt x="377" y="86"/>
                  </a:cubicBezTo>
                  <a:cubicBezTo>
                    <a:pt x="377" y="87"/>
                    <a:pt x="377" y="87"/>
                    <a:pt x="377" y="88"/>
                  </a:cubicBezTo>
                  <a:cubicBezTo>
                    <a:pt x="377" y="88"/>
                    <a:pt x="377" y="88"/>
                    <a:pt x="377" y="88"/>
                  </a:cubicBezTo>
                  <a:cubicBezTo>
                    <a:pt x="377" y="88"/>
                    <a:pt x="377" y="88"/>
                    <a:pt x="377" y="88"/>
                  </a:cubicBezTo>
                  <a:cubicBezTo>
                    <a:pt x="377" y="87"/>
                    <a:pt x="377" y="87"/>
                    <a:pt x="377" y="87"/>
                  </a:cubicBezTo>
                  <a:cubicBezTo>
                    <a:pt x="376" y="88"/>
                    <a:pt x="376" y="88"/>
                    <a:pt x="376" y="88"/>
                  </a:cubicBezTo>
                  <a:cubicBezTo>
                    <a:pt x="376" y="88"/>
                    <a:pt x="377" y="88"/>
                    <a:pt x="377" y="89"/>
                  </a:cubicBezTo>
                  <a:cubicBezTo>
                    <a:pt x="377" y="89"/>
                    <a:pt x="377" y="89"/>
                    <a:pt x="377" y="89"/>
                  </a:cubicBezTo>
                  <a:cubicBezTo>
                    <a:pt x="377" y="89"/>
                    <a:pt x="377" y="89"/>
                    <a:pt x="377" y="89"/>
                  </a:cubicBezTo>
                  <a:cubicBezTo>
                    <a:pt x="379" y="88"/>
                    <a:pt x="379" y="88"/>
                    <a:pt x="379" y="88"/>
                  </a:cubicBezTo>
                  <a:cubicBezTo>
                    <a:pt x="379" y="89"/>
                    <a:pt x="379" y="90"/>
                    <a:pt x="380" y="91"/>
                  </a:cubicBezTo>
                  <a:cubicBezTo>
                    <a:pt x="379" y="91"/>
                    <a:pt x="379" y="91"/>
                    <a:pt x="379" y="91"/>
                  </a:cubicBezTo>
                  <a:cubicBezTo>
                    <a:pt x="380" y="92"/>
                    <a:pt x="381" y="91"/>
                    <a:pt x="381" y="93"/>
                  </a:cubicBezTo>
                  <a:cubicBezTo>
                    <a:pt x="380" y="93"/>
                    <a:pt x="380" y="94"/>
                    <a:pt x="381" y="94"/>
                  </a:cubicBezTo>
                  <a:cubicBezTo>
                    <a:pt x="382" y="95"/>
                    <a:pt x="382" y="95"/>
                    <a:pt x="382" y="95"/>
                  </a:cubicBezTo>
                  <a:cubicBezTo>
                    <a:pt x="381" y="95"/>
                    <a:pt x="381" y="95"/>
                    <a:pt x="381" y="96"/>
                  </a:cubicBezTo>
                  <a:cubicBezTo>
                    <a:pt x="381" y="96"/>
                    <a:pt x="381" y="96"/>
                    <a:pt x="381" y="96"/>
                  </a:cubicBezTo>
                  <a:cubicBezTo>
                    <a:pt x="378" y="95"/>
                    <a:pt x="380" y="95"/>
                    <a:pt x="379" y="92"/>
                  </a:cubicBezTo>
                  <a:cubicBezTo>
                    <a:pt x="379" y="92"/>
                    <a:pt x="378" y="92"/>
                    <a:pt x="378" y="92"/>
                  </a:cubicBezTo>
                  <a:cubicBezTo>
                    <a:pt x="378" y="92"/>
                    <a:pt x="378" y="92"/>
                    <a:pt x="378" y="92"/>
                  </a:cubicBezTo>
                  <a:cubicBezTo>
                    <a:pt x="378" y="91"/>
                    <a:pt x="377" y="92"/>
                    <a:pt x="376" y="92"/>
                  </a:cubicBezTo>
                  <a:close/>
                  <a:moveTo>
                    <a:pt x="344" y="74"/>
                  </a:moveTo>
                  <a:cubicBezTo>
                    <a:pt x="335" y="72"/>
                    <a:pt x="327" y="73"/>
                    <a:pt x="318" y="72"/>
                  </a:cubicBezTo>
                  <a:cubicBezTo>
                    <a:pt x="314" y="73"/>
                    <a:pt x="310" y="73"/>
                    <a:pt x="306" y="74"/>
                  </a:cubicBezTo>
                  <a:cubicBezTo>
                    <a:pt x="302" y="75"/>
                    <a:pt x="299" y="76"/>
                    <a:pt x="295" y="76"/>
                  </a:cubicBezTo>
                  <a:cubicBezTo>
                    <a:pt x="294" y="75"/>
                    <a:pt x="294" y="75"/>
                    <a:pt x="294" y="75"/>
                  </a:cubicBezTo>
                  <a:cubicBezTo>
                    <a:pt x="294" y="75"/>
                    <a:pt x="295" y="75"/>
                    <a:pt x="295" y="75"/>
                  </a:cubicBezTo>
                  <a:cubicBezTo>
                    <a:pt x="295" y="74"/>
                    <a:pt x="298" y="74"/>
                    <a:pt x="297" y="73"/>
                  </a:cubicBezTo>
                  <a:cubicBezTo>
                    <a:pt x="298" y="72"/>
                    <a:pt x="298" y="72"/>
                    <a:pt x="298" y="72"/>
                  </a:cubicBezTo>
                  <a:cubicBezTo>
                    <a:pt x="298" y="73"/>
                    <a:pt x="298" y="73"/>
                    <a:pt x="298" y="73"/>
                  </a:cubicBezTo>
                  <a:cubicBezTo>
                    <a:pt x="299" y="71"/>
                    <a:pt x="302" y="74"/>
                    <a:pt x="302" y="72"/>
                  </a:cubicBezTo>
                  <a:cubicBezTo>
                    <a:pt x="303" y="71"/>
                    <a:pt x="302" y="70"/>
                    <a:pt x="301" y="69"/>
                  </a:cubicBezTo>
                  <a:cubicBezTo>
                    <a:pt x="301" y="69"/>
                    <a:pt x="301" y="69"/>
                    <a:pt x="301" y="69"/>
                  </a:cubicBezTo>
                  <a:cubicBezTo>
                    <a:pt x="300" y="70"/>
                    <a:pt x="300" y="70"/>
                    <a:pt x="300" y="70"/>
                  </a:cubicBezTo>
                  <a:cubicBezTo>
                    <a:pt x="301" y="69"/>
                    <a:pt x="301" y="69"/>
                    <a:pt x="301" y="69"/>
                  </a:cubicBezTo>
                  <a:cubicBezTo>
                    <a:pt x="301" y="69"/>
                    <a:pt x="301" y="69"/>
                    <a:pt x="301" y="69"/>
                  </a:cubicBezTo>
                  <a:cubicBezTo>
                    <a:pt x="301" y="69"/>
                    <a:pt x="301" y="69"/>
                    <a:pt x="301" y="69"/>
                  </a:cubicBezTo>
                  <a:cubicBezTo>
                    <a:pt x="302" y="69"/>
                    <a:pt x="303" y="68"/>
                    <a:pt x="304" y="69"/>
                  </a:cubicBezTo>
                  <a:cubicBezTo>
                    <a:pt x="303" y="69"/>
                    <a:pt x="303" y="70"/>
                    <a:pt x="304" y="71"/>
                  </a:cubicBezTo>
                  <a:cubicBezTo>
                    <a:pt x="305" y="70"/>
                    <a:pt x="309" y="71"/>
                    <a:pt x="309" y="68"/>
                  </a:cubicBezTo>
                  <a:cubicBezTo>
                    <a:pt x="310" y="68"/>
                    <a:pt x="311" y="68"/>
                    <a:pt x="312" y="68"/>
                  </a:cubicBezTo>
                  <a:cubicBezTo>
                    <a:pt x="313" y="69"/>
                    <a:pt x="313" y="69"/>
                    <a:pt x="313" y="69"/>
                  </a:cubicBezTo>
                  <a:cubicBezTo>
                    <a:pt x="314" y="68"/>
                    <a:pt x="314" y="68"/>
                    <a:pt x="315" y="68"/>
                  </a:cubicBezTo>
                  <a:cubicBezTo>
                    <a:pt x="316" y="69"/>
                    <a:pt x="317" y="68"/>
                    <a:pt x="318" y="68"/>
                  </a:cubicBezTo>
                  <a:cubicBezTo>
                    <a:pt x="317" y="69"/>
                    <a:pt x="317" y="69"/>
                    <a:pt x="317" y="69"/>
                  </a:cubicBezTo>
                  <a:cubicBezTo>
                    <a:pt x="318" y="69"/>
                    <a:pt x="318" y="69"/>
                    <a:pt x="319" y="68"/>
                  </a:cubicBezTo>
                  <a:cubicBezTo>
                    <a:pt x="323" y="67"/>
                    <a:pt x="323" y="67"/>
                    <a:pt x="323" y="67"/>
                  </a:cubicBezTo>
                  <a:cubicBezTo>
                    <a:pt x="322" y="68"/>
                    <a:pt x="324" y="68"/>
                    <a:pt x="324" y="69"/>
                  </a:cubicBezTo>
                  <a:cubicBezTo>
                    <a:pt x="324" y="69"/>
                    <a:pt x="324" y="69"/>
                    <a:pt x="325" y="69"/>
                  </a:cubicBezTo>
                  <a:cubicBezTo>
                    <a:pt x="325" y="68"/>
                    <a:pt x="327" y="68"/>
                    <a:pt x="328" y="68"/>
                  </a:cubicBezTo>
                  <a:cubicBezTo>
                    <a:pt x="330" y="69"/>
                    <a:pt x="333" y="70"/>
                    <a:pt x="334" y="68"/>
                  </a:cubicBezTo>
                  <a:cubicBezTo>
                    <a:pt x="333" y="67"/>
                    <a:pt x="333" y="67"/>
                    <a:pt x="333" y="67"/>
                  </a:cubicBezTo>
                  <a:cubicBezTo>
                    <a:pt x="335" y="66"/>
                    <a:pt x="335" y="68"/>
                    <a:pt x="336" y="68"/>
                  </a:cubicBezTo>
                  <a:cubicBezTo>
                    <a:pt x="335" y="68"/>
                    <a:pt x="336" y="69"/>
                    <a:pt x="335" y="69"/>
                  </a:cubicBezTo>
                  <a:cubicBezTo>
                    <a:pt x="337" y="71"/>
                    <a:pt x="339" y="69"/>
                    <a:pt x="341" y="69"/>
                  </a:cubicBezTo>
                  <a:cubicBezTo>
                    <a:pt x="341" y="69"/>
                    <a:pt x="343" y="68"/>
                    <a:pt x="344" y="69"/>
                  </a:cubicBezTo>
                  <a:cubicBezTo>
                    <a:pt x="346" y="67"/>
                    <a:pt x="346" y="72"/>
                    <a:pt x="348" y="69"/>
                  </a:cubicBezTo>
                  <a:cubicBezTo>
                    <a:pt x="349" y="69"/>
                    <a:pt x="350" y="70"/>
                    <a:pt x="350" y="70"/>
                  </a:cubicBezTo>
                  <a:cubicBezTo>
                    <a:pt x="349" y="70"/>
                    <a:pt x="347" y="70"/>
                    <a:pt x="347" y="71"/>
                  </a:cubicBezTo>
                  <a:cubicBezTo>
                    <a:pt x="347" y="71"/>
                    <a:pt x="347" y="71"/>
                    <a:pt x="347" y="71"/>
                  </a:cubicBezTo>
                  <a:cubicBezTo>
                    <a:pt x="347" y="71"/>
                    <a:pt x="347" y="71"/>
                    <a:pt x="347" y="71"/>
                  </a:cubicBezTo>
                  <a:cubicBezTo>
                    <a:pt x="348" y="71"/>
                    <a:pt x="348" y="71"/>
                    <a:pt x="348" y="71"/>
                  </a:cubicBezTo>
                  <a:cubicBezTo>
                    <a:pt x="347" y="71"/>
                    <a:pt x="347" y="71"/>
                    <a:pt x="347" y="71"/>
                  </a:cubicBezTo>
                  <a:cubicBezTo>
                    <a:pt x="347" y="72"/>
                    <a:pt x="347" y="72"/>
                    <a:pt x="347" y="72"/>
                  </a:cubicBezTo>
                  <a:cubicBezTo>
                    <a:pt x="348" y="72"/>
                    <a:pt x="348" y="72"/>
                    <a:pt x="348" y="72"/>
                  </a:cubicBezTo>
                  <a:cubicBezTo>
                    <a:pt x="347" y="73"/>
                    <a:pt x="347" y="73"/>
                    <a:pt x="346" y="74"/>
                  </a:cubicBezTo>
                  <a:cubicBezTo>
                    <a:pt x="346" y="73"/>
                    <a:pt x="345" y="73"/>
                    <a:pt x="344" y="73"/>
                  </a:cubicBezTo>
                  <a:lnTo>
                    <a:pt x="344" y="74"/>
                  </a:lnTo>
                  <a:close/>
                  <a:moveTo>
                    <a:pt x="161" y="128"/>
                  </a:moveTo>
                  <a:cubicBezTo>
                    <a:pt x="157" y="128"/>
                    <a:pt x="157" y="128"/>
                    <a:pt x="157" y="128"/>
                  </a:cubicBezTo>
                  <a:cubicBezTo>
                    <a:pt x="158" y="127"/>
                    <a:pt x="159" y="127"/>
                    <a:pt x="160" y="127"/>
                  </a:cubicBezTo>
                  <a:lnTo>
                    <a:pt x="161" y="128"/>
                  </a:lnTo>
                  <a:close/>
                  <a:moveTo>
                    <a:pt x="140" y="131"/>
                  </a:moveTo>
                  <a:cubicBezTo>
                    <a:pt x="139" y="131"/>
                    <a:pt x="139" y="131"/>
                    <a:pt x="139" y="131"/>
                  </a:cubicBezTo>
                  <a:cubicBezTo>
                    <a:pt x="139" y="131"/>
                    <a:pt x="139" y="131"/>
                    <a:pt x="139" y="131"/>
                  </a:cubicBezTo>
                  <a:lnTo>
                    <a:pt x="140" y="131"/>
                  </a:lnTo>
                  <a:close/>
                  <a:moveTo>
                    <a:pt x="138" y="131"/>
                  </a:moveTo>
                  <a:cubicBezTo>
                    <a:pt x="135" y="130"/>
                    <a:pt x="135" y="130"/>
                    <a:pt x="135" y="130"/>
                  </a:cubicBezTo>
                  <a:cubicBezTo>
                    <a:pt x="131" y="129"/>
                    <a:pt x="131" y="129"/>
                    <a:pt x="131" y="129"/>
                  </a:cubicBezTo>
                  <a:lnTo>
                    <a:pt x="138" y="131"/>
                  </a:lnTo>
                  <a:close/>
                  <a:moveTo>
                    <a:pt x="128" y="129"/>
                  </a:moveTo>
                  <a:cubicBezTo>
                    <a:pt x="128" y="129"/>
                    <a:pt x="127" y="128"/>
                    <a:pt x="126" y="128"/>
                  </a:cubicBezTo>
                  <a:cubicBezTo>
                    <a:pt x="127" y="127"/>
                    <a:pt x="126" y="127"/>
                    <a:pt x="125" y="126"/>
                  </a:cubicBezTo>
                  <a:cubicBezTo>
                    <a:pt x="124" y="126"/>
                    <a:pt x="123" y="126"/>
                    <a:pt x="123" y="127"/>
                  </a:cubicBezTo>
                  <a:cubicBezTo>
                    <a:pt x="121" y="126"/>
                    <a:pt x="119" y="126"/>
                    <a:pt x="119" y="124"/>
                  </a:cubicBezTo>
                  <a:cubicBezTo>
                    <a:pt x="122" y="124"/>
                    <a:pt x="122" y="124"/>
                    <a:pt x="122" y="124"/>
                  </a:cubicBezTo>
                  <a:cubicBezTo>
                    <a:pt x="121" y="125"/>
                    <a:pt x="121" y="125"/>
                    <a:pt x="121" y="125"/>
                  </a:cubicBezTo>
                  <a:cubicBezTo>
                    <a:pt x="122" y="125"/>
                    <a:pt x="123" y="125"/>
                    <a:pt x="123" y="125"/>
                  </a:cubicBezTo>
                  <a:cubicBezTo>
                    <a:pt x="123" y="127"/>
                    <a:pt x="126" y="125"/>
                    <a:pt x="126" y="126"/>
                  </a:cubicBezTo>
                  <a:cubicBezTo>
                    <a:pt x="128" y="126"/>
                    <a:pt x="127" y="128"/>
                    <a:pt x="130" y="127"/>
                  </a:cubicBezTo>
                  <a:cubicBezTo>
                    <a:pt x="130" y="128"/>
                    <a:pt x="131" y="127"/>
                    <a:pt x="131" y="128"/>
                  </a:cubicBezTo>
                  <a:cubicBezTo>
                    <a:pt x="130" y="129"/>
                    <a:pt x="128" y="127"/>
                    <a:pt x="128" y="129"/>
                  </a:cubicBezTo>
                  <a:close/>
                  <a:moveTo>
                    <a:pt x="116" y="124"/>
                  </a:moveTo>
                  <a:cubicBezTo>
                    <a:pt x="116" y="124"/>
                    <a:pt x="116" y="124"/>
                    <a:pt x="116" y="124"/>
                  </a:cubicBezTo>
                  <a:cubicBezTo>
                    <a:pt x="117" y="124"/>
                    <a:pt x="117" y="124"/>
                    <a:pt x="117" y="124"/>
                  </a:cubicBezTo>
                  <a:cubicBezTo>
                    <a:pt x="116" y="124"/>
                    <a:pt x="116" y="124"/>
                    <a:pt x="116" y="124"/>
                  </a:cubicBezTo>
                  <a:cubicBezTo>
                    <a:pt x="116" y="124"/>
                    <a:pt x="115" y="124"/>
                    <a:pt x="115" y="123"/>
                  </a:cubicBezTo>
                  <a:cubicBezTo>
                    <a:pt x="117" y="123"/>
                    <a:pt x="117" y="123"/>
                    <a:pt x="117" y="123"/>
                  </a:cubicBezTo>
                  <a:cubicBezTo>
                    <a:pt x="117" y="123"/>
                    <a:pt x="117" y="123"/>
                    <a:pt x="117" y="123"/>
                  </a:cubicBezTo>
                  <a:lnTo>
                    <a:pt x="116" y="124"/>
                  </a:lnTo>
                  <a:close/>
                  <a:moveTo>
                    <a:pt x="206" y="96"/>
                  </a:moveTo>
                  <a:cubicBezTo>
                    <a:pt x="205" y="95"/>
                    <a:pt x="204" y="97"/>
                    <a:pt x="202" y="96"/>
                  </a:cubicBezTo>
                  <a:cubicBezTo>
                    <a:pt x="204" y="95"/>
                    <a:pt x="206" y="93"/>
                    <a:pt x="208" y="94"/>
                  </a:cubicBezTo>
                  <a:cubicBezTo>
                    <a:pt x="209" y="95"/>
                    <a:pt x="207" y="95"/>
                    <a:pt x="206" y="96"/>
                  </a:cubicBezTo>
                  <a:close/>
                  <a:moveTo>
                    <a:pt x="230" y="87"/>
                  </a:moveTo>
                  <a:cubicBezTo>
                    <a:pt x="229" y="88"/>
                    <a:pt x="229" y="88"/>
                    <a:pt x="229" y="88"/>
                  </a:cubicBezTo>
                  <a:cubicBezTo>
                    <a:pt x="228" y="88"/>
                    <a:pt x="228" y="88"/>
                    <a:pt x="228" y="88"/>
                  </a:cubicBezTo>
                  <a:lnTo>
                    <a:pt x="230" y="87"/>
                  </a:lnTo>
                  <a:close/>
                  <a:moveTo>
                    <a:pt x="318" y="61"/>
                  </a:moveTo>
                  <a:cubicBezTo>
                    <a:pt x="317" y="60"/>
                    <a:pt x="316" y="60"/>
                    <a:pt x="316" y="60"/>
                  </a:cubicBezTo>
                  <a:cubicBezTo>
                    <a:pt x="316" y="61"/>
                    <a:pt x="314" y="62"/>
                    <a:pt x="312" y="62"/>
                  </a:cubicBezTo>
                  <a:cubicBezTo>
                    <a:pt x="311" y="61"/>
                    <a:pt x="309" y="62"/>
                    <a:pt x="308" y="61"/>
                  </a:cubicBezTo>
                  <a:cubicBezTo>
                    <a:pt x="305" y="63"/>
                    <a:pt x="304" y="62"/>
                    <a:pt x="301" y="63"/>
                  </a:cubicBezTo>
                  <a:cubicBezTo>
                    <a:pt x="299" y="64"/>
                    <a:pt x="298" y="62"/>
                    <a:pt x="296" y="63"/>
                  </a:cubicBezTo>
                  <a:cubicBezTo>
                    <a:pt x="297" y="62"/>
                    <a:pt x="297" y="62"/>
                    <a:pt x="297" y="62"/>
                  </a:cubicBezTo>
                  <a:cubicBezTo>
                    <a:pt x="296" y="61"/>
                    <a:pt x="296" y="63"/>
                    <a:pt x="295" y="62"/>
                  </a:cubicBezTo>
                  <a:cubicBezTo>
                    <a:pt x="295" y="63"/>
                    <a:pt x="295" y="63"/>
                    <a:pt x="295" y="63"/>
                  </a:cubicBezTo>
                  <a:cubicBezTo>
                    <a:pt x="294" y="63"/>
                    <a:pt x="294" y="63"/>
                    <a:pt x="293" y="63"/>
                  </a:cubicBezTo>
                  <a:cubicBezTo>
                    <a:pt x="291" y="64"/>
                    <a:pt x="292" y="67"/>
                    <a:pt x="288" y="67"/>
                  </a:cubicBezTo>
                  <a:cubicBezTo>
                    <a:pt x="288" y="67"/>
                    <a:pt x="289" y="66"/>
                    <a:pt x="288" y="66"/>
                  </a:cubicBezTo>
                  <a:cubicBezTo>
                    <a:pt x="288" y="66"/>
                    <a:pt x="287" y="66"/>
                    <a:pt x="287" y="66"/>
                  </a:cubicBezTo>
                  <a:cubicBezTo>
                    <a:pt x="287" y="67"/>
                    <a:pt x="287" y="67"/>
                    <a:pt x="287" y="67"/>
                  </a:cubicBezTo>
                  <a:cubicBezTo>
                    <a:pt x="286" y="65"/>
                    <a:pt x="284" y="67"/>
                    <a:pt x="283" y="66"/>
                  </a:cubicBezTo>
                  <a:cubicBezTo>
                    <a:pt x="283" y="66"/>
                    <a:pt x="284" y="66"/>
                    <a:pt x="284" y="65"/>
                  </a:cubicBezTo>
                  <a:cubicBezTo>
                    <a:pt x="283" y="65"/>
                    <a:pt x="282" y="67"/>
                    <a:pt x="281" y="66"/>
                  </a:cubicBezTo>
                  <a:cubicBezTo>
                    <a:pt x="280" y="65"/>
                    <a:pt x="282" y="64"/>
                    <a:pt x="283" y="64"/>
                  </a:cubicBezTo>
                  <a:cubicBezTo>
                    <a:pt x="284" y="62"/>
                    <a:pt x="287" y="65"/>
                    <a:pt x="287" y="62"/>
                  </a:cubicBezTo>
                  <a:cubicBezTo>
                    <a:pt x="288" y="61"/>
                    <a:pt x="291" y="62"/>
                    <a:pt x="291" y="60"/>
                  </a:cubicBezTo>
                  <a:cubicBezTo>
                    <a:pt x="292" y="60"/>
                    <a:pt x="296" y="61"/>
                    <a:pt x="297" y="58"/>
                  </a:cubicBezTo>
                  <a:cubicBezTo>
                    <a:pt x="303" y="56"/>
                    <a:pt x="303" y="56"/>
                    <a:pt x="303" y="56"/>
                  </a:cubicBezTo>
                  <a:cubicBezTo>
                    <a:pt x="307" y="58"/>
                    <a:pt x="309" y="54"/>
                    <a:pt x="312" y="55"/>
                  </a:cubicBezTo>
                  <a:cubicBezTo>
                    <a:pt x="314" y="55"/>
                    <a:pt x="314" y="55"/>
                    <a:pt x="314" y="55"/>
                  </a:cubicBezTo>
                  <a:cubicBezTo>
                    <a:pt x="314" y="55"/>
                    <a:pt x="314" y="55"/>
                    <a:pt x="314" y="55"/>
                  </a:cubicBezTo>
                  <a:cubicBezTo>
                    <a:pt x="314" y="55"/>
                    <a:pt x="314" y="55"/>
                    <a:pt x="314" y="55"/>
                  </a:cubicBezTo>
                  <a:cubicBezTo>
                    <a:pt x="313" y="56"/>
                    <a:pt x="314" y="56"/>
                    <a:pt x="315" y="56"/>
                  </a:cubicBezTo>
                  <a:cubicBezTo>
                    <a:pt x="315" y="55"/>
                    <a:pt x="316" y="54"/>
                    <a:pt x="318" y="55"/>
                  </a:cubicBezTo>
                  <a:cubicBezTo>
                    <a:pt x="319" y="54"/>
                    <a:pt x="319" y="56"/>
                    <a:pt x="321" y="55"/>
                  </a:cubicBezTo>
                  <a:cubicBezTo>
                    <a:pt x="323" y="54"/>
                    <a:pt x="326" y="56"/>
                    <a:pt x="328" y="54"/>
                  </a:cubicBezTo>
                  <a:cubicBezTo>
                    <a:pt x="329" y="56"/>
                    <a:pt x="330" y="55"/>
                    <a:pt x="332" y="55"/>
                  </a:cubicBezTo>
                  <a:cubicBezTo>
                    <a:pt x="332" y="53"/>
                    <a:pt x="335" y="54"/>
                    <a:pt x="337" y="55"/>
                  </a:cubicBezTo>
                  <a:cubicBezTo>
                    <a:pt x="336" y="55"/>
                    <a:pt x="336" y="55"/>
                    <a:pt x="336" y="55"/>
                  </a:cubicBezTo>
                  <a:cubicBezTo>
                    <a:pt x="336" y="56"/>
                    <a:pt x="337" y="55"/>
                    <a:pt x="337" y="56"/>
                  </a:cubicBezTo>
                  <a:cubicBezTo>
                    <a:pt x="336" y="56"/>
                    <a:pt x="336" y="57"/>
                    <a:pt x="335" y="57"/>
                  </a:cubicBezTo>
                  <a:cubicBezTo>
                    <a:pt x="334" y="56"/>
                    <a:pt x="333" y="57"/>
                    <a:pt x="333" y="58"/>
                  </a:cubicBezTo>
                  <a:cubicBezTo>
                    <a:pt x="334" y="58"/>
                    <a:pt x="333" y="58"/>
                    <a:pt x="334" y="59"/>
                  </a:cubicBezTo>
                  <a:cubicBezTo>
                    <a:pt x="334" y="59"/>
                    <a:pt x="333" y="59"/>
                    <a:pt x="332" y="59"/>
                  </a:cubicBezTo>
                  <a:cubicBezTo>
                    <a:pt x="332" y="60"/>
                    <a:pt x="332" y="60"/>
                    <a:pt x="332" y="60"/>
                  </a:cubicBezTo>
                  <a:cubicBezTo>
                    <a:pt x="331" y="60"/>
                    <a:pt x="329" y="61"/>
                    <a:pt x="329" y="60"/>
                  </a:cubicBezTo>
                  <a:cubicBezTo>
                    <a:pt x="329" y="60"/>
                    <a:pt x="329" y="60"/>
                    <a:pt x="329" y="59"/>
                  </a:cubicBezTo>
                  <a:cubicBezTo>
                    <a:pt x="329" y="59"/>
                    <a:pt x="329" y="59"/>
                    <a:pt x="329" y="59"/>
                  </a:cubicBezTo>
                  <a:cubicBezTo>
                    <a:pt x="328" y="59"/>
                    <a:pt x="328" y="60"/>
                    <a:pt x="327" y="60"/>
                  </a:cubicBezTo>
                  <a:cubicBezTo>
                    <a:pt x="324" y="62"/>
                    <a:pt x="321" y="60"/>
                    <a:pt x="318" y="61"/>
                  </a:cubicBezTo>
                  <a:close/>
                  <a:moveTo>
                    <a:pt x="269" y="71"/>
                  </a:moveTo>
                  <a:cubicBezTo>
                    <a:pt x="269" y="71"/>
                    <a:pt x="270" y="70"/>
                    <a:pt x="270" y="70"/>
                  </a:cubicBezTo>
                  <a:cubicBezTo>
                    <a:pt x="270" y="70"/>
                    <a:pt x="270" y="71"/>
                    <a:pt x="269" y="71"/>
                  </a:cubicBezTo>
                  <a:close/>
                  <a:moveTo>
                    <a:pt x="276" y="68"/>
                  </a:moveTo>
                  <a:cubicBezTo>
                    <a:pt x="277" y="68"/>
                    <a:pt x="277" y="68"/>
                    <a:pt x="277" y="68"/>
                  </a:cubicBezTo>
                  <a:cubicBezTo>
                    <a:pt x="276" y="69"/>
                    <a:pt x="276" y="69"/>
                    <a:pt x="276" y="69"/>
                  </a:cubicBezTo>
                  <a:lnTo>
                    <a:pt x="276" y="68"/>
                  </a:lnTo>
                  <a:close/>
                  <a:moveTo>
                    <a:pt x="278" y="67"/>
                  </a:moveTo>
                  <a:cubicBezTo>
                    <a:pt x="278" y="67"/>
                    <a:pt x="278" y="67"/>
                    <a:pt x="278" y="67"/>
                  </a:cubicBezTo>
                  <a:cubicBezTo>
                    <a:pt x="279" y="66"/>
                    <a:pt x="279" y="65"/>
                    <a:pt x="280" y="65"/>
                  </a:cubicBezTo>
                  <a:cubicBezTo>
                    <a:pt x="279" y="66"/>
                    <a:pt x="279" y="66"/>
                    <a:pt x="278" y="67"/>
                  </a:cubicBezTo>
                  <a:close/>
                  <a:moveTo>
                    <a:pt x="129" y="120"/>
                  </a:moveTo>
                  <a:cubicBezTo>
                    <a:pt x="131" y="119"/>
                    <a:pt x="131" y="121"/>
                    <a:pt x="132" y="121"/>
                  </a:cubicBezTo>
                  <a:cubicBezTo>
                    <a:pt x="134" y="121"/>
                    <a:pt x="134" y="122"/>
                    <a:pt x="135" y="122"/>
                  </a:cubicBezTo>
                  <a:cubicBezTo>
                    <a:pt x="132" y="122"/>
                    <a:pt x="132" y="122"/>
                    <a:pt x="132" y="122"/>
                  </a:cubicBezTo>
                  <a:cubicBezTo>
                    <a:pt x="133" y="122"/>
                    <a:pt x="133" y="122"/>
                    <a:pt x="133" y="122"/>
                  </a:cubicBezTo>
                  <a:cubicBezTo>
                    <a:pt x="131" y="121"/>
                    <a:pt x="131" y="124"/>
                    <a:pt x="130" y="122"/>
                  </a:cubicBezTo>
                  <a:cubicBezTo>
                    <a:pt x="130" y="122"/>
                    <a:pt x="131" y="122"/>
                    <a:pt x="131" y="122"/>
                  </a:cubicBezTo>
                  <a:lnTo>
                    <a:pt x="129" y="120"/>
                  </a:lnTo>
                  <a:close/>
                  <a:moveTo>
                    <a:pt x="292" y="76"/>
                  </a:moveTo>
                  <a:cubicBezTo>
                    <a:pt x="292" y="76"/>
                    <a:pt x="292" y="76"/>
                    <a:pt x="292" y="76"/>
                  </a:cubicBezTo>
                  <a:cubicBezTo>
                    <a:pt x="293" y="75"/>
                    <a:pt x="293" y="75"/>
                    <a:pt x="293" y="75"/>
                  </a:cubicBezTo>
                  <a:cubicBezTo>
                    <a:pt x="293" y="76"/>
                    <a:pt x="293" y="76"/>
                    <a:pt x="293" y="76"/>
                  </a:cubicBezTo>
                  <a:cubicBezTo>
                    <a:pt x="293" y="76"/>
                    <a:pt x="293" y="76"/>
                    <a:pt x="292" y="76"/>
                  </a:cubicBezTo>
                  <a:close/>
                  <a:moveTo>
                    <a:pt x="138" y="123"/>
                  </a:moveTo>
                  <a:cubicBezTo>
                    <a:pt x="136" y="124"/>
                    <a:pt x="136" y="124"/>
                    <a:pt x="136" y="124"/>
                  </a:cubicBezTo>
                  <a:cubicBezTo>
                    <a:pt x="136" y="123"/>
                    <a:pt x="136" y="123"/>
                    <a:pt x="136" y="123"/>
                  </a:cubicBezTo>
                  <a:lnTo>
                    <a:pt x="138" y="123"/>
                  </a:lnTo>
                  <a:close/>
                  <a:moveTo>
                    <a:pt x="285" y="78"/>
                  </a:moveTo>
                  <a:cubicBezTo>
                    <a:pt x="284" y="78"/>
                    <a:pt x="284" y="78"/>
                    <a:pt x="284" y="78"/>
                  </a:cubicBezTo>
                  <a:cubicBezTo>
                    <a:pt x="284" y="77"/>
                    <a:pt x="286" y="77"/>
                    <a:pt x="287" y="76"/>
                  </a:cubicBezTo>
                  <a:cubicBezTo>
                    <a:pt x="286" y="77"/>
                    <a:pt x="285" y="77"/>
                    <a:pt x="285" y="78"/>
                  </a:cubicBezTo>
                  <a:close/>
                  <a:moveTo>
                    <a:pt x="371" y="97"/>
                  </a:moveTo>
                  <a:cubicBezTo>
                    <a:pt x="370" y="97"/>
                    <a:pt x="371" y="97"/>
                    <a:pt x="370" y="96"/>
                  </a:cubicBezTo>
                  <a:cubicBezTo>
                    <a:pt x="370" y="97"/>
                    <a:pt x="370" y="97"/>
                    <a:pt x="370" y="97"/>
                  </a:cubicBezTo>
                  <a:cubicBezTo>
                    <a:pt x="369" y="96"/>
                    <a:pt x="369" y="96"/>
                    <a:pt x="369" y="96"/>
                  </a:cubicBezTo>
                  <a:cubicBezTo>
                    <a:pt x="369" y="96"/>
                    <a:pt x="368" y="97"/>
                    <a:pt x="368" y="97"/>
                  </a:cubicBezTo>
                  <a:cubicBezTo>
                    <a:pt x="367" y="95"/>
                    <a:pt x="369" y="96"/>
                    <a:pt x="370" y="94"/>
                  </a:cubicBezTo>
                  <a:cubicBezTo>
                    <a:pt x="371" y="95"/>
                    <a:pt x="371" y="95"/>
                    <a:pt x="371" y="95"/>
                  </a:cubicBezTo>
                  <a:cubicBezTo>
                    <a:pt x="372" y="95"/>
                    <a:pt x="372" y="95"/>
                    <a:pt x="372" y="95"/>
                  </a:cubicBezTo>
                  <a:cubicBezTo>
                    <a:pt x="372" y="95"/>
                    <a:pt x="372" y="96"/>
                    <a:pt x="371" y="97"/>
                  </a:cubicBezTo>
                  <a:cubicBezTo>
                    <a:pt x="373" y="99"/>
                    <a:pt x="373" y="99"/>
                    <a:pt x="373" y="99"/>
                  </a:cubicBezTo>
                  <a:cubicBezTo>
                    <a:pt x="371" y="99"/>
                    <a:pt x="374" y="100"/>
                    <a:pt x="372" y="101"/>
                  </a:cubicBezTo>
                  <a:cubicBezTo>
                    <a:pt x="371" y="99"/>
                    <a:pt x="371" y="99"/>
                    <a:pt x="371" y="97"/>
                  </a:cubicBezTo>
                  <a:close/>
                  <a:moveTo>
                    <a:pt x="248" y="140"/>
                  </a:moveTo>
                  <a:cubicBezTo>
                    <a:pt x="248" y="139"/>
                    <a:pt x="249" y="138"/>
                    <a:pt x="250" y="138"/>
                  </a:cubicBezTo>
                  <a:cubicBezTo>
                    <a:pt x="251" y="138"/>
                    <a:pt x="252" y="138"/>
                    <a:pt x="254" y="138"/>
                  </a:cubicBezTo>
                  <a:cubicBezTo>
                    <a:pt x="253" y="139"/>
                    <a:pt x="250" y="139"/>
                    <a:pt x="248" y="140"/>
                  </a:cubicBezTo>
                  <a:close/>
                  <a:moveTo>
                    <a:pt x="386" y="103"/>
                  </a:moveTo>
                  <a:cubicBezTo>
                    <a:pt x="384" y="101"/>
                    <a:pt x="385" y="100"/>
                    <a:pt x="384" y="99"/>
                  </a:cubicBezTo>
                  <a:cubicBezTo>
                    <a:pt x="385" y="98"/>
                    <a:pt x="384" y="97"/>
                    <a:pt x="385" y="95"/>
                  </a:cubicBezTo>
                  <a:cubicBezTo>
                    <a:pt x="386" y="96"/>
                    <a:pt x="386" y="95"/>
                    <a:pt x="387" y="95"/>
                  </a:cubicBezTo>
                  <a:cubicBezTo>
                    <a:pt x="386" y="98"/>
                    <a:pt x="386" y="98"/>
                    <a:pt x="386" y="98"/>
                  </a:cubicBezTo>
                  <a:cubicBezTo>
                    <a:pt x="388" y="98"/>
                    <a:pt x="387" y="99"/>
                    <a:pt x="387" y="101"/>
                  </a:cubicBezTo>
                  <a:cubicBezTo>
                    <a:pt x="387" y="101"/>
                    <a:pt x="387" y="103"/>
                    <a:pt x="386" y="103"/>
                  </a:cubicBezTo>
                  <a:close/>
                  <a:moveTo>
                    <a:pt x="405" y="71"/>
                  </a:moveTo>
                  <a:cubicBezTo>
                    <a:pt x="405" y="71"/>
                    <a:pt x="405" y="71"/>
                    <a:pt x="405" y="71"/>
                  </a:cubicBezTo>
                  <a:cubicBezTo>
                    <a:pt x="405" y="73"/>
                    <a:pt x="408" y="73"/>
                    <a:pt x="407" y="74"/>
                  </a:cubicBezTo>
                  <a:cubicBezTo>
                    <a:pt x="406" y="74"/>
                    <a:pt x="405" y="75"/>
                    <a:pt x="405" y="75"/>
                  </a:cubicBezTo>
                  <a:cubicBezTo>
                    <a:pt x="405" y="76"/>
                    <a:pt x="405" y="76"/>
                    <a:pt x="405" y="76"/>
                  </a:cubicBezTo>
                  <a:cubicBezTo>
                    <a:pt x="406" y="76"/>
                    <a:pt x="406" y="76"/>
                    <a:pt x="406" y="76"/>
                  </a:cubicBezTo>
                  <a:cubicBezTo>
                    <a:pt x="407" y="76"/>
                    <a:pt x="407" y="76"/>
                    <a:pt x="407" y="76"/>
                  </a:cubicBezTo>
                  <a:cubicBezTo>
                    <a:pt x="408" y="76"/>
                    <a:pt x="408" y="80"/>
                    <a:pt x="410" y="79"/>
                  </a:cubicBezTo>
                  <a:cubicBezTo>
                    <a:pt x="409" y="78"/>
                    <a:pt x="408" y="77"/>
                    <a:pt x="410" y="76"/>
                  </a:cubicBezTo>
                  <a:cubicBezTo>
                    <a:pt x="410" y="77"/>
                    <a:pt x="414" y="77"/>
                    <a:pt x="412" y="79"/>
                  </a:cubicBezTo>
                  <a:cubicBezTo>
                    <a:pt x="412" y="80"/>
                    <a:pt x="412" y="80"/>
                    <a:pt x="412" y="80"/>
                  </a:cubicBezTo>
                  <a:cubicBezTo>
                    <a:pt x="411" y="79"/>
                    <a:pt x="411" y="78"/>
                    <a:pt x="410" y="79"/>
                  </a:cubicBezTo>
                  <a:cubicBezTo>
                    <a:pt x="409" y="80"/>
                    <a:pt x="409" y="80"/>
                    <a:pt x="409" y="80"/>
                  </a:cubicBezTo>
                  <a:cubicBezTo>
                    <a:pt x="409" y="79"/>
                    <a:pt x="407" y="79"/>
                    <a:pt x="406" y="79"/>
                  </a:cubicBezTo>
                  <a:cubicBezTo>
                    <a:pt x="406" y="79"/>
                    <a:pt x="406" y="79"/>
                    <a:pt x="406" y="79"/>
                  </a:cubicBezTo>
                  <a:cubicBezTo>
                    <a:pt x="406" y="78"/>
                    <a:pt x="408" y="77"/>
                    <a:pt x="406" y="76"/>
                  </a:cubicBezTo>
                  <a:cubicBezTo>
                    <a:pt x="405" y="76"/>
                    <a:pt x="405" y="76"/>
                    <a:pt x="405" y="76"/>
                  </a:cubicBezTo>
                  <a:cubicBezTo>
                    <a:pt x="405" y="76"/>
                    <a:pt x="405" y="76"/>
                    <a:pt x="405" y="76"/>
                  </a:cubicBezTo>
                  <a:cubicBezTo>
                    <a:pt x="405" y="76"/>
                    <a:pt x="405" y="76"/>
                    <a:pt x="405" y="76"/>
                  </a:cubicBezTo>
                  <a:cubicBezTo>
                    <a:pt x="403" y="75"/>
                    <a:pt x="405" y="73"/>
                    <a:pt x="403" y="74"/>
                  </a:cubicBezTo>
                  <a:cubicBezTo>
                    <a:pt x="401" y="73"/>
                    <a:pt x="401" y="73"/>
                    <a:pt x="401" y="73"/>
                  </a:cubicBezTo>
                  <a:cubicBezTo>
                    <a:pt x="403" y="72"/>
                    <a:pt x="403" y="72"/>
                    <a:pt x="403" y="72"/>
                  </a:cubicBezTo>
                  <a:cubicBezTo>
                    <a:pt x="404" y="72"/>
                    <a:pt x="403" y="74"/>
                    <a:pt x="405" y="73"/>
                  </a:cubicBezTo>
                  <a:cubicBezTo>
                    <a:pt x="405" y="72"/>
                    <a:pt x="404" y="71"/>
                    <a:pt x="402" y="70"/>
                  </a:cubicBezTo>
                  <a:cubicBezTo>
                    <a:pt x="403" y="69"/>
                    <a:pt x="403" y="69"/>
                    <a:pt x="403" y="69"/>
                  </a:cubicBezTo>
                  <a:cubicBezTo>
                    <a:pt x="403" y="70"/>
                    <a:pt x="404" y="71"/>
                    <a:pt x="405" y="71"/>
                  </a:cubicBezTo>
                  <a:close/>
                  <a:moveTo>
                    <a:pt x="399" y="72"/>
                  </a:moveTo>
                  <a:cubicBezTo>
                    <a:pt x="399" y="74"/>
                    <a:pt x="402" y="74"/>
                    <a:pt x="401" y="75"/>
                  </a:cubicBezTo>
                  <a:cubicBezTo>
                    <a:pt x="402" y="76"/>
                    <a:pt x="402" y="76"/>
                    <a:pt x="402" y="76"/>
                  </a:cubicBezTo>
                  <a:cubicBezTo>
                    <a:pt x="401" y="77"/>
                    <a:pt x="401" y="77"/>
                    <a:pt x="401" y="77"/>
                  </a:cubicBezTo>
                  <a:cubicBezTo>
                    <a:pt x="399" y="76"/>
                    <a:pt x="399" y="76"/>
                    <a:pt x="399" y="76"/>
                  </a:cubicBezTo>
                  <a:cubicBezTo>
                    <a:pt x="401" y="75"/>
                    <a:pt x="398" y="75"/>
                    <a:pt x="399" y="74"/>
                  </a:cubicBezTo>
                  <a:cubicBezTo>
                    <a:pt x="398" y="74"/>
                    <a:pt x="397" y="73"/>
                    <a:pt x="396" y="72"/>
                  </a:cubicBezTo>
                  <a:cubicBezTo>
                    <a:pt x="397" y="71"/>
                    <a:pt x="397" y="71"/>
                    <a:pt x="397" y="71"/>
                  </a:cubicBezTo>
                  <a:cubicBezTo>
                    <a:pt x="399" y="71"/>
                    <a:pt x="397" y="73"/>
                    <a:pt x="399" y="72"/>
                  </a:cubicBezTo>
                  <a:close/>
                  <a:moveTo>
                    <a:pt x="387" y="64"/>
                  </a:moveTo>
                  <a:cubicBezTo>
                    <a:pt x="389" y="64"/>
                    <a:pt x="388" y="65"/>
                    <a:pt x="389" y="65"/>
                  </a:cubicBezTo>
                  <a:cubicBezTo>
                    <a:pt x="389" y="66"/>
                    <a:pt x="391" y="66"/>
                    <a:pt x="390" y="67"/>
                  </a:cubicBezTo>
                  <a:cubicBezTo>
                    <a:pt x="392" y="66"/>
                    <a:pt x="393" y="70"/>
                    <a:pt x="396" y="68"/>
                  </a:cubicBezTo>
                  <a:cubicBezTo>
                    <a:pt x="397" y="69"/>
                    <a:pt x="398" y="70"/>
                    <a:pt x="396" y="70"/>
                  </a:cubicBezTo>
                  <a:cubicBezTo>
                    <a:pt x="396" y="70"/>
                    <a:pt x="395" y="70"/>
                    <a:pt x="395" y="70"/>
                  </a:cubicBezTo>
                  <a:cubicBezTo>
                    <a:pt x="394" y="70"/>
                    <a:pt x="394" y="70"/>
                    <a:pt x="393" y="71"/>
                  </a:cubicBezTo>
                  <a:cubicBezTo>
                    <a:pt x="393" y="70"/>
                    <a:pt x="392" y="70"/>
                    <a:pt x="391" y="70"/>
                  </a:cubicBezTo>
                  <a:cubicBezTo>
                    <a:pt x="393" y="67"/>
                    <a:pt x="389" y="69"/>
                    <a:pt x="390" y="66"/>
                  </a:cubicBezTo>
                  <a:cubicBezTo>
                    <a:pt x="387" y="67"/>
                    <a:pt x="387" y="67"/>
                    <a:pt x="387" y="67"/>
                  </a:cubicBezTo>
                  <a:cubicBezTo>
                    <a:pt x="388" y="66"/>
                    <a:pt x="385" y="64"/>
                    <a:pt x="387" y="63"/>
                  </a:cubicBezTo>
                  <a:cubicBezTo>
                    <a:pt x="387" y="64"/>
                    <a:pt x="387" y="64"/>
                    <a:pt x="387" y="64"/>
                  </a:cubicBezTo>
                  <a:close/>
                  <a:moveTo>
                    <a:pt x="373" y="67"/>
                  </a:moveTo>
                  <a:cubicBezTo>
                    <a:pt x="372" y="67"/>
                    <a:pt x="371" y="67"/>
                    <a:pt x="372" y="68"/>
                  </a:cubicBezTo>
                  <a:cubicBezTo>
                    <a:pt x="373" y="69"/>
                    <a:pt x="374" y="68"/>
                    <a:pt x="375" y="68"/>
                  </a:cubicBezTo>
                  <a:cubicBezTo>
                    <a:pt x="375" y="69"/>
                    <a:pt x="375" y="69"/>
                    <a:pt x="375" y="69"/>
                  </a:cubicBezTo>
                  <a:cubicBezTo>
                    <a:pt x="377" y="69"/>
                    <a:pt x="378" y="68"/>
                    <a:pt x="379" y="70"/>
                  </a:cubicBezTo>
                  <a:cubicBezTo>
                    <a:pt x="378" y="70"/>
                    <a:pt x="378" y="70"/>
                    <a:pt x="377" y="71"/>
                  </a:cubicBezTo>
                  <a:cubicBezTo>
                    <a:pt x="380" y="72"/>
                    <a:pt x="380" y="72"/>
                    <a:pt x="380" y="72"/>
                  </a:cubicBezTo>
                  <a:cubicBezTo>
                    <a:pt x="380" y="71"/>
                    <a:pt x="381" y="71"/>
                    <a:pt x="381" y="71"/>
                  </a:cubicBezTo>
                  <a:cubicBezTo>
                    <a:pt x="382" y="72"/>
                    <a:pt x="384" y="72"/>
                    <a:pt x="384" y="73"/>
                  </a:cubicBezTo>
                  <a:cubicBezTo>
                    <a:pt x="386" y="73"/>
                    <a:pt x="386" y="73"/>
                    <a:pt x="386" y="73"/>
                  </a:cubicBezTo>
                  <a:cubicBezTo>
                    <a:pt x="386" y="74"/>
                    <a:pt x="389" y="74"/>
                    <a:pt x="388" y="76"/>
                  </a:cubicBezTo>
                  <a:cubicBezTo>
                    <a:pt x="389" y="75"/>
                    <a:pt x="391" y="76"/>
                    <a:pt x="391" y="77"/>
                  </a:cubicBezTo>
                  <a:cubicBezTo>
                    <a:pt x="392" y="77"/>
                    <a:pt x="392" y="77"/>
                    <a:pt x="392" y="77"/>
                  </a:cubicBezTo>
                  <a:cubicBezTo>
                    <a:pt x="393" y="79"/>
                    <a:pt x="390" y="80"/>
                    <a:pt x="393" y="80"/>
                  </a:cubicBezTo>
                  <a:cubicBezTo>
                    <a:pt x="393" y="82"/>
                    <a:pt x="398" y="80"/>
                    <a:pt x="396" y="83"/>
                  </a:cubicBezTo>
                  <a:cubicBezTo>
                    <a:pt x="396" y="83"/>
                    <a:pt x="396" y="83"/>
                    <a:pt x="396" y="83"/>
                  </a:cubicBezTo>
                  <a:cubicBezTo>
                    <a:pt x="396" y="83"/>
                    <a:pt x="396" y="83"/>
                    <a:pt x="396" y="83"/>
                  </a:cubicBezTo>
                  <a:cubicBezTo>
                    <a:pt x="396" y="83"/>
                    <a:pt x="397" y="84"/>
                    <a:pt x="397" y="83"/>
                  </a:cubicBezTo>
                  <a:cubicBezTo>
                    <a:pt x="397" y="83"/>
                    <a:pt x="397" y="83"/>
                    <a:pt x="397" y="83"/>
                  </a:cubicBezTo>
                  <a:cubicBezTo>
                    <a:pt x="399" y="83"/>
                    <a:pt x="398" y="85"/>
                    <a:pt x="399" y="85"/>
                  </a:cubicBezTo>
                  <a:cubicBezTo>
                    <a:pt x="399" y="85"/>
                    <a:pt x="398" y="86"/>
                    <a:pt x="399" y="86"/>
                  </a:cubicBezTo>
                  <a:cubicBezTo>
                    <a:pt x="401" y="86"/>
                    <a:pt x="401" y="86"/>
                    <a:pt x="401" y="86"/>
                  </a:cubicBezTo>
                  <a:cubicBezTo>
                    <a:pt x="400" y="86"/>
                    <a:pt x="400" y="86"/>
                    <a:pt x="400" y="87"/>
                  </a:cubicBezTo>
                  <a:cubicBezTo>
                    <a:pt x="402" y="87"/>
                    <a:pt x="400" y="89"/>
                    <a:pt x="402" y="89"/>
                  </a:cubicBezTo>
                  <a:cubicBezTo>
                    <a:pt x="401" y="89"/>
                    <a:pt x="402" y="90"/>
                    <a:pt x="401" y="90"/>
                  </a:cubicBezTo>
                  <a:cubicBezTo>
                    <a:pt x="403" y="91"/>
                    <a:pt x="403" y="91"/>
                    <a:pt x="403" y="91"/>
                  </a:cubicBezTo>
                  <a:cubicBezTo>
                    <a:pt x="402" y="92"/>
                    <a:pt x="401" y="92"/>
                    <a:pt x="401" y="91"/>
                  </a:cubicBezTo>
                  <a:cubicBezTo>
                    <a:pt x="400" y="91"/>
                    <a:pt x="400" y="91"/>
                    <a:pt x="400" y="91"/>
                  </a:cubicBezTo>
                  <a:cubicBezTo>
                    <a:pt x="402" y="92"/>
                    <a:pt x="400" y="95"/>
                    <a:pt x="402" y="94"/>
                  </a:cubicBezTo>
                  <a:cubicBezTo>
                    <a:pt x="403" y="94"/>
                    <a:pt x="399" y="97"/>
                    <a:pt x="402" y="97"/>
                  </a:cubicBezTo>
                  <a:cubicBezTo>
                    <a:pt x="401" y="99"/>
                    <a:pt x="398" y="98"/>
                    <a:pt x="396" y="99"/>
                  </a:cubicBezTo>
                  <a:cubicBezTo>
                    <a:pt x="396" y="98"/>
                    <a:pt x="397" y="98"/>
                    <a:pt x="397" y="97"/>
                  </a:cubicBezTo>
                  <a:cubicBezTo>
                    <a:pt x="396" y="97"/>
                    <a:pt x="395" y="98"/>
                    <a:pt x="395" y="99"/>
                  </a:cubicBezTo>
                  <a:cubicBezTo>
                    <a:pt x="395" y="99"/>
                    <a:pt x="395" y="99"/>
                    <a:pt x="395" y="99"/>
                  </a:cubicBezTo>
                  <a:cubicBezTo>
                    <a:pt x="395" y="100"/>
                    <a:pt x="395" y="100"/>
                    <a:pt x="395" y="100"/>
                  </a:cubicBezTo>
                  <a:cubicBezTo>
                    <a:pt x="395" y="100"/>
                    <a:pt x="395" y="100"/>
                    <a:pt x="395" y="100"/>
                  </a:cubicBezTo>
                  <a:cubicBezTo>
                    <a:pt x="395" y="101"/>
                    <a:pt x="395" y="101"/>
                    <a:pt x="395" y="101"/>
                  </a:cubicBezTo>
                  <a:cubicBezTo>
                    <a:pt x="395" y="100"/>
                    <a:pt x="395" y="101"/>
                    <a:pt x="394" y="101"/>
                  </a:cubicBezTo>
                  <a:cubicBezTo>
                    <a:pt x="393" y="100"/>
                    <a:pt x="395" y="100"/>
                    <a:pt x="395" y="99"/>
                  </a:cubicBezTo>
                  <a:cubicBezTo>
                    <a:pt x="394" y="99"/>
                    <a:pt x="394" y="99"/>
                    <a:pt x="394" y="99"/>
                  </a:cubicBezTo>
                  <a:cubicBezTo>
                    <a:pt x="394" y="99"/>
                    <a:pt x="395" y="99"/>
                    <a:pt x="395" y="98"/>
                  </a:cubicBezTo>
                  <a:cubicBezTo>
                    <a:pt x="394" y="98"/>
                    <a:pt x="394" y="98"/>
                    <a:pt x="394" y="98"/>
                  </a:cubicBezTo>
                  <a:cubicBezTo>
                    <a:pt x="395" y="98"/>
                    <a:pt x="396" y="95"/>
                    <a:pt x="396" y="94"/>
                  </a:cubicBezTo>
                  <a:cubicBezTo>
                    <a:pt x="394" y="93"/>
                    <a:pt x="394" y="91"/>
                    <a:pt x="393" y="89"/>
                  </a:cubicBezTo>
                  <a:cubicBezTo>
                    <a:pt x="392" y="89"/>
                    <a:pt x="392" y="89"/>
                    <a:pt x="391" y="89"/>
                  </a:cubicBezTo>
                  <a:cubicBezTo>
                    <a:pt x="390" y="87"/>
                    <a:pt x="386" y="85"/>
                    <a:pt x="385" y="82"/>
                  </a:cubicBezTo>
                  <a:cubicBezTo>
                    <a:pt x="384" y="82"/>
                    <a:pt x="384" y="81"/>
                    <a:pt x="382" y="80"/>
                  </a:cubicBezTo>
                  <a:cubicBezTo>
                    <a:pt x="382" y="80"/>
                    <a:pt x="383" y="79"/>
                    <a:pt x="381" y="79"/>
                  </a:cubicBezTo>
                  <a:cubicBezTo>
                    <a:pt x="383" y="78"/>
                    <a:pt x="382" y="81"/>
                    <a:pt x="384" y="80"/>
                  </a:cubicBezTo>
                  <a:cubicBezTo>
                    <a:pt x="383" y="78"/>
                    <a:pt x="383" y="78"/>
                    <a:pt x="383" y="78"/>
                  </a:cubicBezTo>
                  <a:cubicBezTo>
                    <a:pt x="385" y="79"/>
                    <a:pt x="385" y="76"/>
                    <a:pt x="387" y="77"/>
                  </a:cubicBezTo>
                  <a:cubicBezTo>
                    <a:pt x="388" y="76"/>
                    <a:pt x="386" y="76"/>
                    <a:pt x="386" y="76"/>
                  </a:cubicBezTo>
                  <a:cubicBezTo>
                    <a:pt x="385" y="76"/>
                    <a:pt x="385" y="76"/>
                    <a:pt x="385" y="76"/>
                  </a:cubicBezTo>
                  <a:cubicBezTo>
                    <a:pt x="384" y="76"/>
                    <a:pt x="381" y="76"/>
                    <a:pt x="382" y="74"/>
                  </a:cubicBezTo>
                  <a:cubicBezTo>
                    <a:pt x="383" y="74"/>
                    <a:pt x="383" y="74"/>
                    <a:pt x="383" y="74"/>
                  </a:cubicBezTo>
                  <a:cubicBezTo>
                    <a:pt x="382" y="73"/>
                    <a:pt x="380" y="75"/>
                    <a:pt x="379" y="74"/>
                  </a:cubicBezTo>
                  <a:cubicBezTo>
                    <a:pt x="379" y="74"/>
                    <a:pt x="379" y="74"/>
                    <a:pt x="379" y="74"/>
                  </a:cubicBezTo>
                  <a:cubicBezTo>
                    <a:pt x="381" y="74"/>
                    <a:pt x="380" y="76"/>
                    <a:pt x="382" y="76"/>
                  </a:cubicBezTo>
                  <a:cubicBezTo>
                    <a:pt x="382" y="77"/>
                    <a:pt x="382" y="77"/>
                    <a:pt x="382" y="77"/>
                  </a:cubicBezTo>
                  <a:cubicBezTo>
                    <a:pt x="381" y="76"/>
                    <a:pt x="381" y="77"/>
                    <a:pt x="380" y="77"/>
                  </a:cubicBezTo>
                  <a:cubicBezTo>
                    <a:pt x="380" y="77"/>
                    <a:pt x="380" y="77"/>
                    <a:pt x="380" y="76"/>
                  </a:cubicBezTo>
                  <a:cubicBezTo>
                    <a:pt x="379" y="77"/>
                    <a:pt x="379" y="77"/>
                    <a:pt x="379" y="77"/>
                  </a:cubicBezTo>
                  <a:cubicBezTo>
                    <a:pt x="379" y="75"/>
                    <a:pt x="379" y="75"/>
                    <a:pt x="379" y="75"/>
                  </a:cubicBezTo>
                  <a:cubicBezTo>
                    <a:pt x="377" y="76"/>
                    <a:pt x="378" y="73"/>
                    <a:pt x="376" y="75"/>
                  </a:cubicBezTo>
                  <a:cubicBezTo>
                    <a:pt x="375" y="74"/>
                    <a:pt x="374" y="72"/>
                    <a:pt x="373" y="71"/>
                  </a:cubicBezTo>
                  <a:cubicBezTo>
                    <a:pt x="373" y="70"/>
                    <a:pt x="375" y="71"/>
                    <a:pt x="375" y="70"/>
                  </a:cubicBezTo>
                  <a:cubicBezTo>
                    <a:pt x="374" y="70"/>
                    <a:pt x="373" y="70"/>
                    <a:pt x="373" y="70"/>
                  </a:cubicBezTo>
                  <a:cubicBezTo>
                    <a:pt x="373" y="71"/>
                    <a:pt x="371" y="70"/>
                    <a:pt x="371" y="70"/>
                  </a:cubicBezTo>
                  <a:cubicBezTo>
                    <a:pt x="368" y="69"/>
                    <a:pt x="367" y="68"/>
                    <a:pt x="364" y="67"/>
                  </a:cubicBezTo>
                  <a:cubicBezTo>
                    <a:pt x="362" y="66"/>
                    <a:pt x="361" y="66"/>
                    <a:pt x="358" y="65"/>
                  </a:cubicBezTo>
                  <a:cubicBezTo>
                    <a:pt x="358" y="65"/>
                    <a:pt x="358" y="65"/>
                    <a:pt x="358" y="65"/>
                  </a:cubicBezTo>
                  <a:cubicBezTo>
                    <a:pt x="360" y="64"/>
                    <a:pt x="362" y="67"/>
                    <a:pt x="363" y="64"/>
                  </a:cubicBezTo>
                  <a:cubicBezTo>
                    <a:pt x="363" y="64"/>
                    <a:pt x="364" y="64"/>
                    <a:pt x="364" y="64"/>
                  </a:cubicBezTo>
                  <a:cubicBezTo>
                    <a:pt x="362" y="64"/>
                    <a:pt x="361" y="64"/>
                    <a:pt x="360" y="62"/>
                  </a:cubicBezTo>
                  <a:cubicBezTo>
                    <a:pt x="358" y="63"/>
                    <a:pt x="357" y="62"/>
                    <a:pt x="355" y="62"/>
                  </a:cubicBezTo>
                  <a:cubicBezTo>
                    <a:pt x="356" y="62"/>
                    <a:pt x="357" y="63"/>
                    <a:pt x="355" y="64"/>
                  </a:cubicBezTo>
                  <a:cubicBezTo>
                    <a:pt x="348" y="63"/>
                    <a:pt x="348" y="63"/>
                    <a:pt x="348" y="63"/>
                  </a:cubicBezTo>
                  <a:cubicBezTo>
                    <a:pt x="346" y="63"/>
                    <a:pt x="344" y="61"/>
                    <a:pt x="342" y="62"/>
                  </a:cubicBezTo>
                  <a:cubicBezTo>
                    <a:pt x="341" y="62"/>
                    <a:pt x="340" y="62"/>
                    <a:pt x="340" y="61"/>
                  </a:cubicBezTo>
                  <a:cubicBezTo>
                    <a:pt x="339" y="60"/>
                    <a:pt x="338" y="62"/>
                    <a:pt x="336" y="62"/>
                  </a:cubicBezTo>
                  <a:cubicBezTo>
                    <a:pt x="337" y="61"/>
                    <a:pt x="336" y="60"/>
                    <a:pt x="335" y="60"/>
                  </a:cubicBezTo>
                  <a:cubicBezTo>
                    <a:pt x="337" y="59"/>
                    <a:pt x="337" y="58"/>
                    <a:pt x="338" y="58"/>
                  </a:cubicBezTo>
                  <a:cubicBezTo>
                    <a:pt x="340" y="61"/>
                    <a:pt x="342" y="59"/>
                    <a:pt x="344" y="60"/>
                  </a:cubicBezTo>
                  <a:cubicBezTo>
                    <a:pt x="345" y="60"/>
                    <a:pt x="345" y="59"/>
                    <a:pt x="346" y="58"/>
                  </a:cubicBezTo>
                  <a:cubicBezTo>
                    <a:pt x="348" y="59"/>
                    <a:pt x="350" y="60"/>
                    <a:pt x="351" y="58"/>
                  </a:cubicBezTo>
                  <a:cubicBezTo>
                    <a:pt x="351" y="59"/>
                    <a:pt x="351" y="59"/>
                    <a:pt x="351" y="59"/>
                  </a:cubicBezTo>
                  <a:cubicBezTo>
                    <a:pt x="352" y="60"/>
                    <a:pt x="353" y="59"/>
                    <a:pt x="355" y="59"/>
                  </a:cubicBezTo>
                  <a:cubicBezTo>
                    <a:pt x="355" y="59"/>
                    <a:pt x="357" y="59"/>
                    <a:pt x="358" y="60"/>
                  </a:cubicBezTo>
                  <a:cubicBezTo>
                    <a:pt x="361" y="60"/>
                    <a:pt x="358" y="63"/>
                    <a:pt x="362" y="62"/>
                  </a:cubicBezTo>
                  <a:cubicBezTo>
                    <a:pt x="364" y="60"/>
                    <a:pt x="365" y="65"/>
                    <a:pt x="367" y="63"/>
                  </a:cubicBezTo>
                  <a:cubicBezTo>
                    <a:pt x="368" y="65"/>
                    <a:pt x="371" y="63"/>
                    <a:pt x="371" y="65"/>
                  </a:cubicBezTo>
                  <a:cubicBezTo>
                    <a:pt x="372" y="66"/>
                    <a:pt x="373" y="66"/>
                    <a:pt x="373" y="67"/>
                  </a:cubicBezTo>
                  <a:close/>
                  <a:moveTo>
                    <a:pt x="319" y="49"/>
                  </a:moveTo>
                  <a:cubicBezTo>
                    <a:pt x="318" y="49"/>
                    <a:pt x="319" y="48"/>
                    <a:pt x="318" y="48"/>
                  </a:cubicBezTo>
                  <a:cubicBezTo>
                    <a:pt x="318" y="50"/>
                    <a:pt x="316" y="49"/>
                    <a:pt x="316" y="50"/>
                  </a:cubicBezTo>
                  <a:cubicBezTo>
                    <a:pt x="313" y="49"/>
                    <a:pt x="310" y="49"/>
                    <a:pt x="308" y="49"/>
                  </a:cubicBezTo>
                  <a:cubicBezTo>
                    <a:pt x="307" y="50"/>
                    <a:pt x="306" y="49"/>
                    <a:pt x="305" y="49"/>
                  </a:cubicBezTo>
                  <a:cubicBezTo>
                    <a:pt x="304" y="49"/>
                    <a:pt x="304" y="49"/>
                    <a:pt x="304" y="49"/>
                  </a:cubicBezTo>
                  <a:cubicBezTo>
                    <a:pt x="306" y="48"/>
                    <a:pt x="305" y="47"/>
                    <a:pt x="305" y="46"/>
                  </a:cubicBezTo>
                  <a:cubicBezTo>
                    <a:pt x="306" y="46"/>
                    <a:pt x="308" y="45"/>
                    <a:pt x="309" y="45"/>
                  </a:cubicBezTo>
                  <a:cubicBezTo>
                    <a:pt x="310" y="46"/>
                    <a:pt x="310" y="46"/>
                    <a:pt x="310" y="46"/>
                  </a:cubicBezTo>
                  <a:cubicBezTo>
                    <a:pt x="310" y="45"/>
                    <a:pt x="310" y="45"/>
                    <a:pt x="310" y="45"/>
                  </a:cubicBezTo>
                  <a:cubicBezTo>
                    <a:pt x="313" y="44"/>
                    <a:pt x="313" y="44"/>
                    <a:pt x="313" y="44"/>
                  </a:cubicBezTo>
                  <a:cubicBezTo>
                    <a:pt x="312" y="45"/>
                    <a:pt x="312" y="45"/>
                    <a:pt x="312" y="45"/>
                  </a:cubicBezTo>
                  <a:cubicBezTo>
                    <a:pt x="317" y="45"/>
                    <a:pt x="321" y="44"/>
                    <a:pt x="326" y="45"/>
                  </a:cubicBezTo>
                  <a:cubicBezTo>
                    <a:pt x="327" y="45"/>
                    <a:pt x="327" y="45"/>
                    <a:pt x="327" y="45"/>
                  </a:cubicBezTo>
                  <a:cubicBezTo>
                    <a:pt x="328" y="46"/>
                    <a:pt x="328" y="44"/>
                    <a:pt x="329" y="45"/>
                  </a:cubicBezTo>
                  <a:cubicBezTo>
                    <a:pt x="333" y="41"/>
                    <a:pt x="338" y="45"/>
                    <a:pt x="342" y="44"/>
                  </a:cubicBezTo>
                  <a:cubicBezTo>
                    <a:pt x="344" y="45"/>
                    <a:pt x="346" y="46"/>
                    <a:pt x="348" y="45"/>
                  </a:cubicBezTo>
                  <a:cubicBezTo>
                    <a:pt x="348" y="46"/>
                    <a:pt x="348" y="44"/>
                    <a:pt x="349" y="45"/>
                  </a:cubicBezTo>
                  <a:cubicBezTo>
                    <a:pt x="349" y="46"/>
                    <a:pt x="350" y="46"/>
                    <a:pt x="351" y="46"/>
                  </a:cubicBezTo>
                  <a:cubicBezTo>
                    <a:pt x="353" y="46"/>
                    <a:pt x="355" y="47"/>
                    <a:pt x="357" y="47"/>
                  </a:cubicBezTo>
                  <a:cubicBezTo>
                    <a:pt x="357" y="48"/>
                    <a:pt x="359" y="49"/>
                    <a:pt x="361" y="49"/>
                  </a:cubicBezTo>
                  <a:cubicBezTo>
                    <a:pt x="364" y="50"/>
                    <a:pt x="368" y="52"/>
                    <a:pt x="371" y="52"/>
                  </a:cubicBezTo>
                  <a:cubicBezTo>
                    <a:pt x="371" y="52"/>
                    <a:pt x="371" y="52"/>
                    <a:pt x="371" y="53"/>
                  </a:cubicBezTo>
                  <a:cubicBezTo>
                    <a:pt x="371" y="53"/>
                    <a:pt x="372" y="53"/>
                    <a:pt x="372" y="53"/>
                  </a:cubicBezTo>
                  <a:cubicBezTo>
                    <a:pt x="372" y="54"/>
                    <a:pt x="371" y="54"/>
                    <a:pt x="370" y="54"/>
                  </a:cubicBezTo>
                  <a:cubicBezTo>
                    <a:pt x="370" y="54"/>
                    <a:pt x="369" y="54"/>
                    <a:pt x="369" y="53"/>
                  </a:cubicBezTo>
                  <a:cubicBezTo>
                    <a:pt x="368" y="54"/>
                    <a:pt x="368" y="54"/>
                    <a:pt x="368" y="54"/>
                  </a:cubicBezTo>
                  <a:cubicBezTo>
                    <a:pt x="368" y="54"/>
                    <a:pt x="369" y="55"/>
                    <a:pt x="369" y="54"/>
                  </a:cubicBezTo>
                  <a:cubicBezTo>
                    <a:pt x="369" y="54"/>
                    <a:pt x="369" y="54"/>
                    <a:pt x="369" y="54"/>
                  </a:cubicBezTo>
                  <a:cubicBezTo>
                    <a:pt x="370" y="54"/>
                    <a:pt x="370" y="55"/>
                    <a:pt x="371" y="55"/>
                  </a:cubicBezTo>
                  <a:cubicBezTo>
                    <a:pt x="373" y="53"/>
                    <a:pt x="375" y="54"/>
                    <a:pt x="377" y="55"/>
                  </a:cubicBezTo>
                  <a:cubicBezTo>
                    <a:pt x="377" y="56"/>
                    <a:pt x="374" y="57"/>
                    <a:pt x="376" y="58"/>
                  </a:cubicBezTo>
                  <a:cubicBezTo>
                    <a:pt x="377" y="59"/>
                    <a:pt x="378" y="58"/>
                    <a:pt x="379" y="59"/>
                  </a:cubicBezTo>
                  <a:cubicBezTo>
                    <a:pt x="378" y="59"/>
                    <a:pt x="377" y="59"/>
                    <a:pt x="376" y="59"/>
                  </a:cubicBezTo>
                  <a:cubicBezTo>
                    <a:pt x="377" y="60"/>
                    <a:pt x="377" y="60"/>
                    <a:pt x="377" y="60"/>
                  </a:cubicBezTo>
                  <a:cubicBezTo>
                    <a:pt x="377" y="60"/>
                    <a:pt x="378" y="60"/>
                    <a:pt x="378" y="59"/>
                  </a:cubicBezTo>
                  <a:cubicBezTo>
                    <a:pt x="380" y="60"/>
                    <a:pt x="380" y="61"/>
                    <a:pt x="382" y="61"/>
                  </a:cubicBezTo>
                  <a:cubicBezTo>
                    <a:pt x="383" y="62"/>
                    <a:pt x="385" y="62"/>
                    <a:pt x="384" y="63"/>
                  </a:cubicBezTo>
                  <a:cubicBezTo>
                    <a:pt x="384" y="62"/>
                    <a:pt x="383" y="63"/>
                    <a:pt x="382" y="63"/>
                  </a:cubicBezTo>
                  <a:cubicBezTo>
                    <a:pt x="380" y="63"/>
                    <a:pt x="379" y="61"/>
                    <a:pt x="378" y="61"/>
                  </a:cubicBezTo>
                  <a:cubicBezTo>
                    <a:pt x="376" y="60"/>
                    <a:pt x="375" y="59"/>
                    <a:pt x="373" y="59"/>
                  </a:cubicBezTo>
                  <a:cubicBezTo>
                    <a:pt x="374" y="58"/>
                    <a:pt x="374" y="58"/>
                    <a:pt x="374" y="58"/>
                  </a:cubicBezTo>
                  <a:cubicBezTo>
                    <a:pt x="372" y="58"/>
                    <a:pt x="371" y="57"/>
                    <a:pt x="370" y="56"/>
                  </a:cubicBezTo>
                  <a:cubicBezTo>
                    <a:pt x="370" y="55"/>
                    <a:pt x="370" y="55"/>
                    <a:pt x="370" y="55"/>
                  </a:cubicBezTo>
                  <a:cubicBezTo>
                    <a:pt x="369" y="55"/>
                    <a:pt x="369" y="56"/>
                    <a:pt x="368" y="56"/>
                  </a:cubicBezTo>
                  <a:cubicBezTo>
                    <a:pt x="367" y="53"/>
                    <a:pt x="363" y="56"/>
                    <a:pt x="360" y="54"/>
                  </a:cubicBezTo>
                  <a:cubicBezTo>
                    <a:pt x="358" y="55"/>
                    <a:pt x="358" y="53"/>
                    <a:pt x="357" y="53"/>
                  </a:cubicBezTo>
                  <a:cubicBezTo>
                    <a:pt x="356" y="51"/>
                    <a:pt x="354" y="53"/>
                    <a:pt x="353" y="51"/>
                  </a:cubicBezTo>
                  <a:cubicBezTo>
                    <a:pt x="353" y="51"/>
                    <a:pt x="352" y="51"/>
                    <a:pt x="351" y="51"/>
                  </a:cubicBezTo>
                  <a:cubicBezTo>
                    <a:pt x="351" y="51"/>
                    <a:pt x="352" y="50"/>
                    <a:pt x="352" y="50"/>
                  </a:cubicBezTo>
                  <a:cubicBezTo>
                    <a:pt x="351" y="50"/>
                    <a:pt x="350" y="50"/>
                    <a:pt x="350" y="51"/>
                  </a:cubicBezTo>
                  <a:cubicBezTo>
                    <a:pt x="347" y="51"/>
                    <a:pt x="345" y="49"/>
                    <a:pt x="342" y="49"/>
                  </a:cubicBezTo>
                  <a:cubicBezTo>
                    <a:pt x="339" y="49"/>
                    <a:pt x="336" y="48"/>
                    <a:pt x="333" y="49"/>
                  </a:cubicBezTo>
                  <a:cubicBezTo>
                    <a:pt x="331" y="48"/>
                    <a:pt x="329" y="48"/>
                    <a:pt x="327" y="48"/>
                  </a:cubicBezTo>
                  <a:cubicBezTo>
                    <a:pt x="325" y="49"/>
                    <a:pt x="321" y="50"/>
                    <a:pt x="319" y="49"/>
                  </a:cubicBezTo>
                  <a:close/>
                  <a:moveTo>
                    <a:pt x="144" y="104"/>
                  </a:moveTo>
                  <a:cubicBezTo>
                    <a:pt x="142" y="105"/>
                    <a:pt x="142" y="105"/>
                    <a:pt x="142" y="105"/>
                  </a:cubicBezTo>
                  <a:cubicBezTo>
                    <a:pt x="143" y="104"/>
                    <a:pt x="143" y="104"/>
                    <a:pt x="143" y="104"/>
                  </a:cubicBezTo>
                  <a:cubicBezTo>
                    <a:pt x="143" y="104"/>
                    <a:pt x="144" y="104"/>
                    <a:pt x="144" y="104"/>
                  </a:cubicBezTo>
                  <a:close/>
                  <a:moveTo>
                    <a:pt x="126" y="106"/>
                  </a:moveTo>
                  <a:cubicBezTo>
                    <a:pt x="125" y="106"/>
                    <a:pt x="125" y="106"/>
                    <a:pt x="125" y="106"/>
                  </a:cubicBezTo>
                  <a:cubicBezTo>
                    <a:pt x="125" y="106"/>
                    <a:pt x="125" y="106"/>
                    <a:pt x="125" y="106"/>
                  </a:cubicBezTo>
                  <a:lnTo>
                    <a:pt x="126" y="106"/>
                  </a:lnTo>
                  <a:close/>
                  <a:moveTo>
                    <a:pt x="130" y="99"/>
                  </a:moveTo>
                  <a:cubicBezTo>
                    <a:pt x="129" y="99"/>
                    <a:pt x="129" y="98"/>
                    <a:pt x="128" y="99"/>
                  </a:cubicBezTo>
                  <a:cubicBezTo>
                    <a:pt x="128" y="98"/>
                    <a:pt x="129" y="98"/>
                    <a:pt x="129" y="97"/>
                  </a:cubicBezTo>
                  <a:cubicBezTo>
                    <a:pt x="129" y="98"/>
                    <a:pt x="130" y="98"/>
                    <a:pt x="130" y="99"/>
                  </a:cubicBezTo>
                  <a:close/>
                  <a:moveTo>
                    <a:pt x="104" y="106"/>
                  </a:moveTo>
                  <a:cubicBezTo>
                    <a:pt x="104" y="107"/>
                    <a:pt x="105" y="107"/>
                    <a:pt x="106" y="107"/>
                  </a:cubicBezTo>
                  <a:cubicBezTo>
                    <a:pt x="111" y="111"/>
                    <a:pt x="118" y="113"/>
                    <a:pt x="122" y="116"/>
                  </a:cubicBezTo>
                  <a:cubicBezTo>
                    <a:pt x="124" y="117"/>
                    <a:pt x="128" y="118"/>
                    <a:pt x="128" y="119"/>
                  </a:cubicBezTo>
                  <a:cubicBezTo>
                    <a:pt x="128" y="119"/>
                    <a:pt x="128" y="120"/>
                    <a:pt x="128" y="120"/>
                  </a:cubicBezTo>
                  <a:cubicBezTo>
                    <a:pt x="125" y="120"/>
                    <a:pt x="124" y="118"/>
                    <a:pt x="122" y="118"/>
                  </a:cubicBezTo>
                  <a:cubicBezTo>
                    <a:pt x="122" y="118"/>
                    <a:pt x="122" y="118"/>
                    <a:pt x="122" y="118"/>
                  </a:cubicBezTo>
                  <a:cubicBezTo>
                    <a:pt x="121" y="117"/>
                    <a:pt x="121" y="117"/>
                    <a:pt x="121" y="117"/>
                  </a:cubicBezTo>
                  <a:cubicBezTo>
                    <a:pt x="121" y="118"/>
                    <a:pt x="121" y="118"/>
                    <a:pt x="121" y="118"/>
                  </a:cubicBezTo>
                  <a:cubicBezTo>
                    <a:pt x="121" y="118"/>
                    <a:pt x="121" y="118"/>
                    <a:pt x="121" y="118"/>
                  </a:cubicBezTo>
                  <a:cubicBezTo>
                    <a:pt x="120" y="118"/>
                    <a:pt x="120" y="118"/>
                    <a:pt x="119" y="117"/>
                  </a:cubicBezTo>
                  <a:cubicBezTo>
                    <a:pt x="120" y="116"/>
                    <a:pt x="119" y="116"/>
                    <a:pt x="119" y="115"/>
                  </a:cubicBezTo>
                  <a:cubicBezTo>
                    <a:pt x="118" y="115"/>
                    <a:pt x="117" y="116"/>
                    <a:pt x="116" y="115"/>
                  </a:cubicBezTo>
                  <a:cubicBezTo>
                    <a:pt x="113" y="113"/>
                    <a:pt x="111" y="111"/>
                    <a:pt x="109" y="110"/>
                  </a:cubicBezTo>
                  <a:cubicBezTo>
                    <a:pt x="108" y="110"/>
                    <a:pt x="108" y="110"/>
                    <a:pt x="108" y="110"/>
                  </a:cubicBezTo>
                  <a:cubicBezTo>
                    <a:pt x="107" y="110"/>
                    <a:pt x="108" y="109"/>
                    <a:pt x="107" y="109"/>
                  </a:cubicBezTo>
                  <a:cubicBezTo>
                    <a:pt x="107" y="109"/>
                    <a:pt x="107" y="109"/>
                    <a:pt x="107" y="109"/>
                  </a:cubicBezTo>
                  <a:cubicBezTo>
                    <a:pt x="107" y="110"/>
                    <a:pt x="107" y="110"/>
                    <a:pt x="107" y="110"/>
                  </a:cubicBezTo>
                  <a:cubicBezTo>
                    <a:pt x="107" y="109"/>
                    <a:pt x="107" y="109"/>
                    <a:pt x="107" y="109"/>
                  </a:cubicBezTo>
                  <a:cubicBezTo>
                    <a:pt x="107" y="109"/>
                    <a:pt x="107" y="109"/>
                    <a:pt x="107" y="109"/>
                  </a:cubicBezTo>
                  <a:cubicBezTo>
                    <a:pt x="106" y="109"/>
                    <a:pt x="104" y="109"/>
                    <a:pt x="105" y="108"/>
                  </a:cubicBezTo>
                  <a:cubicBezTo>
                    <a:pt x="104" y="107"/>
                    <a:pt x="104" y="106"/>
                    <a:pt x="103" y="106"/>
                  </a:cubicBezTo>
                  <a:cubicBezTo>
                    <a:pt x="102" y="107"/>
                    <a:pt x="102" y="107"/>
                    <a:pt x="102" y="107"/>
                  </a:cubicBezTo>
                  <a:cubicBezTo>
                    <a:pt x="101" y="106"/>
                    <a:pt x="101" y="104"/>
                    <a:pt x="98" y="103"/>
                  </a:cubicBezTo>
                  <a:cubicBezTo>
                    <a:pt x="101" y="103"/>
                    <a:pt x="103" y="105"/>
                    <a:pt x="104" y="106"/>
                  </a:cubicBezTo>
                  <a:close/>
                  <a:moveTo>
                    <a:pt x="123" y="95"/>
                  </a:moveTo>
                  <a:cubicBezTo>
                    <a:pt x="123" y="96"/>
                    <a:pt x="124" y="95"/>
                    <a:pt x="124" y="96"/>
                  </a:cubicBezTo>
                  <a:cubicBezTo>
                    <a:pt x="124" y="95"/>
                    <a:pt x="124" y="95"/>
                    <a:pt x="124" y="95"/>
                  </a:cubicBezTo>
                  <a:cubicBezTo>
                    <a:pt x="124" y="95"/>
                    <a:pt x="124" y="95"/>
                    <a:pt x="124" y="95"/>
                  </a:cubicBezTo>
                  <a:cubicBezTo>
                    <a:pt x="124" y="95"/>
                    <a:pt x="124" y="95"/>
                    <a:pt x="124" y="95"/>
                  </a:cubicBezTo>
                  <a:cubicBezTo>
                    <a:pt x="125" y="96"/>
                    <a:pt x="125" y="96"/>
                    <a:pt x="125" y="97"/>
                  </a:cubicBezTo>
                  <a:cubicBezTo>
                    <a:pt x="124" y="96"/>
                    <a:pt x="123" y="96"/>
                    <a:pt x="122" y="96"/>
                  </a:cubicBezTo>
                  <a:cubicBezTo>
                    <a:pt x="122" y="95"/>
                    <a:pt x="123" y="95"/>
                    <a:pt x="123" y="95"/>
                  </a:cubicBezTo>
                  <a:close/>
                  <a:moveTo>
                    <a:pt x="111" y="98"/>
                  </a:moveTo>
                  <a:cubicBezTo>
                    <a:pt x="111" y="99"/>
                    <a:pt x="111" y="99"/>
                    <a:pt x="110" y="99"/>
                  </a:cubicBezTo>
                  <a:cubicBezTo>
                    <a:pt x="110" y="99"/>
                    <a:pt x="110" y="99"/>
                    <a:pt x="110" y="99"/>
                  </a:cubicBezTo>
                  <a:cubicBezTo>
                    <a:pt x="110" y="99"/>
                    <a:pt x="110" y="99"/>
                    <a:pt x="110" y="99"/>
                  </a:cubicBezTo>
                  <a:cubicBezTo>
                    <a:pt x="110" y="99"/>
                    <a:pt x="110" y="99"/>
                    <a:pt x="110" y="99"/>
                  </a:cubicBezTo>
                  <a:cubicBezTo>
                    <a:pt x="109" y="98"/>
                    <a:pt x="109" y="98"/>
                    <a:pt x="109" y="98"/>
                  </a:cubicBezTo>
                  <a:cubicBezTo>
                    <a:pt x="110" y="98"/>
                    <a:pt x="110" y="98"/>
                    <a:pt x="110" y="98"/>
                  </a:cubicBezTo>
                  <a:lnTo>
                    <a:pt x="111" y="98"/>
                  </a:lnTo>
                  <a:close/>
                  <a:moveTo>
                    <a:pt x="120" y="92"/>
                  </a:moveTo>
                  <a:cubicBezTo>
                    <a:pt x="120" y="93"/>
                    <a:pt x="120" y="94"/>
                    <a:pt x="119" y="94"/>
                  </a:cubicBezTo>
                  <a:cubicBezTo>
                    <a:pt x="118" y="93"/>
                    <a:pt x="118" y="93"/>
                    <a:pt x="118" y="93"/>
                  </a:cubicBezTo>
                  <a:lnTo>
                    <a:pt x="120" y="92"/>
                  </a:lnTo>
                  <a:close/>
                  <a:moveTo>
                    <a:pt x="117" y="90"/>
                  </a:moveTo>
                  <a:cubicBezTo>
                    <a:pt x="116" y="90"/>
                    <a:pt x="116" y="90"/>
                    <a:pt x="116" y="90"/>
                  </a:cubicBezTo>
                  <a:cubicBezTo>
                    <a:pt x="116" y="90"/>
                    <a:pt x="116" y="90"/>
                    <a:pt x="117" y="90"/>
                  </a:cubicBezTo>
                  <a:close/>
                  <a:moveTo>
                    <a:pt x="104" y="93"/>
                  </a:moveTo>
                  <a:cubicBezTo>
                    <a:pt x="104" y="94"/>
                    <a:pt x="104" y="94"/>
                    <a:pt x="104" y="94"/>
                  </a:cubicBezTo>
                  <a:cubicBezTo>
                    <a:pt x="103" y="93"/>
                    <a:pt x="104" y="93"/>
                    <a:pt x="104" y="93"/>
                  </a:cubicBezTo>
                  <a:close/>
                  <a:moveTo>
                    <a:pt x="113" y="87"/>
                  </a:moveTo>
                  <a:cubicBezTo>
                    <a:pt x="114" y="88"/>
                    <a:pt x="114" y="88"/>
                    <a:pt x="114" y="88"/>
                  </a:cubicBezTo>
                  <a:cubicBezTo>
                    <a:pt x="113" y="87"/>
                    <a:pt x="113" y="87"/>
                    <a:pt x="112" y="87"/>
                  </a:cubicBezTo>
                  <a:lnTo>
                    <a:pt x="113" y="87"/>
                  </a:lnTo>
                  <a:close/>
                  <a:moveTo>
                    <a:pt x="100" y="91"/>
                  </a:moveTo>
                  <a:cubicBezTo>
                    <a:pt x="98" y="91"/>
                    <a:pt x="98" y="91"/>
                    <a:pt x="98" y="91"/>
                  </a:cubicBezTo>
                  <a:cubicBezTo>
                    <a:pt x="98" y="90"/>
                    <a:pt x="98" y="90"/>
                    <a:pt x="98" y="90"/>
                  </a:cubicBezTo>
                  <a:lnTo>
                    <a:pt x="100" y="91"/>
                  </a:lnTo>
                  <a:close/>
                  <a:moveTo>
                    <a:pt x="112" y="85"/>
                  </a:moveTo>
                  <a:cubicBezTo>
                    <a:pt x="111" y="86"/>
                    <a:pt x="111" y="86"/>
                    <a:pt x="111" y="86"/>
                  </a:cubicBezTo>
                  <a:cubicBezTo>
                    <a:pt x="111" y="85"/>
                    <a:pt x="111" y="85"/>
                    <a:pt x="111" y="85"/>
                  </a:cubicBezTo>
                  <a:lnTo>
                    <a:pt x="112" y="85"/>
                  </a:lnTo>
                  <a:close/>
                  <a:moveTo>
                    <a:pt x="88" y="93"/>
                  </a:moveTo>
                  <a:cubicBezTo>
                    <a:pt x="87" y="93"/>
                    <a:pt x="86" y="93"/>
                    <a:pt x="86" y="92"/>
                  </a:cubicBezTo>
                  <a:cubicBezTo>
                    <a:pt x="87" y="91"/>
                    <a:pt x="87" y="91"/>
                    <a:pt x="87" y="91"/>
                  </a:cubicBezTo>
                  <a:cubicBezTo>
                    <a:pt x="88" y="92"/>
                    <a:pt x="87" y="92"/>
                    <a:pt x="88" y="93"/>
                  </a:cubicBezTo>
                  <a:close/>
                  <a:moveTo>
                    <a:pt x="110" y="83"/>
                  </a:moveTo>
                  <a:cubicBezTo>
                    <a:pt x="110" y="84"/>
                    <a:pt x="109" y="85"/>
                    <a:pt x="109" y="84"/>
                  </a:cubicBezTo>
                  <a:cubicBezTo>
                    <a:pt x="107" y="81"/>
                    <a:pt x="107" y="81"/>
                    <a:pt x="107" y="81"/>
                  </a:cubicBezTo>
                  <a:cubicBezTo>
                    <a:pt x="108" y="81"/>
                    <a:pt x="109" y="83"/>
                    <a:pt x="110" y="83"/>
                  </a:cubicBezTo>
                  <a:close/>
                  <a:moveTo>
                    <a:pt x="104" y="75"/>
                  </a:moveTo>
                  <a:cubicBezTo>
                    <a:pt x="104" y="76"/>
                    <a:pt x="105" y="78"/>
                    <a:pt x="106" y="80"/>
                  </a:cubicBezTo>
                  <a:cubicBezTo>
                    <a:pt x="105" y="80"/>
                    <a:pt x="104" y="77"/>
                    <a:pt x="102" y="78"/>
                  </a:cubicBezTo>
                  <a:cubicBezTo>
                    <a:pt x="102" y="77"/>
                    <a:pt x="102" y="77"/>
                    <a:pt x="102" y="77"/>
                  </a:cubicBezTo>
                  <a:cubicBezTo>
                    <a:pt x="102" y="77"/>
                    <a:pt x="102" y="77"/>
                    <a:pt x="102" y="77"/>
                  </a:cubicBezTo>
                  <a:cubicBezTo>
                    <a:pt x="102" y="75"/>
                    <a:pt x="99" y="74"/>
                    <a:pt x="100" y="73"/>
                  </a:cubicBezTo>
                  <a:cubicBezTo>
                    <a:pt x="100" y="72"/>
                    <a:pt x="98" y="72"/>
                    <a:pt x="98" y="72"/>
                  </a:cubicBezTo>
                  <a:cubicBezTo>
                    <a:pt x="98" y="70"/>
                    <a:pt x="100" y="71"/>
                    <a:pt x="99" y="70"/>
                  </a:cubicBezTo>
                  <a:cubicBezTo>
                    <a:pt x="101" y="70"/>
                    <a:pt x="100" y="74"/>
                    <a:pt x="104" y="75"/>
                  </a:cubicBezTo>
                  <a:close/>
                  <a:moveTo>
                    <a:pt x="97" y="66"/>
                  </a:moveTo>
                  <a:cubicBezTo>
                    <a:pt x="96" y="67"/>
                    <a:pt x="98" y="67"/>
                    <a:pt x="98" y="67"/>
                  </a:cubicBezTo>
                  <a:cubicBezTo>
                    <a:pt x="98" y="69"/>
                    <a:pt x="96" y="68"/>
                    <a:pt x="95" y="69"/>
                  </a:cubicBezTo>
                  <a:cubicBezTo>
                    <a:pt x="96" y="68"/>
                    <a:pt x="94" y="67"/>
                    <a:pt x="95" y="66"/>
                  </a:cubicBezTo>
                  <a:cubicBezTo>
                    <a:pt x="94" y="66"/>
                    <a:pt x="94" y="66"/>
                    <a:pt x="94" y="65"/>
                  </a:cubicBezTo>
                  <a:cubicBezTo>
                    <a:pt x="94" y="66"/>
                    <a:pt x="96" y="67"/>
                    <a:pt x="97" y="66"/>
                  </a:cubicBezTo>
                  <a:close/>
                  <a:moveTo>
                    <a:pt x="86" y="70"/>
                  </a:moveTo>
                  <a:cubicBezTo>
                    <a:pt x="86" y="71"/>
                    <a:pt x="86" y="71"/>
                    <a:pt x="86" y="71"/>
                  </a:cubicBezTo>
                  <a:cubicBezTo>
                    <a:pt x="85" y="71"/>
                    <a:pt x="87" y="72"/>
                    <a:pt x="87" y="72"/>
                  </a:cubicBezTo>
                  <a:cubicBezTo>
                    <a:pt x="88" y="73"/>
                    <a:pt x="89" y="74"/>
                    <a:pt x="88" y="75"/>
                  </a:cubicBezTo>
                  <a:cubicBezTo>
                    <a:pt x="88" y="75"/>
                    <a:pt x="88" y="75"/>
                    <a:pt x="88" y="75"/>
                  </a:cubicBezTo>
                  <a:cubicBezTo>
                    <a:pt x="88" y="76"/>
                    <a:pt x="88" y="76"/>
                    <a:pt x="88" y="76"/>
                  </a:cubicBezTo>
                  <a:cubicBezTo>
                    <a:pt x="88" y="76"/>
                    <a:pt x="89" y="75"/>
                    <a:pt x="89" y="76"/>
                  </a:cubicBezTo>
                  <a:cubicBezTo>
                    <a:pt x="89" y="77"/>
                    <a:pt x="94" y="78"/>
                    <a:pt x="91" y="79"/>
                  </a:cubicBezTo>
                  <a:cubicBezTo>
                    <a:pt x="93" y="79"/>
                    <a:pt x="92" y="80"/>
                    <a:pt x="93" y="81"/>
                  </a:cubicBezTo>
                  <a:cubicBezTo>
                    <a:pt x="91" y="79"/>
                    <a:pt x="87" y="79"/>
                    <a:pt x="87" y="76"/>
                  </a:cubicBezTo>
                  <a:cubicBezTo>
                    <a:pt x="87" y="75"/>
                    <a:pt x="86" y="76"/>
                    <a:pt x="85" y="75"/>
                  </a:cubicBezTo>
                  <a:cubicBezTo>
                    <a:pt x="85" y="75"/>
                    <a:pt x="86" y="76"/>
                    <a:pt x="85" y="76"/>
                  </a:cubicBezTo>
                  <a:cubicBezTo>
                    <a:pt x="84" y="76"/>
                    <a:pt x="83" y="75"/>
                    <a:pt x="83" y="74"/>
                  </a:cubicBezTo>
                  <a:cubicBezTo>
                    <a:pt x="83" y="74"/>
                    <a:pt x="83" y="74"/>
                    <a:pt x="83" y="74"/>
                  </a:cubicBezTo>
                  <a:cubicBezTo>
                    <a:pt x="83" y="74"/>
                    <a:pt x="83" y="74"/>
                    <a:pt x="83" y="74"/>
                  </a:cubicBezTo>
                  <a:cubicBezTo>
                    <a:pt x="84" y="75"/>
                    <a:pt x="84" y="75"/>
                    <a:pt x="84" y="75"/>
                  </a:cubicBezTo>
                  <a:cubicBezTo>
                    <a:pt x="84" y="73"/>
                    <a:pt x="85" y="75"/>
                    <a:pt x="85" y="74"/>
                  </a:cubicBezTo>
                  <a:cubicBezTo>
                    <a:pt x="85" y="72"/>
                    <a:pt x="83" y="72"/>
                    <a:pt x="83" y="70"/>
                  </a:cubicBezTo>
                  <a:cubicBezTo>
                    <a:pt x="83" y="70"/>
                    <a:pt x="83" y="70"/>
                    <a:pt x="83" y="70"/>
                  </a:cubicBezTo>
                  <a:cubicBezTo>
                    <a:pt x="83" y="69"/>
                    <a:pt x="82" y="69"/>
                    <a:pt x="82" y="68"/>
                  </a:cubicBezTo>
                  <a:cubicBezTo>
                    <a:pt x="84" y="69"/>
                    <a:pt x="86" y="68"/>
                    <a:pt x="86" y="70"/>
                  </a:cubicBezTo>
                  <a:close/>
                  <a:moveTo>
                    <a:pt x="70" y="72"/>
                  </a:moveTo>
                  <a:cubicBezTo>
                    <a:pt x="70" y="72"/>
                    <a:pt x="70" y="72"/>
                    <a:pt x="70" y="72"/>
                  </a:cubicBezTo>
                  <a:cubicBezTo>
                    <a:pt x="70" y="71"/>
                    <a:pt x="70" y="71"/>
                    <a:pt x="70" y="71"/>
                  </a:cubicBezTo>
                  <a:lnTo>
                    <a:pt x="70" y="72"/>
                  </a:lnTo>
                  <a:close/>
                  <a:moveTo>
                    <a:pt x="91" y="56"/>
                  </a:moveTo>
                  <a:cubicBezTo>
                    <a:pt x="90" y="56"/>
                    <a:pt x="91" y="57"/>
                    <a:pt x="91" y="57"/>
                  </a:cubicBezTo>
                  <a:cubicBezTo>
                    <a:pt x="92" y="58"/>
                    <a:pt x="92" y="60"/>
                    <a:pt x="93" y="61"/>
                  </a:cubicBezTo>
                  <a:cubicBezTo>
                    <a:pt x="93" y="61"/>
                    <a:pt x="91" y="61"/>
                    <a:pt x="92" y="62"/>
                  </a:cubicBezTo>
                  <a:cubicBezTo>
                    <a:pt x="90" y="62"/>
                    <a:pt x="92" y="60"/>
                    <a:pt x="90" y="59"/>
                  </a:cubicBezTo>
                  <a:cubicBezTo>
                    <a:pt x="91" y="58"/>
                    <a:pt x="88" y="58"/>
                    <a:pt x="88" y="56"/>
                  </a:cubicBezTo>
                  <a:cubicBezTo>
                    <a:pt x="89" y="56"/>
                    <a:pt x="89" y="56"/>
                    <a:pt x="89" y="55"/>
                  </a:cubicBezTo>
                  <a:cubicBezTo>
                    <a:pt x="88" y="55"/>
                    <a:pt x="88" y="55"/>
                    <a:pt x="87" y="55"/>
                  </a:cubicBezTo>
                  <a:cubicBezTo>
                    <a:pt x="89" y="54"/>
                    <a:pt x="89" y="54"/>
                    <a:pt x="89" y="54"/>
                  </a:cubicBezTo>
                  <a:cubicBezTo>
                    <a:pt x="89" y="56"/>
                    <a:pt x="91" y="55"/>
                    <a:pt x="91" y="56"/>
                  </a:cubicBezTo>
                  <a:close/>
                  <a:moveTo>
                    <a:pt x="88" y="53"/>
                  </a:moveTo>
                  <a:cubicBezTo>
                    <a:pt x="87" y="55"/>
                    <a:pt x="87" y="55"/>
                    <a:pt x="87" y="55"/>
                  </a:cubicBezTo>
                  <a:cubicBezTo>
                    <a:pt x="87" y="55"/>
                    <a:pt x="87" y="55"/>
                    <a:pt x="87" y="55"/>
                  </a:cubicBezTo>
                  <a:cubicBezTo>
                    <a:pt x="87" y="55"/>
                    <a:pt x="87" y="55"/>
                    <a:pt x="87" y="55"/>
                  </a:cubicBezTo>
                  <a:cubicBezTo>
                    <a:pt x="87" y="54"/>
                    <a:pt x="86" y="53"/>
                    <a:pt x="88" y="53"/>
                  </a:cubicBezTo>
                  <a:close/>
                  <a:moveTo>
                    <a:pt x="44" y="67"/>
                  </a:moveTo>
                  <a:cubicBezTo>
                    <a:pt x="44" y="67"/>
                    <a:pt x="44" y="67"/>
                    <a:pt x="44" y="67"/>
                  </a:cubicBezTo>
                  <a:cubicBezTo>
                    <a:pt x="43" y="67"/>
                    <a:pt x="43" y="67"/>
                    <a:pt x="43" y="67"/>
                  </a:cubicBezTo>
                  <a:lnTo>
                    <a:pt x="44" y="67"/>
                  </a:lnTo>
                  <a:close/>
                  <a:moveTo>
                    <a:pt x="40" y="61"/>
                  </a:moveTo>
                  <a:cubicBezTo>
                    <a:pt x="38" y="60"/>
                    <a:pt x="40" y="57"/>
                    <a:pt x="38" y="56"/>
                  </a:cubicBezTo>
                  <a:cubicBezTo>
                    <a:pt x="39" y="55"/>
                    <a:pt x="40" y="55"/>
                    <a:pt x="41" y="56"/>
                  </a:cubicBezTo>
                  <a:cubicBezTo>
                    <a:pt x="41" y="57"/>
                    <a:pt x="42" y="58"/>
                    <a:pt x="42" y="60"/>
                  </a:cubicBezTo>
                  <a:cubicBezTo>
                    <a:pt x="43" y="59"/>
                    <a:pt x="43" y="59"/>
                    <a:pt x="43" y="59"/>
                  </a:cubicBezTo>
                  <a:cubicBezTo>
                    <a:pt x="43" y="61"/>
                    <a:pt x="44" y="62"/>
                    <a:pt x="45" y="63"/>
                  </a:cubicBezTo>
                  <a:cubicBezTo>
                    <a:pt x="43" y="63"/>
                    <a:pt x="42" y="63"/>
                    <a:pt x="40" y="63"/>
                  </a:cubicBezTo>
                  <a:cubicBezTo>
                    <a:pt x="40" y="63"/>
                    <a:pt x="43" y="61"/>
                    <a:pt x="40" y="61"/>
                  </a:cubicBezTo>
                  <a:close/>
                  <a:moveTo>
                    <a:pt x="18" y="83"/>
                  </a:moveTo>
                  <a:cubicBezTo>
                    <a:pt x="17" y="81"/>
                    <a:pt x="17" y="80"/>
                    <a:pt x="15" y="79"/>
                  </a:cubicBezTo>
                  <a:cubicBezTo>
                    <a:pt x="17" y="78"/>
                    <a:pt x="14" y="78"/>
                    <a:pt x="14" y="77"/>
                  </a:cubicBezTo>
                  <a:cubicBezTo>
                    <a:pt x="15" y="77"/>
                    <a:pt x="16" y="76"/>
                    <a:pt x="17" y="76"/>
                  </a:cubicBezTo>
                  <a:cubicBezTo>
                    <a:pt x="17" y="76"/>
                    <a:pt x="17" y="76"/>
                    <a:pt x="17" y="75"/>
                  </a:cubicBezTo>
                  <a:cubicBezTo>
                    <a:pt x="16" y="75"/>
                    <a:pt x="15" y="75"/>
                    <a:pt x="15" y="75"/>
                  </a:cubicBezTo>
                  <a:cubicBezTo>
                    <a:pt x="13" y="74"/>
                    <a:pt x="12" y="72"/>
                    <a:pt x="13" y="70"/>
                  </a:cubicBezTo>
                  <a:cubicBezTo>
                    <a:pt x="13" y="70"/>
                    <a:pt x="13" y="70"/>
                    <a:pt x="13" y="70"/>
                  </a:cubicBezTo>
                  <a:cubicBezTo>
                    <a:pt x="14" y="69"/>
                    <a:pt x="15" y="69"/>
                    <a:pt x="15" y="70"/>
                  </a:cubicBezTo>
                  <a:cubicBezTo>
                    <a:pt x="15" y="72"/>
                    <a:pt x="18" y="72"/>
                    <a:pt x="17" y="74"/>
                  </a:cubicBezTo>
                  <a:cubicBezTo>
                    <a:pt x="17" y="75"/>
                    <a:pt x="18" y="76"/>
                    <a:pt x="19" y="76"/>
                  </a:cubicBezTo>
                  <a:cubicBezTo>
                    <a:pt x="17" y="78"/>
                    <a:pt x="21" y="79"/>
                    <a:pt x="19" y="82"/>
                  </a:cubicBezTo>
                  <a:cubicBezTo>
                    <a:pt x="20" y="83"/>
                    <a:pt x="21" y="84"/>
                    <a:pt x="21" y="86"/>
                  </a:cubicBezTo>
                  <a:cubicBezTo>
                    <a:pt x="21" y="86"/>
                    <a:pt x="22" y="86"/>
                    <a:pt x="22" y="87"/>
                  </a:cubicBezTo>
                  <a:cubicBezTo>
                    <a:pt x="22" y="88"/>
                    <a:pt x="22" y="88"/>
                    <a:pt x="22" y="88"/>
                  </a:cubicBezTo>
                  <a:cubicBezTo>
                    <a:pt x="20" y="87"/>
                    <a:pt x="21" y="84"/>
                    <a:pt x="18" y="83"/>
                  </a:cubicBezTo>
                  <a:close/>
                  <a:moveTo>
                    <a:pt x="66" y="105"/>
                  </a:moveTo>
                  <a:cubicBezTo>
                    <a:pt x="68" y="104"/>
                    <a:pt x="68" y="106"/>
                    <a:pt x="70" y="107"/>
                  </a:cubicBezTo>
                  <a:cubicBezTo>
                    <a:pt x="68" y="107"/>
                    <a:pt x="68" y="105"/>
                    <a:pt x="66" y="105"/>
                  </a:cubicBezTo>
                  <a:close/>
                  <a:moveTo>
                    <a:pt x="82" y="121"/>
                  </a:moveTo>
                  <a:cubicBezTo>
                    <a:pt x="83" y="120"/>
                    <a:pt x="84" y="120"/>
                    <a:pt x="85" y="121"/>
                  </a:cubicBezTo>
                  <a:cubicBezTo>
                    <a:pt x="85" y="121"/>
                    <a:pt x="84" y="122"/>
                    <a:pt x="84" y="122"/>
                  </a:cubicBezTo>
                  <a:cubicBezTo>
                    <a:pt x="83" y="122"/>
                    <a:pt x="82" y="121"/>
                    <a:pt x="82" y="121"/>
                  </a:cubicBezTo>
                  <a:close/>
                  <a:moveTo>
                    <a:pt x="87" y="120"/>
                  </a:moveTo>
                  <a:cubicBezTo>
                    <a:pt x="88" y="120"/>
                    <a:pt x="88" y="120"/>
                    <a:pt x="88" y="120"/>
                  </a:cubicBezTo>
                  <a:cubicBezTo>
                    <a:pt x="88" y="121"/>
                    <a:pt x="88" y="121"/>
                    <a:pt x="88" y="121"/>
                  </a:cubicBezTo>
                  <a:lnTo>
                    <a:pt x="87" y="120"/>
                  </a:lnTo>
                  <a:close/>
                  <a:moveTo>
                    <a:pt x="123" y="139"/>
                  </a:moveTo>
                  <a:cubicBezTo>
                    <a:pt x="123" y="138"/>
                    <a:pt x="124" y="137"/>
                    <a:pt x="123" y="137"/>
                  </a:cubicBezTo>
                  <a:cubicBezTo>
                    <a:pt x="122" y="137"/>
                    <a:pt x="122" y="137"/>
                    <a:pt x="122" y="137"/>
                  </a:cubicBezTo>
                  <a:cubicBezTo>
                    <a:pt x="121" y="138"/>
                    <a:pt x="121" y="138"/>
                    <a:pt x="121" y="138"/>
                  </a:cubicBezTo>
                  <a:cubicBezTo>
                    <a:pt x="119" y="137"/>
                    <a:pt x="119" y="137"/>
                    <a:pt x="119" y="137"/>
                  </a:cubicBezTo>
                  <a:cubicBezTo>
                    <a:pt x="120" y="137"/>
                    <a:pt x="120" y="137"/>
                    <a:pt x="120" y="137"/>
                  </a:cubicBezTo>
                  <a:cubicBezTo>
                    <a:pt x="119" y="136"/>
                    <a:pt x="118" y="136"/>
                    <a:pt x="118" y="136"/>
                  </a:cubicBezTo>
                  <a:cubicBezTo>
                    <a:pt x="117" y="136"/>
                    <a:pt x="117" y="136"/>
                    <a:pt x="117" y="136"/>
                  </a:cubicBezTo>
                  <a:cubicBezTo>
                    <a:pt x="115" y="135"/>
                    <a:pt x="114" y="134"/>
                    <a:pt x="112" y="133"/>
                  </a:cubicBezTo>
                  <a:cubicBezTo>
                    <a:pt x="109" y="132"/>
                    <a:pt x="109" y="132"/>
                    <a:pt x="109" y="132"/>
                  </a:cubicBezTo>
                  <a:cubicBezTo>
                    <a:pt x="109" y="132"/>
                    <a:pt x="109" y="132"/>
                    <a:pt x="109" y="132"/>
                  </a:cubicBezTo>
                  <a:cubicBezTo>
                    <a:pt x="109" y="132"/>
                    <a:pt x="109" y="132"/>
                    <a:pt x="109" y="132"/>
                  </a:cubicBezTo>
                  <a:cubicBezTo>
                    <a:pt x="109" y="132"/>
                    <a:pt x="108" y="131"/>
                    <a:pt x="107" y="132"/>
                  </a:cubicBezTo>
                  <a:cubicBezTo>
                    <a:pt x="107" y="131"/>
                    <a:pt x="107" y="131"/>
                    <a:pt x="107" y="131"/>
                  </a:cubicBezTo>
                  <a:cubicBezTo>
                    <a:pt x="106" y="130"/>
                    <a:pt x="103" y="132"/>
                    <a:pt x="103" y="130"/>
                  </a:cubicBezTo>
                  <a:cubicBezTo>
                    <a:pt x="104" y="129"/>
                    <a:pt x="102" y="129"/>
                    <a:pt x="101" y="128"/>
                  </a:cubicBezTo>
                  <a:cubicBezTo>
                    <a:pt x="99" y="128"/>
                    <a:pt x="99" y="126"/>
                    <a:pt x="98" y="127"/>
                  </a:cubicBezTo>
                  <a:cubicBezTo>
                    <a:pt x="97" y="127"/>
                    <a:pt x="98" y="126"/>
                    <a:pt x="97" y="126"/>
                  </a:cubicBezTo>
                  <a:cubicBezTo>
                    <a:pt x="95" y="125"/>
                    <a:pt x="95" y="125"/>
                    <a:pt x="95" y="125"/>
                  </a:cubicBezTo>
                  <a:cubicBezTo>
                    <a:pt x="96" y="124"/>
                    <a:pt x="94" y="124"/>
                    <a:pt x="94" y="123"/>
                  </a:cubicBezTo>
                  <a:cubicBezTo>
                    <a:pt x="93" y="123"/>
                    <a:pt x="93" y="123"/>
                    <a:pt x="93" y="123"/>
                  </a:cubicBezTo>
                  <a:cubicBezTo>
                    <a:pt x="93" y="124"/>
                    <a:pt x="91" y="124"/>
                    <a:pt x="90" y="125"/>
                  </a:cubicBezTo>
                  <a:cubicBezTo>
                    <a:pt x="89" y="125"/>
                    <a:pt x="88" y="124"/>
                    <a:pt x="87" y="125"/>
                  </a:cubicBezTo>
                  <a:cubicBezTo>
                    <a:pt x="87" y="124"/>
                    <a:pt x="86" y="124"/>
                    <a:pt x="86" y="124"/>
                  </a:cubicBezTo>
                  <a:cubicBezTo>
                    <a:pt x="87" y="123"/>
                    <a:pt x="87" y="123"/>
                    <a:pt x="87" y="123"/>
                  </a:cubicBezTo>
                  <a:cubicBezTo>
                    <a:pt x="86" y="122"/>
                    <a:pt x="86" y="122"/>
                    <a:pt x="86" y="122"/>
                  </a:cubicBezTo>
                  <a:cubicBezTo>
                    <a:pt x="88" y="122"/>
                    <a:pt x="90" y="124"/>
                    <a:pt x="91" y="122"/>
                  </a:cubicBezTo>
                  <a:cubicBezTo>
                    <a:pt x="92" y="121"/>
                    <a:pt x="90" y="121"/>
                    <a:pt x="89" y="120"/>
                  </a:cubicBezTo>
                  <a:cubicBezTo>
                    <a:pt x="89" y="120"/>
                    <a:pt x="89" y="119"/>
                    <a:pt x="88" y="119"/>
                  </a:cubicBezTo>
                  <a:cubicBezTo>
                    <a:pt x="87" y="119"/>
                    <a:pt x="87" y="119"/>
                    <a:pt x="86" y="120"/>
                  </a:cubicBezTo>
                  <a:cubicBezTo>
                    <a:pt x="86" y="119"/>
                    <a:pt x="84" y="119"/>
                    <a:pt x="84" y="118"/>
                  </a:cubicBezTo>
                  <a:cubicBezTo>
                    <a:pt x="83" y="117"/>
                    <a:pt x="81" y="118"/>
                    <a:pt x="81" y="117"/>
                  </a:cubicBezTo>
                  <a:cubicBezTo>
                    <a:pt x="82" y="115"/>
                    <a:pt x="80" y="115"/>
                    <a:pt x="79" y="114"/>
                  </a:cubicBezTo>
                  <a:cubicBezTo>
                    <a:pt x="80" y="114"/>
                    <a:pt x="81" y="114"/>
                    <a:pt x="80" y="113"/>
                  </a:cubicBezTo>
                  <a:cubicBezTo>
                    <a:pt x="80" y="113"/>
                    <a:pt x="79" y="113"/>
                    <a:pt x="79" y="113"/>
                  </a:cubicBezTo>
                  <a:cubicBezTo>
                    <a:pt x="78" y="114"/>
                    <a:pt x="79" y="114"/>
                    <a:pt x="78" y="114"/>
                  </a:cubicBezTo>
                  <a:cubicBezTo>
                    <a:pt x="79" y="113"/>
                    <a:pt x="76" y="112"/>
                    <a:pt x="78" y="112"/>
                  </a:cubicBezTo>
                  <a:cubicBezTo>
                    <a:pt x="78" y="111"/>
                    <a:pt x="78" y="111"/>
                    <a:pt x="78" y="111"/>
                  </a:cubicBezTo>
                  <a:cubicBezTo>
                    <a:pt x="77" y="110"/>
                    <a:pt x="77" y="112"/>
                    <a:pt x="76" y="111"/>
                  </a:cubicBezTo>
                  <a:cubicBezTo>
                    <a:pt x="76" y="110"/>
                    <a:pt x="76" y="110"/>
                    <a:pt x="76" y="110"/>
                  </a:cubicBezTo>
                  <a:cubicBezTo>
                    <a:pt x="76" y="110"/>
                    <a:pt x="76" y="110"/>
                    <a:pt x="76" y="110"/>
                  </a:cubicBezTo>
                  <a:cubicBezTo>
                    <a:pt x="76" y="109"/>
                    <a:pt x="75" y="109"/>
                    <a:pt x="74" y="109"/>
                  </a:cubicBezTo>
                  <a:cubicBezTo>
                    <a:pt x="74" y="108"/>
                    <a:pt x="73" y="107"/>
                    <a:pt x="72" y="106"/>
                  </a:cubicBezTo>
                  <a:cubicBezTo>
                    <a:pt x="71" y="106"/>
                    <a:pt x="71" y="106"/>
                    <a:pt x="71" y="106"/>
                  </a:cubicBezTo>
                  <a:cubicBezTo>
                    <a:pt x="72" y="104"/>
                    <a:pt x="68" y="105"/>
                    <a:pt x="69" y="103"/>
                  </a:cubicBezTo>
                  <a:cubicBezTo>
                    <a:pt x="69" y="103"/>
                    <a:pt x="68" y="102"/>
                    <a:pt x="67" y="102"/>
                  </a:cubicBezTo>
                  <a:cubicBezTo>
                    <a:pt x="65" y="102"/>
                    <a:pt x="66" y="104"/>
                    <a:pt x="66" y="104"/>
                  </a:cubicBezTo>
                  <a:cubicBezTo>
                    <a:pt x="65" y="103"/>
                    <a:pt x="62" y="102"/>
                    <a:pt x="62" y="101"/>
                  </a:cubicBezTo>
                  <a:cubicBezTo>
                    <a:pt x="61" y="101"/>
                    <a:pt x="60" y="100"/>
                    <a:pt x="60" y="99"/>
                  </a:cubicBezTo>
                  <a:cubicBezTo>
                    <a:pt x="57" y="98"/>
                    <a:pt x="56" y="95"/>
                    <a:pt x="53" y="93"/>
                  </a:cubicBezTo>
                  <a:cubicBezTo>
                    <a:pt x="53" y="92"/>
                    <a:pt x="53" y="92"/>
                    <a:pt x="53" y="92"/>
                  </a:cubicBezTo>
                  <a:cubicBezTo>
                    <a:pt x="54" y="93"/>
                    <a:pt x="54" y="92"/>
                    <a:pt x="55" y="92"/>
                  </a:cubicBezTo>
                  <a:cubicBezTo>
                    <a:pt x="54" y="93"/>
                    <a:pt x="55" y="93"/>
                    <a:pt x="55" y="94"/>
                  </a:cubicBezTo>
                  <a:cubicBezTo>
                    <a:pt x="56" y="93"/>
                    <a:pt x="56" y="93"/>
                    <a:pt x="56" y="93"/>
                  </a:cubicBezTo>
                  <a:cubicBezTo>
                    <a:pt x="55" y="94"/>
                    <a:pt x="56" y="95"/>
                    <a:pt x="57" y="96"/>
                  </a:cubicBezTo>
                  <a:cubicBezTo>
                    <a:pt x="58" y="96"/>
                    <a:pt x="59" y="98"/>
                    <a:pt x="60" y="98"/>
                  </a:cubicBezTo>
                  <a:cubicBezTo>
                    <a:pt x="61" y="98"/>
                    <a:pt x="61" y="98"/>
                    <a:pt x="61" y="98"/>
                  </a:cubicBezTo>
                  <a:cubicBezTo>
                    <a:pt x="62" y="100"/>
                    <a:pt x="64" y="101"/>
                    <a:pt x="66" y="103"/>
                  </a:cubicBezTo>
                  <a:cubicBezTo>
                    <a:pt x="66" y="102"/>
                    <a:pt x="67" y="100"/>
                    <a:pt x="65" y="99"/>
                  </a:cubicBezTo>
                  <a:cubicBezTo>
                    <a:pt x="63" y="99"/>
                    <a:pt x="63" y="99"/>
                    <a:pt x="63" y="99"/>
                  </a:cubicBezTo>
                  <a:cubicBezTo>
                    <a:pt x="64" y="97"/>
                    <a:pt x="61" y="96"/>
                    <a:pt x="61" y="95"/>
                  </a:cubicBezTo>
                  <a:cubicBezTo>
                    <a:pt x="61" y="94"/>
                    <a:pt x="61" y="94"/>
                    <a:pt x="61" y="94"/>
                  </a:cubicBezTo>
                  <a:cubicBezTo>
                    <a:pt x="59" y="94"/>
                    <a:pt x="58" y="91"/>
                    <a:pt x="56" y="91"/>
                  </a:cubicBezTo>
                  <a:cubicBezTo>
                    <a:pt x="56" y="90"/>
                    <a:pt x="56" y="89"/>
                    <a:pt x="55" y="89"/>
                  </a:cubicBezTo>
                  <a:cubicBezTo>
                    <a:pt x="54" y="88"/>
                    <a:pt x="52" y="88"/>
                    <a:pt x="53" y="86"/>
                  </a:cubicBezTo>
                  <a:cubicBezTo>
                    <a:pt x="52" y="86"/>
                    <a:pt x="51" y="85"/>
                    <a:pt x="49" y="86"/>
                  </a:cubicBezTo>
                  <a:cubicBezTo>
                    <a:pt x="49" y="88"/>
                    <a:pt x="52" y="88"/>
                    <a:pt x="53" y="90"/>
                  </a:cubicBezTo>
                  <a:cubicBezTo>
                    <a:pt x="52" y="91"/>
                    <a:pt x="51" y="90"/>
                    <a:pt x="51" y="91"/>
                  </a:cubicBezTo>
                  <a:cubicBezTo>
                    <a:pt x="51" y="89"/>
                    <a:pt x="49" y="88"/>
                    <a:pt x="49" y="86"/>
                  </a:cubicBezTo>
                  <a:cubicBezTo>
                    <a:pt x="48" y="86"/>
                    <a:pt x="47" y="86"/>
                    <a:pt x="48" y="85"/>
                  </a:cubicBezTo>
                  <a:cubicBezTo>
                    <a:pt x="49" y="84"/>
                    <a:pt x="51" y="83"/>
                    <a:pt x="50" y="82"/>
                  </a:cubicBezTo>
                  <a:cubicBezTo>
                    <a:pt x="47" y="79"/>
                    <a:pt x="46" y="75"/>
                    <a:pt x="44" y="72"/>
                  </a:cubicBezTo>
                  <a:cubicBezTo>
                    <a:pt x="44" y="72"/>
                    <a:pt x="44" y="72"/>
                    <a:pt x="44" y="72"/>
                  </a:cubicBezTo>
                  <a:cubicBezTo>
                    <a:pt x="43" y="72"/>
                    <a:pt x="44" y="70"/>
                    <a:pt x="42" y="70"/>
                  </a:cubicBezTo>
                  <a:cubicBezTo>
                    <a:pt x="42" y="70"/>
                    <a:pt x="42" y="69"/>
                    <a:pt x="42" y="69"/>
                  </a:cubicBezTo>
                  <a:cubicBezTo>
                    <a:pt x="43" y="69"/>
                    <a:pt x="44" y="67"/>
                    <a:pt x="45" y="68"/>
                  </a:cubicBezTo>
                  <a:cubicBezTo>
                    <a:pt x="45" y="70"/>
                    <a:pt x="48" y="70"/>
                    <a:pt x="47" y="72"/>
                  </a:cubicBezTo>
                  <a:cubicBezTo>
                    <a:pt x="49" y="72"/>
                    <a:pt x="49" y="72"/>
                    <a:pt x="49" y="72"/>
                  </a:cubicBezTo>
                  <a:cubicBezTo>
                    <a:pt x="48" y="73"/>
                    <a:pt x="48" y="73"/>
                    <a:pt x="48" y="73"/>
                  </a:cubicBezTo>
                  <a:cubicBezTo>
                    <a:pt x="49" y="74"/>
                    <a:pt x="49" y="74"/>
                    <a:pt x="49" y="74"/>
                  </a:cubicBezTo>
                  <a:cubicBezTo>
                    <a:pt x="49" y="74"/>
                    <a:pt x="49" y="74"/>
                    <a:pt x="49" y="74"/>
                  </a:cubicBezTo>
                  <a:cubicBezTo>
                    <a:pt x="49" y="75"/>
                    <a:pt x="50" y="74"/>
                    <a:pt x="50" y="75"/>
                  </a:cubicBezTo>
                  <a:cubicBezTo>
                    <a:pt x="48" y="77"/>
                    <a:pt x="52" y="77"/>
                    <a:pt x="52" y="79"/>
                  </a:cubicBezTo>
                  <a:cubicBezTo>
                    <a:pt x="53" y="79"/>
                    <a:pt x="53" y="79"/>
                    <a:pt x="53" y="79"/>
                  </a:cubicBezTo>
                  <a:cubicBezTo>
                    <a:pt x="53" y="80"/>
                    <a:pt x="52" y="82"/>
                    <a:pt x="54" y="82"/>
                  </a:cubicBezTo>
                  <a:cubicBezTo>
                    <a:pt x="54" y="82"/>
                    <a:pt x="55" y="84"/>
                    <a:pt x="56" y="84"/>
                  </a:cubicBezTo>
                  <a:cubicBezTo>
                    <a:pt x="57" y="85"/>
                    <a:pt x="57" y="87"/>
                    <a:pt x="58" y="87"/>
                  </a:cubicBezTo>
                  <a:cubicBezTo>
                    <a:pt x="59" y="88"/>
                    <a:pt x="57" y="88"/>
                    <a:pt x="58" y="89"/>
                  </a:cubicBezTo>
                  <a:cubicBezTo>
                    <a:pt x="59" y="89"/>
                    <a:pt x="60" y="89"/>
                    <a:pt x="61" y="90"/>
                  </a:cubicBezTo>
                  <a:cubicBezTo>
                    <a:pt x="62" y="91"/>
                    <a:pt x="62" y="91"/>
                    <a:pt x="63" y="92"/>
                  </a:cubicBezTo>
                  <a:cubicBezTo>
                    <a:pt x="62" y="92"/>
                    <a:pt x="62" y="92"/>
                    <a:pt x="61" y="93"/>
                  </a:cubicBezTo>
                  <a:cubicBezTo>
                    <a:pt x="62" y="93"/>
                    <a:pt x="62" y="94"/>
                    <a:pt x="63" y="94"/>
                  </a:cubicBezTo>
                  <a:cubicBezTo>
                    <a:pt x="64" y="93"/>
                    <a:pt x="65" y="95"/>
                    <a:pt x="66" y="96"/>
                  </a:cubicBezTo>
                  <a:cubicBezTo>
                    <a:pt x="66" y="97"/>
                    <a:pt x="66" y="97"/>
                    <a:pt x="66" y="97"/>
                  </a:cubicBezTo>
                  <a:cubicBezTo>
                    <a:pt x="67" y="97"/>
                    <a:pt x="68" y="98"/>
                    <a:pt x="69" y="99"/>
                  </a:cubicBezTo>
                  <a:cubicBezTo>
                    <a:pt x="68" y="100"/>
                    <a:pt x="68" y="100"/>
                    <a:pt x="68" y="100"/>
                  </a:cubicBezTo>
                  <a:cubicBezTo>
                    <a:pt x="70" y="99"/>
                    <a:pt x="69" y="101"/>
                    <a:pt x="70" y="102"/>
                  </a:cubicBezTo>
                  <a:cubicBezTo>
                    <a:pt x="72" y="103"/>
                    <a:pt x="72" y="104"/>
                    <a:pt x="74" y="105"/>
                  </a:cubicBezTo>
                  <a:cubicBezTo>
                    <a:pt x="74" y="105"/>
                    <a:pt x="73" y="106"/>
                    <a:pt x="74" y="106"/>
                  </a:cubicBezTo>
                  <a:cubicBezTo>
                    <a:pt x="77" y="107"/>
                    <a:pt x="78" y="114"/>
                    <a:pt x="83" y="111"/>
                  </a:cubicBezTo>
                  <a:cubicBezTo>
                    <a:pt x="83" y="112"/>
                    <a:pt x="84" y="113"/>
                    <a:pt x="84" y="114"/>
                  </a:cubicBezTo>
                  <a:cubicBezTo>
                    <a:pt x="85" y="113"/>
                    <a:pt x="87" y="113"/>
                    <a:pt x="88" y="114"/>
                  </a:cubicBezTo>
                  <a:cubicBezTo>
                    <a:pt x="89" y="115"/>
                    <a:pt x="86" y="116"/>
                    <a:pt x="88" y="116"/>
                  </a:cubicBezTo>
                  <a:cubicBezTo>
                    <a:pt x="89" y="116"/>
                    <a:pt x="88" y="118"/>
                    <a:pt x="89" y="117"/>
                  </a:cubicBezTo>
                  <a:cubicBezTo>
                    <a:pt x="90" y="117"/>
                    <a:pt x="90" y="117"/>
                    <a:pt x="90" y="117"/>
                  </a:cubicBezTo>
                  <a:cubicBezTo>
                    <a:pt x="90" y="118"/>
                    <a:pt x="92" y="120"/>
                    <a:pt x="94" y="121"/>
                  </a:cubicBezTo>
                  <a:cubicBezTo>
                    <a:pt x="95" y="120"/>
                    <a:pt x="95" y="120"/>
                    <a:pt x="95" y="120"/>
                  </a:cubicBezTo>
                  <a:cubicBezTo>
                    <a:pt x="96" y="121"/>
                    <a:pt x="96" y="122"/>
                    <a:pt x="95" y="123"/>
                  </a:cubicBezTo>
                  <a:cubicBezTo>
                    <a:pt x="97" y="122"/>
                    <a:pt x="98" y="125"/>
                    <a:pt x="99" y="123"/>
                  </a:cubicBezTo>
                  <a:cubicBezTo>
                    <a:pt x="100" y="124"/>
                    <a:pt x="99" y="126"/>
                    <a:pt x="101" y="126"/>
                  </a:cubicBezTo>
                  <a:cubicBezTo>
                    <a:pt x="102" y="125"/>
                    <a:pt x="103" y="125"/>
                    <a:pt x="104" y="126"/>
                  </a:cubicBezTo>
                  <a:cubicBezTo>
                    <a:pt x="103" y="128"/>
                    <a:pt x="106" y="129"/>
                    <a:pt x="108" y="130"/>
                  </a:cubicBezTo>
                  <a:cubicBezTo>
                    <a:pt x="109" y="129"/>
                    <a:pt x="110" y="130"/>
                    <a:pt x="110" y="131"/>
                  </a:cubicBezTo>
                  <a:cubicBezTo>
                    <a:pt x="110" y="132"/>
                    <a:pt x="112" y="132"/>
                    <a:pt x="112" y="132"/>
                  </a:cubicBezTo>
                  <a:cubicBezTo>
                    <a:pt x="114" y="130"/>
                    <a:pt x="114" y="133"/>
                    <a:pt x="116" y="134"/>
                  </a:cubicBezTo>
                  <a:cubicBezTo>
                    <a:pt x="120" y="135"/>
                    <a:pt x="124" y="136"/>
                    <a:pt x="127" y="137"/>
                  </a:cubicBezTo>
                  <a:cubicBezTo>
                    <a:pt x="128" y="138"/>
                    <a:pt x="128" y="138"/>
                    <a:pt x="127" y="139"/>
                  </a:cubicBezTo>
                  <a:cubicBezTo>
                    <a:pt x="126" y="139"/>
                    <a:pt x="126" y="139"/>
                    <a:pt x="126" y="139"/>
                  </a:cubicBezTo>
                  <a:cubicBezTo>
                    <a:pt x="126" y="139"/>
                    <a:pt x="126" y="139"/>
                    <a:pt x="126" y="140"/>
                  </a:cubicBezTo>
                  <a:cubicBezTo>
                    <a:pt x="126" y="140"/>
                    <a:pt x="126" y="140"/>
                    <a:pt x="126" y="140"/>
                  </a:cubicBezTo>
                  <a:cubicBezTo>
                    <a:pt x="125" y="140"/>
                    <a:pt x="124" y="139"/>
                    <a:pt x="123" y="139"/>
                  </a:cubicBezTo>
                  <a:close/>
                  <a:moveTo>
                    <a:pt x="130" y="141"/>
                  </a:moveTo>
                  <a:cubicBezTo>
                    <a:pt x="130" y="141"/>
                    <a:pt x="130" y="141"/>
                    <a:pt x="131" y="140"/>
                  </a:cubicBezTo>
                  <a:cubicBezTo>
                    <a:pt x="130" y="140"/>
                    <a:pt x="129" y="140"/>
                    <a:pt x="128" y="140"/>
                  </a:cubicBezTo>
                  <a:cubicBezTo>
                    <a:pt x="128" y="139"/>
                    <a:pt x="128" y="139"/>
                    <a:pt x="128" y="139"/>
                  </a:cubicBezTo>
                  <a:cubicBezTo>
                    <a:pt x="129" y="138"/>
                    <a:pt x="130" y="139"/>
                    <a:pt x="132" y="139"/>
                  </a:cubicBezTo>
                  <a:cubicBezTo>
                    <a:pt x="133" y="140"/>
                    <a:pt x="134" y="140"/>
                    <a:pt x="135" y="140"/>
                  </a:cubicBezTo>
                  <a:cubicBezTo>
                    <a:pt x="135" y="140"/>
                    <a:pt x="137" y="140"/>
                    <a:pt x="137" y="140"/>
                  </a:cubicBezTo>
                  <a:cubicBezTo>
                    <a:pt x="136" y="141"/>
                    <a:pt x="139" y="140"/>
                    <a:pt x="140" y="141"/>
                  </a:cubicBezTo>
                  <a:cubicBezTo>
                    <a:pt x="140" y="141"/>
                    <a:pt x="140" y="141"/>
                    <a:pt x="141" y="142"/>
                  </a:cubicBezTo>
                  <a:cubicBezTo>
                    <a:pt x="142" y="143"/>
                    <a:pt x="142" y="141"/>
                    <a:pt x="143" y="141"/>
                  </a:cubicBezTo>
                  <a:cubicBezTo>
                    <a:pt x="145" y="141"/>
                    <a:pt x="145" y="144"/>
                    <a:pt x="147" y="142"/>
                  </a:cubicBezTo>
                  <a:cubicBezTo>
                    <a:pt x="149" y="144"/>
                    <a:pt x="151" y="144"/>
                    <a:pt x="153" y="144"/>
                  </a:cubicBezTo>
                  <a:cubicBezTo>
                    <a:pt x="151" y="145"/>
                    <a:pt x="153" y="145"/>
                    <a:pt x="152" y="146"/>
                  </a:cubicBezTo>
                  <a:cubicBezTo>
                    <a:pt x="151" y="144"/>
                    <a:pt x="149" y="143"/>
                    <a:pt x="147" y="144"/>
                  </a:cubicBezTo>
                  <a:cubicBezTo>
                    <a:pt x="141" y="143"/>
                    <a:pt x="141" y="143"/>
                    <a:pt x="141" y="143"/>
                  </a:cubicBezTo>
                  <a:cubicBezTo>
                    <a:pt x="142" y="142"/>
                    <a:pt x="141" y="143"/>
                    <a:pt x="140" y="143"/>
                  </a:cubicBezTo>
                  <a:cubicBezTo>
                    <a:pt x="135" y="142"/>
                    <a:pt x="135" y="142"/>
                    <a:pt x="135" y="142"/>
                  </a:cubicBezTo>
                  <a:cubicBezTo>
                    <a:pt x="135" y="141"/>
                    <a:pt x="135" y="141"/>
                    <a:pt x="135" y="141"/>
                  </a:cubicBezTo>
                  <a:cubicBezTo>
                    <a:pt x="135" y="141"/>
                    <a:pt x="134" y="140"/>
                    <a:pt x="134" y="141"/>
                  </a:cubicBezTo>
                  <a:cubicBezTo>
                    <a:pt x="134" y="142"/>
                    <a:pt x="131" y="141"/>
                    <a:pt x="133" y="142"/>
                  </a:cubicBezTo>
                  <a:lnTo>
                    <a:pt x="130"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71" name="Freeform 1592"/>
            <p:cNvSpPr/>
            <p:nvPr/>
          </p:nvSpPr>
          <p:spPr bwMode="auto">
            <a:xfrm>
              <a:off x="7623176" y="4508501"/>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72" name="Freeform 1593"/>
            <p:cNvSpPr/>
            <p:nvPr/>
          </p:nvSpPr>
          <p:spPr bwMode="auto">
            <a:xfrm>
              <a:off x="7627938" y="4518026"/>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73" name="Freeform 1594"/>
            <p:cNvSpPr/>
            <p:nvPr/>
          </p:nvSpPr>
          <p:spPr bwMode="auto">
            <a:xfrm>
              <a:off x="7550151" y="4360864"/>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74" name="Freeform 1595"/>
            <p:cNvSpPr/>
            <p:nvPr/>
          </p:nvSpPr>
          <p:spPr bwMode="auto">
            <a:xfrm>
              <a:off x="7591426" y="4451351"/>
              <a:ext cx="3175" cy="317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75" name="Freeform 1596"/>
            <p:cNvSpPr/>
            <p:nvPr/>
          </p:nvSpPr>
          <p:spPr bwMode="auto">
            <a:xfrm>
              <a:off x="7635876" y="4538664"/>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76" name="Freeform 1597"/>
            <p:cNvSpPr/>
            <p:nvPr/>
          </p:nvSpPr>
          <p:spPr bwMode="auto">
            <a:xfrm>
              <a:off x="7631113" y="4533901"/>
              <a:ext cx="158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77" name="Freeform 1598"/>
            <p:cNvSpPr/>
            <p:nvPr/>
          </p:nvSpPr>
          <p:spPr bwMode="auto">
            <a:xfrm>
              <a:off x="7616826" y="4511676"/>
              <a:ext cx="4763" cy="317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1" y="1"/>
                    <a:pt x="0" y="2"/>
                  </a:cubicBezTo>
                  <a:cubicBezTo>
                    <a:pt x="1" y="1"/>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78" name="Freeform 1599"/>
            <p:cNvSpPr/>
            <p:nvPr/>
          </p:nvSpPr>
          <p:spPr bwMode="auto">
            <a:xfrm>
              <a:off x="7543801" y="4360864"/>
              <a:ext cx="4763" cy="1588"/>
            </a:xfrm>
            <a:custGeom>
              <a:avLst/>
              <a:gdLst>
                <a:gd name="T0" fmla="*/ 0 w 3"/>
                <a:gd name="T1" fmla="*/ 0 h 1"/>
                <a:gd name="T2" fmla="*/ 3 w 3"/>
                <a:gd name="T3" fmla="*/ 0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3" y="1"/>
                    <a:pt x="3"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79" name="Freeform 1600"/>
            <p:cNvSpPr/>
            <p:nvPr/>
          </p:nvSpPr>
          <p:spPr bwMode="auto">
            <a:xfrm>
              <a:off x="7575551" y="4419601"/>
              <a:ext cx="1588" cy="1588"/>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1" y="0"/>
                    <a:pt x="1" y="0"/>
                  </a:cubicBezTo>
                  <a:cubicBezTo>
                    <a:pt x="0"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80" name="Freeform 1601"/>
            <p:cNvSpPr/>
            <p:nvPr/>
          </p:nvSpPr>
          <p:spPr bwMode="auto">
            <a:xfrm>
              <a:off x="7621588" y="4521201"/>
              <a:ext cx="4763" cy="4763"/>
            </a:xfrm>
            <a:custGeom>
              <a:avLst/>
              <a:gdLst>
                <a:gd name="T0" fmla="*/ 3 w 3"/>
                <a:gd name="T1" fmla="*/ 1 h 3"/>
                <a:gd name="T2" fmla="*/ 2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0"/>
                    <a:pt x="2" y="0"/>
                    <a:pt x="2" y="0"/>
                  </a:cubicBezTo>
                  <a:cubicBezTo>
                    <a:pt x="0" y="3"/>
                    <a:pt x="0" y="3"/>
                    <a:pt x="0" y="3"/>
                  </a:cubicBezTo>
                  <a:cubicBezTo>
                    <a:pt x="2" y="2"/>
                    <a:pt x="1"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81" name="Freeform 1602"/>
            <p:cNvSpPr/>
            <p:nvPr/>
          </p:nvSpPr>
          <p:spPr bwMode="auto">
            <a:xfrm>
              <a:off x="7607301" y="4491039"/>
              <a:ext cx="3175" cy="3175"/>
            </a:xfrm>
            <a:custGeom>
              <a:avLst/>
              <a:gdLst>
                <a:gd name="T0" fmla="*/ 2 w 2"/>
                <a:gd name="T1" fmla="*/ 1 h 2"/>
                <a:gd name="T2" fmla="*/ 0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0" y="0"/>
                  </a:cubicBezTo>
                  <a:cubicBezTo>
                    <a:pt x="0" y="2"/>
                    <a:pt x="0" y="2"/>
                    <a:pt x="0" y="2"/>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82" name="Freeform 1603"/>
            <p:cNvSpPr/>
            <p:nvPr/>
          </p:nvSpPr>
          <p:spPr bwMode="auto">
            <a:xfrm>
              <a:off x="7578726" y="4438651"/>
              <a:ext cx="9525" cy="7938"/>
            </a:xfrm>
            <a:custGeom>
              <a:avLst/>
              <a:gdLst>
                <a:gd name="T0" fmla="*/ 3 w 7"/>
                <a:gd name="T1" fmla="*/ 4 h 6"/>
                <a:gd name="T2" fmla="*/ 7 w 7"/>
                <a:gd name="T3" fmla="*/ 6 h 6"/>
                <a:gd name="T4" fmla="*/ 6 w 7"/>
                <a:gd name="T5" fmla="*/ 6 h 6"/>
                <a:gd name="T6" fmla="*/ 3 w 7"/>
                <a:gd name="T7" fmla="*/ 3 h 6"/>
                <a:gd name="T8" fmla="*/ 0 w 7"/>
                <a:gd name="T9" fmla="*/ 1 h 6"/>
                <a:gd name="T10" fmla="*/ 2 w 7"/>
                <a:gd name="T11" fmla="*/ 4 h 6"/>
                <a:gd name="T12" fmla="*/ 3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3" y="4"/>
                  </a:moveTo>
                  <a:cubicBezTo>
                    <a:pt x="3" y="6"/>
                    <a:pt x="6" y="5"/>
                    <a:pt x="7" y="6"/>
                  </a:cubicBezTo>
                  <a:cubicBezTo>
                    <a:pt x="6" y="6"/>
                    <a:pt x="6" y="6"/>
                    <a:pt x="6" y="6"/>
                  </a:cubicBezTo>
                  <a:cubicBezTo>
                    <a:pt x="5" y="5"/>
                    <a:pt x="5" y="4"/>
                    <a:pt x="3" y="3"/>
                  </a:cubicBezTo>
                  <a:cubicBezTo>
                    <a:pt x="1" y="3"/>
                    <a:pt x="3" y="0"/>
                    <a:pt x="0" y="1"/>
                  </a:cubicBezTo>
                  <a:cubicBezTo>
                    <a:pt x="0" y="2"/>
                    <a:pt x="1" y="3"/>
                    <a:pt x="2" y="4"/>
                  </a:cubicBezTo>
                  <a:cubicBezTo>
                    <a:pt x="3" y="3"/>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83" name="Freeform 1604"/>
            <p:cNvSpPr/>
            <p:nvPr/>
          </p:nvSpPr>
          <p:spPr bwMode="auto">
            <a:xfrm>
              <a:off x="7566026" y="4410076"/>
              <a:ext cx="1588" cy="1588"/>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1" y="0"/>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84" name="Freeform 1605"/>
            <p:cNvSpPr/>
            <p:nvPr/>
          </p:nvSpPr>
          <p:spPr bwMode="auto">
            <a:xfrm>
              <a:off x="7558088" y="4391026"/>
              <a:ext cx="0" cy="158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85" name="Freeform 1606"/>
            <p:cNvSpPr/>
            <p:nvPr/>
          </p:nvSpPr>
          <p:spPr bwMode="auto">
            <a:xfrm>
              <a:off x="7589838" y="451008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86" name="Freeform 1607"/>
            <p:cNvSpPr>
              <a:spLocks noEditPoints="1"/>
            </p:cNvSpPr>
            <p:nvPr/>
          </p:nvSpPr>
          <p:spPr bwMode="auto">
            <a:xfrm>
              <a:off x="7573963" y="4495801"/>
              <a:ext cx="36513" cy="39688"/>
            </a:xfrm>
            <a:custGeom>
              <a:avLst/>
              <a:gdLst>
                <a:gd name="T0" fmla="*/ 3 w 26"/>
                <a:gd name="T1" fmla="*/ 27 h 29"/>
                <a:gd name="T2" fmla="*/ 3 w 26"/>
                <a:gd name="T3" fmla="*/ 26 h 29"/>
                <a:gd name="T4" fmla="*/ 2 w 26"/>
                <a:gd name="T5" fmla="*/ 26 h 29"/>
                <a:gd name="T6" fmla="*/ 4 w 26"/>
                <a:gd name="T7" fmla="*/ 22 h 29"/>
                <a:gd name="T8" fmla="*/ 6 w 26"/>
                <a:gd name="T9" fmla="*/ 21 h 29"/>
                <a:gd name="T10" fmla="*/ 10 w 26"/>
                <a:gd name="T11" fmla="*/ 17 h 29"/>
                <a:gd name="T12" fmla="*/ 11 w 26"/>
                <a:gd name="T13" fmla="*/ 17 h 29"/>
                <a:gd name="T14" fmla="*/ 10 w 26"/>
                <a:gd name="T15" fmla="*/ 19 h 29"/>
                <a:gd name="T16" fmla="*/ 11 w 26"/>
                <a:gd name="T17" fmla="*/ 18 h 29"/>
                <a:gd name="T18" fmla="*/ 15 w 26"/>
                <a:gd name="T19" fmla="*/ 15 h 29"/>
                <a:gd name="T20" fmla="*/ 20 w 26"/>
                <a:gd name="T21" fmla="*/ 11 h 29"/>
                <a:gd name="T22" fmla="*/ 21 w 26"/>
                <a:gd name="T23" fmla="*/ 7 h 29"/>
                <a:gd name="T24" fmla="*/ 21 w 26"/>
                <a:gd name="T25" fmla="*/ 7 h 29"/>
                <a:gd name="T26" fmla="*/ 21 w 26"/>
                <a:gd name="T27" fmla="*/ 7 h 29"/>
                <a:gd name="T28" fmla="*/ 18 w 26"/>
                <a:gd name="T29" fmla="*/ 8 h 29"/>
                <a:gd name="T30" fmla="*/ 19 w 26"/>
                <a:gd name="T31" fmla="*/ 7 h 29"/>
                <a:gd name="T32" fmla="*/ 20 w 26"/>
                <a:gd name="T33" fmla="*/ 6 h 29"/>
                <a:gd name="T34" fmla="*/ 20 w 26"/>
                <a:gd name="T35" fmla="*/ 5 h 29"/>
                <a:gd name="T36" fmla="*/ 24 w 26"/>
                <a:gd name="T37" fmla="*/ 4 h 29"/>
                <a:gd name="T38" fmla="*/ 24 w 26"/>
                <a:gd name="T39" fmla="*/ 4 h 29"/>
                <a:gd name="T40" fmla="*/ 25 w 26"/>
                <a:gd name="T41" fmla="*/ 4 h 29"/>
                <a:gd name="T42" fmla="*/ 25 w 26"/>
                <a:gd name="T43" fmla="*/ 2 h 29"/>
                <a:gd name="T44" fmla="*/ 24 w 26"/>
                <a:gd name="T45" fmla="*/ 2 h 29"/>
                <a:gd name="T46" fmla="*/ 24 w 26"/>
                <a:gd name="T47" fmla="*/ 1 h 29"/>
                <a:gd name="T48" fmla="*/ 23 w 26"/>
                <a:gd name="T49" fmla="*/ 3 h 29"/>
                <a:gd name="T50" fmla="*/ 22 w 26"/>
                <a:gd name="T51" fmla="*/ 1 h 29"/>
                <a:gd name="T52" fmla="*/ 20 w 26"/>
                <a:gd name="T53" fmla="*/ 3 h 29"/>
                <a:gd name="T54" fmla="*/ 21 w 26"/>
                <a:gd name="T55" fmla="*/ 0 h 29"/>
                <a:gd name="T56" fmla="*/ 17 w 26"/>
                <a:gd name="T57" fmla="*/ 5 h 29"/>
                <a:gd name="T58" fmla="*/ 19 w 26"/>
                <a:gd name="T59" fmla="*/ 5 h 29"/>
                <a:gd name="T60" fmla="*/ 15 w 26"/>
                <a:gd name="T61" fmla="*/ 11 h 29"/>
                <a:gd name="T62" fmla="*/ 13 w 26"/>
                <a:gd name="T63" fmla="*/ 11 h 29"/>
                <a:gd name="T64" fmla="*/ 13 w 26"/>
                <a:gd name="T65" fmla="*/ 11 h 29"/>
                <a:gd name="T66" fmla="*/ 11 w 26"/>
                <a:gd name="T67" fmla="*/ 13 h 29"/>
                <a:gd name="T68" fmla="*/ 13 w 26"/>
                <a:gd name="T69" fmla="*/ 13 h 29"/>
                <a:gd name="T70" fmla="*/ 7 w 26"/>
                <a:gd name="T71" fmla="*/ 17 h 29"/>
                <a:gd name="T72" fmla="*/ 4 w 26"/>
                <a:gd name="T73" fmla="*/ 20 h 29"/>
                <a:gd name="T74" fmla="*/ 5 w 26"/>
                <a:gd name="T75" fmla="*/ 21 h 29"/>
                <a:gd name="T76" fmla="*/ 2 w 26"/>
                <a:gd name="T77" fmla="*/ 24 h 29"/>
                <a:gd name="T78" fmla="*/ 0 w 26"/>
                <a:gd name="T79" fmla="*/ 26 h 29"/>
                <a:gd name="T80" fmla="*/ 3 w 26"/>
                <a:gd name="T81" fmla="*/ 27 h 29"/>
                <a:gd name="T82" fmla="*/ 13 w 26"/>
                <a:gd name="T83" fmla="*/ 13 h 29"/>
                <a:gd name="T84" fmla="*/ 14 w 26"/>
                <a:gd name="T85" fmla="*/ 12 h 29"/>
                <a:gd name="T86" fmla="*/ 14 w 26"/>
                <a:gd name="T87" fmla="*/ 13 h 29"/>
                <a:gd name="T88" fmla="*/ 13 w 26"/>
                <a:gd name="T8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29">
                  <a:moveTo>
                    <a:pt x="3" y="27"/>
                  </a:moveTo>
                  <a:cubicBezTo>
                    <a:pt x="3" y="26"/>
                    <a:pt x="3" y="26"/>
                    <a:pt x="3" y="26"/>
                  </a:cubicBezTo>
                  <a:cubicBezTo>
                    <a:pt x="2" y="26"/>
                    <a:pt x="2" y="26"/>
                    <a:pt x="2" y="26"/>
                  </a:cubicBezTo>
                  <a:cubicBezTo>
                    <a:pt x="1" y="25"/>
                    <a:pt x="4" y="24"/>
                    <a:pt x="4" y="22"/>
                  </a:cubicBezTo>
                  <a:cubicBezTo>
                    <a:pt x="6" y="22"/>
                    <a:pt x="5" y="21"/>
                    <a:pt x="6" y="21"/>
                  </a:cubicBezTo>
                  <a:cubicBezTo>
                    <a:pt x="5" y="18"/>
                    <a:pt x="9" y="18"/>
                    <a:pt x="10" y="17"/>
                  </a:cubicBezTo>
                  <a:cubicBezTo>
                    <a:pt x="11" y="17"/>
                    <a:pt x="11" y="17"/>
                    <a:pt x="11" y="17"/>
                  </a:cubicBezTo>
                  <a:cubicBezTo>
                    <a:pt x="10" y="19"/>
                    <a:pt x="10" y="19"/>
                    <a:pt x="10" y="19"/>
                  </a:cubicBezTo>
                  <a:cubicBezTo>
                    <a:pt x="11" y="19"/>
                    <a:pt x="10" y="18"/>
                    <a:pt x="11" y="18"/>
                  </a:cubicBezTo>
                  <a:cubicBezTo>
                    <a:pt x="12" y="17"/>
                    <a:pt x="12" y="14"/>
                    <a:pt x="15" y="15"/>
                  </a:cubicBezTo>
                  <a:cubicBezTo>
                    <a:pt x="13" y="11"/>
                    <a:pt x="18" y="12"/>
                    <a:pt x="20" y="11"/>
                  </a:cubicBezTo>
                  <a:cubicBezTo>
                    <a:pt x="18" y="9"/>
                    <a:pt x="22" y="9"/>
                    <a:pt x="21" y="7"/>
                  </a:cubicBezTo>
                  <a:cubicBezTo>
                    <a:pt x="21" y="7"/>
                    <a:pt x="21" y="7"/>
                    <a:pt x="21" y="7"/>
                  </a:cubicBezTo>
                  <a:cubicBezTo>
                    <a:pt x="21" y="7"/>
                    <a:pt x="21" y="7"/>
                    <a:pt x="21" y="7"/>
                  </a:cubicBezTo>
                  <a:cubicBezTo>
                    <a:pt x="20" y="8"/>
                    <a:pt x="19" y="8"/>
                    <a:pt x="18" y="8"/>
                  </a:cubicBezTo>
                  <a:cubicBezTo>
                    <a:pt x="19" y="7"/>
                    <a:pt x="19" y="7"/>
                    <a:pt x="19" y="7"/>
                  </a:cubicBezTo>
                  <a:cubicBezTo>
                    <a:pt x="19" y="7"/>
                    <a:pt x="19" y="6"/>
                    <a:pt x="20" y="6"/>
                  </a:cubicBezTo>
                  <a:cubicBezTo>
                    <a:pt x="20" y="5"/>
                    <a:pt x="20" y="5"/>
                    <a:pt x="20" y="5"/>
                  </a:cubicBezTo>
                  <a:cubicBezTo>
                    <a:pt x="22" y="6"/>
                    <a:pt x="22" y="3"/>
                    <a:pt x="24" y="4"/>
                  </a:cubicBezTo>
                  <a:cubicBezTo>
                    <a:pt x="24" y="4"/>
                    <a:pt x="24" y="4"/>
                    <a:pt x="24" y="4"/>
                  </a:cubicBezTo>
                  <a:cubicBezTo>
                    <a:pt x="24" y="4"/>
                    <a:pt x="25" y="5"/>
                    <a:pt x="25" y="4"/>
                  </a:cubicBezTo>
                  <a:cubicBezTo>
                    <a:pt x="24" y="3"/>
                    <a:pt x="26" y="3"/>
                    <a:pt x="25" y="2"/>
                  </a:cubicBezTo>
                  <a:cubicBezTo>
                    <a:pt x="24" y="2"/>
                    <a:pt x="24" y="2"/>
                    <a:pt x="24" y="2"/>
                  </a:cubicBezTo>
                  <a:cubicBezTo>
                    <a:pt x="24" y="1"/>
                    <a:pt x="24" y="1"/>
                    <a:pt x="24" y="1"/>
                  </a:cubicBezTo>
                  <a:cubicBezTo>
                    <a:pt x="23" y="2"/>
                    <a:pt x="24" y="3"/>
                    <a:pt x="23" y="3"/>
                  </a:cubicBezTo>
                  <a:cubicBezTo>
                    <a:pt x="22" y="1"/>
                    <a:pt x="22" y="1"/>
                    <a:pt x="22" y="1"/>
                  </a:cubicBezTo>
                  <a:cubicBezTo>
                    <a:pt x="22" y="2"/>
                    <a:pt x="21" y="3"/>
                    <a:pt x="20" y="3"/>
                  </a:cubicBezTo>
                  <a:cubicBezTo>
                    <a:pt x="21" y="0"/>
                    <a:pt x="21" y="0"/>
                    <a:pt x="21" y="0"/>
                  </a:cubicBezTo>
                  <a:cubicBezTo>
                    <a:pt x="19" y="1"/>
                    <a:pt x="18" y="3"/>
                    <a:pt x="17" y="5"/>
                  </a:cubicBezTo>
                  <a:cubicBezTo>
                    <a:pt x="19" y="5"/>
                    <a:pt x="19" y="5"/>
                    <a:pt x="19" y="5"/>
                  </a:cubicBezTo>
                  <a:cubicBezTo>
                    <a:pt x="18" y="7"/>
                    <a:pt x="16" y="10"/>
                    <a:pt x="15" y="11"/>
                  </a:cubicBezTo>
                  <a:cubicBezTo>
                    <a:pt x="14" y="11"/>
                    <a:pt x="13" y="11"/>
                    <a:pt x="13" y="11"/>
                  </a:cubicBezTo>
                  <a:cubicBezTo>
                    <a:pt x="13" y="11"/>
                    <a:pt x="13" y="11"/>
                    <a:pt x="13" y="11"/>
                  </a:cubicBezTo>
                  <a:cubicBezTo>
                    <a:pt x="11" y="13"/>
                    <a:pt x="11" y="13"/>
                    <a:pt x="11" y="13"/>
                  </a:cubicBezTo>
                  <a:cubicBezTo>
                    <a:pt x="13" y="13"/>
                    <a:pt x="13" y="13"/>
                    <a:pt x="13" y="13"/>
                  </a:cubicBezTo>
                  <a:cubicBezTo>
                    <a:pt x="10" y="14"/>
                    <a:pt x="11" y="19"/>
                    <a:pt x="7" y="17"/>
                  </a:cubicBezTo>
                  <a:cubicBezTo>
                    <a:pt x="5" y="18"/>
                    <a:pt x="5" y="20"/>
                    <a:pt x="4" y="20"/>
                  </a:cubicBezTo>
                  <a:cubicBezTo>
                    <a:pt x="5" y="21"/>
                    <a:pt x="5" y="21"/>
                    <a:pt x="5" y="21"/>
                  </a:cubicBezTo>
                  <a:cubicBezTo>
                    <a:pt x="3" y="21"/>
                    <a:pt x="3" y="24"/>
                    <a:pt x="2" y="24"/>
                  </a:cubicBezTo>
                  <a:cubicBezTo>
                    <a:pt x="2" y="25"/>
                    <a:pt x="1" y="26"/>
                    <a:pt x="0" y="26"/>
                  </a:cubicBezTo>
                  <a:cubicBezTo>
                    <a:pt x="0" y="29"/>
                    <a:pt x="1" y="25"/>
                    <a:pt x="3" y="27"/>
                  </a:cubicBezTo>
                  <a:close/>
                  <a:moveTo>
                    <a:pt x="13" y="13"/>
                  </a:moveTo>
                  <a:cubicBezTo>
                    <a:pt x="14" y="12"/>
                    <a:pt x="14" y="12"/>
                    <a:pt x="14" y="12"/>
                  </a:cubicBezTo>
                  <a:cubicBezTo>
                    <a:pt x="14" y="13"/>
                    <a:pt x="14" y="13"/>
                    <a:pt x="14" y="13"/>
                  </a:cubicBezTo>
                  <a:lnTo>
                    <a:pt x="13"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87" name="Rectangle 1608"/>
            <p:cNvSpPr>
              <a:spLocks noChangeArrowheads="1"/>
            </p:cNvSpPr>
            <p:nvPr/>
          </p:nvSpPr>
          <p:spPr bwMode="auto">
            <a:xfrm>
              <a:off x="7589838" y="45100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88" name="Freeform 1609"/>
            <p:cNvSpPr/>
            <p:nvPr/>
          </p:nvSpPr>
          <p:spPr bwMode="auto">
            <a:xfrm>
              <a:off x="7612063" y="4514851"/>
              <a:ext cx="4763" cy="6350"/>
            </a:xfrm>
            <a:custGeom>
              <a:avLst/>
              <a:gdLst>
                <a:gd name="T0" fmla="*/ 0 w 4"/>
                <a:gd name="T1" fmla="*/ 5 h 5"/>
                <a:gd name="T2" fmla="*/ 1 w 4"/>
                <a:gd name="T3" fmla="*/ 5 h 5"/>
                <a:gd name="T4" fmla="*/ 4 w 4"/>
                <a:gd name="T5" fmla="*/ 1 h 5"/>
                <a:gd name="T6" fmla="*/ 4 w 4"/>
                <a:gd name="T7" fmla="*/ 0 h 5"/>
                <a:gd name="T8" fmla="*/ 3 w 4"/>
                <a:gd name="T9" fmla="*/ 1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cubicBezTo>
                    <a:pt x="1" y="5"/>
                    <a:pt x="1" y="5"/>
                    <a:pt x="1" y="5"/>
                  </a:cubicBezTo>
                  <a:cubicBezTo>
                    <a:pt x="0" y="3"/>
                    <a:pt x="4" y="2"/>
                    <a:pt x="4" y="1"/>
                  </a:cubicBezTo>
                  <a:cubicBezTo>
                    <a:pt x="4" y="0"/>
                    <a:pt x="4" y="0"/>
                    <a:pt x="4" y="0"/>
                  </a:cubicBezTo>
                  <a:cubicBezTo>
                    <a:pt x="3" y="1"/>
                    <a:pt x="3" y="1"/>
                    <a:pt x="3" y="1"/>
                  </a:cubicBezTo>
                  <a:cubicBezTo>
                    <a:pt x="3" y="2"/>
                    <a:pt x="1"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89" name="Freeform 1610"/>
            <p:cNvSpPr/>
            <p:nvPr/>
          </p:nvSpPr>
          <p:spPr bwMode="auto">
            <a:xfrm>
              <a:off x="7539038" y="4357689"/>
              <a:ext cx="3175" cy="0"/>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90" name="Freeform 1611"/>
            <p:cNvSpPr/>
            <p:nvPr/>
          </p:nvSpPr>
          <p:spPr bwMode="auto">
            <a:xfrm>
              <a:off x="7618413" y="4525964"/>
              <a:ext cx="3175" cy="3175"/>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1"/>
                    <a:pt x="2" y="2"/>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55" name="Freeform 1613"/>
            <p:cNvSpPr/>
            <p:nvPr/>
          </p:nvSpPr>
          <p:spPr bwMode="auto">
            <a:xfrm>
              <a:off x="7602538" y="4494213"/>
              <a:ext cx="3175" cy="1588"/>
            </a:xfrm>
            <a:custGeom>
              <a:avLst/>
              <a:gdLst>
                <a:gd name="T0" fmla="*/ 0 w 2"/>
                <a:gd name="T1" fmla="*/ 1 h 1"/>
                <a:gd name="T2" fmla="*/ 1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1"/>
                    <a:pt x="2"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56" name="Freeform 1614"/>
            <p:cNvSpPr/>
            <p:nvPr/>
          </p:nvSpPr>
          <p:spPr bwMode="auto">
            <a:xfrm>
              <a:off x="7550151" y="4383088"/>
              <a:ext cx="1588" cy="0"/>
            </a:xfrm>
            <a:custGeom>
              <a:avLst/>
              <a:gdLst>
                <a:gd name="T0" fmla="*/ 2 w 2"/>
                <a:gd name="T1" fmla="*/ 1 h 1"/>
                <a:gd name="T2" fmla="*/ 2 w 2"/>
                <a:gd name="T3" fmla="*/ 0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2" y="1"/>
                    <a:pt x="1" y="0"/>
                    <a:pt x="2" y="0"/>
                  </a:cubicBezTo>
                  <a:cubicBezTo>
                    <a:pt x="0" y="0"/>
                    <a:pt x="0" y="0"/>
                    <a:pt x="0" y="0"/>
                  </a:cubicBezTo>
                  <a:cubicBezTo>
                    <a:pt x="0" y="1"/>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57" name="Freeform 1615"/>
            <p:cNvSpPr/>
            <p:nvPr/>
          </p:nvSpPr>
          <p:spPr bwMode="auto">
            <a:xfrm>
              <a:off x="7588251" y="4467226"/>
              <a:ext cx="4763" cy="3175"/>
            </a:xfrm>
            <a:custGeom>
              <a:avLst/>
              <a:gdLst>
                <a:gd name="T0" fmla="*/ 3 w 4"/>
                <a:gd name="T1" fmla="*/ 2 h 2"/>
                <a:gd name="T2" fmla="*/ 3 w 4"/>
                <a:gd name="T3" fmla="*/ 0 h 2"/>
                <a:gd name="T4" fmla="*/ 0 w 4"/>
                <a:gd name="T5" fmla="*/ 1 h 2"/>
                <a:gd name="T6" fmla="*/ 3 w 4"/>
                <a:gd name="T7" fmla="*/ 2 h 2"/>
              </a:gdLst>
              <a:ahLst/>
              <a:cxnLst>
                <a:cxn ang="0">
                  <a:pos x="T0" y="T1"/>
                </a:cxn>
                <a:cxn ang="0">
                  <a:pos x="T2" y="T3"/>
                </a:cxn>
                <a:cxn ang="0">
                  <a:pos x="T4" y="T5"/>
                </a:cxn>
                <a:cxn ang="0">
                  <a:pos x="T6" y="T7"/>
                </a:cxn>
              </a:cxnLst>
              <a:rect l="0" t="0" r="r" b="b"/>
              <a:pathLst>
                <a:path w="4" h="2">
                  <a:moveTo>
                    <a:pt x="3" y="2"/>
                  </a:moveTo>
                  <a:cubicBezTo>
                    <a:pt x="4" y="1"/>
                    <a:pt x="3" y="1"/>
                    <a:pt x="3" y="0"/>
                  </a:cubicBezTo>
                  <a:cubicBezTo>
                    <a:pt x="2" y="0"/>
                    <a:pt x="1" y="0"/>
                    <a:pt x="0" y="1"/>
                  </a:cubicBezTo>
                  <a:cubicBezTo>
                    <a:pt x="2" y="0"/>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58" name="Freeform 1616"/>
            <p:cNvSpPr/>
            <p:nvPr/>
          </p:nvSpPr>
          <p:spPr bwMode="auto">
            <a:xfrm>
              <a:off x="7594601" y="4479926"/>
              <a:ext cx="1588" cy="3175"/>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1" y="0"/>
                  </a:cubicBezTo>
                  <a:cubicBezTo>
                    <a:pt x="0" y="2"/>
                    <a:pt x="0" y="2"/>
                    <a:pt x="0" y="2"/>
                  </a:cubicBezTo>
                  <a:cubicBezTo>
                    <a:pt x="1"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59" name="Freeform 1617"/>
            <p:cNvSpPr/>
            <p:nvPr/>
          </p:nvSpPr>
          <p:spPr bwMode="auto">
            <a:xfrm>
              <a:off x="7537451" y="4357688"/>
              <a:ext cx="0"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60" name="Freeform 1618"/>
            <p:cNvSpPr/>
            <p:nvPr/>
          </p:nvSpPr>
          <p:spPr bwMode="auto">
            <a:xfrm>
              <a:off x="7613651" y="4514851"/>
              <a:ext cx="0" cy="158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61" name="Freeform 1619"/>
            <p:cNvSpPr/>
            <p:nvPr/>
          </p:nvSpPr>
          <p:spPr bwMode="auto">
            <a:xfrm>
              <a:off x="7585076" y="4470401"/>
              <a:ext cx="4763" cy="3175"/>
            </a:xfrm>
            <a:custGeom>
              <a:avLst/>
              <a:gdLst>
                <a:gd name="T0" fmla="*/ 4 w 4"/>
                <a:gd name="T1" fmla="*/ 1 h 3"/>
                <a:gd name="T2" fmla="*/ 3 w 4"/>
                <a:gd name="T3" fmla="*/ 0 h 3"/>
                <a:gd name="T4" fmla="*/ 2 w 4"/>
                <a:gd name="T5" fmla="*/ 0 h 3"/>
                <a:gd name="T6" fmla="*/ 2 w 4"/>
                <a:gd name="T7" fmla="*/ 0 h 3"/>
                <a:gd name="T8" fmla="*/ 1 w 4"/>
                <a:gd name="T9" fmla="*/ 0 h 3"/>
                <a:gd name="T10" fmla="*/ 1 w 4"/>
                <a:gd name="T11" fmla="*/ 0 h 3"/>
                <a:gd name="T12" fmla="*/ 0 w 4"/>
                <a:gd name="T13" fmla="*/ 0 h 3"/>
                <a:gd name="T14" fmla="*/ 1 w 4"/>
                <a:gd name="T15" fmla="*/ 3 h 3"/>
                <a:gd name="T16" fmla="*/ 1 w 4"/>
                <a:gd name="T17" fmla="*/ 2 h 3"/>
                <a:gd name="T18" fmla="*/ 3 w 4"/>
                <a:gd name="T19" fmla="*/ 3 h 3"/>
                <a:gd name="T20" fmla="*/ 4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4" y="1"/>
                  </a:moveTo>
                  <a:cubicBezTo>
                    <a:pt x="3" y="1"/>
                    <a:pt x="2" y="0"/>
                    <a:pt x="3" y="0"/>
                  </a:cubicBezTo>
                  <a:cubicBezTo>
                    <a:pt x="2" y="0"/>
                    <a:pt x="2" y="0"/>
                    <a:pt x="2" y="0"/>
                  </a:cubicBezTo>
                  <a:cubicBezTo>
                    <a:pt x="2" y="0"/>
                    <a:pt x="2" y="0"/>
                    <a:pt x="2" y="0"/>
                  </a:cubicBezTo>
                  <a:cubicBezTo>
                    <a:pt x="1" y="0"/>
                    <a:pt x="1" y="0"/>
                    <a:pt x="1" y="0"/>
                  </a:cubicBezTo>
                  <a:cubicBezTo>
                    <a:pt x="1" y="0"/>
                    <a:pt x="1" y="0"/>
                    <a:pt x="1" y="0"/>
                  </a:cubicBezTo>
                  <a:cubicBezTo>
                    <a:pt x="0" y="0"/>
                    <a:pt x="0" y="0"/>
                    <a:pt x="0" y="0"/>
                  </a:cubicBezTo>
                  <a:cubicBezTo>
                    <a:pt x="1" y="3"/>
                    <a:pt x="1" y="3"/>
                    <a:pt x="1" y="3"/>
                  </a:cubicBezTo>
                  <a:cubicBezTo>
                    <a:pt x="1" y="2"/>
                    <a:pt x="1" y="2"/>
                    <a:pt x="1" y="2"/>
                  </a:cubicBezTo>
                  <a:cubicBezTo>
                    <a:pt x="2" y="2"/>
                    <a:pt x="3" y="2"/>
                    <a:pt x="3" y="3"/>
                  </a:cubicBezTo>
                  <a:cubicBezTo>
                    <a:pt x="3" y="3"/>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62" name="Freeform 1620"/>
            <p:cNvSpPr/>
            <p:nvPr/>
          </p:nvSpPr>
          <p:spPr bwMode="auto">
            <a:xfrm>
              <a:off x="7605713" y="4506913"/>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63" name="Freeform 1621"/>
            <p:cNvSpPr/>
            <p:nvPr/>
          </p:nvSpPr>
          <p:spPr bwMode="auto">
            <a:xfrm>
              <a:off x="7615238" y="4530726"/>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64" name="Freeform 1622"/>
            <p:cNvSpPr/>
            <p:nvPr/>
          </p:nvSpPr>
          <p:spPr bwMode="auto">
            <a:xfrm>
              <a:off x="7600951" y="4530726"/>
              <a:ext cx="17463" cy="9525"/>
            </a:xfrm>
            <a:custGeom>
              <a:avLst/>
              <a:gdLst>
                <a:gd name="T0" fmla="*/ 7 w 12"/>
                <a:gd name="T1" fmla="*/ 6 h 7"/>
                <a:gd name="T2" fmla="*/ 8 w 12"/>
                <a:gd name="T3" fmla="*/ 6 h 7"/>
                <a:gd name="T4" fmla="*/ 8 w 12"/>
                <a:gd name="T5" fmla="*/ 5 h 7"/>
                <a:gd name="T6" fmla="*/ 8 w 12"/>
                <a:gd name="T7" fmla="*/ 5 h 7"/>
                <a:gd name="T8" fmla="*/ 10 w 12"/>
                <a:gd name="T9" fmla="*/ 2 h 7"/>
                <a:gd name="T10" fmla="*/ 12 w 12"/>
                <a:gd name="T11" fmla="*/ 0 h 7"/>
                <a:gd name="T12" fmla="*/ 10 w 12"/>
                <a:gd name="T13" fmla="*/ 1 h 7"/>
                <a:gd name="T14" fmla="*/ 8 w 12"/>
                <a:gd name="T15" fmla="*/ 2 h 7"/>
                <a:gd name="T16" fmla="*/ 8 w 12"/>
                <a:gd name="T17" fmla="*/ 2 h 7"/>
                <a:gd name="T18" fmla="*/ 8 w 12"/>
                <a:gd name="T19" fmla="*/ 1 h 7"/>
                <a:gd name="T20" fmla="*/ 8 w 12"/>
                <a:gd name="T21" fmla="*/ 1 h 7"/>
                <a:gd name="T22" fmla="*/ 7 w 12"/>
                <a:gd name="T23" fmla="*/ 1 h 7"/>
                <a:gd name="T24" fmla="*/ 5 w 12"/>
                <a:gd name="T25" fmla="*/ 1 h 7"/>
                <a:gd name="T26" fmla="*/ 1 w 12"/>
                <a:gd name="T27" fmla="*/ 3 h 7"/>
                <a:gd name="T28" fmla="*/ 1 w 12"/>
                <a:gd name="T29" fmla="*/ 3 h 7"/>
                <a:gd name="T30" fmla="*/ 0 w 12"/>
                <a:gd name="T31" fmla="*/ 5 h 7"/>
                <a:gd name="T32" fmla="*/ 2 w 12"/>
                <a:gd name="T33" fmla="*/ 4 h 7"/>
                <a:gd name="T34" fmla="*/ 4 w 12"/>
                <a:gd name="T35" fmla="*/ 2 h 7"/>
                <a:gd name="T36" fmla="*/ 6 w 12"/>
                <a:gd name="T37" fmla="*/ 3 h 7"/>
                <a:gd name="T38" fmla="*/ 2 w 12"/>
                <a:gd name="T39" fmla="*/ 7 h 7"/>
                <a:gd name="T40" fmla="*/ 6 w 12"/>
                <a:gd name="T41" fmla="*/ 7 h 7"/>
                <a:gd name="T42" fmla="*/ 7 w 12"/>
                <a:gd name="T4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7">
                  <a:moveTo>
                    <a:pt x="7" y="6"/>
                  </a:moveTo>
                  <a:cubicBezTo>
                    <a:pt x="7" y="6"/>
                    <a:pt x="8" y="6"/>
                    <a:pt x="8" y="6"/>
                  </a:cubicBezTo>
                  <a:cubicBezTo>
                    <a:pt x="8" y="5"/>
                    <a:pt x="8" y="5"/>
                    <a:pt x="8" y="5"/>
                  </a:cubicBezTo>
                  <a:cubicBezTo>
                    <a:pt x="8" y="5"/>
                    <a:pt x="8" y="5"/>
                    <a:pt x="8" y="5"/>
                  </a:cubicBezTo>
                  <a:cubicBezTo>
                    <a:pt x="7" y="4"/>
                    <a:pt x="8" y="3"/>
                    <a:pt x="10" y="2"/>
                  </a:cubicBezTo>
                  <a:cubicBezTo>
                    <a:pt x="10" y="1"/>
                    <a:pt x="12" y="1"/>
                    <a:pt x="12" y="0"/>
                  </a:cubicBezTo>
                  <a:cubicBezTo>
                    <a:pt x="11" y="1"/>
                    <a:pt x="11" y="1"/>
                    <a:pt x="10" y="1"/>
                  </a:cubicBezTo>
                  <a:cubicBezTo>
                    <a:pt x="10" y="1"/>
                    <a:pt x="9" y="2"/>
                    <a:pt x="8" y="2"/>
                  </a:cubicBezTo>
                  <a:cubicBezTo>
                    <a:pt x="8" y="2"/>
                    <a:pt x="8" y="2"/>
                    <a:pt x="8" y="2"/>
                  </a:cubicBezTo>
                  <a:cubicBezTo>
                    <a:pt x="8" y="2"/>
                    <a:pt x="8" y="1"/>
                    <a:pt x="8" y="1"/>
                  </a:cubicBezTo>
                  <a:cubicBezTo>
                    <a:pt x="8" y="1"/>
                    <a:pt x="8" y="1"/>
                    <a:pt x="8" y="1"/>
                  </a:cubicBezTo>
                  <a:cubicBezTo>
                    <a:pt x="7" y="1"/>
                    <a:pt x="7" y="1"/>
                    <a:pt x="7" y="1"/>
                  </a:cubicBezTo>
                  <a:cubicBezTo>
                    <a:pt x="6" y="1"/>
                    <a:pt x="5" y="1"/>
                    <a:pt x="5" y="1"/>
                  </a:cubicBezTo>
                  <a:cubicBezTo>
                    <a:pt x="4" y="2"/>
                    <a:pt x="2" y="3"/>
                    <a:pt x="1" y="3"/>
                  </a:cubicBezTo>
                  <a:cubicBezTo>
                    <a:pt x="1" y="3"/>
                    <a:pt x="1" y="3"/>
                    <a:pt x="1" y="3"/>
                  </a:cubicBezTo>
                  <a:cubicBezTo>
                    <a:pt x="0" y="5"/>
                    <a:pt x="0" y="5"/>
                    <a:pt x="0" y="5"/>
                  </a:cubicBezTo>
                  <a:cubicBezTo>
                    <a:pt x="1" y="4"/>
                    <a:pt x="2" y="4"/>
                    <a:pt x="2" y="4"/>
                  </a:cubicBezTo>
                  <a:cubicBezTo>
                    <a:pt x="2" y="3"/>
                    <a:pt x="4" y="3"/>
                    <a:pt x="4" y="2"/>
                  </a:cubicBezTo>
                  <a:cubicBezTo>
                    <a:pt x="5" y="2"/>
                    <a:pt x="6" y="2"/>
                    <a:pt x="6" y="3"/>
                  </a:cubicBezTo>
                  <a:cubicBezTo>
                    <a:pt x="4" y="4"/>
                    <a:pt x="3" y="5"/>
                    <a:pt x="2" y="7"/>
                  </a:cubicBezTo>
                  <a:cubicBezTo>
                    <a:pt x="4" y="6"/>
                    <a:pt x="4" y="7"/>
                    <a:pt x="6" y="7"/>
                  </a:cubicBezTo>
                  <a:cubicBezTo>
                    <a:pt x="6" y="7"/>
                    <a:pt x="7" y="7"/>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65" name="Freeform 1623"/>
            <p:cNvSpPr/>
            <p:nvPr/>
          </p:nvSpPr>
          <p:spPr bwMode="auto">
            <a:xfrm>
              <a:off x="7553326" y="4403726"/>
              <a:ext cx="3175" cy="158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0" y="0"/>
                    <a:pt x="0"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66" name="Rectangle 1624"/>
            <p:cNvSpPr>
              <a:spLocks noChangeArrowheads="1"/>
            </p:cNvSpPr>
            <p:nvPr/>
          </p:nvSpPr>
          <p:spPr bwMode="auto">
            <a:xfrm>
              <a:off x="7591426" y="44783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67" name="Freeform 1625"/>
            <p:cNvSpPr/>
            <p:nvPr/>
          </p:nvSpPr>
          <p:spPr bwMode="auto">
            <a:xfrm>
              <a:off x="7545388" y="4386263"/>
              <a:ext cx="3175" cy="1588"/>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1" y="0"/>
                    <a:pt x="2" y="0"/>
                  </a:cubicBezTo>
                  <a:cubicBezTo>
                    <a:pt x="0" y="0"/>
                    <a:pt x="0" y="0"/>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68" name="Freeform 1626"/>
            <p:cNvSpPr/>
            <p:nvPr/>
          </p:nvSpPr>
          <p:spPr bwMode="auto">
            <a:xfrm>
              <a:off x="7581901" y="4464051"/>
              <a:ext cx="3175" cy="4763"/>
            </a:xfrm>
            <a:custGeom>
              <a:avLst/>
              <a:gdLst>
                <a:gd name="T0" fmla="*/ 2 w 2"/>
                <a:gd name="T1" fmla="*/ 0 h 3"/>
                <a:gd name="T2" fmla="*/ 0 w 2"/>
                <a:gd name="T3" fmla="*/ 1 h 3"/>
                <a:gd name="T4" fmla="*/ 2 w 2"/>
                <a:gd name="T5" fmla="*/ 3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0" y="1"/>
                    <a:pt x="0" y="1"/>
                    <a:pt x="0" y="1"/>
                  </a:cubicBezTo>
                  <a:cubicBezTo>
                    <a:pt x="2" y="1"/>
                    <a:pt x="1" y="2"/>
                    <a:pt x="2" y="3"/>
                  </a:cubicBezTo>
                  <a:cubicBezTo>
                    <a:pt x="2" y="2"/>
                    <a:pt x="1" y="1"/>
                    <a:pt x="2"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69" name="Freeform 1627"/>
            <p:cNvSpPr/>
            <p:nvPr/>
          </p:nvSpPr>
          <p:spPr bwMode="auto">
            <a:xfrm>
              <a:off x="7588251" y="4483101"/>
              <a:ext cx="4763" cy="6350"/>
            </a:xfrm>
            <a:custGeom>
              <a:avLst/>
              <a:gdLst>
                <a:gd name="T0" fmla="*/ 1 w 3"/>
                <a:gd name="T1" fmla="*/ 0 h 4"/>
                <a:gd name="T2" fmla="*/ 0 w 3"/>
                <a:gd name="T3" fmla="*/ 1 h 4"/>
                <a:gd name="T4" fmla="*/ 1 w 3"/>
                <a:gd name="T5" fmla="*/ 4 h 4"/>
                <a:gd name="T6" fmla="*/ 1 w 3"/>
                <a:gd name="T7" fmla="*/ 3 h 4"/>
                <a:gd name="T8" fmla="*/ 1 w 3"/>
                <a:gd name="T9" fmla="*/ 2 h 4"/>
                <a:gd name="T10" fmla="*/ 3 w 3"/>
                <a:gd name="T11" fmla="*/ 0 h 4"/>
                <a:gd name="T12" fmla="*/ 2 w 3"/>
                <a:gd name="T13" fmla="*/ 1 h 4"/>
                <a:gd name="T14" fmla="*/ 3 w 3"/>
                <a:gd name="T15" fmla="*/ 1 h 4"/>
                <a:gd name="T16" fmla="*/ 2 w 3"/>
                <a:gd name="T17" fmla="*/ 2 h 4"/>
                <a:gd name="T18" fmla="*/ 1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1" y="0"/>
                  </a:moveTo>
                  <a:cubicBezTo>
                    <a:pt x="0" y="1"/>
                    <a:pt x="0" y="1"/>
                    <a:pt x="0" y="1"/>
                  </a:cubicBezTo>
                  <a:cubicBezTo>
                    <a:pt x="2" y="1"/>
                    <a:pt x="0" y="3"/>
                    <a:pt x="1" y="4"/>
                  </a:cubicBezTo>
                  <a:cubicBezTo>
                    <a:pt x="1" y="3"/>
                    <a:pt x="1" y="3"/>
                    <a:pt x="1" y="3"/>
                  </a:cubicBezTo>
                  <a:cubicBezTo>
                    <a:pt x="2" y="3"/>
                    <a:pt x="2" y="2"/>
                    <a:pt x="1" y="2"/>
                  </a:cubicBezTo>
                  <a:cubicBezTo>
                    <a:pt x="3" y="2"/>
                    <a:pt x="3" y="1"/>
                    <a:pt x="3" y="0"/>
                  </a:cubicBezTo>
                  <a:cubicBezTo>
                    <a:pt x="2" y="1"/>
                    <a:pt x="2" y="1"/>
                    <a:pt x="2" y="1"/>
                  </a:cubicBezTo>
                  <a:cubicBezTo>
                    <a:pt x="3" y="1"/>
                    <a:pt x="3" y="1"/>
                    <a:pt x="3" y="1"/>
                  </a:cubicBezTo>
                  <a:cubicBezTo>
                    <a:pt x="3" y="1"/>
                    <a:pt x="3" y="2"/>
                    <a:pt x="2"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70" name="Freeform 1628"/>
            <p:cNvSpPr/>
            <p:nvPr/>
          </p:nvSpPr>
          <p:spPr bwMode="auto">
            <a:xfrm>
              <a:off x="7580313" y="4462463"/>
              <a:ext cx="3175" cy="3175"/>
            </a:xfrm>
            <a:custGeom>
              <a:avLst/>
              <a:gdLst>
                <a:gd name="T0" fmla="*/ 0 w 2"/>
                <a:gd name="T1" fmla="*/ 0 h 2"/>
                <a:gd name="T2" fmla="*/ 0 w 2"/>
                <a:gd name="T3" fmla="*/ 1 h 2"/>
                <a:gd name="T4" fmla="*/ 2 w 2"/>
                <a:gd name="T5" fmla="*/ 1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1" y="1"/>
                    <a:pt x="1" y="2"/>
                    <a:pt x="2" y="1"/>
                  </a:cubicBezTo>
                  <a:cubicBezTo>
                    <a:pt x="1" y="0"/>
                    <a:pt x="1" y="0"/>
                    <a:pt x="1" y="0"/>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71" name="Freeform 1629"/>
            <p:cNvSpPr/>
            <p:nvPr/>
          </p:nvSpPr>
          <p:spPr bwMode="auto">
            <a:xfrm>
              <a:off x="7602538" y="4511676"/>
              <a:ext cx="3175" cy="4763"/>
            </a:xfrm>
            <a:custGeom>
              <a:avLst/>
              <a:gdLst>
                <a:gd name="T0" fmla="*/ 1 w 2"/>
                <a:gd name="T1" fmla="*/ 0 h 3"/>
                <a:gd name="T2" fmla="*/ 1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2" y="1"/>
                    <a:pt x="0" y="2"/>
                    <a:pt x="1" y="3"/>
                  </a:cubicBezTo>
                  <a:cubicBezTo>
                    <a:pt x="2" y="1"/>
                    <a:pt x="2" y="1"/>
                    <a:pt x="2"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72" name="Freeform 1630"/>
            <p:cNvSpPr/>
            <p:nvPr/>
          </p:nvSpPr>
          <p:spPr bwMode="auto">
            <a:xfrm>
              <a:off x="7550151" y="4402138"/>
              <a:ext cx="1588" cy="158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73" name="Freeform 1631"/>
            <p:cNvSpPr/>
            <p:nvPr/>
          </p:nvSpPr>
          <p:spPr bwMode="auto">
            <a:xfrm>
              <a:off x="7524751" y="4352926"/>
              <a:ext cx="4763" cy="4763"/>
            </a:xfrm>
            <a:custGeom>
              <a:avLst/>
              <a:gdLst>
                <a:gd name="T0" fmla="*/ 0 w 3"/>
                <a:gd name="T1" fmla="*/ 2 h 3"/>
                <a:gd name="T2" fmla="*/ 0 w 3"/>
                <a:gd name="T3" fmla="*/ 2 h 3"/>
                <a:gd name="T4" fmla="*/ 0 w 3"/>
                <a:gd name="T5" fmla="*/ 2 h 3"/>
                <a:gd name="T6" fmla="*/ 3 w 3"/>
                <a:gd name="T7" fmla="*/ 2 h 3"/>
                <a:gd name="T8" fmla="*/ 3 w 3"/>
                <a:gd name="T9" fmla="*/ 1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cubicBezTo>
                    <a:pt x="0" y="2"/>
                    <a:pt x="0" y="2"/>
                    <a:pt x="0" y="2"/>
                  </a:cubicBezTo>
                  <a:cubicBezTo>
                    <a:pt x="0" y="2"/>
                    <a:pt x="0" y="2"/>
                    <a:pt x="0" y="2"/>
                  </a:cubicBezTo>
                  <a:cubicBezTo>
                    <a:pt x="1" y="3"/>
                    <a:pt x="2" y="1"/>
                    <a:pt x="3" y="2"/>
                  </a:cubicBezTo>
                  <a:cubicBezTo>
                    <a:pt x="3" y="1"/>
                    <a:pt x="3" y="1"/>
                    <a:pt x="3" y="1"/>
                  </a:cubicBezTo>
                  <a:cubicBezTo>
                    <a:pt x="2" y="2"/>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74" name="Freeform 1632"/>
            <p:cNvSpPr/>
            <p:nvPr/>
          </p:nvSpPr>
          <p:spPr bwMode="auto">
            <a:xfrm>
              <a:off x="7586663" y="4476751"/>
              <a:ext cx="1588" cy="317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0" y="1"/>
                    <a:pt x="1"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75" name="Freeform 1633"/>
            <p:cNvSpPr/>
            <p:nvPr/>
          </p:nvSpPr>
          <p:spPr bwMode="auto">
            <a:xfrm>
              <a:off x="7545388" y="4402138"/>
              <a:ext cx="6350" cy="3175"/>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1" y="2"/>
                    <a:pt x="3" y="2"/>
                    <a:pt x="5" y="2"/>
                  </a:cubicBezTo>
                  <a:cubicBezTo>
                    <a:pt x="5" y="1"/>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76" name="Freeform 1634"/>
            <p:cNvSpPr/>
            <p:nvPr/>
          </p:nvSpPr>
          <p:spPr bwMode="auto">
            <a:xfrm>
              <a:off x="7537451" y="4381501"/>
              <a:ext cx="4763" cy="1588"/>
            </a:xfrm>
            <a:custGeom>
              <a:avLst/>
              <a:gdLst>
                <a:gd name="T0" fmla="*/ 2 w 3"/>
                <a:gd name="T1" fmla="*/ 2 h 2"/>
                <a:gd name="T2" fmla="*/ 0 w 3"/>
                <a:gd name="T3" fmla="*/ 2 h 2"/>
                <a:gd name="T4" fmla="*/ 2 w 3"/>
                <a:gd name="T5" fmla="*/ 2 h 2"/>
              </a:gdLst>
              <a:ahLst/>
              <a:cxnLst>
                <a:cxn ang="0">
                  <a:pos x="T0" y="T1"/>
                </a:cxn>
                <a:cxn ang="0">
                  <a:pos x="T2" y="T3"/>
                </a:cxn>
                <a:cxn ang="0">
                  <a:pos x="T4" y="T5"/>
                </a:cxn>
              </a:cxnLst>
              <a:rect l="0" t="0" r="r" b="b"/>
              <a:pathLst>
                <a:path w="3" h="2">
                  <a:moveTo>
                    <a:pt x="2" y="2"/>
                  </a:moveTo>
                  <a:cubicBezTo>
                    <a:pt x="3" y="0"/>
                    <a:pt x="0" y="2"/>
                    <a:pt x="0" y="2"/>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77" name="Freeform 1635"/>
            <p:cNvSpPr/>
            <p:nvPr/>
          </p:nvSpPr>
          <p:spPr bwMode="auto">
            <a:xfrm>
              <a:off x="7589838" y="4494213"/>
              <a:ext cx="4763" cy="158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2" y="2"/>
                    <a:pt x="2" y="1"/>
                    <a:pt x="3" y="0"/>
                  </a:cubicBezTo>
                  <a:cubicBezTo>
                    <a:pt x="2"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78" name="Freeform 1636"/>
            <p:cNvSpPr/>
            <p:nvPr/>
          </p:nvSpPr>
          <p:spPr bwMode="auto">
            <a:xfrm>
              <a:off x="7537451" y="4379913"/>
              <a:ext cx="3175" cy="3175"/>
            </a:xfrm>
            <a:custGeom>
              <a:avLst/>
              <a:gdLst>
                <a:gd name="T0" fmla="*/ 0 w 3"/>
                <a:gd name="T1" fmla="*/ 1 h 2"/>
                <a:gd name="T2" fmla="*/ 3 w 3"/>
                <a:gd name="T3" fmla="*/ 1 h 2"/>
                <a:gd name="T4" fmla="*/ 0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1" y="1"/>
                    <a:pt x="2" y="2"/>
                    <a:pt x="3" y="1"/>
                  </a:cubicBezTo>
                  <a:cubicBezTo>
                    <a:pt x="2"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79" name="Freeform 1637"/>
            <p:cNvSpPr/>
            <p:nvPr/>
          </p:nvSpPr>
          <p:spPr bwMode="auto">
            <a:xfrm>
              <a:off x="7586663" y="4481513"/>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80" name="Freeform 1638"/>
            <p:cNvSpPr/>
            <p:nvPr/>
          </p:nvSpPr>
          <p:spPr bwMode="auto">
            <a:xfrm>
              <a:off x="7593013" y="4497388"/>
              <a:ext cx="1588" cy="3175"/>
            </a:xfrm>
            <a:custGeom>
              <a:avLst/>
              <a:gdLst>
                <a:gd name="T0" fmla="*/ 1 w 1"/>
                <a:gd name="T1" fmla="*/ 2 h 2"/>
                <a:gd name="T2" fmla="*/ 1 w 1"/>
                <a:gd name="T3" fmla="*/ 1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0"/>
                    <a:pt x="0" y="1"/>
                    <a:pt x="0" y="1"/>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81" name="Freeform 1639"/>
            <p:cNvSpPr/>
            <p:nvPr/>
          </p:nvSpPr>
          <p:spPr bwMode="auto">
            <a:xfrm>
              <a:off x="7540626" y="4395788"/>
              <a:ext cx="6350" cy="3175"/>
            </a:xfrm>
            <a:custGeom>
              <a:avLst/>
              <a:gdLst>
                <a:gd name="T0" fmla="*/ 1 w 4"/>
                <a:gd name="T1" fmla="*/ 2 h 2"/>
                <a:gd name="T2" fmla="*/ 4 w 4"/>
                <a:gd name="T3" fmla="*/ 1 h 2"/>
                <a:gd name="T4" fmla="*/ 1 w 4"/>
                <a:gd name="T5" fmla="*/ 0 h 2"/>
                <a:gd name="T6" fmla="*/ 0 w 4"/>
                <a:gd name="T7" fmla="*/ 1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2" y="2"/>
                    <a:pt x="3" y="2"/>
                    <a:pt x="4" y="1"/>
                  </a:cubicBezTo>
                  <a:cubicBezTo>
                    <a:pt x="1" y="0"/>
                    <a:pt x="1" y="0"/>
                    <a:pt x="1" y="0"/>
                  </a:cubicBezTo>
                  <a:cubicBezTo>
                    <a:pt x="0" y="1"/>
                    <a:pt x="0" y="1"/>
                    <a:pt x="0"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82" name="Freeform 1640"/>
            <p:cNvSpPr/>
            <p:nvPr/>
          </p:nvSpPr>
          <p:spPr bwMode="auto">
            <a:xfrm>
              <a:off x="7580313" y="4473576"/>
              <a:ext cx="3175" cy="1588"/>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1" y="1"/>
                    <a:pt x="1"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83" name="Freeform 1641"/>
            <p:cNvSpPr/>
            <p:nvPr/>
          </p:nvSpPr>
          <p:spPr bwMode="auto">
            <a:xfrm>
              <a:off x="7581901" y="44751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84" name="Freeform 1642"/>
            <p:cNvSpPr/>
            <p:nvPr/>
          </p:nvSpPr>
          <p:spPr bwMode="auto">
            <a:xfrm>
              <a:off x="7585076" y="4481513"/>
              <a:ext cx="1588" cy="1588"/>
            </a:xfrm>
            <a:custGeom>
              <a:avLst/>
              <a:gdLst>
                <a:gd name="T0" fmla="*/ 1 w 1"/>
                <a:gd name="T1" fmla="*/ 1 h 1"/>
                <a:gd name="T2" fmla="*/ 1 w 1"/>
                <a:gd name="T3" fmla="*/ 0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1"/>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85" name="Freeform 1643"/>
            <p:cNvSpPr/>
            <p:nvPr/>
          </p:nvSpPr>
          <p:spPr bwMode="auto">
            <a:xfrm>
              <a:off x="7600951" y="4521201"/>
              <a:ext cx="3175" cy="1588"/>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86" name="Freeform 1644"/>
            <p:cNvSpPr/>
            <p:nvPr/>
          </p:nvSpPr>
          <p:spPr bwMode="auto">
            <a:xfrm>
              <a:off x="7580313" y="4498976"/>
              <a:ext cx="14288" cy="14288"/>
            </a:xfrm>
            <a:custGeom>
              <a:avLst/>
              <a:gdLst>
                <a:gd name="T0" fmla="*/ 6 w 10"/>
                <a:gd name="T1" fmla="*/ 0 h 10"/>
                <a:gd name="T2" fmla="*/ 5 w 10"/>
                <a:gd name="T3" fmla="*/ 2 h 10"/>
                <a:gd name="T4" fmla="*/ 4 w 10"/>
                <a:gd name="T5" fmla="*/ 2 h 10"/>
                <a:gd name="T6" fmla="*/ 5 w 10"/>
                <a:gd name="T7" fmla="*/ 3 h 10"/>
                <a:gd name="T8" fmla="*/ 2 w 10"/>
                <a:gd name="T9" fmla="*/ 6 h 10"/>
                <a:gd name="T10" fmla="*/ 4 w 10"/>
                <a:gd name="T11" fmla="*/ 10 h 10"/>
                <a:gd name="T12" fmla="*/ 5 w 10"/>
                <a:gd name="T13" fmla="*/ 9 h 10"/>
                <a:gd name="T14" fmla="*/ 3 w 10"/>
                <a:gd name="T15" fmla="*/ 7 h 10"/>
                <a:gd name="T16" fmla="*/ 8 w 10"/>
                <a:gd name="T17" fmla="*/ 3 h 10"/>
                <a:gd name="T18" fmla="*/ 7 w 10"/>
                <a:gd name="T19" fmla="*/ 4 h 10"/>
                <a:gd name="T20" fmla="*/ 8 w 10"/>
                <a:gd name="T21" fmla="*/ 3 h 10"/>
                <a:gd name="T22" fmla="*/ 9 w 10"/>
                <a:gd name="T23" fmla="*/ 3 h 10"/>
                <a:gd name="T24" fmla="*/ 10 w 10"/>
                <a:gd name="T25" fmla="*/ 2 h 10"/>
                <a:gd name="T26" fmla="*/ 9 w 10"/>
                <a:gd name="T27" fmla="*/ 1 h 10"/>
                <a:gd name="T28" fmla="*/ 7 w 10"/>
                <a:gd name="T29" fmla="*/ 3 h 10"/>
                <a:gd name="T30" fmla="*/ 6 w 10"/>
                <a:gd name="T31" fmla="*/ 2 h 10"/>
                <a:gd name="T32" fmla="*/ 6 w 10"/>
                <a:gd name="T33" fmla="*/ 1 h 10"/>
                <a:gd name="T34" fmla="*/ 7 w 10"/>
                <a:gd name="T35" fmla="*/ 1 h 10"/>
                <a:gd name="T36" fmla="*/ 6 w 10"/>
                <a:gd name="T3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0">
                  <a:moveTo>
                    <a:pt x="6" y="0"/>
                  </a:moveTo>
                  <a:cubicBezTo>
                    <a:pt x="7" y="1"/>
                    <a:pt x="5" y="1"/>
                    <a:pt x="5" y="2"/>
                  </a:cubicBezTo>
                  <a:cubicBezTo>
                    <a:pt x="4" y="2"/>
                    <a:pt x="4" y="2"/>
                    <a:pt x="4" y="2"/>
                  </a:cubicBezTo>
                  <a:cubicBezTo>
                    <a:pt x="4" y="2"/>
                    <a:pt x="4" y="3"/>
                    <a:pt x="5" y="3"/>
                  </a:cubicBezTo>
                  <a:cubicBezTo>
                    <a:pt x="5" y="4"/>
                    <a:pt x="3" y="5"/>
                    <a:pt x="2" y="6"/>
                  </a:cubicBezTo>
                  <a:cubicBezTo>
                    <a:pt x="0" y="9"/>
                    <a:pt x="5" y="8"/>
                    <a:pt x="4" y="10"/>
                  </a:cubicBezTo>
                  <a:cubicBezTo>
                    <a:pt x="4" y="10"/>
                    <a:pt x="4" y="10"/>
                    <a:pt x="5" y="9"/>
                  </a:cubicBezTo>
                  <a:cubicBezTo>
                    <a:pt x="4" y="9"/>
                    <a:pt x="5" y="8"/>
                    <a:pt x="3" y="7"/>
                  </a:cubicBezTo>
                  <a:cubicBezTo>
                    <a:pt x="3" y="5"/>
                    <a:pt x="6" y="4"/>
                    <a:pt x="8" y="3"/>
                  </a:cubicBezTo>
                  <a:cubicBezTo>
                    <a:pt x="7" y="4"/>
                    <a:pt x="7" y="4"/>
                    <a:pt x="7" y="4"/>
                  </a:cubicBezTo>
                  <a:cubicBezTo>
                    <a:pt x="8" y="3"/>
                    <a:pt x="8" y="3"/>
                    <a:pt x="8" y="3"/>
                  </a:cubicBezTo>
                  <a:cubicBezTo>
                    <a:pt x="9" y="3"/>
                    <a:pt x="9" y="3"/>
                    <a:pt x="9" y="3"/>
                  </a:cubicBezTo>
                  <a:cubicBezTo>
                    <a:pt x="10" y="2"/>
                    <a:pt x="10" y="2"/>
                    <a:pt x="10" y="2"/>
                  </a:cubicBezTo>
                  <a:cubicBezTo>
                    <a:pt x="9" y="1"/>
                    <a:pt x="9" y="1"/>
                    <a:pt x="9" y="1"/>
                  </a:cubicBezTo>
                  <a:cubicBezTo>
                    <a:pt x="7" y="1"/>
                    <a:pt x="8" y="3"/>
                    <a:pt x="7" y="3"/>
                  </a:cubicBezTo>
                  <a:cubicBezTo>
                    <a:pt x="5" y="3"/>
                    <a:pt x="8" y="2"/>
                    <a:pt x="6" y="2"/>
                  </a:cubicBezTo>
                  <a:cubicBezTo>
                    <a:pt x="6" y="1"/>
                    <a:pt x="6" y="1"/>
                    <a:pt x="6" y="1"/>
                  </a:cubicBezTo>
                  <a:cubicBezTo>
                    <a:pt x="7" y="1"/>
                    <a:pt x="7" y="1"/>
                    <a:pt x="7" y="1"/>
                  </a:cubicBezTo>
                  <a:cubicBezTo>
                    <a:pt x="7" y="1"/>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87" name="Freeform 1645"/>
            <p:cNvSpPr/>
            <p:nvPr/>
          </p:nvSpPr>
          <p:spPr bwMode="auto">
            <a:xfrm>
              <a:off x="7526338" y="4378326"/>
              <a:ext cx="9525" cy="4763"/>
            </a:xfrm>
            <a:custGeom>
              <a:avLst/>
              <a:gdLst>
                <a:gd name="T0" fmla="*/ 6 w 6"/>
                <a:gd name="T1" fmla="*/ 1 h 3"/>
                <a:gd name="T2" fmla="*/ 1 w 6"/>
                <a:gd name="T3" fmla="*/ 2 h 3"/>
                <a:gd name="T4" fmla="*/ 0 w 6"/>
                <a:gd name="T5" fmla="*/ 1 h 3"/>
                <a:gd name="T6" fmla="*/ 6 w 6"/>
                <a:gd name="T7" fmla="*/ 1 h 3"/>
              </a:gdLst>
              <a:ahLst/>
              <a:cxnLst>
                <a:cxn ang="0">
                  <a:pos x="T0" y="T1"/>
                </a:cxn>
                <a:cxn ang="0">
                  <a:pos x="T2" y="T3"/>
                </a:cxn>
                <a:cxn ang="0">
                  <a:pos x="T4" y="T5"/>
                </a:cxn>
                <a:cxn ang="0">
                  <a:pos x="T6" y="T7"/>
                </a:cxn>
              </a:cxnLst>
              <a:rect l="0" t="0" r="r" b="b"/>
              <a:pathLst>
                <a:path w="6" h="3">
                  <a:moveTo>
                    <a:pt x="6" y="1"/>
                  </a:moveTo>
                  <a:cubicBezTo>
                    <a:pt x="5" y="0"/>
                    <a:pt x="3" y="2"/>
                    <a:pt x="1" y="2"/>
                  </a:cubicBezTo>
                  <a:cubicBezTo>
                    <a:pt x="1" y="2"/>
                    <a:pt x="1" y="1"/>
                    <a:pt x="0" y="1"/>
                  </a:cubicBezTo>
                  <a:cubicBezTo>
                    <a:pt x="1" y="3"/>
                    <a:pt x="4"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88" name="Freeform 1646"/>
            <p:cNvSpPr/>
            <p:nvPr/>
          </p:nvSpPr>
          <p:spPr bwMode="auto">
            <a:xfrm>
              <a:off x="7591426" y="4513263"/>
              <a:ext cx="9525" cy="7938"/>
            </a:xfrm>
            <a:custGeom>
              <a:avLst/>
              <a:gdLst>
                <a:gd name="T0" fmla="*/ 0 w 6"/>
                <a:gd name="T1" fmla="*/ 5 h 6"/>
                <a:gd name="T2" fmla="*/ 5 w 6"/>
                <a:gd name="T3" fmla="*/ 2 h 6"/>
                <a:gd name="T4" fmla="*/ 4 w 6"/>
                <a:gd name="T5" fmla="*/ 2 h 6"/>
                <a:gd name="T6" fmla="*/ 6 w 6"/>
                <a:gd name="T7" fmla="*/ 0 h 6"/>
                <a:gd name="T8" fmla="*/ 2 w 6"/>
                <a:gd name="T9" fmla="*/ 3 h 6"/>
                <a:gd name="T10" fmla="*/ 0 w 6"/>
                <a:gd name="T11" fmla="*/ 4 h 6"/>
                <a:gd name="T12" fmla="*/ 0 w 6"/>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5"/>
                  </a:moveTo>
                  <a:cubicBezTo>
                    <a:pt x="3" y="6"/>
                    <a:pt x="2" y="2"/>
                    <a:pt x="5" y="2"/>
                  </a:cubicBezTo>
                  <a:cubicBezTo>
                    <a:pt x="4" y="2"/>
                    <a:pt x="4" y="2"/>
                    <a:pt x="4" y="2"/>
                  </a:cubicBezTo>
                  <a:cubicBezTo>
                    <a:pt x="6" y="0"/>
                    <a:pt x="6" y="0"/>
                    <a:pt x="6" y="0"/>
                  </a:cubicBezTo>
                  <a:cubicBezTo>
                    <a:pt x="4" y="1"/>
                    <a:pt x="3" y="2"/>
                    <a:pt x="2" y="3"/>
                  </a:cubicBezTo>
                  <a:cubicBezTo>
                    <a:pt x="2" y="4"/>
                    <a:pt x="1" y="5"/>
                    <a:pt x="0" y="4"/>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89" name="Freeform 1647"/>
            <p:cNvSpPr/>
            <p:nvPr/>
          </p:nvSpPr>
          <p:spPr bwMode="auto">
            <a:xfrm>
              <a:off x="7589838" y="4497388"/>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90" name="Freeform 1648"/>
            <p:cNvSpPr/>
            <p:nvPr/>
          </p:nvSpPr>
          <p:spPr bwMode="auto">
            <a:xfrm>
              <a:off x="7535863" y="4398963"/>
              <a:ext cx="9525" cy="4763"/>
            </a:xfrm>
            <a:custGeom>
              <a:avLst/>
              <a:gdLst>
                <a:gd name="T0" fmla="*/ 0 w 7"/>
                <a:gd name="T1" fmla="*/ 1 h 3"/>
                <a:gd name="T2" fmla="*/ 2 w 7"/>
                <a:gd name="T3" fmla="*/ 1 h 3"/>
                <a:gd name="T4" fmla="*/ 2 w 7"/>
                <a:gd name="T5" fmla="*/ 2 h 3"/>
                <a:gd name="T6" fmla="*/ 3 w 7"/>
                <a:gd name="T7" fmla="*/ 2 h 3"/>
                <a:gd name="T8" fmla="*/ 3 w 7"/>
                <a:gd name="T9" fmla="*/ 3 h 3"/>
                <a:gd name="T10" fmla="*/ 7 w 7"/>
                <a:gd name="T11" fmla="*/ 2 h 3"/>
                <a:gd name="T12" fmla="*/ 2 w 7"/>
                <a:gd name="T13" fmla="*/ 1 h 3"/>
                <a:gd name="T14" fmla="*/ 2 w 7"/>
                <a:gd name="T15" fmla="*/ 0 h 3"/>
                <a:gd name="T16" fmla="*/ 1 w 7"/>
                <a:gd name="T17" fmla="*/ 0 h 3"/>
                <a:gd name="T18" fmla="*/ 2 w 7"/>
                <a:gd name="T19" fmla="*/ 0 h 3"/>
                <a:gd name="T20" fmla="*/ 0 w 7"/>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1"/>
                  </a:moveTo>
                  <a:cubicBezTo>
                    <a:pt x="2" y="1"/>
                    <a:pt x="2" y="1"/>
                    <a:pt x="2" y="1"/>
                  </a:cubicBezTo>
                  <a:cubicBezTo>
                    <a:pt x="2" y="2"/>
                    <a:pt x="2" y="2"/>
                    <a:pt x="2" y="2"/>
                  </a:cubicBezTo>
                  <a:cubicBezTo>
                    <a:pt x="3" y="2"/>
                    <a:pt x="3" y="2"/>
                    <a:pt x="3" y="2"/>
                  </a:cubicBezTo>
                  <a:cubicBezTo>
                    <a:pt x="2" y="3"/>
                    <a:pt x="3" y="3"/>
                    <a:pt x="3" y="3"/>
                  </a:cubicBezTo>
                  <a:cubicBezTo>
                    <a:pt x="6" y="3"/>
                    <a:pt x="4" y="2"/>
                    <a:pt x="7" y="2"/>
                  </a:cubicBezTo>
                  <a:cubicBezTo>
                    <a:pt x="6" y="1"/>
                    <a:pt x="4" y="0"/>
                    <a:pt x="2" y="1"/>
                  </a:cubicBezTo>
                  <a:cubicBezTo>
                    <a:pt x="2" y="0"/>
                    <a:pt x="2" y="0"/>
                    <a:pt x="2" y="0"/>
                  </a:cubicBezTo>
                  <a:cubicBezTo>
                    <a:pt x="1" y="0"/>
                    <a:pt x="1" y="0"/>
                    <a:pt x="1" y="0"/>
                  </a:cubicBezTo>
                  <a:cubicBezTo>
                    <a:pt x="2" y="0"/>
                    <a:pt x="2"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91" name="Freeform 1649"/>
            <p:cNvSpPr/>
            <p:nvPr/>
          </p:nvSpPr>
          <p:spPr bwMode="auto">
            <a:xfrm>
              <a:off x="7518401" y="4352926"/>
              <a:ext cx="3175" cy="1588"/>
            </a:xfrm>
            <a:custGeom>
              <a:avLst/>
              <a:gdLst>
                <a:gd name="T0" fmla="*/ 2 w 2"/>
                <a:gd name="T1" fmla="*/ 0 h 1"/>
                <a:gd name="T2" fmla="*/ 1 w 2"/>
                <a:gd name="T3" fmla="*/ 0 h 1"/>
                <a:gd name="T4" fmla="*/ 0 w 2"/>
                <a:gd name="T5" fmla="*/ 0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1" y="0"/>
                  </a:lnTo>
                  <a:lnTo>
                    <a:pt x="0" y="0"/>
                  </a:lnTo>
                  <a:lnTo>
                    <a:pt x="0"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92" name="Freeform 1650"/>
            <p:cNvSpPr/>
            <p:nvPr/>
          </p:nvSpPr>
          <p:spPr bwMode="auto">
            <a:xfrm>
              <a:off x="7600951" y="4521201"/>
              <a:ext cx="0"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93" name="Freeform 1651"/>
            <p:cNvSpPr/>
            <p:nvPr/>
          </p:nvSpPr>
          <p:spPr bwMode="auto">
            <a:xfrm>
              <a:off x="7588251" y="4495801"/>
              <a:ext cx="0" cy="317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0"/>
                    <a:pt x="0" y="1"/>
                    <a:pt x="0" y="1"/>
                  </a:cubicBezTo>
                  <a:cubicBezTo>
                    <a:pt x="1"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94" name="Freeform 1652"/>
            <p:cNvSpPr/>
            <p:nvPr/>
          </p:nvSpPr>
          <p:spPr bwMode="auto">
            <a:xfrm>
              <a:off x="7602538" y="4530726"/>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95" name="Freeform 1653"/>
            <p:cNvSpPr/>
            <p:nvPr/>
          </p:nvSpPr>
          <p:spPr bwMode="auto">
            <a:xfrm>
              <a:off x="7591426" y="4506913"/>
              <a:ext cx="1588"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96" name="Freeform 1654"/>
            <p:cNvSpPr/>
            <p:nvPr/>
          </p:nvSpPr>
          <p:spPr bwMode="auto">
            <a:xfrm>
              <a:off x="7513638" y="4352926"/>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97" name="Freeform 1655"/>
            <p:cNvSpPr/>
            <p:nvPr/>
          </p:nvSpPr>
          <p:spPr bwMode="auto">
            <a:xfrm>
              <a:off x="7585076" y="4497388"/>
              <a:ext cx="0" cy="158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98" name="Freeform 1656"/>
            <p:cNvSpPr/>
            <p:nvPr/>
          </p:nvSpPr>
          <p:spPr bwMode="auto">
            <a:xfrm>
              <a:off x="7581901" y="4498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99" name="Freeform 1657"/>
            <p:cNvSpPr/>
            <p:nvPr/>
          </p:nvSpPr>
          <p:spPr bwMode="auto">
            <a:xfrm>
              <a:off x="7581901" y="4497388"/>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00" name="Freeform 1658"/>
            <p:cNvSpPr/>
            <p:nvPr/>
          </p:nvSpPr>
          <p:spPr bwMode="auto">
            <a:xfrm>
              <a:off x="7570788" y="4498976"/>
              <a:ext cx="17463" cy="22225"/>
            </a:xfrm>
            <a:custGeom>
              <a:avLst/>
              <a:gdLst>
                <a:gd name="T0" fmla="*/ 2 w 12"/>
                <a:gd name="T1" fmla="*/ 13 h 15"/>
                <a:gd name="T2" fmla="*/ 5 w 12"/>
                <a:gd name="T3" fmla="*/ 11 h 15"/>
                <a:gd name="T4" fmla="*/ 5 w 12"/>
                <a:gd name="T5" fmla="*/ 12 h 15"/>
                <a:gd name="T6" fmla="*/ 9 w 12"/>
                <a:gd name="T7" fmla="*/ 9 h 15"/>
                <a:gd name="T8" fmla="*/ 6 w 12"/>
                <a:gd name="T9" fmla="*/ 10 h 15"/>
                <a:gd name="T10" fmla="*/ 6 w 12"/>
                <a:gd name="T11" fmla="*/ 10 h 15"/>
                <a:gd name="T12" fmla="*/ 5 w 12"/>
                <a:gd name="T13" fmla="*/ 10 h 15"/>
                <a:gd name="T14" fmla="*/ 3 w 12"/>
                <a:gd name="T15" fmla="*/ 10 h 15"/>
                <a:gd name="T16" fmla="*/ 4 w 12"/>
                <a:gd name="T17" fmla="*/ 10 h 15"/>
                <a:gd name="T18" fmla="*/ 4 w 12"/>
                <a:gd name="T19" fmla="*/ 10 h 15"/>
                <a:gd name="T20" fmla="*/ 6 w 12"/>
                <a:gd name="T21" fmla="*/ 6 h 15"/>
                <a:gd name="T22" fmla="*/ 6 w 12"/>
                <a:gd name="T23" fmla="*/ 6 h 15"/>
                <a:gd name="T24" fmla="*/ 6 w 12"/>
                <a:gd name="T25" fmla="*/ 3 h 15"/>
                <a:gd name="T26" fmla="*/ 7 w 12"/>
                <a:gd name="T27" fmla="*/ 3 h 15"/>
                <a:gd name="T28" fmla="*/ 9 w 12"/>
                <a:gd name="T29" fmla="*/ 2 h 15"/>
                <a:gd name="T30" fmla="*/ 9 w 12"/>
                <a:gd name="T31" fmla="*/ 3 h 15"/>
                <a:gd name="T32" fmla="*/ 8 w 12"/>
                <a:gd name="T33" fmla="*/ 2 h 15"/>
                <a:gd name="T34" fmla="*/ 6 w 12"/>
                <a:gd name="T35" fmla="*/ 2 h 15"/>
                <a:gd name="T36" fmla="*/ 4 w 12"/>
                <a:gd name="T37" fmla="*/ 3 h 15"/>
                <a:gd name="T38" fmla="*/ 4 w 12"/>
                <a:gd name="T39" fmla="*/ 1 h 15"/>
                <a:gd name="T40" fmla="*/ 2 w 12"/>
                <a:gd name="T41" fmla="*/ 1 h 15"/>
                <a:gd name="T42" fmla="*/ 3 w 12"/>
                <a:gd name="T43" fmla="*/ 2 h 15"/>
                <a:gd name="T44" fmla="*/ 2 w 12"/>
                <a:gd name="T45" fmla="*/ 5 h 15"/>
                <a:gd name="T46" fmla="*/ 3 w 12"/>
                <a:gd name="T47" fmla="*/ 5 h 15"/>
                <a:gd name="T48" fmla="*/ 4 w 12"/>
                <a:gd name="T49" fmla="*/ 3 h 15"/>
                <a:gd name="T50" fmla="*/ 5 w 12"/>
                <a:gd name="T51" fmla="*/ 3 h 15"/>
                <a:gd name="T52" fmla="*/ 4 w 12"/>
                <a:gd name="T53" fmla="*/ 5 h 15"/>
                <a:gd name="T54" fmla="*/ 3 w 12"/>
                <a:gd name="T55" fmla="*/ 10 h 15"/>
                <a:gd name="T56" fmla="*/ 1 w 12"/>
                <a:gd name="T57" fmla="*/ 13 h 15"/>
                <a:gd name="T58" fmla="*/ 1 w 12"/>
                <a:gd name="T59" fmla="*/ 13 h 15"/>
                <a:gd name="T60" fmla="*/ 0 w 12"/>
                <a:gd name="T61" fmla="*/ 14 h 15"/>
                <a:gd name="T62" fmla="*/ 3 w 12"/>
                <a:gd name="T63" fmla="*/ 13 h 15"/>
                <a:gd name="T64" fmla="*/ 2 w 12"/>
                <a:gd name="T6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5">
                  <a:moveTo>
                    <a:pt x="2" y="13"/>
                  </a:moveTo>
                  <a:cubicBezTo>
                    <a:pt x="2" y="12"/>
                    <a:pt x="4" y="11"/>
                    <a:pt x="5" y="11"/>
                  </a:cubicBezTo>
                  <a:cubicBezTo>
                    <a:pt x="5" y="12"/>
                    <a:pt x="5" y="12"/>
                    <a:pt x="5" y="12"/>
                  </a:cubicBezTo>
                  <a:cubicBezTo>
                    <a:pt x="6" y="12"/>
                    <a:pt x="8" y="10"/>
                    <a:pt x="9" y="9"/>
                  </a:cubicBezTo>
                  <a:cubicBezTo>
                    <a:pt x="8" y="10"/>
                    <a:pt x="7" y="10"/>
                    <a:pt x="6" y="10"/>
                  </a:cubicBezTo>
                  <a:cubicBezTo>
                    <a:pt x="6" y="10"/>
                    <a:pt x="6" y="10"/>
                    <a:pt x="6" y="10"/>
                  </a:cubicBezTo>
                  <a:cubicBezTo>
                    <a:pt x="5" y="10"/>
                    <a:pt x="5" y="10"/>
                    <a:pt x="5" y="10"/>
                  </a:cubicBezTo>
                  <a:cubicBezTo>
                    <a:pt x="5" y="10"/>
                    <a:pt x="4" y="11"/>
                    <a:pt x="3" y="10"/>
                  </a:cubicBezTo>
                  <a:cubicBezTo>
                    <a:pt x="4" y="10"/>
                    <a:pt x="4" y="10"/>
                    <a:pt x="4" y="10"/>
                  </a:cubicBezTo>
                  <a:cubicBezTo>
                    <a:pt x="4" y="10"/>
                    <a:pt x="4" y="10"/>
                    <a:pt x="4" y="10"/>
                  </a:cubicBezTo>
                  <a:cubicBezTo>
                    <a:pt x="5" y="9"/>
                    <a:pt x="4" y="7"/>
                    <a:pt x="6" y="6"/>
                  </a:cubicBezTo>
                  <a:cubicBezTo>
                    <a:pt x="7" y="6"/>
                    <a:pt x="5" y="6"/>
                    <a:pt x="6" y="6"/>
                  </a:cubicBezTo>
                  <a:cubicBezTo>
                    <a:pt x="4" y="5"/>
                    <a:pt x="7" y="4"/>
                    <a:pt x="6" y="3"/>
                  </a:cubicBezTo>
                  <a:cubicBezTo>
                    <a:pt x="6" y="3"/>
                    <a:pt x="7" y="3"/>
                    <a:pt x="7" y="3"/>
                  </a:cubicBezTo>
                  <a:cubicBezTo>
                    <a:pt x="9" y="2"/>
                    <a:pt x="9" y="2"/>
                    <a:pt x="9" y="2"/>
                  </a:cubicBezTo>
                  <a:cubicBezTo>
                    <a:pt x="9" y="3"/>
                    <a:pt x="9" y="3"/>
                    <a:pt x="9" y="3"/>
                  </a:cubicBezTo>
                  <a:cubicBezTo>
                    <a:pt x="12" y="3"/>
                    <a:pt x="9" y="0"/>
                    <a:pt x="8" y="2"/>
                  </a:cubicBezTo>
                  <a:cubicBezTo>
                    <a:pt x="7" y="2"/>
                    <a:pt x="6" y="2"/>
                    <a:pt x="6" y="2"/>
                  </a:cubicBezTo>
                  <a:cubicBezTo>
                    <a:pt x="5" y="1"/>
                    <a:pt x="5" y="2"/>
                    <a:pt x="4" y="3"/>
                  </a:cubicBezTo>
                  <a:cubicBezTo>
                    <a:pt x="3" y="2"/>
                    <a:pt x="3" y="1"/>
                    <a:pt x="4" y="1"/>
                  </a:cubicBezTo>
                  <a:cubicBezTo>
                    <a:pt x="2" y="1"/>
                    <a:pt x="2" y="1"/>
                    <a:pt x="2" y="1"/>
                  </a:cubicBezTo>
                  <a:cubicBezTo>
                    <a:pt x="3" y="2"/>
                    <a:pt x="3" y="2"/>
                    <a:pt x="3" y="2"/>
                  </a:cubicBezTo>
                  <a:cubicBezTo>
                    <a:pt x="2" y="2"/>
                    <a:pt x="4" y="4"/>
                    <a:pt x="2" y="5"/>
                  </a:cubicBezTo>
                  <a:cubicBezTo>
                    <a:pt x="3" y="5"/>
                    <a:pt x="3" y="5"/>
                    <a:pt x="3" y="5"/>
                  </a:cubicBezTo>
                  <a:cubicBezTo>
                    <a:pt x="4" y="3"/>
                    <a:pt x="4" y="3"/>
                    <a:pt x="4" y="3"/>
                  </a:cubicBezTo>
                  <a:cubicBezTo>
                    <a:pt x="5" y="3"/>
                    <a:pt x="5" y="3"/>
                    <a:pt x="5" y="3"/>
                  </a:cubicBezTo>
                  <a:cubicBezTo>
                    <a:pt x="4" y="3"/>
                    <a:pt x="6" y="5"/>
                    <a:pt x="4" y="5"/>
                  </a:cubicBezTo>
                  <a:cubicBezTo>
                    <a:pt x="5" y="7"/>
                    <a:pt x="3" y="9"/>
                    <a:pt x="3" y="10"/>
                  </a:cubicBezTo>
                  <a:cubicBezTo>
                    <a:pt x="1" y="11"/>
                    <a:pt x="2" y="12"/>
                    <a:pt x="1" y="13"/>
                  </a:cubicBezTo>
                  <a:cubicBezTo>
                    <a:pt x="1" y="13"/>
                    <a:pt x="1" y="13"/>
                    <a:pt x="1" y="13"/>
                  </a:cubicBezTo>
                  <a:cubicBezTo>
                    <a:pt x="0" y="14"/>
                    <a:pt x="0" y="14"/>
                    <a:pt x="0" y="14"/>
                  </a:cubicBezTo>
                  <a:cubicBezTo>
                    <a:pt x="1" y="15"/>
                    <a:pt x="2" y="13"/>
                    <a:pt x="3" y="13"/>
                  </a:cubicBezTo>
                  <a:lnTo>
                    <a:pt x="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01" name="Freeform 1659"/>
            <p:cNvSpPr/>
            <p:nvPr/>
          </p:nvSpPr>
          <p:spPr bwMode="auto">
            <a:xfrm>
              <a:off x="7597776" y="4529138"/>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02" name="Freeform 1660"/>
            <p:cNvSpPr/>
            <p:nvPr/>
          </p:nvSpPr>
          <p:spPr bwMode="auto">
            <a:xfrm>
              <a:off x="7529513" y="4395788"/>
              <a:ext cx="4763" cy="3175"/>
            </a:xfrm>
            <a:custGeom>
              <a:avLst/>
              <a:gdLst>
                <a:gd name="T0" fmla="*/ 3 w 3"/>
                <a:gd name="T1" fmla="*/ 2 h 3"/>
                <a:gd name="T2" fmla="*/ 0 w 3"/>
                <a:gd name="T3" fmla="*/ 3 h 3"/>
                <a:gd name="T4" fmla="*/ 2 w 3"/>
                <a:gd name="T5" fmla="*/ 2 h 3"/>
                <a:gd name="T6" fmla="*/ 2 w 3"/>
                <a:gd name="T7" fmla="*/ 2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0"/>
                    <a:pt x="1" y="2"/>
                    <a:pt x="0" y="3"/>
                  </a:cubicBezTo>
                  <a:cubicBezTo>
                    <a:pt x="2" y="2"/>
                    <a:pt x="2" y="2"/>
                    <a:pt x="2" y="2"/>
                  </a:cubicBezTo>
                  <a:cubicBezTo>
                    <a:pt x="2" y="2"/>
                    <a:pt x="2" y="2"/>
                    <a:pt x="2" y="2"/>
                  </a:cubicBezTo>
                  <a:cubicBezTo>
                    <a:pt x="2" y="2"/>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03" name="Freeform 1661"/>
            <p:cNvSpPr/>
            <p:nvPr/>
          </p:nvSpPr>
          <p:spPr bwMode="auto">
            <a:xfrm>
              <a:off x="7589838" y="4521201"/>
              <a:ext cx="1588" cy="317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04" name="Rectangle 1662"/>
            <p:cNvSpPr>
              <a:spLocks noChangeArrowheads="1"/>
            </p:cNvSpPr>
            <p:nvPr/>
          </p:nvSpPr>
          <p:spPr bwMode="auto">
            <a:xfrm>
              <a:off x="7562851" y="44656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05" name="Freeform 1663"/>
            <p:cNvSpPr/>
            <p:nvPr/>
          </p:nvSpPr>
          <p:spPr bwMode="auto">
            <a:xfrm>
              <a:off x="7524751" y="4395788"/>
              <a:ext cx="6350" cy="1588"/>
            </a:xfrm>
            <a:custGeom>
              <a:avLst/>
              <a:gdLst>
                <a:gd name="T0" fmla="*/ 0 w 4"/>
                <a:gd name="T1" fmla="*/ 1 h 1"/>
                <a:gd name="T2" fmla="*/ 1 w 4"/>
                <a:gd name="T3" fmla="*/ 1 h 1"/>
                <a:gd name="T4" fmla="*/ 4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1" y="1"/>
                    <a:pt x="1" y="1"/>
                    <a:pt x="1" y="1"/>
                  </a:cubicBezTo>
                  <a:cubicBezTo>
                    <a:pt x="2" y="0"/>
                    <a:pt x="3" y="0"/>
                    <a:pt x="4" y="0"/>
                  </a:cubicBezTo>
                  <a:cubicBezTo>
                    <a:pt x="3"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06" name="Freeform 1664"/>
            <p:cNvSpPr/>
            <p:nvPr/>
          </p:nvSpPr>
          <p:spPr bwMode="auto">
            <a:xfrm>
              <a:off x="7531101" y="4398963"/>
              <a:ext cx="1588" cy="1588"/>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07" name="Freeform 1665"/>
            <p:cNvSpPr/>
            <p:nvPr/>
          </p:nvSpPr>
          <p:spPr bwMode="auto">
            <a:xfrm>
              <a:off x="7504113" y="434975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08" name="Freeform 1666"/>
            <p:cNvSpPr/>
            <p:nvPr/>
          </p:nvSpPr>
          <p:spPr bwMode="auto">
            <a:xfrm>
              <a:off x="7505701" y="4348163"/>
              <a:ext cx="1588" cy="1588"/>
            </a:xfrm>
            <a:custGeom>
              <a:avLst/>
              <a:gdLst>
                <a:gd name="T0" fmla="*/ 0 w 1"/>
                <a:gd name="T1" fmla="*/ 1 h 1"/>
                <a:gd name="T2" fmla="*/ 0 w 1"/>
                <a:gd name="T3" fmla="*/ 1 h 1"/>
                <a:gd name="T4" fmla="*/ 1 w 1"/>
                <a:gd name="T5" fmla="*/ 1 h 1"/>
                <a:gd name="T6" fmla="*/ 1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1"/>
                    <a:pt x="1" y="1"/>
                    <a:pt x="1" y="1"/>
                  </a:cubicBezTo>
                  <a:cubicBezTo>
                    <a:pt x="1" y="0"/>
                    <a:pt x="1" y="0"/>
                    <a:pt x="1"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09" name="Freeform 1667"/>
            <p:cNvSpPr/>
            <p:nvPr/>
          </p:nvSpPr>
          <p:spPr bwMode="auto">
            <a:xfrm>
              <a:off x="7502526" y="4349751"/>
              <a:ext cx="1588" cy="158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10" name="Freeform 1668"/>
            <p:cNvSpPr/>
            <p:nvPr/>
          </p:nvSpPr>
          <p:spPr bwMode="auto">
            <a:xfrm>
              <a:off x="7556501" y="4467226"/>
              <a:ext cx="7938" cy="4763"/>
            </a:xfrm>
            <a:custGeom>
              <a:avLst/>
              <a:gdLst>
                <a:gd name="T0" fmla="*/ 3 w 6"/>
                <a:gd name="T1" fmla="*/ 0 h 4"/>
                <a:gd name="T2" fmla="*/ 3 w 6"/>
                <a:gd name="T3" fmla="*/ 4 h 4"/>
                <a:gd name="T4" fmla="*/ 6 w 6"/>
                <a:gd name="T5" fmla="*/ 3 h 4"/>
                <a:gd name="T6" fmla="*/ 3 w 6"/>
                <a:gd name="T7" fmla="*/ 0 h 4"/>
              </a:gdLst>
              <a:ahLst/>
              <a:cxnLst>
                <a:cxn ang="0">
                  <a:pos x="T0" y="T1"/>
                </a:cxn>
                <a:cxn ang="0">
                  <a:pos x="T2" y="T3"/>
                </a:cxn>
                <a:cxn ang="0">
                  <a:pos x="T4" y="T5"/>
                </a:cxn>
                <a:cxn ang="0">
                  <a:pos x="T6" y="T7"/>
                </a:cxn>
              </a:cxnLst>
              <a:rect l="0" t="0" r="r" b="b"/>
              <a:pathLst>
                <a:path w="6" h="4">
                  <a:moveTo>
                    <a:pt x="3" y="0"/>
                  </a:moveTo>
                  <a:cubicBezTo>
                    <a:pt x="0" y="1"/>
                    <a:pt x="2" y="2"/>
                    <a:pt x="3" y="4"/>
                  </a:cubicBezTo>
                  <a:cubicBezTo>
                    <a:pt x="4" y="3"/>
                    <a:pt x="5" y="3"/>
                    <a:pt x="6" y="3"/>
                  </a:cubicBezTo>
                  <a:cubicBezTo>
                    <a:pt x="5" y="2"/>
                    <a:pt x="6"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11" name="Rectangle 1669"/>
            <p:cNvSpPr>
              <a:spLocks noChangeArrowheads="1"/>
            </p:cNvSpPr>
            <p:nvPr/>
          </p:nvSpPr>
          <p:spPr bwMode="auto">
            <a:xfrm>
              <a:off x="7578726" y="451008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12" name="Freeform 1670"/>
            <p:cNvSpPr/>
            <p:nvPr/>
          </p:nvSpPr>
          <p:spPr bwMode="auto">
            <a:xfrm>
              <a:off x="7578726" y="4506913"/>
              <a:ext cx="6350" cy="3175"/>
            </a:xfrm>
            <a:custGeom>
              <a:avLst/>
              <a:gdLst>
                <a:gd name="T0" fmla="*/ 0 w 4"/>
                <a:gd name="T1" fmla="*/ 3 h 3"/>
                <a:gd name="T2" fmla="*/ 2 w 4"/>
                <a:gd name="T3" fmla="*/ 0 h 3"/>
                <a:gd name="T4" fmla="*/ 0 w 4"/>
                <a:gd name="T5" fmla="*/ 3 h 3"/>
              </a:gdLst>
              <a:ahLst/>
              <a:cxnLst>
                <a:cxn ang="0">
                  <a:pos x="T0" y="T1"/>
                </a:cxn>
                <a:cxn ang="0">
                  <a:pos x="T2" y="T3"/>
                </a:cxn>
                <a:cxn ang="0">
                  <a:pos x="T4" y="T5"/>
                </a:cxn>
              </a:cxnLst>
              <a:rect l="0" t="0" r="r" b="b"/>
              <a:pathLst>
                <a:path w="4" h="3">
                  <a:moveTo>
                    <a:pt x="0" y="3"/>
                  </a:moveTo>
                  <a:cubicBezTo>
                    <a:pt x="0" y="2"/>
                    <a:pt x="4" y="2"/>
                    <a:pt x="2" y="0"/>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13" name="Freeform 1671"/>
            <p:cNvSpPr/>
            <p:nvPr/>
          </p:nvSpPr>
          <p:spPr bwMode="auto">
            <a:xfrm>
              <a:off x="7586663" y="4518026"/>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14" name="Freeform 1672"/>
            <p:cNvSpPr/>
            <p:nvPr/>
          </p:nvSpPr>
          <p:spPr bwMode="auto">
            <a:xfrm>
              <a:off x="7585076" y="4514851"/>
              <a:ext cx="1588" cy="1588"/>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15" name="Freeform 1673"/>
            <p:cNvSpPr/>
            <p:nvPr/>
          </p:nvSpPr>
          <p:spPr bwMode="auto">
            <a:xfrm>
              <a:off x="7510463" y="4370388"/>
              <a:ext cx="6350" cy="6350"/>
            </a:xfrm>
            <a:custGeom>
              <a:avLst/>
              <a:gdLst>
                <a:gd name="T0" fmla="*/ 0 w 5"/>
                <a:gd name="T1" fmla="*/ 3 h 4"/>
                <a:gd name="T2" fmla="*/ 2 w 5"/>
                <a:gd name="T3" fmla="*/ 2 h 4"/>
                <a:gd name="T4" fmla="*/ 5 w 5"/>
                <a:gd name="T5" fmla="*/ 2 h 4"/>
                <a:gd name="T6" fmla="*/ 2 w 5"/>
                <a:gd name="T7" fmla="*/ 2 h 4"/>
                <a:gd name="T8" fmla="*/ 0 w 5"/>
                <a:gd name="T9" fmla="*/ 3 h 4"/>
              </a:gdLst>
              <a:ahLst/>
              <a:cxnLst>
                <a:cxn ang="0">
                  <a:pos x="T0" y="T1"/>
                </a:cxn>
                <a:cxn ang="0">
                  <a:pos x="T2" y="T3"/>
                </a:cxn>
                <a:cxn ang="0">
                  <a:pos x="T4" y="T5"/>
                </a:cxn>
                <a:cxn ang="0">
                  <a:pos x="T6" y="T7"/>
                </a:cxn>
                <a:cxn ang="0">
                  <a:pos x="T8" y="T9"/>
                </a:cxn>
              </a:cxnLst>
              <a:rect l="0" t="0" r="r" b="b"/>
              <a:pathLst>
                <a:path w="5" h="4">
                  <a:moveTo>
                    <a:pt x="0" y="3"/>
                  </a:moveTo>
                  <a:cubicBezTo>
                    <a:pt x="1" y="3"/>
                    <a:pt x="1" y="3"/>
                    <a:pt x="2" y="2"/>
                  </a:cubicBezTo>
                  <a:cubicBezTo>
                    <a:pt x="3" y="3"/>
                    <a:pt x="4" y="2"/>
                    <a:pt x="5" y="2"/>
                  </a:cubicBezTo>
                  <a:cubicBezTo>
                    <a:pt x="4" y="0"/>
                    <a:pt x="3" y="4"/>
                    <a:pt x="2" y="2"/>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16" name="Rectangle 1674"/>
            <p:cNvSpPr>
              <a:spLocks noChangeArrowheads="1"/>
            </p:cNvSpPr>
            <p:nvPr/>
          </p:nvSpPr>
          <p:spPr bwMode="auto">
            <a:xfrm>
              <a:off x="7524751" y="43910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17" name="Freeform 1675"/>
            <p:cNvSpPr/>
            <p:nvPr/>
          </p:nvSpPr>
          <p:spPr bwMode="auto">
            <a:xfrm>
              <a:off x="7586663" y="4524376"/>
              <a:ext cx="1588" cy="1588"/>
            </a:xfrm>
            <a:custGeom>
              <a:avLst/>
              <a:gdLst>
                <a:gd name="T0" fmla="*/ 0 w 2"/>
                <a:gd name="T1" fmla="*/ 1 h 1"/>
                <a:gd name="T2" fmla="*/ 1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1" y="1"/>
                  </a:cubicBezTo>
                  <a:cubicBezTo>
                    <a:pt x="1" y="0"/>
                    <a:pt x="2" y="1"/>
                    <a:pt x="2" y="0"/>
                  </a:cubicBezTo>
                  <a:cubicBezTo>
                    <a:pt x="1" y="0"/>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18" name="Freeform 1676"/>
            <p:cNvSpPr/>
            <p:nvPr/>
          </p:nvSpPr>
          <p:spPr bwMode="auto">
            <a:xfrm>
              <a:off x="7586663" y="4529138"/>
              <a:ext cx="4763" cy="4763"/>
            </a:xfrm>
            <a:custGeom>
              <a:avLst/>
              <a:gdLst>
                <a:gd name="T0" fmla="*/ 3 w 4"/>
                <a:gd name="T1" fmla="*/ 2 h 3"/>
                <a:gd name="T2" fmla="*/ 3 w 4"/>
                <a:gd name="T3" fmla="*/ 0 h 3"/>
                <a:gd name="T4" fmla="*/ 1 w 4"/>
                <a:gd name="T5" fmla="*/ 1 h 3"/>
                <a:gd name="T6" fmla="*/ 1 w 4"/>
                <a:gd name="T7" fmla="*/ 0 h 3"/>
                <a:gd name="T8" fmla="*/ 0 w 4"/>
                <a:gd name="T9" fmla="*/ 2 h 3"/>
                <a:gd name="T10" fmla="*/ 3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3" y="2"/>
                  </a:moveTo>
                  <a:cubicBezTo>
                    <a:pt x="3" y="1"/>
                    <a:pt x="4" y="1"/>
                    <a:pt x="3" y="0"/>
                  </a:cubicBezTo>
                  <a:cubicBezTo>
                    <a:pt x="1" y="1"/>
                    <a:pt x="1" y="1"/>
                    <a:pt x="1" y="1"/>
                  </a:cubicBezTo>
                  <a:cubicBezTo>
                    <a:pt x="1" y="0"/>
                    <a:pt x="1" y="0"/>
                    <a:pt x="1" y="0"/>
                  </a:cubicBezTo>
                  <a:cubicBezTo>
                    <a:pt x="0" y="2"/>
                    <a:pt x="0" y="2"/>
                    <a:pt x="0" y="2"/>
                  </a:cubicBezTo>
                  <a:cubicBezTo>
                    <a:pt x="1" y="2"/>
                    <a:pt x="2"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19" name="Freeform 1677"/>
            <p:cNvSpPr/>
            <p:nvPr/>
          </p:nvSpPr>
          <p:spPr bwMode="auto">
            <a:xfrm>
              <a:off x="7554913" y="4460876"/>
              <a:ext cx="3175" cy="3175"/>
            </a:xfrm>
            <a:custGeom>
              <a:avLst/>
              <a:gdLst>
                <a:gd name="T0" fmla="*/ 1 w 2"/>
                <a:gd name="T1" fmla="*/ 2 h 2"/>
                <a:gd name="T2" fmla="*/ 2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1" y="0"/>
                    <a:pt x="1" y="0"/>
                    <a:pt x="1"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20" name="Freeform 1678"/>
            <p:cNvSpPr/>
            <p:nvPr/>
          </p:nvSpPr>
          <p:spPr bwMode="auto">
            <a:xfrm>
              <a:off x="7561263" y="4473576"/>
              <a:ext cx="1588" cy="3175"/>
            </a:xfrm>
            <a:custGeom>
              <a:avLst/>
              <a:gdLst>
                <a:gd name="T0" fmla="*/ 0 w 2"/>
                <a:gd name="T1" fmla="*/ 1 h 2"/>
                <a:gd name="T2" fmla="*/ 2 w 2"/>
                <a:gd name="T3" fmla="*/ 1 h 2"/>
                <a:gd name="T4" fmla="*/ 1 w 2"/>
                <a:gd name="T5" fmla="*/ 1 h 2"/>
                <a:gd name="T6" fmla="*/ 2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2"/>
                    <a:pt x="2" y="1"/>
                  </a:cubicBezTo>
                  <a:cubicBezTo>
                    <a:pt x="1" y="1"/>
                    <a:pt x="1" y="1"/>
                    <a:pt x="1" y="1"/>
                  </a:cubicBezTo>
                  <a:cubicBezTo>
                    <a:pt x="1" y="0"/>
                    <a:pt x="2" y="1"/>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21" name="Freeform 1679"/>
            <p:cNvSpPr/>
            <p:nvPr/>
          </p:nvSpPr>
          <p:spPr bwMode="auto">
            <a:xfrm>
              <a:off x="7581901" y="4518026"/>
              <a:ext cx="1588" cy="1588"/>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22" name="Freeform 1680"/>
            <p:cNvSpPr/>
            <p:nvPr/>
          </p:nvSpPr>
          <p:spPr bwMode="auto">
            <a:xfrm>
              <a:off x="7585076" y="4521201"/>
              <a:ext cx="1588" cy="158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23" name="Freeform 1681"/>
            <p:cNvSpPr/>
            <p:nvPr/>
          </p:nvSpPr>
          <p:spPr bwMode="auto">
            <a:xfrm>
              <a:off x="7562851" y="4478338"/>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24" name="Freeform 1682"/>
            <p:cNvSpPr/>
            <p:nvPr/>
          </p:nvSpPr>
          <p:spPr bwMode="auto">
            <a:xfrm>
              <a:off x="7567613" y="4487863"/>
              <a:ext cx="3175" cy="1588"/>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25" name="Freeform 1683"/>
            <p:cNvSpPr/>
            <p:nvPr/>
          </p:nvSpPr>
          <p:spPr bwMode="auto">
            <a:xfrm>
              <a:off x="7516813" y="4394201"/>
              <a:ext cx="6350" cy="1588"/>
            </a:xfrm>
            <a:custGeom>
              <a:avLst/>
              <a:gdLst>
                <a:gd name="T0" fmla="*/ 4 w 4"/>
                <a:gd name="T1" fmla="*/ 0 h 1"/>
                <a:gd name="T2" fmla="*/ 0 w 4"/>
                <a:gd name="T3" fmla="*/ 1 h 1"/>
                <a:gd name="T4" fmla="*/ 1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1"/>
                    <a:pt x="1" y="0"/>
                    <a:pt x="0" y="1"/>
                  </a:cubicBezTo>
                  <a:cubicBezTo>
                    <a:pt x="1" y="1"/>
                    <a:pt x="1" y="1"/>
                    <a:pt x="1" y="1"/>
                  </a:cubicBezTo>
                  <a:cubicBezTo>
                    <a:pt x="3" y="1"/>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26" name="Freeform 1684"/>
            <p:cNvSpPr/>
            <p:nvPr/>
          </p:nvSpPr>
          <p:spPr bwMode="auto">
            <a:xfrm>
              <a:off x="7588251" y="4537076"/>
              <a:ext cx="3175" cy="476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27" name="Freeform 1685"/>
            <p:cNvSpPr/>
            <p:nvPr/>
          </p:nvSpPr>
          <p:spPr bwMode="auto">
            <a:xfrm>
              <a:off x="7505701" y="4367213"/>
              <a:ext cx="4763" cy="3175"/>
            </a:xfrm>
            <a:custGeom>
              <a:avLst/>
              <a:gdLst>
                <a:gd name="T0" fmla="*/ 0 w 3"/>
                <a:gd name="T1" fmla="*/ 2 h 3"/>
                <a:gd name="T2" fmla="*/ 1 w 3"/>
                <a:gd name="T3" fmla="*/ 3 h 3"/>
                <a:gd name="T4" fmla="*/ 3 w 3"/>
                <a:gd name="T5" fmla="*/ 1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1" y="2"/>
                    <a:pt x="1" y="3"/>
                  </a:cubicBezTo>
                  <a:cubicBezTo>
                    <a:pt x="1" y="1"/>
                    <a:pt x="3" y="2"/>
                    <a:pt x="3" y="1"/>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28" name="Freeform 1686"/>
            <p:cNvSpPr/>
            <p:nvPr/>
          </p:nvSpPr>
          <p:spPr bwMode="auto">
            <a:xfrm>
              <a:off x="7588251" y="4533901"/>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29" name="Freeform 1687"/>
            <p:cNvSpPr/>
            <p:nvPr/>
          </p:nvSpPr>
          <p:spPr bwMode="auto">
            <a:xfrm>
              <a:off x="7586663" y="4533901"/>
              <a:ext cx="1588" cy="0"/>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30" name="Freeform 1688"/>
            <p:cNvSpPr/>
            <p:nvPr/>
          </p:nvSpPr>
          <p:spPr bwMode="auto">
            <a:xfrm>
              <a:off x="7586663" y="45339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31" name="Freeform 1689"/>
            <p:cNvSpPr/>
            <p:nvPr/>
          </p:nvSpPr>
          <p:spPr bwMode="auto">
            <a:xfrm>
              <a:off x="7550151" y="4457701"/>
              <a:ext cx="3175" cy="0"/>
            </a:xfrm>
            <a:custGeom>
              <a:avLst/>
              <a:gdLst>
                <a:gd name="T0" fmla="*/ 0 w 3"/>
                <a:gd name="T1" fmla="*/ 1 h 1"/>
                <a:gd name="T2" fmla="*/ 2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1" y="0"/>
                    <a:pt x="1" y="1"/>
                    <a:pt x="2" y="1"/>
                  </a:cubicBezTo>
                  <a:cubicBezTo>
                    <a:pt x="3"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32" name="Freeform 1690"/>
            <p:cNvSpPr/>
            <p:nvPr/>
          </p:nvSpPr>
          <p:spPr bwMode="auto">
            <a:xfrm>
              <a:off x="7559676" y="4471988"/>
              <a:ext cx="1588" cy="1588"/>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33" name="Freeform 1691"/>
            <p:cNvSpPr/>
            <p:nvPr/>
          </p:nvSpPr>
          <p:spPr bwMode="auto">
            <a:xfrm>
              <a:off x="7562851" y="4486276"/>
              <a:ext cx="3175" cy="1588"/>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1"/>
                    <a:pt x="1" y="1"/>
                  </a:cubicBezTo>
                  <a:cubicBezTo>
                    <a:pt x="1" y="1"/>
                    <a:pt x="2" y="1"/>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34" name="Freeform 1692"/>
            <p:cNvSpPr/>
            <p:nvPr/>
          </p:nvSpPr>
          <p:spPr bwMode="auto">
            <a:xfrm>
              <a:off x="7521576" y="4406901"/>
              <a:ext cx="6350" cy="1588"/>
            </a:xfrm>
            <a:custGeom>
              <a:avLst/>
              <a:gdLst>
                <a:gd name="T0" fmla="*/ 1 w 5"/>
                <a:gd name="T1" fmla="*/ 2 h 2"/>
                <a:gd name="T2" fmla="*/ 5 w 5"/>
                <a:gd name="T3" fmla="*/ 2 h 2"/>
                <a:gd name="T4" fmla="*/ 0 w 5"/>
                <a:gd name="T5" fmla="*/ 0 h 2"/>
                <a:gd name="T6" fmla="*/ 1 w 5"/>
                <a:gd name="T7" fmla="*/ 2 h 2"/>
              </a:gdLst>
              <a:ahLst/>
              <a:cxnLst>
                <a:cxn ang="0">
                  <a:pos x="T0" y="T1"/>
                </a:cxn>
                <a:cxn ang="0">
                  <a:pos x="T2" y="T3"/>
                </a:cxn>
                <a:cxn ang="0">
                  <a:pos x="T4" y="T5"/>
                </a:cxn>
                <a:cxn ang="0">
                  <a:pos x="T6" y="T7"/>
                </a:cxn>
              </a:cxnLst>
              <a:rect l="0" t="0" r="r" b="b"/>
              <a:pathLst>
                <a:path w="5" h="2">
                  <a:moveTo>
                    <a:pt x="1" y="2"/>
                  </a:moveTo>
                  <a:cubicBezTo>
                    <a:pt x="2" y="2"/>
                    <a:pt x="4" y="2"/>
                    <a:pt x="5" y="2"/>
                  </a:cubicBezTo>
                  <a:cubicBezTo>
                    <a:pt x="0" y="0"/>
                    <a:pt x="0" y="0"/>
                    <a:pt x="0"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35" name="Freeform 1693"/>
            <p:cNvSpPr/>
            <p:nvPr/>
          </p:nvSpPr>
          <p:spPr bwMode="auto">
            <a:xfrm>
              <a:off x="7577138" y="4516438"/>
              <a:ext cx="1588" cy="1588"/>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36" name="Freeform 1694"/>
            <p:cNvSpPr/>
            <p:nvPr/>
          </p:nvSpPr>
          <p:spPr bwMode="auto">
            <a:xfrm>
              <a:off x="7572376" y="45053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37" name="Freeform 1695"/>
            <p:cNvSpPr/>
            <p:nvPr/>
          </p:nvSpPr>
          <p:spPr bwMode="auto">
            <a:xfrm>
              <a:off x="7570788" y="4505326"/>
              <a:ext cx="1588" cy="1588"/>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38" name="Freeform 1696"/>
            <p:cNvSpPr/>
            <p:nvPr/>
          </p:nvSpPr>
          <p:spPr bwMode="auto">
            <a:xfrm>
              <a:off x="7507288" y="4373563"/>
              <a:ext cx="1588" cy="317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39" name="Freeform 1697"/>
            <p:cNvSpPr/>
            <p:nvPr/>
          </p:nvSpPr>
          <p:spPr bwMode="auto">
            <a:xfrm>
              <a:off x="7545388" y="4457701"/>
              <a:ext cx="3175" cy="0"/>
            </a:xfrm>
            <a:custGeom>
              <a:avLst/>
              <a:gdLst>
                <a:gd name="T0" fmla="*/ 1 w 2"/>
                <a:gd name="T1" fmla="*/ 1 h 1"/>
                <a:gd name="T2" fmla="*/ 2 w 2"/>
                <a:gd name="T3" fmla="*/ 0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0"/>
                    <a:pt x="1" y="0"/>
                    <a:pt x="1"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40" name="Freeform 1698"/>
            <p:cNvSpPr/>
            <p:nvPr/>
          </p:nvSpPr>
          <p:spPr bwMode="auto">
            <a:xfrm>
              <a:off x="7550151" y="4460876"/>
              <a:ext cx="0" cy="3175"/>
            </a:xfrm>
            <a:custGeom>
              <a:avLst/>
              <a:gdLst>
                <a:gd name="T0" fmla="*/ 0 w 1"/>
                <a:gd name="T1" fmla="*/ 2 h 2"/>
                <a:gd name="T2" fmla="*/ 1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2"/>
                    <a:pt x="1" y="2"/>
                  </a:cubicBezTo>
                  <a:cubicBezTo>
                    <a:pt x="1" y="1"/>
                    <a:pt x="1" y="0"/>
                    <a:pt x="0" y="1"/>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41" name="Freeform 1699"/>
            <p:cNvSpPr>
              <a:spLocks noEditPoints="1"/>
            </p:cNvSpPr>
            <p:nvPr/>
          </p:nvSpPr>
          <p:spPr bwMode="auto">
            <a:xfrm>
              <a:off x="7577138" y="4535488"/>
              <a:ext cx="11113" cy="12700"/>
            </a:xfrm>
            <a:custGeom>
              <a:avLst/>
              <a:gdLst>
                <a:gd name="T0" fmla="*/ 6 w 7"/>
                <a:gd name="T1" fmla="*/ 8 h 9"/>
                <a:gd name="T2" fmla="*/ 6 w 7"/>
                <a:gd name="T3" fmla="*/ 6 h 9"/>
                <a:gd name="T4" fmla="*/ 6 w 7"/>
                <a:gd name="T5" fmla="*/ 6 h 9"/>
                <a:gd name="T6" fmla="*/ 6 w 7"/>
                <a:gd name="T7" fmla="*/ 5 h 9"/>
                <a:gd name="T8" fmla="*/ 4 w 7"/>
                <a:gd name="T9" fmla="*/ 5 h 9"/>
                <a:gd name="T10" fmla="*/ 4 w 7"/>
                <a:gd name="T11" fmla="*/ 5 h 9"/>
                <a:gd name="T12" fmla="*/ 5 w 7"/>
                <a:gd name="T13" fmla="*/ 5 h 9"/>
                <a:gd name="T14" fmla="*/ 3 w 7"/>
                <a:gd name="T15" fmla="*/ 3 h 9"/>
                <a:gd name="T16" fmla="*/ 5 w 7"/>
                <a:gd name="T17" fmla="*/ 2 h 9"/>
                <a:gd name="T18" fmla="*/ 5 w 7"/>
                <a:gd name="T19" fmla="*/ 2 h 9"/>
                <a:gd name="T20" fmla="*/ 5 w 7"/>
                <a:gd name="T21" fmla="*/ 1 h 9"/>
                <a:gd name="T22" fmla="*/ 6 w 7"/>
                <a:gd name="T23" fmla="*/ 2 h 9"/>
                <a:gd name="T24" fmla="*/ 6 w 7"/>
                <a:gd name="T25" fmla="*/ 1 h 9"/>
                <a:gd name="T26" fmla="*/ 6 w 7"/>
                <a:gd name="T27" fmla="*/ 1 h 9"/>
                <a:gd name="T28" fmla="*/ 6 w 7"/>
                <a:gd name="T29" fmla="*/ 0 h 9"/>
                <a:gd name="T30" fmla="*/ 0 w 7"/>
                <a:gd name="T31" fmla="*/ 7 h 9"/>
                <a:gd name="T32" fmla="*/ 0 w 7"/>
                <a:gd name="T33" fmla="*/ 8 h 9"/>
                <a:gd name="T34" fmla="*/ 1 w 7"/>
                <a:gd name="T35" fmla="*/ 7 h 9"/>
                <a:gd name="T36" fmla="*/ 4 w 7"/>
                <a:gd name="T37" fmla="*/ 7 h 9"/>
                <a:gd name="T38" fmla="*/ 2 w 7"/>
                <a:gd name="T39" fmla="*/ 8 h 9"/>
                <a:gd name="T40" fmla="*/ 3 w 7"/>
                <a:gd name="T41" fmla="*/ 9 h 9"/>
                <a:gd name="T42" fmla="*/ 3 w 7"/>
                <a:gd name="T43" fmla="*/ 9 h 9"/>
                <a:gd name="T44" fmla="*/ 2 w 7"/>
                <a:gd name="T45" fmla="*/ 9 h 9"/>
                <a:gd name="T46" fmla="*/ 6 w 7"/>
                <a:gd name="T47" fmla="*/ 8 h 9"/>
                <a:gd name="T48" fmla="*/ 3 w 7"/>
                <a:gd name="T49" fmla="*/ 5 h 9"/>
                <a:gd name="T50" fmla="*/ 4 w 7"/>
                <a:gd name="T51" fmla="*/ 5 h 9"/>
                <a:gd name="T52" fmla="*/ 3 w 7"/>
                <a:gd name="T53" fmla="*/ 6 h 9"/>
                <a:gd name="T54" fmla="*/ 3 w 7"/>
                <a:gd name="T5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9">
                  <a:moveTo>
                    <a:pt x="6" y="8"/>
                  </a:moveTo>
                  <a:cubicBezTo>
                    <a:pt x="6" y="7"/>
                    <a:pt x="7" y="7"/>
                    <a:pt x="6" y="6"/>
                  </a:cubicBezTo>
                  <a:cubicBezTo>
                    <a:pt x="6" y="6"/>
                    <a:pt x="6" y="6"/>
                    <a:pt x="6" y="6"/>
                  </a:cubicBezTo>
                  <a:cubicBezTo>
                    <a:pt x="6" y="5"/>
                    <a:pt x="6" y="5"/>
                    <a:pt x="6" y="5"/>
                  </a:cubicBezTo>
                  <a:cubicBezTo>
                    <a:pt x="4" y="5"/>
                    <a:pt x="4" y="5"/>
                    <a:pt x="4" y="5"/>
                  </a:cubicBezTo>
                  <a:cubicBezTo>
                    <a:pt x="4" y="5"/>
                    <a:pt x="4" y="5"/>
                    <a:pt x="4" y="5"/>
                  </a:cubicBezTo>
                  <a:cubicBezTo>
                    <a:pt x="5" y="5"/>
                    <a:pt x="5" y="5"/>
                    <a:pt x="5" y="5"/>
                  </a:cubicBezTo>
                  <a:cubicBezTo>
                    <a:pt x="4" y="4"/>
                    <a:pt x="5" y="3"/>
                    <a:pt x="3" y="3"/>
                  </a:cubicBezTo>
                  <a:cubicBezTo>
                    <a:pt x="4" y="3"/>
                    <a:pt x="5" y="3"/>
                    <a:pt x="5" y="2"/>
                  </a:cubicBezTo>
                  <a:cubicBezTo>
                    <a:pt x="5" y="2"/>
                    <a:pt x="5" y="2"/>
                    <a:pt x="5" y="2"/>
                  </a:cubicBezTo>
                  <a:cubicBezTo>
                    <a:pt x="5" y="1"/>
                    <a:pt x="5" y="1"/>
                    <a:pt x="5" y="1"/>
                  </a:cubicBezTo>
                  <a:cubicBezTo>
                    <a:pt x="6" y="2"/>
                    <a:pt x="6" y="2"/>
                    <a:pt x="6" y="2"/>
                  </a:cubicBezTo>
                  <a:cubicBezTo>
                    <a:pt x="6" y="1"/>
                    <a:pt x="6" y="1"/>
                    <a:pt x="6" y="1"/>
                  </a:cubicBezTo>
                  <a:cubicBezTo>
                    <a:pt x="6" y="1"/>
                    <a:pt x="6" y="1"/>
                    <a:pt x="6" y="1"/>
                  </a:cubicBezTo>
                  <a:cubicBezTo>
                    <a:pt x="6" y="0"/>
                    <a:pt x="6" y="0"/>
                    <a:pt x="6" y="0"/>
                  </a:cubicBezTo>
                  <a:cubicBezTo>
                    <a:pt x="4" y="2"/>
                    <a:pt x="2" y="5"/>
                    <a:pt x="0" y="7"/>
                  </a:cubicBezTo>
                  <a:cubicBezTo>
                    <a:pt x="0" y="8"/>
                    <a:pt x="0" y="8"/>
                    <a:pt x="0" y="8"/>
                  </a:cubicBezTo>
                  <a:cubicBezTo>
                    <a:pt x="1" y="7"/>
                    <a:pt x="1" y="7"/>
                    <a:pt x="1" y="7"/>
                  </a:cubicBezTo>
                  <a:cubicBezTo>
                    <a:pt x="2" y="7"/>
                    <a:pt x="3" y="5"/>
                    <a:pt x="4" y="7"/>
                  </a:cubicBezTo>
                  <a:cubicBezTo>
                    <a:pt x="3" y="7"/>
                    <a:pt x="3" y="8"/>
                    <a:pt x="2" y="8"/>
                  </a:cubicBezTo>
                  <a:cubicBezTo>
                    <a:pt x="3" y="9"/>
                    <a:pt x="3" y="9"/>
                    <a:pt x="3" y="9"/>
                  </a:cubicBezTo>
                  <a:cubicBezTo>
                    <a:pt x="3" y="9"/>
                    <a:pt x="3" y="9"/>
                    <a:pt x="3" y="9"/>
                  </a:cubicBezTo>
                  <a:cubicBezTo>
                    <a:pt x="2" y="9"/>
                    <a:pt x="2" y="9"/>
                    <a:pt x="2" y="9"/>
                  </a:cubicBezTo>
                  <a:cubicBezTo>
                    <a:pt x="4" y="8"/>
                    <a:pt x="5" y="6"/>
                    <a:pt x="6" y="8"/>
                  </a:cubicBezTo>
                  <a:close/>
                  <a:moveTo>
                    <a:pt x="3" y="5"/>
                  </a:moveTo>
                  <a:cubicBezTo>
                    <a:pt x="4" y="5"/>
                    <a:pt x="4" y="5"/>
                    <a:pt x="4" y="5"/>
                  </a:cubicBezTo>
                  <a:cubicBezTo>
                    <a:pt x="3" y="6"/>
                    <a:pt x="3" y="6"/>
                    <a:pt x="3" y="6"/>
                  </a:cubicBezTo>
                  <a:lnTo>
                    <a:pt x="3"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42" name="Rectangle 1700"/>
            <p:cNvSpPr>
              <a:spLocks noChangeArrowheads="1"/>
            </p:cNvSpPr>
            <p:nvPr/>
          </p:nvSpPr>
          <p:spPr bwMode="auto">
            <a:xfrm>
              <a:off x="7575551" y="45466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43" name="Rectangle 1701"/>
            <p:cNvSpPr>
              <a:spLocks noChangeArrowheads="1"/>
            </p:cNvSpPr>
            <p:nvPr/>
          </p:nvSpPr>
          <p:spPr bwMode="auto">
            <a:xfrm>
              <a:off x="7577138" y="45466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44" name="Freeform 1702"/>
            <p:cNvSpPr/>
            <p:nvPr/>
          </p:nvSpPr>
          <p:spPr bwMode="auto">
            <a:xfrm>
              <a:off x="7494588" y="4348163"/>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45" name="Freeform 1703"/>
            <p:cNvSpPr/>
            <p:nvPr/>
          </p:nvSpPr>
          <p:spPr bwMode="auto">
            <a:xfrm>
              <a:off x="7581901" y="4533901"/>
              <a:ext cx="1588" cy="0"/>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46" name="Rectangle 1704"/>
            <p:cNvSpPr>
              <a:spLocks noChangeArrowheads="1"/>
            </p:cNvSpPr>
            <p:nvPr/>
          </p:nvSpPr>
          <p:spPr bwMode="auto">
            <a:xfrm>
              <a:off x="7562851" y="44910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47" name="Freeform 1705"/>
            <p:cNvSpPr/>
            <p:nvPr/>
          </p:nvSpPr>
          <p:spPr bwMode="auto">
            <a:xfrm>
              <a:off x="7575551" y="4521201"/>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48" name="Freeform 1706"/>
            <p:cNvSpPr/>
            <p:nvPr/>
          </p:nvSpPr>
          <p:spPr bwMode="auto">
            <a:xfrm>
              <a:off x="7567613" y="4508501"/>
              <a:ext cx="1588" cy="158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49" name="Freeform 1707"/>
            <p:cNvSpPr/>
            <p:nvPr/>
          </p:nvSpPr>
          <p:spPr bwMode="auto">
            <a:xfrm>
              <a:off x="7491413" y="4348163"/>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50" name="Freeform 1708"/>
            <p:cNvSpPr/>
            <p:nvPr/>
          </p:nvSpPr>
          <p:spPr bwMode="auto">
            <a:xfrm>
              <a:off x="7543801" y="4457701"/>
              <a:ext cx="1588"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51" name="Freeform 1709"/>
            <p:cNvSpPr/>
            <p:nvPr/>
          </p:nvSpPr>
          <p:spPr bwMode="auto">
            <a:xfrm>
              <a:off x="7518401" y="4406901"/>
              <a:ext cx="1588"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52" name="Freeform 1710"/>
            <p:cNvSpPr/>
            <p:nvPr/>
          </p:nvSpPr>
          <p:spPr bwMode="auto">
            <a:xfrm>
              <a:off x="7561263" y="4508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53" name="Freeform 1711"/>
            <p:cNvSpPr/>
            <p:nvPr/>
          </p:nvSpPr>
          <p:spPr bwMode="auto">
            <a:xfrm>
              <a:off x="7559676" y="4500563"/>
              <a:ext cx="4763" cy="7938"/>
            </a:xfrm>
            <a:custGeom>
              <a:avLst/>
              <a:gdLst>
                <a:gd name="T0" fmla="*/ 3 w 4"/>
                <a:gd name="T1" fmla="*/ 1 h 5"/>
                <a:gd name="T2" fmla="*/ 2 w 4"/>
                <a:gd name="T3" fmla="*/ 1 h 5"/>
                <a:gd name="T4" fmla="*/ 2 w 4"/>
                <a:gd name="T5" fmla="*/ 2 h 5"/>
                <a:gd name="T6" fmla="*/ 1 w 4"/>
                <a:gd name="T7" fmla="*/ 3 h 5"/>
                <a:gd name="T8" fmla="*/ 1 w 4"/>
                <a:gd name="T9" fmla="*/ 5 h 5"/>
                <a:gd name="T10" fmla="*/ 3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3" y="1"/>
                  </a:moveTo>
                  <a:cubicBezTo>
                    <a:pt x="3" y="1"/>
                    <a:pt x="2" y="0"/>
                    <a:pt x="2" y="1"/>
                  </a:cubicBezTo>
                  <a:cubicBezTo>
                    <a:pt x="0" y="2"/>
                    <a:pt x="1" y="1"/>
                    <a:pt x="2" y="2"/>
                  </a:cubicBezTo>
                  <a:cubicBezTo>
                    <a:pt x="2" y="3"/>
                    <a:pt x="1" y="3"/>
                    <a:pt x="1" y="3"/>
                  </a:cubicBezTo>
                  <a:cubicBezTo>
                    <a:pt x="1" y="4"/>
                    <a:pt x="1" y="5"/>
                    <a:pt x="1" y="5"/>
                  </a:cubicBezTo>
                  <a:cubicBezTo>
                    <a:pt x="2"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54" name="Freeform 1712"/>
            <p:cNvSpPr/>
            <p:nvPr/>
          </p:nvSpPr>
          <p:spPr bwMode="auto">
            <a:xfrm>
              <a:off x="7556501" y="4508501"/>
              <a:ext cx="4763" cy="4763"/>
            </a:xfrm>
            <a:custGeom>
              <a:avLst/>
              <a:gdLst>
                <a:gd name="T0" fmla="*/ 3 w 3"/>
                <a:gd name="T1" fmla="*/ 0 h 3"/>
                <a:gd name="T2" fmla="*/ 3 w 3"/>
                <a:gd name="T3" fmla="*/ 0 h 3"/>
                <a:gd name="T4" fmla="*/ 0 w 3"/>
                <a:gd name="T5" fmla="*/ 3 h 3"/>
                <a:gd name="T6" fmla="*/ 1 w 3"/>
                <a:gd name="T7" fmla="*/ 3 h 3"/>
                <a:gd name="T8" fmla="*/ 1 w 3"/>
                <a:gd name="T9" fmla="*/ 3 h 3"/>
                <a:gd name="T10" fmla="*/ 1 w 3"/>
                <a:gd name="T11" fmla="*/ 3 h 3"/>
                <a:gd name="T12" fmla="*/ 2 w 3"/>
                <a:gd name="T13" fmla="*/ 3 h 3"/>
                <a:gd name="T14" fmla="*/ 3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0"/>
                  </a:moveTo>
                  <a:cubicBezTo>
                    <a:pt x="3" y="0"/>
                    <a:pt x="3" y="0"/>
                    <a:pt x="3" y="0"/>
                  </a:cubicBezTo>
                  <a:cubicBezTo>
                    <a:pt x="2" y="1"/>
                    <a:pt x="0" y="2"/>
                    <a:pt x="0" y="3"/>
                  </a:cubicBezTo>
                  <a:cubicBezTo>
                    <a:pt x="1" y="3"/>
                    <a:pt x="1" y="3"/>
                    <a:pt x="1" y="3"/>
                  </a:cubicBezTo>
                  <a:cubicBezTo>
                    <a:pt x="1" y="3"/>
                    <a:pt x="1" y="3"/>
                    <a:pt x="1" y="3"/>
                  </a:cubicBezTo>
                  <a:cubicBezTo>
                    <a:pt x="1" y="3"/>
                    <a:pt x="1" y="3"/>
                    <a:pt x="1" y="3"/>
                  </a:cubicBezTo>
                  <a:cubicBezTo>
                    <a:pt x="1" y="3"/>
                    <a:pt x="2" y="3"/>
                    <a:pt x="2" y="3"/>
                  </a:cubicBezTo>
                  <a:cubicBezTo>
                    <a:pt x="3" y="2"/>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55" name="Freeform 1713"/>
            <p:cNvSpPr/>
            <p:nvPr/>
          </p:nvSpPr>
          <p:spPr bwMode="auto">
            <a:xfrm>
              <a:off x="7570788" y="4524376"/>
              <a:ext cx="4763" cy="4763"/>
            </a:xfrm>
            <a:custGeom>
              <a:avLst/>
              <a:gdLst>
                <a:gd name="T0" fmla="*/ 3 w 3"/>
                <a:gd name="T1" fmla="*/ 0 h 3"/>
                <a:gd name="T2" fmla="*/ 0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1" y="0"/>
                    <a:pt x="1" y="2"/>
                    <a:pt x="0" y="2"/>
                  </a:cubicBezTo>
                  <a:cubicBezTo>
                    <a:pt x="0" y="3"/>
                    <a:pt x="0" y="3"/>
                    <a:pt x="0" y="3"/>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56" name="Freeform 1714"/>
            <p:cNvSpPr/>
            <p:nvPr/>
          </p:nvSpPr>
          <p:spPr bwMode="auto">
            <a:xfrm>
              <a:off x="7529513" y="4445001"/>
              <a:ext cx="7938" cy="4763"/>
            </a:xfrm>
            <a:custGeom>
              <a:avLst/>
              <a:gdLst>
                <a:gd name="T0" fmla="*/ 4 w 5"/>
                <a:gd name="T1" fmla="*/ 3 h 3"/>
                <a:gd name="T2" fmla="*/ 5 w 5"/>
                <a:gd name="T3" fmla="*/ 1 h 3"/>
                <a:gd name="T4" fmla="*/ 1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5" y="3"/>
                    <a:pt x="5" y="2"/>
                    <a:pt x="5" y="1"/>
                  </a:cubicBezTo>
                  <a:cubicBezTo>
                    <a:pt x="4" y="1"/>
                    <a:pt x="3" y="0"/>
                    <a:pt x="1" y="0"/>
                  </a:cubicBezTo>
                  <a:cubicBezTo>
                    <a:pt x="0" y="1"/>
                    <a:pt x="3" y="2"/>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57" name="Freeform 1715"/>
            <p:cNvSpPr/>
            <p:nvPr/>
          </p:nvSpPr>
          <p:spPr bwMode="auto">
            <a:xfrm>
              <a:off x="7577138" y="4537076"/>
              <a:ext cx="3175" cy="3175"/>
            </a:xfrm>
            <a:custGeom>
              <a:avLst/>
              <a:gdLst>
                <a:gd name="T0" fmla="*/ 2 w 2"/>
                <a:gd name="T1" fmla="*/ 1 h 2"/>
                <a:gd name="T2" fmla="*/ 0 w 2"/>
                <a:gd name="T3" fmla="*/ 1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0"/>
                    <a:pt x="0" y="1"/>
                  </a:cubicBezTo>
                  <a:cubicBezTo>
                    <a:pt x="1" y="1"/>
                    <a:pt x="1" y="2"/>
                    <a:pt x="1" y="2"/>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58" name="Rectangle 1716"/>
            <p:cNvSpPr>
              <a:spLocks noChangeArrowheads="1"/>
            </p:cNvSpPr>
            <p:nvPr/>
          </p:nvSpPr>
          <p:spPr bwMode="auto">
            <a:xfrm>
              <a:off x="7564438" y="451008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59" name="Freeform 1717"/>
            <p:cNvSpPr/>
            <p:nvPr/>
          </p:nvSpPr>
          <p:spPr bwMode="auto">
            <a:xfrm>
              <a:off x="7567613" y="4514851"/>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60" name="Freeform 1718"/>
            <p:cNvSpPr/>
            <p:nvPr/>
          </p:nvSpPr>
          <p:spPr bwMode="auto">
            <a:xfrm>
              <a:off x="7566026" y="4521201"/>
              <a:ext cx="7938" cy="6350"/>
            </a:xfrm>
            <a:custGeom>
              <a:avLst/>
              <a:gdLst>
                <a:gd name="T0" fmla="*/ 3 w 5"/>
                <a:gd name="T1" fmla="*/ 1 h 5"/>
                <a:gd name="T2" fmla="*/ 2 w 5"/>
                <a:gd name="T3" fmla="*/ 1 h 5"/>
                <a:gd name="T4" fmla="*/ 2 w 5"/>
                <a:gd name="T5" fmla="*/ 3 h 5"/>
                <a:gd name="T6" fmla="*/ 1 w 5"/>
                <a:gd name="T7" fmla="*/ 5 h 5"/>
                <a:gd name="T8" fmla="*/ 3 w 5"/>
                <a:gd name="T9" fmla="*/ 2 h 5"/>
                <a:gd name="T10" fmla="*/ 4 w 5"/>
                <a:gd name="T11" fmla="*/ 0 h 5"/>
                <a:gd name="T12" fmla="*/ 3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1"/>
                  </a:moveTo>
                  <a:cubicBezTo>
                    <a:pt x="2" y="1"/>
                    <a:pt x="2" y="1"/>
                    <a:pt x="2" y="1"/>
                  </a:cubicBezTo>
                  <a:cubicBezTo>
                    <a:pt x="2" y="2"/>
                    <a:pt x="2" y="2"/>
                    <a:pt x="2" y="3"/>
                  </a:cubicBezTo>
                  <a:cubicBezTo>
                    <a:pt x="0" y="3"/>
                    <a:pt x="1" y="5"/>
                    <a:pt x="1" y="5"/>
                  </a:cubicBezTo>
                  <a:cubicBezTo>
                    <a:pt x="2" y="5"/>
                    <a:pt x="2" y="3"/>
                    <a:pt x="3" y="2"/>
                  </a:cubicBezTo>
                  <a:cubicBezTo>
                    <a:pt x="3" y="1"/>
                    <a:pt x="5" y="1"/>
                    <a:pt x="4" y="0"/>
                  </a:cubicBezTo>
                  <a:cubicBezTo>
                    <a:pt x="3" y="0"/>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61" name="Freeform 1719"/>
            <p:cNvSpPr/>
            <p:nvPr/>
          </p:nvSpPr>
          <p:spPr bwMode="auto">
            <a:xfrm>
              <a:off x="7499351" y="4373563"/>
              <a:ext cx="1588" cy="1588"/>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62" name="Freeform 1720"/>
            <p:cNvSpPr/>
            <p:nvPr/>
          </p:nvSpPr>
          <p:spPr bwMode="auto">
            <a:xfrm>
              <a:off x="7532688" y="4445001"/>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63" name="Freeform 1721"/>
            <p:cNvSpPr/>
            <p:nvPr/>
          </p:nvSpPr>
          <p:spPr bwMode="auto">
            <a:xfrm>
              <a:off x="7497763" y="4370388"/>
              <a:ext cx="1588" cy="1588"/>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64" name="Freeform 1722"/>
            <p:cNvSpPr/>
            <p:nvPr/>
          </p:nvSpPr>
          <p:spPr bwMode="auto">
            <a:xfrm>
              <a:off x="7483476" y="4346576"/>
              <a:ext cx="3175" cy="3175"/>
            </a:xfrm>
            <a:custGeom>
              <a:avLst/>
              <a:gdLst>
                <a:gd name="T0" fmla="*/ 1 w 3"/>
                <a:gd name="T1" fmla="*/ 1 h 2"/>
                <a:gd name="T2" fmla="*/ 3 w 3"/>
                <a:gd name="T3" fmla="*/ 0 h 2"/>
                <a:gd name="T4" fmla="*/ 0 w 3"/>
                <a:gd name="T5" fmla="*/ 1 h 2"/>
                <a:gd name="T6" fmla="*/ 1 w 3"/>
                <a:gd name="T7" fmla="*/ 1 h 2"/>
              </a:gdLst>
              <a:ahLst/>
              <a:cxnLst>
                <a:cxn ang="0">
                  <a:pos x="T0" y="T1"/>
                </a:cxn>
                <a:cxn ang="0">
                  <a:pos x="T2" y="T3"/>
                </a:cxn>
                <a:cxn ang="0">
                  <a:pos x="T4" y="T5"/>
                </a:cxn>
                <a:cxn ang="0">
                  <a:pos x="T6" y="T7"/>
                </a:cxn>
              </a:cxnLst>
              <a:rect l="0" t="0" r="r" b="b"/>
              <a:pathLst>
                <a:path w="3" h="2">
                  <a:moveTo>
                    <a:pt x="1" y="1"/>
                  </a:moveTo>
                  <a:cubicBezTo>
                    <a:pt x="2" y="2"/>
                    <a:pt x="2" y="1"/>
                    <a:pt x="3" y="0"/>
                  </a:cubicBezTo>
                  <a:cubicBezTo>
                    <a:pt x="2" y="1"/>
                    <a:pt x="1"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65" name="Freeform 1723"/>
            <p:cNvSpPr/>
            <p:nvPr/>
          </p:nvSpPr>
          <p:spPr bwMode="auto">
            <a:xfrm>
              <a:off x="7518401" y="4419601"/>
              <a:ext cx="3175" cy="0"/>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0"/>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66" name="Freeform 1724"/>
            <p:cNvSpPr/>
            <p:nvPr/>
          </p:nvSpPr>
          <p:spPr bwMode="auto">
            <a:xfrm>
              <a:off x="7564438" y="4514851"/>
              <a:ext cx="1588" cy="317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1"/>
                    <a:pt x="1" y="1"/>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67" name="Freeform 1725"/>
            <p:cNvSpPr/>
            <p:nvPr/>
          </p:nvSpPr>
          <p:spPr bwMode="auto">
            <a:xfrm>
              <a:off x="7505701" y="4414838"/>
              <a:ext cx="12700" cy="4763"/>
            </a:xfrm>
            <a:custGeom>
              <a:avLst/>
              <a:gdLst>
                <a:gd name="T0" fmla="*/ 2 w 9"/>
                <a:gd name="T1" fmla="*/ 2 h 4"/>
                <a:gd name="T2" fmla="*/ 8 w 9"/>
                <a:gd name="T3" fmla="*/ 3 h 4"/>
                <a:gd name="T4" fmla="*/ 9 w 9"/>
                <a:gd name="T5" fmla="*/ 2 h 4"/>
                <a:gd name="T6" fmla="*/ 7 w 9"/>
                <a:gd name="T7" fmla="*/ 2 h 4"/>
                <a:gd name="T8" fmla="*/ 0 w 9"/>
                <a:gd name="T9" fmla="*/ 1 h 4"/>
                <a:gd name="T10" fmla="*/ 2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2" y="2"/>
                  </a:moveTo>
                  <a:cubicBezTo>
                    <a:pt x="4" y="2"/>
                    <a:pt x="6" y="4"/>
                    <a:pt x="8" y="3"/>
                  </a:cubicBezTo>
                  <a:cubicBezTo>
                    <a:pt x="7" y="2"/>
                    <a:pt x="9" y="2"/>
                    <a:pt x="9" y="2"/>
                  </a:cubicBezTo>
                  <a:cubicBezTo>
                    <a:pt x="7" y="2"/>
                    <a:pt x="7" y="2"/>
                    <a:pt x="7" y="2"/>
                  </a:cubicBezTo>
                  <a:cubicBezTo>
                    <a:pt x="4" y="3"/>
                    <a:pt x="2" y="0"/>
                    <a:pt x="0"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68" name="Freeform 1726"/>
            <p:cNvSpPr/>
            <p:nvPr/>
          </p:nvSpPr>
          <p:spPr bwMode="auto">
            <a:xfrm>
              <a:off x="7567613" y="4529138"/>
              <a:ext cx="3175" cy="4763"/>
            </a:xfrm>
            <a:custGeom>
              <a:avLst/>
              <a:gdLst>
                <a:gd name="T0" fmla="*/ 2 w 2"/>
                <a:gd name="T1" fmla="*/ 0 h 3"/>
                <a:gd name="T2" fmla="*/ 2 w 2"/>
                <a:gd name="T3" fmla="*/ 1 h 3"/>
                <a:gd name="T4" fmla="*/ 0 w 2"/>
                <a:gd name="T5" fmla="*/ 2 h 3"/>
                <a:gd name="T6" fmla="*/ 1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1"/>
                    <a:pt x="2" y="1"/>
                    <a:pt x="2" y="1"/>
                  </a:cubicBezTo>
                  <a:cubicBezTo>
                    <a:pt x="1" y="1"/>
                    <a:pt x="1" y="2"/>
                    <a:pt x="0" y="2"/>
                  </a:cubicBezTo>
                  <a:cubicBezTo>
                    <a:pt x="0" y="2"/>
                    <a:pt x="0" y="3"/>
                    <a:pt x="1" y="3"/>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69" name="Rectangle 1727"/>
            <p:cNvSpPr>
              <a:spLocks noChangeArrowheads="1"/>
            </p:cNvSpPr>
            <p:nvPr/>
          </p:nvSpPr>
          <p:spPr bwMode="auto">
            <a:xfrm>
              <a:off x="7572376" y="45339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70" name="Freeform 1728"/>
            <p:cNvSpPr/>
            <p:nvPr/>
          </p:nvSpPr>
          <p:spPr bwMode="auto">
            <a:xfrm>
              <a:off x="7489826" y="4371976"/>
              <a:ext cx="6350" cy="1588"/>
            </a:xfrm>
            <a:custGeom>
              <a:avLst/>
              <a:gdLst>
                <a:gd name="T0" fmla="*/ 0 w 4"/>
                <a:gd name="T1" fmla="*/ 0 h 1"/>
                <a:gd name="T2" fmla="*/ 4 w 4"/>
                <a:gd name="T3" fmla="*/ 0 h 1"/>
                <a:gd name="T4" fmla="*/ 2 w 4"/>
                <a:gd name="T5" fmla="*/ 0 h 1"/>
                <a:gd name="T6" fmla="*/ 2 w 4"/>
                <a:gd name="T7" fmla="*/ 0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1" y="0"/>
                    <a:pt x="3" y="1"/>
                    <a:pt x="4" y="0"/>
                  </a:cubicBezTo>
                  <a:cubicBezTo>
                    <a:pt x="2" y="0"/>
                    <a:pt x="2" y="0"/>
                    <a:pt x="2" y="0"/>
                  </a:cubicBezTo>
                  <a:cubicBezTo>
                    <a:pt x="2" y="0"/>
                    <a:pt x="2" y="0"/>
                    <a:pt x="2"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71" name="Freeform 1729"/>
            <p:cNvSpPr/>
            <p:nvPr/>
          </p:nvSpPr>
          <p:spPr bwMode="auto">
            <a:xfrm>
              <a:off x="7493001" y="43719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72" name="Rectangle 1730"/>
            <p:cNvSpPr>
              <a:spLocks noChangeArrowheads="1"/>
            </p:cNvSpPr>
            <p:nvPr/>
          </p:nvSpPr>
          <p:spPr bwMode="auto">
            <a:xfrm>
              <a:off x="7494588" y="437038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73" name="Freeform 1731"/>
            <p:cNvSpPr/>
            <p:nvPr/>
          </p:nvSpPr>
          <p:spPr bwMode="auto">
            <a:xfrm>
              <a:off x="7497763" y="4387851"/>
              <a:ext cx="4763" cy="3175"/>
            </a:xfrm>
            <a:custGeom>
              <a:avLst/>
              <a:gdLst>
                <a:gd name="T0" fmla="*/ 4 w 4"/>
                <a:gd name="T1" fmla="*/ 1 h 2"/>
                <a:gd name="T2" fmla="*/ 0 w 4"/>
                <a:gd name="T3" fmla="*/ 2 h 2"/>
                <a:gd name="T4" fmla="*/ 4 w 4"/>
                <a:gd name="T5" fmla="*/ 1 h 2"/>
              </a:gdLst>
              <a:ahLst/>
              <a:cxnLst>
                <a:cxn ang="0">
                  <a:pos x="T0" y="T1"/>
                </a:cxn>
                <a:cxn ang="0">
                  <a:pos x="T2" y="T3"/>
                </a:cxn>
                <a:cxn ang="0">
                  <a:pos x="T4" y="T5"/>
                </a:cxn>
              </a:cxnLst>
              <a:rect l="0" t="0" r="r" b="b"/>
              <a:pathLst>
                <a:path w="4" h="2">
                  <a:moveTo>
                    <a:pt x="4" y="1"/>
                  </a:moveTo>
                  <a:cubicBezTo>
                    <a:pt x="3" y="1"/>
                    <a:pt x="2" y="0"/>
                    <a:pt x="0" y="2"/>
                  </a:cubicBezTo>
                  <a:cubicBezTo>
                    <a:pt x="2"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74" name="Freeform 1732"/>
            <p:cNvSpPr/>
            <p:nvPr/>
          </p:nvSpPr>
          <p:spPr bwMode="auto">
            <a:xfrm>
              <a:off x="7556501" y="4505326"/>
              <a:ext cx="3175" cy="3175"/>
            </a:xfrm>
            <a:custGeom>
              <a:avLst/>
              <a:gdLst>
                <a:gd name="T0" fmla="*/ 2 w 2"/>
                <a:gd name="T1" fmla="*/ 0 h 2"/>
                <a:gd name="T2" fmla="*/ 1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2" y="1"/>
                    <a:pt x="0" y="1"/>
                    <a:pt x="1" y="2"/>
                  </a:cubicBezTo>
                  <a:cubicBezTo>
                    <a:pt x="2" y="1"/>
                    <a:pt x="0"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75" name="Freeform 1733"/>
            <p:cNvSpPr/>
            <p:nvPr/>
          </p:nvSpPr>
          <p:spPr bwMode="auto">
            <a:xfrm>
              <a:off x="7569201" y="4541838"/>
              <a:ext cx="6350" cy="6350"/>
            </a:xfrm>
            <a:custGeom>
              <a:avLst/>
              <a:gdLst>
                <a:gd name="T0" fmla="*/ 4 w 5"/>
                <a:gd name="T1" fmla="*/ 0 h 5"/>
                <a:gd name="T2" fmla="*/ 5 w 5"/>
                <a:gd name="T3" fmla="*/ 0 h 5"/>
                <a:gd name="T4" fmla="*/ 5 w 5"/>
                <a:gd name="T5" fmla="*/ 0 h 5"/>
                <a:gd name="T6" fmla="*/ 0 w 5"/>
                <a:gd name="T7" fmla="*/ 4 h 5"/>
                <a:gd name="T8" fmla="*/ 1 w 5"/>
                <a:gd name="T9" fmla="*/ 5 h 5"/>
                <a:gd name="T10" fmla="*/ 2 w 5"/>
                <a:gd name="T11" fmla="*/ 4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5" y="0"/>
                    <a:pt x="5" y="0"/>
                    <a:pt x="5" y="0"/>
                  </a:cubicBezTo>
                  <a:cubicBezTo>
                    <a:pt x="3" y="1"/>
                    <a:pt x="1" y="2"/>
                    <a:pt x="0" y="4"/>
                  </a:cubicBezTo>
                  <a:cubicBezTo>
                    <a:pt x="1" y="5"/>
                    <a:pt x="1" y="5"/>
                    <a:pt x="1" y="5"/>
                  </a:cubicBezTo>
                  <a:cubicBezTo>
                    <a:pt x="2" y="4"/>
                    <a:pt x="2" y="4"/>
                    <a:pt x="2" y="4"/>
                  </a:cubicBezTo>
                  <a:cubicBezTo>
                    <a:pt x="4" y="3"/>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76" name="Freeform 1734"/>
            <p:cNvSpPr/>
            <p:nvPr/>
          </p:nvSpPr>
          <p:spPr bwMode="auto">
            <a:xfrm>
              <a:off x="7562851" y="4519613"/>
              <a:ext cx="1588" cy="1588"/>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77" name="Freeform 1735"/>
            <p:cNvSpPr/>
            <p:nvPr/>
          </p:nvSpPr>
          <p:spPr bwMode="auto">
            <a:xfrm>
              <a:off x="7524751" y="4441826"/>
              <a:ext cx="1588" cy="1588"/>
            </a:xfrm>
            <a:custGeom>
              <a:avLst/>
              <a:gdLst>
                <a:gd name="T0" fmla="*/ 1 w 2"/>
                <a:gd name="T1" fmla="*/ 0 h 1"/>
                <a:gd name="T2" fmla="*/ 1 w 2"/>
                <a:gd name="T3" fmla="*/ 1 h 1"/>
                <a:gd name="T4" fmla="*/ 2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1"/>
                    <a:pt x="1" y="1"/>
                    <a:pt x="1" y="1"/>
                  </a:cubicBezTo>
                  <a:cubicBezTo>
                    <a:pt x="2" y="1"/>
                    <a:pt x="2" y="1"/>
                    <a:pt x="2" y="1"/>
                  </a:cubicBezTo>
                  <a:cubicBezTo>
                    <a:pt x="2" y="0"/>
                    <a:pt x="1"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78" name="Freeform 1736"/>
            <p:cNvSpPr/>
            <p:nvPr/>
          </p:nvSpPr>
          <p:spPr bwMode="auto">
            <a:xfrm>
              <a:off x="7566026" y="4529138"/>
              <a:ext cx="1588" cy="158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79" name="Rectangle 1737"/>
            <p:cNvSpPr>
              <a:spLocks noChangeArrowheads="1"/>
            </p:cNvSpPr>
            <p:nvPr/>
          </p:nvSpPr>
          <p:spPr bwMode="auto">
            <a:xfrm>
              <a:off x="7489826" y="437038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80" name="Freeform 1738"/>
            <p:cNvSpPr/>
            <p:nvPr/>
          </p:nvSpPr>
          <p:spPr bwMode="auto">
            <a:xfrm>
              <a:off x="7553326" y="4510088"/>
              <a:ext cx="4763" cy="476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1" y="2"/>
                    <a:pt x="2" y="1"/>
                    <a:pt x="3" y="0"/>
                  </a:cubicBezTo>
                  <a:cubicBezTo>
                    <a:pt x="1" y="0"/>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81" name="Freeform 1739"/>
            <p:cNvSpPr/>
            <p:nvPr/>
          </p:nvSpPr>
          <p:spPr bwMode="auto">
            <a:xfrm>
              <a:off x="7559676" y="4518026"/>
              <a:ext cx="3175" cy="1588"/>
            </a:xfrm>
            <a:custGeom>
              <a:avLst/>
              <a:gdLst>
                <a:gd name="T0" fmla="*/ 0 w 2"/>
                <a:gd name="T1" fmla="*/ 1 h 1"/>
                <a:gd name="T2" fmla="*/ 2 w 2"/>
                <a:gd name="T3" fmla="*/ 0 h 1"/>
                <a:gd name="T4" fmla="*/ 1 w 2"/>
                <a:gd name="T5" fmla="*/ 0 h 1"/>
                <a:gd name="T6" fmla="*/ 0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2" y="0"/>
                  </a:lnTo>
                  <a:lnTo>
                    <a:pt x="1"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82" name="Freeform 1740"/>
            <p:cNvSpPr/>
            <p:nvPr/>
          </p:nvSpPr>
          <p:spPr bwMode="auto">
            <a:xfrm>
              <a:off x="7478713" y="4386263"/>
              <a:ext cx="20638" cy="3175"/>
            </a:xfrm>
            <a:custGeom>
              <a:avLst/>
              <a:gdLst>
                <a:gd name="T0" fmla="*/ 7 w 14"/>
                <a:gd name="T1" fmla="*/ 2 h 2"/>
                <a:gd name="T2" fmla="*/ 7 w 14"/>
                <a:gd name="T3" fmla="*/ 1 h 2"/>
                <a:gd name="T4" fmla="*/ 9 w 14"/>
                <a:gd name="T5" fmla="*/ 1 h 2"/>
                <a:gd name="T6" fmla="*/ 10 w 14"/>
                <a:gd name="T7" fmla="*/ 2 h 2"/>
                <a:gd name="T8" fmla="*/ 14 w 14"/>
                <a:gd name="T9" fmla="*/ 1 h 2"/>
                <a:gd name="T10" fmla="*/ 11 w 14"/>
                <a:gd name="T11" fmla="*/ 1 h 2"/>
                <a:gd name="T12" fmla="*/ 0 w 14"/>
                <a:gd name="T13" fmla="*/ 0 h 2"/>
                <a:gd name="T14" fmla="*/ 1 w 14"/>
                <a:gd name="T15" fmla="*/ 1 h 2"/>
                <a:gd name="T16" fmla="*/ 1 w 14"/>
                <a:gd name="T17" fmla="*/ 0 h 2"/>
                <a:gd name="T18" fmla="*/ 5 w 14"/>
                <a:gd name="T19" fmla="*/ 1 h 2"/>
                <a:gd name="T20" fmla="*/ 3 w 14"/>
                <a:gd name="T21" fmla="*/ 1 h 2"/>
                <a:gd name="T22" fmla="*/ 8 w 14"/>
                <a:gd name="T23" fmla="*/ 2 h 2"/>
                <a:gd name="T24" fmla="*/ 7 w 1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
                  <a:moveTo>
                    <a:pt x="7" y="2"/>
                  </a:moveTo>
                  <a:cubicBezTo>
                    <a:pt x="7" y="2"/>
                    <a:pt x="7" y="1"/>
                    <a:pt x="7" y="1"/>
                  </a:cubicBezTo>
                  <a:cubicBezTo>
                    <a:pt x="8" y="1"/>
                    <a:pt x="8" y="1"/>
                    <a:pt x="9" y="1"/>
                  </a:cubicBezTo>
                  <a:cubicBezTo>
                    <a:pt x="10" y="1"/>
                    <a:pt x="9" y="2"/>
                    <a:pt x="10" y="2"/>
                  </a:cubicBezTo>
                  <a:cubicBezTo>
                    <a:pt x="11" y="2"/>
                    <a:pt x="12" y="1"/>
                    <a:pt x="14" y="1"/>
                  </a:cubicBezTo>
                  <a:cubicBezTo>
                    <a:pt x="11" y="1"/>
                    <a:pt x="11" y="1"/>
                    <a:pt x="11" y="1"/>
                  </a:cubicBezTo>
                  <a:cubicBezTo>
                    <a:pt x="8" y="0"/>
                    <a:pt x="4" y="0"/>
                    <a:pt x="0" y="0"/>
                  </a:cubicBezTo>
                  <a:cubicBezTo>
                    <a:pt x="1" y="1"/>
                    <a:pt x="1" y="1"/>
                    <a:pt x="1" y="1"/>
                  </a:cubicBezTo>
                  <a:cubicBezTo>
                    <a:pt x="1" y="0"/>
                    <a:pt x="1" y="0"/>
                    <a:pt x="1" y="0"/>
                  </a:cubicBezTo>
                  <a:cubicBezTo>
                    <a:pt x="2" y="1"/>
                    <a:pt x="4" y="0"/>
                    <a:pt x="5" y="1"/>
                  </a:cubicBezTo>
                  <a:cubicBezTo>
                    <a:pt x="3" y="1"/>
                    <a:pt x="3" y="1"/>
                    <a:pt x="3" y="1"/>
                  </a:cubicBezTo>
                  <a:cubicBezTo>
                    <a:pt x="8" y="2"/>
                    <a:pt x="8" y="2"/>
                    <a:pt x="8" y="2"/>
                  </a:cubicBezTo>
                  <a:lnTo>
                    <a:pt x="7"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83" name="Freeform 1741"/>
            <p:cNvSpPr/>
            <p:nvPr/>
          </p:nvSpPr>
          <p:spPr bwMode="auto">
            <a:xfrm>
              <a:off x="7558088" y="4516438"/>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84" name="Freeform 1742"/>
            <p:cNvSpPr/>
            <p:nvPr/>
          </p:nvSpPr>
          <p:spPr bwMode="auto">
            <a:xfrm>
              <a:off x="7567613" y="4538663"/>
              <a:ext cx="1588" cy="317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85" name="Freeform 1743"/>
            <p:cNvSpPr/>
            <p:nvPr/>
          </p:nvSpPr>
          <p:spPr bwMode="auto">
            <a:xfrm>
              <a:off x="7543801" y="4502151"/>
              <a:ext cx="11113" cy="12700"/>
            </a:xfrm>
            <a:custGeom>
              <a:avLst/>
              <a:gdLst>
                <a:gd name="T0" fmla="*/ 5 w 8"/>
                <a:gd name="T1" fmla="*/ 9 h 9"/>
                <a:gd name="T2" fmla="*/ 8 w 8"/>
                <a:gd name="T3" fmla="*/ 6 h 9"/>
                <a:gd name="T4" fmla="*/ 5 w 8"/>
                <a:gd name="T5" fmla="*/ 5 h 9"/>
                <a:gd name="T6" fmla="*/ 7 w 8"/>
                <a:gd name="T7" fmla="*/ 4 h 9"/>
                <a:gd name="T8" fmla="*/ 2 w 8"/>
                <a:gd name="T9" fmla="*/ 5 h 9"/>
                <a:gd name="T10" fmla="*/ 3 w 8"/>
                <a:gd name="T11" fmla="*/ 6 h 9"/>
                <a:gd name="T12" fmla="*/ 1 w 8"/>
                <a:gd name="T13" fmla="*/ 8 h 9"/>
                <a:gd name="T14" fmla="*/ 0 w 8"/>
                <a:gd name="T15" fmla="*/ 7 h 9"/>
                <a:gd name="T16" fmla="*/ 0 w 8"/>
                <a:gd name="T17" fmla="*/ 7 h 9"/>
                <a:gd name="T18" fmla="*/ 0 w 8"/>
                <a:gd name="T19" fmla="*/ 7 h 9"/>
                <a:gd name="T20" fmla="*/ 0 w 8"/>
                <a:gd name="T21" fmla="*/ 8 h 9"/>
                <a:gd name="T22" fmla="*/ 4 w 8"/>
                <a:gd name="T23" fmla="*/ 7 h 9"/>
                <a:gd name="T24" fmla="*/ 5 w 8"/>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5" y="9"/>
                  </a:moveTo>
                  <a:cubicBezTo>
                    <a:pt x="6" y="8"/>
                    <a:pt x="7" y="7"/>
                    <a:pt x="8" y="6"/>
                  </a:cubicBezTo>
                  <a:cubicBezTo>
                    <a:pt x="7" y="6"/>
                    <a:pt x="5" y="6"/>
                    <a:pt x="5" y="5"/>
                  </a:cubicBezTo>
                  <a:cubicBezTo>
                    <a:pt x="7" y="4"/>
                    <a:pt x="7" y="4"/>
                    <a:pt x="7" y="4"/>
                  </a:cubicBezTo>
                  <a:cubicBezTo>
                    <a:pt x="6" y="0"/>
                    <a:pt x="4" y="5"/>
                    <a:pt x="2" y="5"/>
                  </a:cubicBezTo>
                  <a:cubicBezTo>
                    <a:pt x="2" y="5"/>
                    <a:pt x="3" y="6"/>
                    <a:pt x="3" y="6"/>
                  </a:cubicBezTo>
                  <a:cubicBezTo>
                    <a:pt x="2" y="7"/>
                    <a:pt x="0" y="6"/>
                    <a:pt x="1" y="8"/>
                  </a:cubicBezTo>
                  <a:cubicBezTo>
                    <a:pt x="0" y="8"/>
                    <a:pt x="1" y="7"/>
                    <a:pt x="0" y="7"/>
                  </a:cubicBezTo>
                  <a:cubicBezTo>
                    <a:pt x="0" y="7"/>
                    <a:pt x="0" y="7"/>
                    <a:pt x="0" y="7"/>
                  </a:cubicBezTo>
                  <a:cubicBezTo>
                    <a:pt x="0" y="7"/>
                    <a:pt x="0" y="7"/>
                    <a:pt x="0" y="7"/>
                  </a:cubicBezTo>
                  <a:cubicBezTo>
                    <a:pt x="0" y="8"/>
                    <a:pt x="0" y="8"/>
                    <a:pt x="0" y="8"/>
                  </a:cubicBezTo>
                  <a:cubicBezTo>
                    <a:pt x="1" y="8"/>
                    <a:pt x="2" y="7"/>
                    <a:pt x="4" y="7"/>
                  </a:cubicBezTo>
                  <a:cubicBezTo>
                    <a:pt x="5" y="7"/>
                    <a:pt x="5" y="8"/>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86" name="Freeform 1744"/>
            <p:cNvSpPr/>
            <p:nvPr/>
          </p:nvSpPr>
          <p:spPr bwMode="auto">
            <a:xfrm>
              <a:off x="7545388" y="4508501"/>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87" name="Rectangle 1745"/>
            <p:cNvSpPr>
              <a:spLocks noChangeArrowheads="1"/>
            </p:cNvSpPr>
            <p:nvPr/>
          </p:nvSpPr>
          <p:spPr bwMode="auto">
            <a:xfrm>
              <a:off x="7545388" y="45085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88" name="Freeform 1746"/>
            <p:cNvSpPr/>
            <p:nvPr/>
          </p:nvSpPr>
          <p:spPr bwMode="auto">
            <a:xfrm>
              <a:off x="7562851" y="4535488"/>
              <a:ext cx="3175" cy="317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89" name="Freeform 1747"/>
            <p:cNvSpPr/>
            <p:nvPr/>
          </p:nvSpPr>
          <p:spPr bwMode="auto">
            <a:xfrm>
              <a:off x="7510463" y="4419601"/>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90" name="Freeform 1748"/>
            <p:cNvSpPr/>
            <p:nvPr/>
          </p:nvSpPr>
          <p:spPr bwMode="auto">
            <a:xfrm>
              <a:off x="7473951" y="4344988"/>
              <a:ext cx="1588" cy="3175"/>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0" y="2"/>
                    <a:pt x="1"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91" name="Freeform 1749"/>
            <p:cNvSpPr/>
            <p:nvPr/>
          </p:nvSpPr>
          <p:spPr bwMode="auto">
            <a:xfrm>
              <a:off x="7554913" y="4519613"/>
              <a:ext cx="3175" cy="1588"/>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1"/>
                    <a:pt x="1" y="1"/>
                    <a:pt x="1" y="1"/>
                  </a:cubicBezTo>
                  <a:cubicBezTo>
                    <a:pt x="2"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92" name="Rectangle 1750"/>
            <p:cNvSpPr>
              <a:spLocks noChangeArrowheads="1"/>
            </p:cNvSpPr>
            <p:nvPr/>
          </p:nvSpPr>
          <p:spPr bwMode="auto">
            <a:xfrm>
              <a:off x="7499351" y="44005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93" name="Freeform 1751"/>
            <p:cNvSpPr/>
            <p:nvPr/>
          </p:nvSpPr>
          <p:spPr bwMode="auto">
            <a:xfrm>
              <a:off x="7485063" y="4371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94" name="Freeform 1752"/>
            <p:cNvSpPr/>
            <p:nvPr/>
          </p:nvSpPr>
          <p:spPr bwMode="auto">
            <a:xfrm>
              <a:off x="7481888" y="4370388"/>
              <a:ext cx="3175" cy="1588"/>
            </a:xfrm>
            <a:custGeom>
              <a:avLst/>
              <a:gdLst>
                <a:gd name="T0" fmla="*/ 0 w 2"/>
                <a:gd name="T1" fmla="*/ 1 h 1"/>
                <a:gd name="T2" fmla="*/ 2 w 2"/>
                <a:gd name="T3" fmla="*/ 1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2" y="1"/>
                  </a:cubicBezTo>
                  <a:cubicBezTo>
                    <a:pt x="1"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95" name="Freeform 1753"/>
            <p:cNvSpPr/>
            <p:nvPr/>
          </p:nvSpPr>
          <p:spPr bwMode="auto">
            <a:xfrm>
              <a:off x="7491413" y="4397376"/>
              <a:ext cx="6350" cy="4763"/>
            </a:xfrm>
            <a:custGeom>
              <a:avLst/>
              <a:gdLst>
                <a:gd name="T0" fmla="*/ 0 w 4"/>
                <a:gd name="T1" fmla="*/ 1 h 3"/>
                <a:gd name="T2" fmla="*/ 0 w 4"/>
                <a:gd name="T3" fmla="*/ 1 h 3"/>
                <a:gd name="T4" fmla="*/ 4 w 4"/>
                <a:gd name="T5" fmla="*/ 2 h 3"/>
                <a:gd name="T6" fmla="*/ 0 w 4"/>
                <a:gd name="T7" fmla="*/ 1 h 3"/>
              </a:gdLst>
              <a:ahLst/>
              <a:cxnLst>
                <a:cxn ang="0">
                  <a:pos x="T0" y="T1"/>
                </a:cxn>
                <a:cxn ang="0">
                  <a:pos x="T2" y="T3"/>
                </a:cxn>
                <a:cxn ang="0">
                  <a:pos x="T4" y="T5"/>
                </a:cxn>
                <a:cxn ang="0">
                  <a:pos x="T6" y="T7"/>
                </a:cxn>
              </a:cxnLst>
              <a:rect l="0" t="0" r="r" b="b"/>
              <a:pathLst>
                <a:path w="4" h="3">
                  <a:moveTo>
                    <a:pt x="0" y="1"/>
                  </a:moveTo>
                  <a:cubicBezTo>
                    <a:pt x="0" y="1"/>
                    <a:pt x="0" y="1"/>
                    <a:pt x="0" y="1"/>
                  </a:cubicBezTo>
                  <a:cubicBezTo>
                    <a:pt x="1" y="2"/>
                    <a:pt x="2" y="2"/>
                    <a:pt x="4" y="2"/>
                  </a:cubicBezTo>
                  <a:cubicBezTo>
                    <a:pt x="4" y="0"/>
                    <a:pt x="1"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96" name="Freeform 1754"/>
            <p:cNvSpPr/>
            <p:nvPr/>
          </p:nvSpPr>
          <p:spPr bwMode="auto">
            <a:xfrm>
              <a:off x="7546976" y="4516438"/>
              <a:ext cx="4763" cy="3175"/>
            </a:xfrm>
            <a:custGeom>
              <a:avLst/>
              <a:gdLst>
                <a:gd name="T0" fmla="*/ 4 w 4"/>
                <a:gd name="T1" fmla="*/ 1 h 2"/>
                <a:gd name="T2" fmla="*/ 2 w 4"/>
                <a:gd name="T3" fmla="*/ 1 h 2"/>
                <a:gd name="T4" fmla="*/ 3 w 4"/>
                <a:gd name="T5" fmla="*/ 0 h 2"/>
                <a:gd name="T6" fmla="*/ 1 w 4"/>
                <a:gd name="T7" fmla="*/ 1 h 2"/>
                <a:gd name="T8" fmla="*/ 1 w 4"/>
                <a:gd name="T9" fmla="*/ 1 h 2"/>
                <a:gd name="T10" fmla="*/ 0 w 4"/>
                <a:gd name="T11" fmla="*/ 2 h 2"/>
                <a:gd name="T12" fmla="*/ 4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1"/>
                  </a:moveTo>
                  <a:cubicBezTo>
                    <a:pt x="2" y="1"/>
                    <a:pt x="2" y="1"/>
                    <a:pt x="2" y="1"/>
                  </a:cubicBezTo>
                  <a:cubicBezTo>
                    <a:pt x="3" y="0"/>
                    <a:pt x="3" y="0"/>
                    <a:pt x="3" y="0"/>
                  </a:cubicBezTo>
                  <a:cubicBezTo>
                    <a:pt x="2" y="0"/>
                    <a:pt x="2" y="0"/>
                    <a:pt x="1" y="1"/>
                  </a:cubicBezTo>
                  <a:cubicBezTo>
                    <a:pt x="1" y="1"/>
                    <a:pt x="1" y="1"/>
                    <a:pt x="1" y="1"/>
                  </a:cubicBezTo>
                  <a:cubicBezTo>
                    <a:pt x="1" y="2"/>
                    <a:pt x="0" y="1"/>
                    <a:pt x="0" y="2"/>
                  </a:cubicBezTo>
                  <a:cubicBezTo>
                    <a:pt x="2" y="2"/>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97" name="Freeform 1755"/>
            <p:cNvSpPr/>
            <p:nvPr/>
          </p:nvSpPr>
          <p:spPr bwMode="auto">
            <a:xfrm>
              <a:off x="7464426" y="4344988"/>
              <a:ext cx="6350" cy="1588"/>
            </a:xfrm>
            <a:custGeom>
              <a:avLst/>
              <a:gdLst>
                <a:gd name="T0" fmla="*/ 1 w 4"/>
                <a:gd name="T1" fmla="*/ 1 h 1"/>
                <a:gd name="T2" fmla="*/ 4 w 4"/>
                <a:gd name="T3" fmla="*/ 1 h 1"/>
                <a:gd name="T4" fmla="*/ 3 w 4"/>
                <a:gd name="T5" fmla="*/ 0 h 1"/>
                <a:gd name="T6" fmla="*/ 1 w 4"/>
                <a:gd name="T7" fmla="*/ 1 h 1"/>
              </a:gdLst>
              <a:ahLst/>
              <a:cxnLst>
                <a:cxn ang="0">
                  <a:pos x="T0" y="T1"/>
                </a:cxn>
                <a:cxn ang="0">
                  <a:pos x="T2" y="T3"/>
                </a:cxn>
                <a:cxn ang="0">
                  <a:pos x="T4" y="T5"/>
                </a:cxn>
                <a:cxn ang="0">
                  <a:pos x="T6" y="T7"/>
                </a:cxn>
              </a:cxnLst>
              <a:rect l="0" t="0" r="r" b="b"/>
              <a:pathLst>
                <a:path w="4" h="1">
                  <a:moveTo>
                    <a:pt x="1" y="1"/>
                  </a:moveTo>
                  <a:cubicBezTo>
                    <a:pt x="1" y="1"/>
                    <a:pt x="3" y="1"/>
                    <a:pt x="4" y="1"/>
                  </a:cubicBezTo>
                  <a:cubicBezTo>
                    <a:pt x="3" y="0"/>
                    <a:pt x="3" y="0"/>
                    <a:pt x="3" y="0"/>
                  </a:cubicBezTo>
                  <a:cubicBezTo>
                    <a:pt x="2"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98" name="Freeform 1756"/>
            <p:cNvSpPr/>
            <p:nvPr/>
          </p:nvSpPr>
          <p:spPr bwMode="auto">
            <a:xfrm>
              <a:off x="7519988" y="4459288"/>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99" name="Freeform 1757"/>
            <p:cNvSpPr/>
            <p:nvPr/>
          </p:nvSpPr>
          <p:spPr bwMode="auto">
            <a:xfrm>
              <a:off x="7550151" y="4525963"/>
              <a:ext cx="1588" cy="317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2"/>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00" name="Freeform 1758"/>
            <p:cNvSpPr/>
            <p:nvPr/>
          </p:nvSpPr>
          <p:spPr bwMode="auto">
            <a:xfrm>
              <a:off x="7481888" y="4397376"/>
              <a:ext cx="7938" cy="1588"/>
            </a:xfrm>
            <a:custGeom>
              <a:avLst/>
              <a:gdLst>
                <a:gd name="T0" fmla="*/ 6 w 6"/>
                <a:gd name="T1" fmla="*/ 1 h 1"/>
                <a:gd name="T2" fmla="*/ 0 w 6"/>
                <a:gd name="T3" fmla="*/ 0 h 1"/>
                <a:gd name="T4" fmla="*/ 0 w 6"/>
                <a:gd name="T5" fmla="*/ 0 h 1"/>
                <a:gd name="T6" fmla="*/ 6 w 6"/>
                <a:gd name="T7" fmla="*/ 1 h 1"/>
              </a:gdLst>
              <a:ahLst/>
              <a:cxnLst>
                <a:cxn ang="0">
                  <a:pos x="T0" y="T1"/>
                </a:cxn>
                <a:cxn ang="0">
                  <a:pos x="T2" y="T3"/>
                </a:cxn>
                <a:cxn ang="0">
                  <a:pos x="T4" y="T5"/>
                </a:cxn>
                <a:cxn ang="0">
                  <a:pos x="T6" y="T7"/>
                </a:cxn>
              </a:cxnLst>
              <a:rect l="0" t="0" r="r" b="b"/>
              <a:pathLst>
                <a:path w="6" h="1">
                  <a:moveTo>
                    <a:pt x="6" y="1"/>
                  </a:moveTo>
                  <a:cubicBezTo>
                    <a:pt x="4" y="1"/>
                    <a:pt x="2" y="0"/>
                    <a:pt x="0" y="0"/>
                  </a:cubicBezTo>
                  <a:cubicBezTo>
                    <a:pt x="0" y="0"/>
                    <a:pt x="0" y="0"/>
                    <a:pt x="0" y="0"/>
                  </a:cubicBezTo>
                  <a:cubicBezTo>
                    <a:pt x="2" y="1"/>
                    <a:pt x="4"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01" name="Freeform 1759"/>
            <p:cNvSpPr/>
            <p:nvPr/>
          </p:nvSpPr>
          <p:spPr bwMode="auto">
            <a:xfrm>
              <a:off x="7545388" y="4518026"/>
              <a:ext cx="1588" cy="158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02" name="Freeform 1760"/>
            <p:cNvSpPr/>
            <p:nvPr/>
          </p:nvSpPr>
          <p:spPr bwMode="auto">
            <a:xfrm>
              <a:off x="7543801" y="4521201"/>
              <a:ext cx="4763" cy="3175"/>
            </a:xfrm>
            <a:custGeom>
              <a:avLst/>
              <a:gdLst>
                <a:gd name="T0" fmla="*/ 1 w 3"/>
                <a:gd name="T1" fmla="*/ 2 h 2"/>
                <a:gd name="T2" fmla="*/ 2 w 3"/>
                <a:gd name="T3" fmla="*/ 2 h 2"/>
                <a:gd name="T4" fmla="*/ 3 w 3"/>
                <a:gd name="T5" fmla="*/ 0 h 2"/>
                <a:gd name="T6" fmla="*/ 0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2" y="2"/>
                    <a:pt x="2" y="2"/>
                  </a:cubicBezTo>
                  <a:cubicBezTo>
                    <a:pt x="2" y="1"/>
                    <a:pt x="2" y="0"/>
                    <a:pt x="3" y="0"/>
                  </a:cubicBezTo>
                  <a:cubicBezTo>
                    <a:pt x="2" y="0"/>
                    <a:pt x="2" y="1"/>
                    <a:pt x="0" y="1"/>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03" name="Freeform 1761"/>
            <p:cNvSpPr/>
            <p:nvPr/>
          </p:nvSpPr>
          <p:spPr bwMode="auto">
            <a:xfrm>
              <a:off x="7548563" y="4530726"/>
              <a:ext cx="1588" cy="3175"/>
            </a:xfrm>
            <a:custGeom>
              <a:avLst/>
              <a:gdLst>
                <a:gd name="T0" fmla="*/ 0 w 2"/>
                <a:gd name="T1" fmla="*/ 1 h 2"/>
                <a:gd name="T2" fmla="*/ 1 w 2"/>
                <a:gd name="T3" fmla="*/ 0 h 2"/>
                <a:gd name="T4" fmla="*/ 0 w 2"/>
                <a:gd name="T5" fmla="*/ 1 h 2"/>
              </a:gdLst>
              <a:ahLst/>
              <a:cxnLst>
                <a:cxn ang="0">
                  <a:pos x="T0" y="T1"/>
                </a:cxn>
                <a:cxn ang="0">
                  <a:pos x="T2" y="T3"/>
                </a:cxn>
                <a:cxn ang="0">
                  <a:pos x="T4" y="T5"/>
                </a:cxn>
              </a:cxnLst>
              <a:rect l="0" t="0" r="r" b="b"/>
              <a:pathLst>
                <a:path w="2" h="2">
                  <a:moveTo>
                    <a:pt x="0" y="1"/>
                  </a:moveTo>
                  <a:cubicBezTo>
                    <a:pt x="2" y="2"/>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04" name="Freeform 1762"/>
            <p:cNvSpPr/>
            <p:nvPr/>
          </p:nvSpPr>
          <p:spPr bwMode="auto">
            <a:xfrm>
              <a:off x="7550151" y="452913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05" name="Freeform 1763"/>
            <p:cNvSpPr/>
            <p:nvPr/>
          </p:nvSpPr>
          <p:spPr bwMode="auto">
            <a:xfrm>
              <a:off x="7459663" y="4344988"/>
              <a:ext cx="1588" cy="317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06" name="Freeform 1764"/>
            <p:cNvSpPr/>
            <p:nvPr/>
          </p:nvSpPr>
          <p:spPr bwMode="auto">
            <a:xfrm>
              <a:off x="7542213" y="4516438"/>
              <a:ext cx="1588" cy="1588"/>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07" name="Freeform 1765"/>
            <p:cNvSpPr/>
            <p:nvPr/>
          </p:nvSpPr>
          <p:spPr bwMode="auto">
            <a:xfrm>
              <a:off x="7542213" y="45148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08" name="Freeform 1766"/>
            <p:cNvSpPr/>
            <p:nvPr/>
          </p:nvSpPr>
          <p:spPr bwMode="auto">
            <a:xfrm>
              <a:off x="7540626" y="4514851"/>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09" name="Freeform 1767"/>
            <p:cNvSpPr/>
            <p:nvPr/>
          </p:nvSpPr>
          <p:spPr bwMode="auto">
            <a:xfrm>
              <a:off x="7524751" y="4479926"/>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10" name="Freeform 1768"/>
            <p:cNvSpPr/>
            <p:nvPr/>
          </p:nvSpPr>
          <p:spPr bwMode="auto">
            <a:xfrm>
              <a:off x="7540626" y="4522788"/>
              <a:ext cx="317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11" name="Freeform 1769"/>
            <p:cNvSpPr/>
            <p:nvPr/>
          </p:nvSpPr>
          <p:spPr bwMode="auto">
            <a:xfrm>
              <a:off x="7537451" y="4516438"/>
              <a:ext cx="4763" cy="3175"/>
            </a:xfrm>
            <a:custGeom>
              <a:avLst/>
              <a:gdLst>
                <a:gd name="T0" fmla="*/ 1 w 4"/>
                <a:gd name="T1" fmla="*/ 2 h 2"/>
                <a:gd name="T2" fmla="*/ 1 w 4"/>
                <a:gd name="T3" fmla="*/ 0 h 2"/>
                <a:gd name="T4" fmla="*/ 1 w 4"/>
                <a:gd name="T5" fmla="*/ 2 h 2"/>
              </a:gdLst>
              <a:ahLst/>
              <a:cxnLst>
                <a:cxn ang="0">
                  <a:pos x="T0" y="T1"/>
                </a:cxn>
                <a:cxn ang="0">
                  <a:pos x="T2" y="T3"/>
                </a:cxn>
                <a:cxn ang="0">
                  <a:pos x="T4" y="T5"/>
                </a:cxn>
              </a:cxnLst>
              <a:rect l="0" t="0" r="r" b="b"/>
              <a:pathLst>
                <a:path w="4" h="2">
                  <a:moveTo>
                    <a:pt x="1" y="2"/>
                  </a:moveTo>
                  <a:cubicBezTo>
                    <a:pt x="3" y="2"/>
                    <a:pt x="4" y="0"/>
                    <a:pt x="1" y="0"/>
                  </a:cubicBezTo>
                  <a:cubicBezTo>
                    <a:pt x="3" y="2"/>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12" name="Freeform 1770"/>
            <p:cNvSpPr/>
            <p:nvPr/>
          </p:nvSpPr>
          <p:spPr bwMode="auto">
            <a:xfrm>
              <a:off x="7473951" y="4386263"/>
              <a:ext cx="4763" cy="1588"/>
            </a:xfrm>
            <a:custGeom>
              <a:avLst/>
              <a:gdLst>
                <a:gd name="T0" fmla="*/ 3 w 3"/>
                <a:gd name="T1" fmla="*/ 0 h 1"/>
                <a:gd name="T2" fmla="*/ 2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2" y="0"/>
                    <a:pt x="2" y="0"/>
                  </a:cubicBezTo>
                  <a:cubicBezTo>
                    <a:pt x="1" y="0"/>
                    <a:pt x="0" y="0"/>
                    <a:pt x="0" y="1"/>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13" name="Freeform 1771"/>
            <p:cNvSpPr/>
            <p:nvPr/>
          </p:nvSpPr>
          <p:spPr bwMode="auto">
            <a:xfrm>
              <a:off x="7545388" y="4533901"/>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14" name="Rectangle 1772"/>
            <p:cNvSpPr>
              <a:spLocks noChangeArrowheads="1"/>
            </p:cNvSpPr>
            <p:nvPr/>
          </p:nvSpPr>
          <p:spPr bwMode="auto">
            <a:xfrm>
              <a:off x="7546976" y="45339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15" name="Freeform 1773"/>
            <p:cNvSpPr/>
            <p:nvPr/>
          </p:nvSpPr>
          <p:spPr bwMode="auto">
            <a:xfrm>
              <a:off x="7531101" y="4524376"/>
              <a:ext cx="11113" cy="9525"/>
            </a:xfrm>
            <a:custGeom>
              <a:avLst/>
              <a:gdLst>
                <a:gd name="T0" fmla="*/ 4 w 8"/>
                <a:gd name="T1" fmla="*/ 4 h 6"/>
                <a:gd name="T2" fmla="*/ 4 w 8"/>
                <a:gd name="T3" fmla="*/ 3 h 6"/>
                <a:gd name="T4" fmla="*/ 8 w 8"/>
                <a:gd name="T5" fmla="*/ 0 h 6"/>
                <a:gd name="T6" fmla="*/ 6 w 8"/>
                <a:gd name="T7" fmla="*/ 0 h 6"/>
                <a:gd name="T8" fmla="*/ 5 w 8"/>
                <a:gd name="T9" fmla="*/ 1 h 6"/>
                <a:gd name="T10" fmla="*/ 4 w 8"/>
                <a:gd name="T11" fmla="*/ 0 h 6"/>
                <a:gd name="T12" fmla="*/ 2 w 8"/>
                <a:gd name="T13" fmla="*/ 1 h 6"/>
                <a:gd name="T14" fmla="*/ 3 w 8"/>
                <a:gd name="T15" fmla="*/ 1 h 6"/>
                <a:gd name="T16" fmla="*/ 4 w 8"/>
                <a:gd name="T17" fmla="*/ 3 h 6"/>
                <a:gd name="T18" fmla="*/ 3 w 8"/>
                <a:gd name="T19" fmla="*/ 3 h 6"/>
                <a:gd name="T20" fmla="*/ 3 w 8"/>
                <a:gd name="T21" fmla="*/ 3 h 6"/>
                <a:gd name="T22" fmla="*/ 1 w 8"/>
                <a:gd name="T23" fmla="*/ 2 h 6"/>
                <a:gd name="T24" fmla="*/ 2 w 8"/>
                <a:gd name="T25" fmla="*/ 6 h 6"/>
                <a:gd name="T26" fmla="*/ 3 w 8"/>
                <a:gd name="T27" fmla="*/ 5 h 6"/>
                <a:gd name="T28" fmla="*/ 6 w 8"/>
                <a:gd name="T29" fmla="*/ 4 h 6"/>
                <a:gd name="T30" fmla="*/ 4 w 8"/>
                <a:gd name="T3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6">
                  <a:moveTo>
                    <a:pt x="4" y="4"/>
                  </a:moveTo>
                  <a:cubicBezTo>
                    <a:pt x="4" y="3"/>
                    <a:pt x="4" y="3"/>
                    <a:pt x="4" y="3"/>
                  </a:cubicBezTo>
                  <a:cubicBezTo>
                    <a:pt x="5" y="2"/>
                    <a:pt x="8" y="1"/>
                    <a:pt x="8" y="0"/>
                  </a:cubicBezTo>
                  <a:cubicBezTo>
                    <a:pt x="7" y="1"/>
                    <a:pt x="6" y="0"/>
                    <a:pt x="6" y="0"/>
                  </a:cubicBezTo>
                  <a:cubicBezTo>
                    <a:pt x="5" y="1"/>
                    <a:pt x="5" y="1"/>
                    <a:pt x="5" y="1"/>
                  </a:cubicBezTo>
                  <a:cubicBezTo>
                    <a:pt x="4" y="0"/>
                    <a:pt x="4" y="0"/>
                    <a:pt x="4" y="0"/>
                  </a:cubicBezTo>
                  <a:cubicBezTo>
                    <a:pt x="4" y="0"/>
                    <a:pt x="2" y="0"/>
                    <a:pt x="2" y="1"/>
                  </a:cubicBezTo>
                  <a:cubicBezTo>
                    <a:pt x="3" y="1"/>
                    <a:pt x="3" y="1"/>
                    <a:pt x="3" y="1"/>
                  </a:cubicBezTo>
                  <a:cubicBezTo>
                    <a:pt x="4" y="1"/>
                    <a:pt x="4" y="2"/>
                    <a:pt x="4" y="3"/>
                  </a:cubicBezTo>
                  <a:cubicBezTo>
                    <a:pt x="3" y="3"/>
                    <a:pt x="3" y="3"/>
                    <a:pt x="3" y="3"/>
                  </a:cubicBezTo>
                  <a:cubicBezTo>
                    <a:pt x="3" y="3"/>
                    <a:pt x="3" y="3"/>
                    <a:pt x="3" y="3"/>
                  </a:cubicBezTo>
                  <a:cubicBezTo>
                    <a:pt x="1" y="2"/>
                    <a:pt x="1" y="2"/>
                    <a:pt x="1" y="2"/>
                  </a:cubicBezTo>
                  <a:cubicBezTo>
                    <a:pt x="3" y="3"/>
                    <a:pt x="0" y="5"/>
                    <a:pt x="2" y="6"/>
                  </a:cubicBezTo>
                  <a:cubicBezTo>
                    <a:pt x="3" y="5"/>
                    <a:pt x="3" y="5"/>
                    <a:pt x="3" y="5"/>
                  </a:cubicBezTo>
                  <a:cubicBezTo>
                    <a:pt x="3" y="3"/>
                    <a:pt x="5" y="6"/>
                    <a:pt x="6" y="4"/>
                  </a:cubicBezTo>
                  <a:cubicBezTo>
                    <a:pt x="5" y="3"/>
                    <a:pt x="5"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16" name="Freeform 1774"/>
            <p:cNvSpPr/>
            <p:nvPr/>
          </p:nvSpPr>
          <p:spPr bwMode="auto">
            <a:xfrm>
              <a:off x="7459663" y="4368801"/>
              <a:ext cx="7938" cy="3175"/>
            </a:xfrm>
            <a:custGeom>
              <a:avLst/>
              <a:gdLst>
                <a:gd name="T0" fmla="*/ 3 w 6"/>
                <a:gd name="T1" fmla="*/ 1 h 3"/>
                <a:gd name="T2" fmla="*/ 0 w 6"/>
                <a:gd name="T3" fmla="*/ 2 h 3"/>
                <a:gd name="T4" fmla="*/ 1 w 6"/>
                <a:gd name="T5" fmla="*/ 2 h 3"/>
                <a:gd name="T6" fmla="*/ 2 w 6"/>
                <a:gd name="T7" fmla="*/ 2 h 3"/>
                <a:gd name="T8" fmla="*/ 6 w 6"/>
                <a:gd name="T9" fmla="*/ 1 h 3"/>
                <a:gd name="T10" fmla="*/ 3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3" y="1"/>
                  </a:moveTo>
                  <a:cubicBezTo>
                    <a:pt x="3" y="3"/>
                    <a:pt x="0" y="1"/>
                    <a:pt x="0" y="2"/>
                  </a:cubicBezTo>
                  <a:cubicBezTo>
                    <a:pt x="1" y="2"/>
                    <a:pt x="1" y="2"/>
                    <a:pt x="1" y="2"/>
                  </a:cubicBezTo>
                  <a:cubicBezTo>
                    <a:pt x="2" y="2"/>
                    <a:pt x="2" y="2"/>
                    <a:pt x="2" y="2"/>
                  </a:cubicBezTo>
                  <a:cubicBezTo>
                    <a:pt x="3" y="2"/>
                    <a:pt x="5" y="2"/>
                    <a:pt x="6" y="1"/>
                  </a:cubicBezTo>
                  <a:cubicBezTo>
                    <a:pt x="5" y="1"/>
                    <a:pt x="4"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17" name="Freeform 1775"/>
            <p:cNvSpPr/>
            <p:nvPr/>
          </p:nvSpPr>
          <p:spPr bwMode="auto">
            <a:xfrm>
              <a:off x="7467601" y="4394201"/>
              <a:ext cx="11113" cy="4763"/>
            </a:xfrm>
            <a:custGeom>
              <a:avLst/>
              <a:gdLst>
                <a:gd name="T0" fmla="*/ 8 w 8"/>
                <a:gd name="T1" fmla="*/ 2 h 4"/>
                <a:gd name="T2" fmla="*/ 4 w 8"/>
                <a:gd name="T3" fmla="*/ 1 h 4"/>
                <a:gd name="T4" fmla="*/ 0 w 8"/>
                <a:gd name="T5" fmla="*/ 2 h 4"/>
                <a:gd name="T6" fmla="*/ 3 w 8"/>
                <a:gd name="T7" fmla="*/ 3 h 4"/>
                <a:gd name="T8" fmla="*/ 7 w 8"/>
                <a:gd name="T9" fmla="*/ 2 h 4"/>
                <a:gd name="T10" fmla="*/ 8 w 8"/>
                <a:gd name="T11" fmla="*/ 3 h 4"/>
                <a:gd name="T12" fmla="*/ 8 w 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8" y="2"/>
                  </a:moveTo>
                  <a:cubicBezTo>
                    <a:pt x="7" y="2"/>
                    <a:pt x="5" y="1"/>
                    <a:pt x="4" y="1"/>
                  </a:cubicBezTo>
                  <a:cubicBezTo>
                    <a:pt x="3" y="2"/>
                    <a:pt x="1" y="0"/>
                    <a:pt x="0" y="2"/>
                  </a:cubicBezTo>
                  <a:cubicBezTo>
                    <a:pt x="1" y="2"/>
                    <a:pt x="3" y="2"/>
                    <a:pt x="3" y="3"/>
                  </a:cubicBezTo>
                  <a:cubicBezTo>
                    <a:pt x="4" y="1"/>
                    <a:pt x="7" y="4"/>
                    <a:pt x="7" y="2"/>
                  </a:cubicBezTo>
                  <a:cubicBezTo>
                    <a:pt x="8" y="3"/>
                    <a:pt x="8" y="3"/>
                    <a:pt x="8" y="3"/>
                  </a:cubicBez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18" name="Freeform 1776"/>
            <p:cNvSpPr/>
            <p:nvPr/>
          </p:nvSpPr>
          <p:spPr bwMode="auto">
            <a:xfrm>
              <a:off x="7494588" y="4430713"/>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19" name="Freeform 1777"/>
            <p:cNvSpPr/>
            <p:nvPr/>
          </p:nvSpPr>
          <p:spPr bwMode="auto">
            <a:xfrm>
              <a:off x="7513638" y="4473576"/>
              <a:ext cx="3175" cy="1588"/>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1"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20" name="Freeform 1778"/>
            <p:cNvSpPr/>
            <p:nvPr/>
          </p:nvSpPr>
          <p:spPr bwMode="auto">
            <a:xfrm>
              <a:off x="7542213" y="4535488"/>
              <a:ext cx="3175" cy="1588"/>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0"/>
                  </a:lnTo>
                  <a:lnTo>
                    <a:pt x="0"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21" name="Freeform 1779"/>
            <p:cNvSpPr/>
            <p:nvPr/>
          </p:nvSpPr>
          <p:spPr bwMode="auto">
            <a:xfrm>
              <a:off x="7456488" y="4383088"/>
              <a:ext cx="15875" cy="3175"/>
            </a:xfrm>
            <a:custGeom>
              <a:avLst/>
              <a:gdLst>
                <a:gd name="T0" fmla="*/ 10 w 11"/>
                <a:gd name="T1" fmla="*/ 1 h 2"/>
                <a:gd name="T2" fmla="*/ 11 w 11"/>
                <a:gd name="T3" fmla="*/ 0 h 2"/>
                <a:gd name="T4" fmla="*/ 7 w 11"/>
                <a:gd name="T5" fmla="*/ 1 h 2"/>
                <a:gd name="T6" fmla="*/ 3 w 11"/>
                <a:gd name="T7" fmla="*/ 1 h 2"/>
                <a:gd name="T8" fmla="*/ 0 w 11"/>
                <a:gd name="T9" fmla="*/ 2 h 2"/>
                <a:gd name="T10" fmla="*/ 10 w 11"/>
                <a:gd name="T11" fmla="*/ 1 h 2"/>
              </a:gdLst>
              <a:ahLst/>
              <a:cxnLst>
                <a:cxn ang="0">
                  <a:pos x="T0" y="T1"/>
                </a:cxn>
                <a:cxn ang="0">
                  <a:pos x="T2" y="T3"/>
                </a:cxn>
                <a:cxn ang="0">
                  <a:pos x="T4" y="T5"/>
                </a:cxn>
                <a:cxn ang="0">
                  <a:pos x="T6" y="T7"/>
                </a:cxn>
                <a:cxn ang="0">
                  <a:pos x="T8" y="T9"/>
                </a:cxn>
                <a:cxn ang="0">
                  <a:pos x="T10" y="T11"/>
                </a:cxn>
              </a:cxnLst>
              <a:rect l="0" t="0" r="r" b="b"/>
              <a:pathLst>
                <a:path w="11" h="2">
                  <a:moveTo>
                    <a:pt x="10" y="1"/>
                  </a:moveTo>
                  <a:cubicBezTo>
                    <a:pt x="11" y="0"/>
                    <a:pt x="11" y="0"/>
                    <a:pt x="11" y="0"/>
                  </a:cubicBezTo>
                  <a:cubicBezTo>
                    <a:pt x="10" y="0"/>
                    <a:pt x="8" y="0"/>
                    <a:pt x="7" y="1"/>
                  </a:cubicBezTo>
                  <a:cubicBezTo>
                    <a:pt x="6" y="0"/>
                    <a:pt x="4" y="1"/>
                    <a:pt x="3" y="1"/>
                  </a:cubicBezTo>
                  <a:cubicBezTo>
                    <a:pt x="2" y="1"/>
                    <a:pt x="0" y="1"/>
                    <a:pt x="0" y="2"/>
                  </a:cubicBezTo>
                  <a:cubicBezTo>
                    <a:pt x="3" y="2"/>
                    <a:pt x="6"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22" name="Freeform 1780"/>
            <p:cNvSpPr/>
            <p:nvPr/>
          </p:nvSpPr>
          <p:spPr bwMode="auto">
            <a:xfrm>
              <a:off x="7535863" y="4521201"/>
              <a:ext cx="1588" cy="3175"/>
            </a:xfrm>
            <a:custGeom>
              <a:avLst/>
              <a:gdLst>
                <a:gd name="T0" fmla="*/ 1 w 2"/>
                <a:gd name="T1" fmla="*/ 2 h 2"/>
                <a:gd name="T2" fmla="*/ 2 w 2"/>
                <a:gd name="T3" fmla="*/ 0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1" y="0"/>
                  </a:cubicBezTo>
                  <a:cubicBezTo>
                    <a:pt x="1" y="1"/>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23" name="Freeform 1781"/>
            <p:cNvSpPr/>
            <p:nvPr/>
          </p:nvSpPr>
          <p:spPr bwMode="auto">
            <a:xfrm>
              <a:off x="7491413" y="44307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24" name="Freeform 1782"/>
            <p:cNvSpPr/>
            <p:nvPr/>
          </p:nvSpPr>
          <p:spPr bwMode="auto">
            <a:xfrm>
              <a:off x="7491413" y="4430713"/>
              <a:ext cx="3175" cy="1588"/>
            </a:xfrm>
            <a:custGeom>
              <a:avLst/>
              <a:gdLst>
                <a:gd name="T0" fmla="*/ 0 w 2"/>
                <a:gd name="T1" fmla="*/ 0 h 1"/>
                <a:gd name="T2" fmla="*/ 0 w 2"/>
                <a:gd name="T3" fmla="*/ 1 h 1"/>
                <a:gd name="T4" fmla="*/ 0 w 2"/>
                <a:gd name="T5" fmla="*/ 0 h 1"/>
              </a:gdLst>
              <a:ahLst/>
              <a:cxnLst>
                <a:cxn ang="0">
                  <a:pos x="T0" y="T1"/>
                </a:cxn>
                <a:cxn ang="0">
                  <a:pos x="T2" y="T3"/>
                </a:cxn>
                <a:cxn ang="0">
                  <a:pos x="T4" y="T5"/>
                </a:cxn>
              </a:cxnLst>
              <a:rect l="0" t="0" r="r" b="b"/>
              <a:pathLst>
                <a:path w="2" h="1">
                  <a:moveTo>
                    <a:pt x="0" y="0"/>
                  </a:moveTo>
                  <a:cubicBezTo>
                    <a:pt x="0" y="1"/>
                    <a:pt x="0" y="1"/>
                    <a:pt x="0" y="1"/>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25" name="Freeform 1783"/>
            <p:cNvSpPr/>
            <p:nvPr/>
          </p:nvSpPr>
          <p:spPr bwMode="auto">
            <a:xfrm>
              <a:off x="7467601" y="4386263"/>
              <a:ext cx="3175" cy="1588"/>
            </a:xfrm>
            <a:custGeom>
              <a:avLst/>
              <a:gdLst>
                <a:gd name="T0" fmla="*/ 0 w 2"/>
                <a:gd name="T1" fmla="*/ 0 h 1"/>
                <a:gd name="T2" fmla="*/ 1 w 2"/>
                <a:gd name="T3" fmla="*/ 0 h 1"/>
                <a:gd name="T4" fmla="*/ 2 w 2"/>
                <a:gd name="T5" fmla="*/ 0 h 1"/>
                <a:gd name="T6" fmla="*/ 2 w 2"/>
                <a:gd name="T7" fmla="*/ 0 h 1"/>
                <a:gd name="T8" fmla="*/ 2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1" y="0"/>
                  </a:cubicBezTo>
                  <a:cubicBezTo>
                    <a:pt x="1" y="0"/>
                    <a:pt x="2" y="1"/>
                    <a:pt x="2" y="0"/>
                  </a:cubicBezTo>
                  <a:cubicBezTo>
                    <a:pt x="2" y="0"/>
                    <a:pt x="2" y="0"/>
                    <a:pt x="2" y="0"/>
                  </a:cubicBezTo>
                  <a:cubicBezTo>
                    <a:pt x="2" y="0"/>
                    <a:pt x="2" y="0"/>
                    <a:pt x="2"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26" name="Freeform 1784"/>
            <p:cNvSpPr/>
            <p:nvPr/>
          </p:nvSpPr>
          <p:spPr bwMode="auto">
            <a:xfrm>
              <a:off x="7523163" y="4513263"/>
              <a:ext cx="9525" cy="6350"/>
            </a:xfrm>
            <a:custGeom>
              <a:avLst/>
              <a:gdLst>
                <a:gd name="T0" fmla="*/ 3 w 7"/>
                <a:gd name="T1" fmla="*/ 4 h 4"/>
                <a:gd name="T2" fmla="*/ 7 w 7"/>
                <a:gd name="T3" fmla="*/ 0 h 4"/>
                <a:gd name="T4" fmla="*/ 6 w 7"/>
                <a:gd name="T5" fmla="*/ 0 h 4"/>
                <a:gd name="T6" fmla="*/ 3 w 7"/>
                <a:gd name="T7" fmla="*/ 2 h 4"/>
                <a:gd name="T8" fmla="*/ 2 w 7"/>
                <a:gd name="T9" fmla="*/ 1 h 4"/>
                <a:gd name="T10" fmla="*/ 0 w 7"/>
                <a:gd name="T11" fmla="*/ 3 h 4"/>
                <a:gd name="T12" fmla="*/ 2 w 7"/>
                <a:gd name="T13" fmla="*/ 3 h 4"/>
                <a:gd name="T14" fmla="*/ 1 w 7"/>
                <a:gd name="T15" fmla="*/ 3 h 4"/>
                <a:gd name="T16" fmla="*/ 2 w 7"/>
                <a:gd name="T17" fmla="*/ 3 h 4"/>
                <a:gd name="T18" fmla="*/ 3 w 7"/>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3" y="4"/>
                  </a:moveTo>
                  <a:cubicBezTo>
                    <a:pt x="3" y="2"/>
                    <a:pt x="5" y="0"/>
                    <a:pt x="7" y="0"/>
                  </a:cubicBezTo>
                  <a:cubicBezTo>
                    <a:pt x="6" y="0"/>
                    <a:pt x="6" y="0"/>
                    <a:pt x="6" y="0"/>
                  </a:cubicBezTo>
                  <a:cubicBezTo>
                    <a:pt x="5" y="0"/>
                    <a:pt x="4" y="1"/>
                    <a:pt x="3" y="2"/>
                  </a:cubicBezTo>
                  <a:cubicBezTo>
                    <a:pt x="2" y="1"/>
                    <a:pt x="2" y="1"/>
                    <a:pt x="2" y="1"/>
                  </a:cubicBezTo>
                  <a:cubicBezTo>
                    <a:pt x="0" y="1"/>
                    <a:pt x="2" y="2"/>
                    <a:pt x="0" y="3"/>
                  </a:cubicBezTo>
                  <a:cubicBezTo>
                    <a:pt x="1" y="3"/>
                    <a:pt x="1" y="4"/>
                    <a:pt x="2" y="3"/>
                  </a:cubicBezTo>
                  <a:cubicBezTo>
                    <a:pt x="1" y="3"/>
                    <a:pt x="1" y="3"/>
                    <a:pt x="1" y="3"/>
                  </a:cubicBezTo>
                  <a:cubicBezTo>
                    <a:pt x="1" y="3"/>
                    <a:pt x="1" y="3"/>
                    <a:pt x="2" y="3"/>
                  </a:cubicBezTo>
                  <a:cubicBezTo>
                    <a:pt x="2" y="3"/>
                    <a:pt x="3" y="3"/>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27" name="Freeform 1785"/>
            <p:cNvSpPr/>
            <p:nvPr/>
          </p:nvSpPr>
          <p:spPr bwMode="auto">
            <a:xfrm>
              <a:off x="7477126" y="4411663"/>
              <a:ext cx="1588" cy="1588"/>
            </a:xfrm>
            <a:custGeom>
              <a:avLst/>
              <a:gdLst>
                <a:gd name="T0" fmla="*/ 1 w 1"/>
                <a:gd name="T1" fmla="*/ 1 h 1"/>
                <a:gd name="T2" fmla="*/ 1 w 1"/>
                <a:gd name="T3" fmla="*/ 0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1"/>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28" name="Freeform 1786"/>
            <p:cNvSpPr/>
            <p:nvPr/>
          </p:nvSpPr>
          <p:spPr bwMode="auto">
            <a:xfrm>
              <a:off x="7519988" y="4533901"/>
              <a:ext cx="14288" cy="11113"/>
            </a:xfrm>
            <a:custGeom>
              <a:avLst/>
              <a:gdLst>
                <a:gd name="T0" fmla="*/ 4 w 10"/>
                <a:gd name="T1" fmla="*/ 6 h 8"/>
                <a:gd name="T2" fmla="*/ 4 w 10"/>
                <a:gd name="T3" fmla="*/ 7 h 8"/>
                <a:gd name="T4" fmla="*/ 5 w 10"/>
                <a:gd name="T5" fmla="*/ 5 h 8"/>
                <a:gd name="T6" fmla="*/ 6 w 10"/>
                <a:gd name="T7" fmla="*/ 5 h 8"/>
                <a:gd name="T8" fmla="*/ 5 w 10"/>
                <a:gd name="T9" fmla="*/ 4 h 8"/>
                <a:gd name="T10" fmla="*/ 9 w 10"/>
                <a:gd name="T11" fmla="*/ 3 h 8"/>
                <a:gd name="T12" fmla="*/ 10 w 10"/>
                <a:gd name="T13" fmla="*/ 0 h 8"/>
                <a:gd name="T14" fmla="*/ 9 w 10"/>
                <a:gd name="T15" fmla="*/ 0 h 8"/>
                <a:gd name="T16" fmla="*/ 4 w 10"/>
                <a:gd name="T17" fmla="*/ 5 h 8"/>
                <a:gd name="T18" fmla="*/ 3 w 10"/>
                <a:gd name="T19" fmla="*/ 5 h 8"/>
                <a:gd name="T20" fmla="*/ 2 w 10"/>
                <a:gd name="T21" fmla="*/ 6 h 8"/>
                <a:gd name="T22" fmla="*/ 1 w 10"/>
                <a:gd name="T23" fmla="*/ 8 h 8"/>
                <a:gd name="T24" fmla="*/ 4 w 10"/>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4" y="6"/>
                  </a:moveTo>
                  <a:cubicBezTo>
                    <a:pt x="4" y="7"/>
                    <a:pt x="4" y="7"/>
                    <a:pt x="4" y="7"/>
                  </a:cubicBezTo>
                  <a:cubicBezTo>
                    <a:pt x="5" y="6"/>
                    <a:pt x="6" y="5"/>
                    <a:pt x="5" y="5"/>
                  </a:cubicBezTo>
                  <a:cubicBezTo>
                    <a:pt x="6" y="5"/>
                    <a:pt x="6" y="5"/>
                    <a:pt x="6" y="5"/>
                  </a:cubicBezTo>
                  <a:cubicBezTo>
                    <a:pt x="5" y="4"/>
                    <a:pt x="5" y="4"/>
                    <a:pt x="5" y="4"/>
                  </a:cubicBezTo>
                  <a:cubicBezTo>
                    <a:pt x="6" y="3"/>
                    <a:pt x="7" y="3"/>
                    <a:pt x="9" y="3"/>
                  </a:cubicBezTo>
                  <a:cubicBezTo>
                    <a:pt x="9" y="2"/>
                    <a:pt x="9" y="1"/>
                    <a:pt x="10" y="0"/>
                  </a:cubicBezTo>
                  <a:cubicBezTo>
                    <a:pt x="9" y="0"/>
                    <a:pt x="9" y="0"/>
                    <a:pt x="9" y="0"/>
                  </a:cubicBezTo>
                  <a:cubicBezTo>
                    <a:pt x="7" y="1"/>
                    <a:pt x="5" y="3"/>
                    <a:pt x="4" y="5"/>
                  </a:cubicBezTo>
                  <a:cubicBezTo>
                    <a:pt x="3" y="5"/>
                    <a:pt x="3" y="5"/>
                    <a:pt x="3" y="5"/>
                  </a:cubicBezTo>
                  <a:cubicBezTo>
                    <a:pt x="2" y="5"/>
                    <a:pt x="2" y="6"/>
                    <a:pt x="2" y="6"/>
                  </a:cubicBezTo>
                  <a:cubicBezTo>
                    <a:pt x="3" y="7"/>
                    <a:pt x="0" y="7"/>
                    <a:pt x="1" y="8"/>
                  </a:cubicBezTo>
                  <a:cubicBezTo>
                    <a:pt x="3" y="8"/>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29" name="Freeform 1787"/>
            <p:cNvSpPr/>
            <p:nvPr/>
          </p:nvSpPr>
          <p:spPr bwMode="auto">
            <a:xfrm>
              <a:off x="7461251" y="4386263"/>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30" name="Freeform 1788"/>
            <p:cNvSpPr/>
            <p:nvPr/>
          </p:nvSpPr>
          <p:spPr bwMode="auto">
            <a:xfrm>
              <a:off x="7473951" y="4410076"/>
              <a:ext cx="1588" cy="1588"/>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1" y="0"/>
                    <a:pt x="0" y="1"/>
                    <a:pt x="1" y="1"/>
                  </a:cubicBezTo>
                  <a:cubicBezTo>
                    <a:pt x="2" y="1"/>
                    <a:pt x="2" y="1"/>
                    <a:pt x="2"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31" name="Freeform 1789"/>
            <p:cNvSpPr/>
            <p:nvPr/>
          </p:nvSpPr>
          <p:spPr bwMode="auto">
            <a:xfrm>
              <a:off x="7526338" y="4521201"/>
              <a:ext cx="1588" cy="0"/>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32" name="Rectangle 1790"/>
            <p:cNvSpPr>
              <a:spLocks noChangeArrowheads="1"/>
            </p:cNvSpPr>
            <p:nvPr/>
          </p:nvSpPr>
          <p:spPr bwMode="auto">
            <a:xfrm>
              <a:off x="7442201" y="43465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33" name="Freeform 1791"/>
            <p:cNvSpPr/>
            <p:nvPr/>
          </p:nvSpPr>
          <p:spPr bwMode="auto">
            <a:xfrm>
              <a:off x="7486651" y="4445001"/>
              <a:ext cx="0" cy="0"/>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34" name="Freeform 1792"/>
            <p:cNvSpPr/>
            <p:nvPr/>
          </p:nvSpPr>
          <p:spPr bwMode="auto">
            <a:xfrm>
              <a:off x="7454901" y="4381501"/>
              <a:ext cx="1588" cy="1588"/>
            </a:xfrm>
            <a:custGeom>
              <a:avLst/>
              <a:gdLst>
                <a:gd name="T0" fmla="*/ 1 w 1"/>
                <a:gd name="T1" fmla="*/ 0 h 1"/>
                <a:gd name="T2" fmla="*/ 0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0" y="1"/>
                  </a:lnTo>
                  <a:lnTo>
                    <a:pt x="0"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35" name="Rectangle 1793"/>
            <p:cNvSpPr>
              <a:spLocks noChangeArrowheads="1"/>
            </p:cNvSpPr>
            <p:nvPr/>
          </p:nvSpPr>
          <p:spPr bwMode="auto">
            <a:xfrm>
              <a:off x="7470776" y="441166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36" name="Freeform 1794"/>
            <p:cNvSpPr/>
            <p:nvPr/>
          </p:nvSpPr>
          <p:spPr bwMode="auto">
            <a:xfrm>
              <a:off x="7445376" y="4367213"/>
              <a:ext cx="3175" cy="3175"/>
            </a:xfrm>
            <a:custGeom>
              <a:avLst/>
              <a:gdLst>
                <a:gd name="T0" fmla="*/ 0 w 3"/>
                <a:gd name="T1" fmla="*/ 2 h 2"/>
                <a:gd name="T2" fmla="*/ 1 w 3"/>
                <a:gd name="T3" fmla="*/ 2 h 2"/>
                <a:gd name="T4" fmla="*/ 3 w 3"/>
                <a:gd name="T5" fmla="*/ 0 h 2"/>
                <a:gd name="T6" fmla="*/ 0 w 3"/>
                <a:gd name="T7" fmla="*/ 0 h 2"/>
                <a:gd name="T8" fmla="*/ 1 w 3"/>
                <a:gd name="T9" fmla="*/ 1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cubicBezTo>
                    <a:pt x="1" y="2"/>
                    <a:pt x="1" y="2"/>
                    <a:pt x="1" y="2"/>
                  </a:cubicBezTo>
                  <a:cubicBezTo>
                    <a:pt x="1" y="2"/>
                    <a:pt x="3" y="1"/>
                    <a:pt x="3" y="0"/>
                  </a:cubicBezTo>
                  <a:cubicBezTo>
                    <a:pt x="2" y="0"/>
                    <a:pt x="1" y="1"/>
                    <a:pt x="0" y="0"/>
                  </a:cubicBezTo>
                  <a:cubicBezTo>
                    <a:pt x="1" y="1"/>
                    <a:pt x="1" y="1"/>
                    <a:pt x="1" y="1"/>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37" name="Freeform 1795"/>
            <p:cNvSpPr/>
            <p:nvPr/>
          </p:nvSpPr>
          <p:spPr bwMode="auto">
            <a:xfrm>
              <a:off x="7527926" y="4533901"/>
              <a:ext cx="0" cy="158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38" name="Freeform 1796"/>
            <p:cNvSpPr/>
            <p:nvPr/>
          </p:nvSpPr>
          <p:spPr bwMode="auto">
            <a:xfrm>
              <a:off x="7531101" y="4541838"/>
              <a:ext cx="1588" cy="1588"/>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39" name="Freeform 1797"/>
            <p:cNvSpPr/>
            <p:nvPr/>
          </p:nvSpPr>
          <p:spPr bwMode="auto">
            <a:xfrm>
              <a:off x="7454901" y="4395788"/>
              <a:ext cx="6350" cy="3175"/>
            </a:xfrm>
            <a:custGeom>
              <a:avLst/>
              <a:gdLst>
                <a:gd name="T0" fmla="*/ 4 w 4"/>
                <a:gd name="T1" fmla="*/ 1 h 3"/>
                <a:gd name="T2" fmla="*/ 0 w 4"/>
                <a:gd name="T3" fmla="*/ 1 h 3"/>
                <a:gd name="T4" fmla="*/ 4 w 4"/>
                <a:gd name="T5" fmla="*/ 2 h 3"/>
                <a:gd name="T6" fmla="*/ 4 w 4"/>
                <a:gd name="T7" fmla="*/ 1 h 3"/>
              </a:gdLst>
              <a:ahLst/>
              <a:cxnLst>
                <a:cxn ang="0">
                  <a:pos x="T0" y="T1"/>
                </a:cxn>
                <a:cxn ang="0">
                  <a:pos x="T2" y="T3"/>
                </a:cxn>
                <a:cxn ang="0">
                  <a:pos x="T4" y="T5"/>
                </a:cxn>
                <a:cxn ang="0">
                  <a:pos x="T6" y="T7"/>
                </a:cxn>
              </a:cxnLst>
              <a:rect l="0" t="0" r="r" b="b"/>
              <a:pathLst>
                <a:path w="4" h="3">
                  <a:moveTo>
                    <a:pt x="4" y="1"/>
                  </a:moveTo>
                  <a:cubicBezTo>
                    <a:pt x="3" y="0"/>
                    <a:pt x="1" y="1"/>
                    <a:pt x="0" y="1"/>
                  </a:cubicBezTo>
                  <a:cubicBezTo>
                    <a:pt x="1" y="3"/>
                    <a:pt x="3" y="1"/>
                    <a:pt x="4" y="2"/>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40" name="Rectangle 1798"/>
            <p:cNvSpPr>
              <a:spLocks noChangeArrowheads="1"/>
            </p:cNvSpPr>
            <p:nvPr/>
          </p:nvSpPr>
          <p:spPr bwMode="auto">
            <a:xfrm>
              <a:off x="7483476" y="44450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41" name="Freeform 1799"/>
            <p:cNvSpPr/>
            <p:nvPr/>
          </p:nvSpPr>
          <p:spPr bwMode="auto">
            <a:xfrm>
              <a:off x="7518401" y="4527551"/>
              <a:ext cx="6350" cy="6350"/>
            </a:xfrm>
            <a:custGeom>
              <a:avLst/>
              <a:gdLst>
                <a:gd name="T0" fmla="*/ 1 w 4"/>
                <a:gd name="T1" fmla="*/ 4 h 4"/>
                <a:gd name="T2" fmla="*/ 1 w 4"/>
                <a:gd name="T3" fmla="*/ 3 h 4"/>
                <a:gd name="T4" fmla="*/ 2 w 4"/>
                <a:gd name="T5" fmla="*/ 2 h 4"/>
                <a:gd name="T6" fmla="*/ 4 w 4"/>
                <a:gd name="T7" fmla="*/ 0 h 4"/>
                <a:gd name="T8" fmla="*/ 3 w 4"/>
                <a:gd name="T9" fmla="*/ 0 h 4"/>
                <a:gd name="T10" fmla="*/ 0 w 4"/>
                <a:gd name="T11" fmla="*/ 4 h 4"/>
                <a:gd name="T12" fmla="*/ 1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4"/>
                  </a:moveTo>
                  <a:cubicBezTo>
                    <a:pt x="1" y="3"/>
                    <a:pt x="1" y="3"/>
                    <a:pt x="1" y="3"/>
                  </a:cubicBezTo>
                  <a:cubicBezTo>
                    <a:pt x="2" y="2"/>
                    <a:pt x="2" y="2"/>
                    <a:pt x="2" y="2"/>
                  </a:cubicBezTo>
                  <a:cubicBezTo>
                    <a:pt x="2" y="1"/>
                    <a:pt x="4" y="1"/>
                    <a:pt x="4" y="0"/>
                  </a:cubicBezTo>
                  <a:cubicBezTo>
                    <a:pt x="3" y="0"/>
                    <a:pt x="3" y="0"/>
                    <a:pt x="3" y="0"/>
                  </a:cubicBezTo>
                  <a:cubicBezTo>
                    <a:pt x="3" y="2"/>
                    <a:pt x="1" y="2"/>
                    <a:pt x="0" y="4"/>
                  </a:cubicBezTo>
                  <a:lnTo>
                    <a:pt x="1"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42" name="Freeform 1800"/>
            <p:cNvSpPr/>
            <p:nvPr/>
          </p:nvSpPr>
          <p:spPr bwMode="auto">
            <a:xfrm>
              <a:off x="7448551" y="4384676"/>
              <a:ext cx="6350" cy="3175"/>
            </a:xfrm>
            <a:custGeom>
              <a:avLst/>
              <a:gdLst>
                <a:gd name="T0" fmla="*/ 0 w 4"/>
                <a:gd name="T1" fmla="*/ 1 h 2"/>
                <a:gd name="T2" fmla="*/ 1 w 4"/>
                <a:gd name="T3" fmla="*/ 1 h 2"/>
                <a:gd name="T4" fmla="*/ 2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1" y="1"/>
                    <a:pt x="1" y="1"/>
                    <a:pt x="1" y="1"/>
                  </a:cubicBezTo>
                  <a:cubicBezTo>
                    <a:pt x="1" y="1"/>
                    <a:pt x="4" y="2"/>
                    <a:pt x="2" y="0"/>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43" name="Freeform 1801"/>
            <p:cNvSpPr/>
            <p:nvPr/>
          </p:nvSpPr>
          <p:spPr bwMode="auto">
            <a:xfrm>
              <a:off x="7461251" y="4424363"/>
              <a:ext cx="9525" cy="4763"/>
            </a:xfrm>
            <a:custGeom>
              <a:avLst/>
              <a:gdLst>
                <a:gd name="T0" fmla="*/ 1 w 6"/>
                <a:gd name="T1" fmla="*/ 1 h 3"/>
                <a:gd name="T2" fmla="*/ 4 w 6"/>
                <a:gd name="T3" fmla="*/ 2 h 3"/>
                <a:gd name="T4" fmla="*/ 6 w 6"/>
                <a:gd name="T5" fmla="*/ 0 h 3"/>
                <a:gd name="T6" fmla="*/ 1 w 6"/>
                <a:gd name="T7" fmla="*/ 1 h 3"/>
              </a:gdLst>
              <a:ahLst/>
              <a:cxnLst>
                <a:cxn ang="0">
                  <a:pos x="T0" y="T1"/>
                </a:cxn>
                <a:cxn ang="0">
                  <a:pos x="T2" y="T3"/>
                </a:cxn>
                <a:cxn ang="0">
                  <a:pos x="T4" y="T5"/>
                </a:cxn>
                <a:cxn ang="0">
                  <a:pos x="T6" y="T7"/>
                </a:cxn>
              </a:cxnLst>
              <a:rect l="0" t="0" r="r" b="b"/>
              <a:pathLst>
                <a:path w="6" h="3">
                  <a:moveTo>
                    <a:pt x="1" y="1"/>
                  </a:moveTo>
                  <a:cubicBezTo>
                    <a:pt x="0" y="3"/>
                    <a:pt x="3" y="1"/>
                    <a:pt x="4" y="2"/>
                  </a:cubicBezTo>
                  <a:cubicBezTo>
                    <a:pt x="5" y="2"/>
                    <a:pt x="6" y="1"/>
                    <a:pt x="6" y="0"/>
                  </a:cubicBezTo>
                  <a:cubicBezTo>
                    <a:pt x="4"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44" name="Freeform 1802"/>
            <p:cNvSpPr/>
            <p:nvPr/>
          </p:nvSpPr>
          <p:spPr bwMode="auto">
            <a:xfrm>
              <a:off x="7477126" y="4445001"/>
              <a:ext cx="3175" cy="0"/>
            </a:xfrm>
            <a:custGeom>
              <a:avLst/>
              <a:gdLst>
                <a:gd name="T0" fmla="*/ 0 w 2"/>
                <a:gd name="T1" fmla="*/ 1 h 1"/>
                <a:gd name="T2" fmla="*/ 0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2" y="1"/>
                    <a:pt x="2"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45" name="Freeform 1803"/>
            <p:cNvSpPr/>
            <p:nvPr/>
          </p:nvSpPr>
          <p:spPr bwMode="auto">
            <a:xfrm>
              <a:off x="7516813" y="4529138"/>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46" name="Freeform 1804"/>
            <p:cNvSpPr/>
            <p:nvPr/>
          </p:nvSpPr>
          <p:spPr bwMode="auto">
            <a:xfrm>
              <a:off x="7446963" y="4395788"/>
              <a:ext cx="6350" cy="1588"/>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3" y="1"/>
                    <a:pt x="2" y="0"/>
                    <a:pt x="0" y="1"/>
                  </a:cubicBezTo>
                  <a:cubicBezTo>
                    <a:pt x="2" y="1"/>
                    <a:pt x="4" y="2"/>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47" name="Freeform 1805"/>
            <p:cNvSpPr/>
            <p:nvPr/>
          </p:nvSpPr>
          <p:spPr bwMode="auto">
            <a:xfrm>
              <a:off x="7437438" y="4368801"/>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48" name="Freeform 1806"/>
            <p:cNvSpPr/>
            <p:nvPr/>
          </p:nvSpPr>
          <p:spPr bwMode="auto">
            <a:xfrm>
              <a:off x="7435851" y="4367213"/>
              <a:ext cx="0"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49" name="Freeform 1807"/>
            <p:cNvSpPr/>
            <p:nvPr/>
          </p:nvSpPr>
          <p:spPr bwMode="auto">
            <a:xfrm>
              <a:off x="7523163" y="4548188"/>
              <a:ext cx="1588" cy="317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50" name="Freeform 1808"/>
            <p:cNvSpPr/>
            <p:nvPr/>
          </p:nvSpPr>
          <p:spPr bwMode="auto">
            <a:xfrm>
              <a:off x="7523163" y="45513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51" name="Rectangle 1809"/>
            <p:cNvSpPr>
              <a:spLocks noChangeArrowheads="1"/>
            </p:cNvSpPr>
            <p:nvPr/>
          </p:nvSpPr>
          <p:spPr bwMode="auto">
            <a:xfrm>
              <a:off x="7470776" y="44450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52" name="Freeform 1810"/>
            <p:cNvSpPr/>
            <p:nvPr/>
          </p:nvSpPr>
          <p:spPr bwMode="auto">
            <a:xfrm>
              <a:off x="7431088" y="4384676"/>
              <a:ext cx="11113" cy="6350"/>
            </a:xfrm>
            <a:custGeom>
              <a:avLst/>
              <a:gdLst>
                <a:gd name="T0" fmla="*/ 8 w 8"/>
                <a:gd name="T1" fmla="*/ 1 h 4"/>
                <a:gd name="T2" fmla="*/ 7 w 8"/>
                <a:gd name="T3" fmla="*/ 1 h 4"/>
                <a:gd name="T4" fmla="*/ 8 w 8"/>
                <a:gd name="T5" fmla="*/ 0 h 4"/>
                <a:gd name="T6" fmla="*/ 6 w 8"/>
                <a:gd name="T7" fmla="*/ 1 h 4"/>
                <a:gd name="T8" fmla="*/ 4 w 8"/>
                <a:gd name="T9" fmla="*/ 1 h 4"/>
                <a:gd name="T10" fmla="*/ 0 w 8"/>
                <a:gd name="T11" fmla="*/ 3 h 4"/>
                <a:gd name="T12" fmla="*/ 2 w 8"/>
                <a:gd name="T13" fmla="*/ 4 h 4"/>
                <a:gd name="T14" fmla="*/ 8 w 8"/>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8" y="1"/>
                  </a:moveTo>
                  <a:cubicBezTo>
                    <a:pt x="7" y="1"/>
                    <a:pt x="7" y="1"/>
                    <a:pt x="7" y="1"/>
                  </a:cubicBezTo>
                  <a:cubicBezTo>
                    <a:pt x="8" y="0"/>
                    <a:pt x="8" y="0"/>
                    <a:pt x="8" y="0"/>
                  </a:cubicBezTo>
                  <a:cubicBezTo>
                    <a:pt x="6" y="1"/>
                    <a:pt x="6" y="1"/>
                    <a:pt x="6" y="1"/>
                  </a:cubicBezTo>
                  <a:cubicBezTo>
                    <a:pt x="6" y="1"/>
                    <a:pt x="4" y="3"/>
                    <a:pt x="4" y="1"/>
                  </a:cubicBezTo>
                  <a:cubicBezTo>
                    <a:pt x="3" y="3"/>
                    <a:pt x="0" y="1"/>
                    <a:pt x="0" y="3"/>
                  </a:cubicBezTo>
                  <a:cubicBezTo>
                    <a:pt x="2" y="4"/>
                    <a:pt x="2" y="4"/>
                    <a:pt x="2" y="4"/>
                  </a:cubicBezTo>
                  <a:cubicBezTo>
                    <a:pt x="4" y="4"/>
                    <a:pt x="6" y="2"/>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53" name="Freeform 1811"/>
            <p:cNvSpPr/>
            <p:nvPr/>
          </p:nvSpPr>
          <p:spPr bwMode="auto">
            <a:xfrm>
              <a:off x="7431088" y="4368801"/>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54" name="Freeform 1812"/>
            <p:cNvSpPr/>
            <p:nvPr/>
          </p:nvSpPr>
          <p:spPr bwMode="auto">
            <a:xfrm>
              <a:off x="7466013" y="4443413"/>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88" name="Freeform 1814"/>
            <p:cNvSpPr/>
            <p:nvPr/>
          </p:nvSpPr>
          <p:spPr bwMode="auto">
            <a:xfrm>
              <a:off x="7458076" y="4425951"/>
              <a:ext cx="3175" cy="1588"/>
            </a:xfrm>
            <a:custGeom>
              <a:avLst/>
              <a:gdLst>
                <a:gd name="T0" fmla="*/ 0 w 2"/>
                <a:gd name="T1" fmla="*/ 0 h 1"/>
                <a:gd name="T2" fmla="*/ 1 w 2"/>
                <a:gd name="T3" fmla="*/ 1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1" y="1"/>
                    <a:pt x="1" y="1"/>
                    <a:pt x="1" y="1"/>
                  </a:cubicBezTo>
                  <a:cubicBezTo>
                    <a:pt x="2" y="0"/>
                    <a:pt x="2"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89" name="Freeform 1815"/>
            <p:cNvSpPr/>
            <p:nvPr/>
          </p:nvSpPr>
          <p:spPr bwMode="auto">
            <a:xfrm>
              <a:off x="7459663" y="44275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90" name="Freeform 1816"/>
            <p:cNvSpPr/>
            <p:nvPr/>
          </p:nvSpPr>
          <p:spPr bwMode="auto">
            <a:xfrm>
              <a:off x="7466013" y="4445001"/>
              <a:ext cx="1588" cy="0"/>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0"/>
                  </a:cubicBezTo>
                  <a:cubicBezTo>
                    <a:pt x="0" y="1"/>
                    <a:pt x="0" y="1"/>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91" name="Freeform 1817"/>
            <p:cNvSpPr/>
            <p:nvPr/>
          </p:nvSpPr>
          <p:spPr bwMode="auto">
            <a:xfrm>
              <a:off x="7435851" y="4383089"/>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88" name="Freeform 1818"/>
            <p:cNvSpPr/>
            <p:nvPr/>
          </p:nvSpPr>
          <p:spPr bwMode="auto">
            <a:xfrm>
              <a:off x="7448551" y="4410076"/>
              <a:ext cx="1588" cy="1588"/>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89" name="Freeform 1819"/>
            <p:cNvSpPr/>
            <p:nvPr/>
          </p:nvSpPr>
          <p:spPr bwMode="auto">
            <a:xfrm>
              <a:off x="7440613" y="4395789"/>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90" name="Freeform 1820"/>
            <p:cNvSpPr/>
            <p:nvPr/>
          </p:nvSpPr>
          <p:spPr bwMode="auto">
            <a:xfrm>
              <a:off x="7451726" y="4424364"/>
              <a:ext cx="6350" cy="4763"/>
            </a:xfrm>
            <a:custGeom>
              <a:avLst/>
              <a:gdLst>
                <a:gd name="T0" fmla="*/ 0 w 4"/>
                <a:gd name="T1" fmla="*/ 1 h 3"/>
                <a:gd name="T2" fmla="*/ 0 w 4"/>
                <a:gd name="T3" fmla="*/ 2 h 3"/>
                <a:gd name="T4" fmla="*/ 4 w 4"/>
                <a:gd name="T5" fmla="*/ 2 h 3"/>
                <a:gd name="T6" fmla="*/ 0 w 4"/>
                <a:gd name="T7" fmla="*/ 1 h 3"/>
              </a:gdLst>
              <a:ahLst/>
              <a:cxnLst>
                <a:cxn ang="0">
                  <a:pos x="T0" y="T1"/>
                </a:cxn>
                <a:cxn ang="0">
                  <a:pos x="T2" y="T3"/>
                </a:cxn>
                <a:cxn ang="0">
                  <a:pos x="T4" y="T5"/>
                </a:cxn>
                <a:cxn ang="0">
                  <a:pos x="T6" y="T7"/>
                </a:cxn>
              </a:cxnLst>
              <a:rect l="0" t="0" r="r" b="b"/>
              <a:pathLst>
                <a:path w="4" h="3">
                  <a:moveTo>
                    <a:pt x="0" y="1"/>
                  </a:moveTo>
                  <a:cubicBezTo>
                    <a:pt x="0" y="2"/>
                    <a:pt x="0" y="2"/>
                    <a:pt x="0" y="2"/>
                  </a:cubicBezTo>
                  <a:cubicBezTo>
                    <a:pt x="1" y="3"/>
                    <a:pt x="3" y="2"/>
                    <a:pt x="4"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91" name="Freeform 1821"/>
            <p:cNvSpPr/>
            <p:nvPr/>
          </p:nvSpPr>
          <p:spPr bwMode="auto">
            <a:xfrm>
              <a:off x="7443788" y="4410076"/>
              <a:ext cx="4763" cy="1588"/>
            </a:xfrm>
            <a:custGeom>
              <a:avLst/>
              <a:gdLst>
                <a:gd name="T0" fmla="*/ 1 w 3"/>
                <a:gd name="T1" fmla="*/ 0 h 1"/>
                <a:gd name="T2" fmla="*/ 3 w 3"/>
                <a:gd name="T3" fmla="*/ 0 h 1"/>
                <a:gd name="T4" fmla="*/ 1 w 3"/>
                <a:gd name="T5" fmla="*/ 0 h 1"/>
                <a:gd name="T6" fmla="*/ 1 w 3"/>
                <a:gd name="T7" fmla="*/ 0 h 1"/>
                <a:gd name="T8" fmla="*/ 0 w 3"/>
                <a:gd name="T9" fmla="*/ 1 h 1"/>
                <a:gd name="T10" fmla="*/ 2 w 3"/>
                <a:gd name="T11" fmla="*/ 1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3" y="0"/>
                    <a:pt x="3" y="0"/>
                    <a:pt x="3" y="0"/>
                  </a:cubicBezTo>
                  <a:cubicBezTo>
                    <a:pt x="1" y="0"/>
                    <a:pt x="1" y="0"/>
                    <a:pt x="1" y="0"/>
                  </a:cubicBezTo>
                  <a:cubicBezTo>
                    <a:pt x="1" y="0"/>
                    <a:pt x="1" y="0"/>
                    <a:pt x="1" y="0"/>
                  </a:cubicBezTo>
                  <a:cubicBezTo>
                    <a:pt x="0" y="1"/>
                    <a:pt x="0" y="1"/>
                    <a:pt x="0" y="1"/>
                  </a:cubicBezTo>
                  <a:cubicBezTo>
                    <a:pt x="1" y="1"/>
                    <a:pt x="1" y="1"/>
                    <a:pt x="2"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92" name="Freeform 1822"/>
            <p:cNvSpPr/>
            <p:nvPr/>
          </p:nvSpPr>
          <p:spPr bwMode="auto">
            <a:xfrm>
              <a:off x="7456488" y="4445001"/>
              <a:ext cx="4763" cy="0"/>
            </a:xfrm>
            <a:custGeom>
              <a:avLst/>
              <a:gdLst>
                <a:gd name="T0" fmla="*/ 0 w 4"/>
                <a:gd name="T1" fmla="*/ 0 h 1"/>
                <a:gd name="T2" fmla="*/ 4 w 4"/>
                <a:gd name="T3" fmla="*/ 0 h 1"/>
                <a:gd name="T4" fmla="*/ 0 w 4"/>
                <a:gd name="T5" fmla="*/ 0 h 1"/>
              </a:gdLst>
              <a:ahLst/>
              <a:cxnLst>
                <a:cxn ang="0">
                  <a:pos x="T0" y="T1"/>
                </a:cxn>
                <a:cxn ang="0">
                  <a:pos x="T2" y="T3"/>
                </a:cxn>
                <a:cxn ang="0">
                  <a:pos x="T4" y="T5"/>
                </a:cxn>
              </a:cxnLst>
              <a:rect l="0" t="0" r="r" b="b"/>
              <a:pathLst>
                <a:path w="4" h="1">
                  <a:moveTo>
                    <a:pt x="0" y="0"/>
                  </a:moveTo>
                  <a:cubicBezTo>
                    <a:pt x="2" y="0"/>
                    <a:pt x="3" y="1"/>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93" name="Freeform 1823"/>
            <p:cNvSpPr/>
            <p:nvPr/>
          </p:nvSpPr>
          <p:spPr bwMode="auto">
            <a:xfrm>
              <a:off x="7451726" y="4429126"/>
              <a:ext cx="1588" cy="1588"/>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1"/>
                    <a:pt x="1"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94" name="Freeform 1824"/>
            <p:cNvSpPr/>
            <p:nvPr/>
          </p:nvSpPr>
          <p:spPr bwMode="auto">
            <a:xfrm>
              <a:off x="7499351" y="4535489"/>
              <a:ext cx="4763" cy="6350"/>
            </a:xfrm>
            <a:custGeom>
              <a:avLst/>
              <a:gdLst>
                <a:gd name="T0" fmla="*/ 0 w 3"/>
                <a:gd name="T1" fmla="*/ 3 h 4"/>
                <a:gd name="T2" fmla="*/ 1 w 3"/>
                <a:gd name="T3" fmla="*/ 4 h 4"/>
                <a:gd name="T4" fmla="*/ 3 w 3"/>
                <a:gd name="T5" fmla="*/ 2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1" y="4"/>
                    <a:pt x="1" y="4"/>
                    <a:pt x="1" y="4"/>
                  </a:cubicBezTo>
                  <a:cubicBezTo>
                    <a:pt x="3" y="2"/>
                    <a:pt x="3" y="2"/>
                    <a:pt x="3" y="2"/>
                  </a:cubicBezTo>
                  <a:cubicBezTo>
                    <a:pt x="2" y="2"/>
                    <a:pt x="3" y="1"/>
                    <a:pt x="3" y="0"/>
                  </a:cubicBezTo>
                  <a:cubicBezTo>
                    <a:pt x="2" y="1"/>
                    <a:pt x="1" y="1"/>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95" name="Freeform 1825"/>
            <p:cNvSpPr/>
            <p:nvPr/>
          </p:nvSpPr>
          <p:spPr bwMode="auto">
            <a:xfrm>
              <a:off x="7432676" y="4395789"/>
              <a:ext cx="3175" cy="3175"/>
            </a:xfrm>
            <a:custGeom>
              <a:avLst/>
              <a:gdLst>
                <a:gd name="T0" fmla="*/ 0 w 3"/>
                <a:gd name="T1" fmla="*/ 1 h 2"/>
                <a:gd name="T2" fmla="*/ 0 w 3"/>
                <a:gd name="T3" fmla="*/ 2 h 2"/>
                <a:gd name="T4" fmla="*/ 3 w 3"/>
                <a:gd name="T5" fmla="*/ 2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0" y="2"/>
                    <a:pt x="0" y="2"/>
                  </a:cubicBezTo>
                  <a:cubicBezTo>
                    <a:pt x="1" y="1"/>
                    <a:pt x="2"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96" name="Freeform 1826"/>
            <p:cNvSpPr/>
            <p:nvPr/>
          </p:nvSpPr>
          <p:spPr bwMode="auto">
            <a:xfrm>
              <a:off x="7426326" y="4387851"/>
              <a:ext cx="3175" cy="3175"/>
            </a:xfrm>
            <a:custGeom>
              <a:avLst/>
              <a:gdLst>
                <a:gd name="T0" fmla="*/ 1 w 2"/>
                <a:gd name="T1" fmla="*/ 2 h 2"/>
                <a:gd name="T2" fmla="*/ 1 w 2"/>
                <a:gd name="T3" fmla="*/ 2 h 2"/>
                <a:gd name="T4" fmla="*/ 2 w 2"/>
                <a:gd name="T5" fmla="*/ 1 h 2"/>
                <a:gd name="T6" fmla="*/ 0 w 2"/>
                <a:gd name="T7" fmla="*/ 1 h 2"/>
                <a:gd name="T8" fmla="*/ 0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1"/>
                    <a:pt x="2" y="1"/>
                    <a:pt x="2" y="1"/>
                  </a:cubicBezTo>
                  <a:cubicBezTo>
                    <a:pt x="1" y="0"/>
                    <a:pt x="1" y="1"/>
                    <a:pt x="0" y="1"/>
                  </a:cubicBezTo>
                  <a:cubicBezTo>
                    <a:pt x="0" y="2"/>
                    <a:pt x="0" y="2"/>
                    <a:pt x="0" y="2"/>
                  </a:cubicBezTo>
                  <a:cubicBezTo>
                    <a:pt x="0"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97" name="Freeform 1827"/>
            <p:cNvSpPr/>
            <p:nvPr/>
          </p:nvSpPr>
          <p:spPr bwMode="auto">
            <a:xfrm>
              <a:off x="7429501" y="4397376"/>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98" name="Rectangle 1828"/>
            <p:cNvSpPr>
              <a:spLocks noChangeArrowheads="1"/>
            </p:cNvSpPr>
            <p:nvPr/>
          </p:nvSpPr>
          <p:spPr bwMode="auto">
            <a:xfrm>
              <a:off x="7440613" y="442436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99" name="Rectangle 1829"/>
            <p:cNvSpPr>
              <a:spLocks noChangeArrowheads="1"/>
            </p:cNvSpPr>
            <p:nvPr/>
          </p:nvSpPr>
          <p:spPr bwMode="auto">
            <a:xfrm>
              <a:off x="7439026" y="44291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00" name="Freeform 1830"/>
            <p:cNvSpPr/>
            <p:nvPr/>
          </p:nvSpPr>
          <p:spPr bwMode="auto">
            <a:xfrm>
              <a:off x="7435851" y="4427539"/>
              <a:ext cx="7938" cy="1588"/>
            </a:xfrm>
            <a:custGeom>
              <a:avLst/>
              <a:gdLst>
                <a:gd name="T0" fmla="*/ 5 w 5"/>
                <a:gd name="T1" fmla="*/ 0 h 1"/>
                <a:gd name="T2" fmla="*/ 4 w 5"/>
                <a:gd name="T3" fmla="*/ 0 h 1"/>
                <a:gd name="T4" fmla="*/ 0 w 5"/>
                <a:gd name="T5" fmla="*/ 0 h 1"/>
                <a:gd name="T6" fmla="*/ 2 w 5"/>
                <a:gd name="T7" fmla="*/ 1 h 1"/>
                <a:gd name="T8" fmla="*/ 5 w 5"/>
                <a:gd name="T9" fmla="*/ 0 h 1"/>
              </a:gdLst>
              <a:ahLst/>
              <a:cxnLst>
                <a:cxn ang="0">
                  <a:pos x="T0" y="T1"/>
                </a:cxn>
                <a:cxn ang="0">
                  <a:pos x="T2" y="T3"/>
                </a:cxn>
                <a:cxn ang="0">
                  <a:pos x="T4" y="T5"/>
                </a:cxn>
                <a:cxn ang="0">
                  <a:pos x="T6" y="T7"/>
                </a:cxn>
                <a:cxn ang="0">
                  <a:pos x="T8" y="T9"/>
                </a:cxn>
              </a:cxnLst>
              <a:rect l="0" t="0" r="r" b="b"/>
              <a:pathLst>
                <a:path w="5" h="1">
                  <a:moveTo>
                    <a:pt x="5" y="0"/>
                  </a:moveTo>
                  <a:cubicBezTo>
                    <a:pt x="4" y="0"/>
                    <a:pt x="4" y="0"/>
                    <a:pt x="4" y="0"/>
                  </a:cubicBezTo>
                  <a:cubicBezTo>
                    <a:pt x="3" y="0"/>
                    <a:pt x="1" y="0"/>
                    <a:pt x="0" y="0"/>
                  </a:cubicBezTo>
                  <a:cubicBezTo>
                    <a:pt x="1" y="1"/>
                    <a:pt x="2" y="1"/>
                    <a:pt x="2" y="1"/>
                  </a:cubicBezTo>
                  <a:cubicBezTo>
                    <a:pt x="2" y="0"/>
                    <a:pt x="4"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01" name="Freeform 1831"/>
            <p:cNvSpPr/>
            <p:nvPr/>
          </p:nvSpPr>
          <p:spPr bwMode="auto">
            <a:xfrm>
              <a:off x="7439026" y="44291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02" name="Freeform 1832"/>
            <p:cNvSpPr/>
            <p:nvPr/>
          </p:nvSpPr>
          <p:spPr bwMode="auto">
            <a:xfrm>
              <a:off x="7408863" y="4371976"/>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03" name="Rectangle 1833"/>
            <p:cNvSpPr>
              <a:spLocks noChangeArrowheads="1"/>
            </p:cNvSpPr>
            <p:nvPr/>
          </p:nvSpPr>
          <p:spPr bwMode="auto">
            <a:xfrm>
              <a:off x="7440613" y="4445001"/>
              <a:ext cx="476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04" name="Freeform 1834"/>
            <p:cNvSpPr/>
            <p:nvPr/>
          </p:nvSpPr>
          <p:spPr bwMode="auto">
            <a:xfrm>
              <a:off x="7415213" y="4389439"/>
              <a:ext cx="1588" cy="1588"/>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05" name="Rectangle 1835"/>
            <p:cNvSpPr>
              <a:spLocks noChangeArrowheads="1"/>
            </p:cNvSpPr>
            <p:nvPr/>
          </p:nvSpPr>
          <p:spPr bwMode="auto">
            <a:xfrm>
              <a:off x="7408863" y="43719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06" name="Freeform 1836"/>
            <p:cNvSpPr/>
            <p:nvPr/>
          </p:nvSpPr>
          <p:spPr bwMode="auto">
            <a:xfrm>
              <a:off x="7427913" y="4427539"/>
              <a:ext cx="6350" cy="3175"/>
            </a:xfrm>
            <a:custGeom>
              <a:avLst/>
              <a:gdLst>
                <a:gd name="T0" fmla="*/ 0 w 4"/>
                <a:gd name="T1" fmla="*/ 1 h 2"/>
                <a:gd name="T2" fmla="*/ 0 w 4"/>
                <a:gd name="T3" fmla="*/ 2 h 2"/>
                <a:gd name="T4" fmla="*/ 1 w 4"/>
                <a:gd name="T5" fmla="*/ 2 h 2"/>
                <a:gd name="T6" fmla="*/ 1 w 4"/>
                <a:gd name="T7" fmla="*/ 1 h 2"/>
                <a:gd name="T8" fmla="*/ 4 w 4"/>
                <a:gd name="T9" fmla="*/ 2 h 2"/>
                <a:gd name="T10" fmla="*/ 4 w 4"/>
                <a:gd name="T11" fmla="*/ 1 h 2"/>
                <a:gd name="T12" fmla="*/ 0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1"/>
                  </a:moveTo>
                  <a:cubicBezTo>
                    <a:pt x="0" y="2"/>
                    <a:pt x="0" y="2"/>
                    <a:pt x="0" y="2"/>
                  </a:cubicBezTo>
                  <a:cubicBezTo>
                    <a:pt x="0" y="2"/>
                    <a:pt x="0" y="2"/>
                    <a:pt x="1" y="2"/>
                  </a:cubicBezTo>
                  <a:cubicBezTo>
                    <a:pt x="1" y="1"/>
                    <a:pt x="1" y="1"/>
                    <a:pt x="1" y="1"/>
                  </a:cubicBezTo>
                  <a:cubicBezTo>
                    <a:pt x="2" y="1"/>
                    <a:pt x="3" y="2"/>
                    <a:pt x="4" y="2"/>
                  </a:cubicBezTo>
                  <a:cubicBezTo>
                    <a:pt x="4" y="1"/>
                    <a:pt x="4" y="1"/>
                    <a:pt x="4" y="1"/>
                  </a:cubicBezTo>
                  <a:cubicBezTo>
                    <a:pt x="4"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07" name="Freeform 1837"/>
            <p:cNvSpPr/>
            <p:nvPr/>
          </p:nvSpPr>
          <p:spPr bwMode="auto">
            <a:xfrm>
              <a:off x="7416801" y="4398964"/>
              <a:ext cx="3175" cy="3175"/>
            </a:xfrm>
            <a:custGeom>
              <a:avLst/>
              <a:gdLst>
                <a:gd name="T0" fmla="*/ 1 w 2"/>
                <a:gd name="T1" fmla="*/ 2 h 2"/>
                <a:gd name="T2" fmla="*/ 2 w 2"/>
                <a:gd name="T3" fmla="*/ 1 h 2"/>
                <a:gd name="T4" fmla="*/ 1 w 2"/>
                <a:gd name="T5" fmla="*/ 0 h 2"/>
                <a:gd name="T6" fmla="*/ 0 w 2"/>
                <a:gd name="T7" fmla="*/ 1 h 2"/>
                <a:gd name="T8" fmla="*/ 1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2" y="1"/>
                    <a:pt x="2" y="1"/>
                    <a:pt x="2" y="1"/>
                  </a:cubicBezTo>
                  <a:cubicBezTo>
                    <a:pt x="1" y="1"/>
                    <a:pt x="1" y="1"/>
                    <a:pt x="1" y="0"/>
                  </a:cubicBezTo>
                  <a:cubicBezTo>
                    <a:pt x="0" y="1"/>
                    <a:pt x="0" y="1"/>
                    <a:pt x="0" y="1"/>
                  </a:cubicBezTo>
                  <a:cubicBezTo>
                    <a:pt x="1" y="1"/>
                    <a:pt x="1" y="1"/>
                    <a:pt x="1" y="1"/>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08" name="Freeform 1838"/>
            <p:cNvSpPr/>
            <p:nvPr/>
          </p:nvSpPr>
          <p:spPr bwMode="auto">
            <a:xfrm>
              <a:off x="7410451" y="4392614"/>
              <a:ext cx="3175" cy="1588"/>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1"/>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09" name="Freeform 1839"/>
            <p:cNvSpPr/>
            <p:nvPr/>
          </p:nvSpPr>
          <p:spPr bwMode="auto">
            <a:xfrm>
              <a:off x="7435851" y="4445001"/>
              <a:ext cx="0" cy="1588"/>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10" name="Freeform 1840"/>
            <p:cNvSpPr/>
            <p:nvPr/>
          </p:nvSpPr>
          <p:spPr bwMode="auto">
            <a:xfrm>
              <a:off x="7429501" y="4445001"/>
              <a:ext cx="3175" cy="1588"/>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11" name="Freeform 1841"/>
            <p:cNvSpPr/>
            <p:nvPr/>
          </p:nvSpPr>
          <p:spPr bwMode="auto">
            <a:xfrm>
              <a:off x="7377113" y="4384676"/>
              <a:ext cx="25400" cy="12700"/>
            </a:xfrm>
            <a:custGeom>
              <a:avLst/>
              <a:gdLst>
                <a:gd name="T0" fmla="*/ 2 w 18"/>
                <a:gd name="T1" fmla="*/ 7 h 9"/>
                <a:gd name="T2" fmla="*/ 1 w 18"/>
                <a:gd name="T3" fmla="*/ 9 h 9"/>
                <a:gd name="T4" fmla="*/ 2 w 18"/>
                <a:gd name="T5" fmla="*/ 8 h 9"/>
                <a:gd name="T6" fmla="*/ 8 w 18"/>
                <a:gd name="T7" fmla="*/ 7 h 9"/>
                <a:gd name="T8" fmla="*/ 11 w 18"/>
                <a:gd name="T9" fmla="*/ 4 h 9"/>
                <a:gd name="T10" fmla="*/ 11 w 18"/>
                <a:gd name="T11" fmla="*/ 4 h 9"/>
                <a:gd name="T12" fmla="*/ 11 w 18"/>
                <a:gd name="T13" fmla="*/ 3 h 9"/>
                <a:gd name="T14" fmla="*/ 16 w 18"/>
                <a:gd name="T15" fmla="*/ 2 h 9"/>
                <a:gd name="T16" fmla="*/ 16 w 18"/>
                <a:gd name="T17" fmla="*/ 2 h 9"/>
                <a:gd name="T18" fmla="*/ 18 w 18"/>
                <a:gd name="T19" fmla="*/ 0 h 9"/>
                <a:gd name="T20" fmla="*/ 6 w 18"/>
                <a:gd name="T21" fmla="*/ 6 h 9"/>
                <a:gd name="T22" fmla="*/ 2 w 18"/>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9">
                  <a:moveTo>
                    <a:pt x="2" y="7"/>
                  </a:moveTo>
                  <a:cubicBezTo>
                    <a:pt x="1" y="8"/>
                    <a:pt x="0" y="8"/>
                    <a:pt x="1" y="9"/>
                  </a:cubicBezTo>
                  <a:cubicBezTo>
                    <a:pt x="2" y="8"/>
                    <a:pt x="2" y="8"/>
                    <a:pt x="2" y="8"/>
                  </a:cubicBezTo>
                  <a:cubicBezTo>
                    <a:pt x="5" y="9"/>
                    <a:pt x="6" y="5"/>
                    <a:pt x="8" y="7"/>
                  </a:cubicBezTo>
                  <a:cubicBezTo>
                    <a:pt x="11" y="4"/>
                    <a:pt x="11" y="4"/>
                    <a:pt x="11" y="4"/>
                  </a:cubicBezTo>
                  <a:cubicBezTo>
                    <a:pt x="11" y="4"/>
                    <a:pt x="11" y="4"/>
                    <a:pt x="11" y="4"/>
                  </a:cubicBezTo>
                  <a:cubicBezTo>
                    <a:pt x="11" y="3"/>
                    <a:pt x="11" y="3"/>
                    <a:pt x="11" y="3"/>
                  </a:cubicBezTo>
                  <a:cubicBezTo>
                    <a:pt x="12" y="2"/>
                    <a:pt x="14" y="3"/>
                    <a:pt x="16" y="2"/>
                  </a:cubicBezTo>
                  <a:cubicBezTo>
                    <a:pt x="16" y="2"/>
                    <a:pt x="16" y="2"/>
                    <a:pt x="16" y="2"/>
                  </a:cubicBezTo>
                  <a:cubicBezTo>
                    <a:pt x="17" y="1"/>
                    <a:pt x="18" y="1"/>
                    <a:pt x="18" y="0"/>
                  </a:cubicBezTo>
                  <a:cubicBezTo>
                    <a:pt x="14" y="2"/>
                    <a:pt x="8" y="2"/>
                    <a:pt x="6" y="6"/>
                  </a:cubicBezTo>
                  <a:cubicBezTo>
                    <a:pt x="4" y="5"/>
                    <a:pt x="3"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12" name="Freeform 1842"/>
            <p:cNvSpPr/>
            <p:nvPr/>
          </p:nvSpPr>
          <p:spPr bwMode="auto">
            <a:xfrm>
              <a:off x="7394576" y="4376739"/>
              <a:ext cx="1588" cy="158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1"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13" name="Freeform 1843"/>
            <p:cNvSpPr/>
            <p:nvPr/>
          </p:nvSpPr>
          <p:spPr bwMode="auto">
            <a:xfrm>
              <a:off x="7396163" y="4391026"/>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14" name="Freeform 1844"/>
            <p:cNvSpPr/>
            <p:nvPr/>
          </p:nvSpPr>
          <p:spPr bwMode="auto">
            <a:xfrm>
              <a:off x="7397751" y="4389439"/>
              <a:ext cx="4763" cy="1588"/>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1" y="0"/>
                    <a:pt x="1" y="1"/>
                    <a:pt x="0" y="1"/>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15" name="Freeform 1845"/>
            <p:cNvSpPr/>
            <p:nvPr/>
          </p:nvSpPr>
          <p:spPr bwMode="auto">
            <a:xfrm>
              <a:off x="7427913" y="4449764"/>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16" name="Freeform 1846"/>
            <p:cNvSpPr/>
            <p:nvPr/>
          </p:nvSpPr>
          <p:spPr bwMode="auto">
            <a:xfrm>
              <a:off x="7383463" y="4379914"/>
              <a:ext cx="3175" cy="317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17" name="Freeform 1847"/>
            <p:cNvSpPr/>
            <p:nvPr/>
          </p:nvSpPr>
          <p:spPr bwMode="auto">
            <a:xfrm>
              <a:off x="7392988" y="4405314"/>
              <a:ext cx="4763" cy="1588"/>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1"/>
                    <a:pt x="4" y="0"/>
                  </a:cubicBezTo>
                  <a:cubicBezTo>
                    <a:pt x="3" y="1"/>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18" name="Freeform 1848"/>
            <p:cNvSpPr/>
            <p:nvPr/>
          </p:nvSpPr>
          <p:spPr bwMode="auto">
            <a:xfrm>
              <a:off x="7461251" y="4540251"/>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19" name="Freeform 1849"/>
            <p:cNvSpPr/>
            <p:nvPr/>
          </p:nvSpPr>
          <p:spPr bwMode="auto">
            <a:xfrm>
              <a:off x="7383463" y="4398964"/>
              <a:ext cx="6350" cy="4763"/>
            </a:xfrm>
            <a:custGeom>
              <a:avLst/>
              <a:gdLst>
                <a:gd name="T0" fmla="*/ 0 w 5"/>
                <a:gd name="T1" fmla="*/ 3 h 3"/>
                <a:gd name="T2" fmla="*/ 5 w 5"/>
                <a:gd name="T3" fmla="*/ 1 h 3"/>
                <a:gd name="T4" fmla="*/ 3 w 5"/>
                <a:gd name="T5" fmla="*/ 0 h 3"/>
                <a:gd name="T6" fmla="*/ 2 w 5"/>
                <a:gd name="T7" fmla="*/ 2 h 3"/>
                <a:gd name="T8" fmla="*/ 1 w 5"/>
                <a:gd name="T9" fmla="*/ 2 h 3"/>
                <a:gd name="T10" fmla="*/ 0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0" y="3"/>
                  </a:moveTo>
                  <a:cubicBezTo>
                    <a:pt x="2" y="3"/>
                    <a:pt x="4" y="2"/>
                    <a:pt x="5" y="1"/>
                  </a:cubicBezTo>
                  <a:cubicBezTo>
                    <a:pt x="4" y="2"/>
                    <a:pt x="3" y="0"/>
                    <a:pt x="3" y="0"/>
                  </a:cubicBezTo>
                  <a:cubicBezTo>
                    <a:pt x="2" y="1"/>
                    <a:pt x="1" y="1"/>
                    <a:pt x="2" y="2"/>
                  </a:cubicBezTo>
                  <a:cubicBezTo>
                    <a:pt x="1" y="2"/>
                    <a:pt x="1" y="2"/>
                    <a:pt x="1" y="2"/>
                  </a:cubicBezTo>
                  <a:cubicBezTo>
                    <a:pt x="1"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20" name="Rectangle 1850"/>
            <p:cNvSpPr>
              <a:spLocks noChangeArrowheads="1"/>
            </p:cNvSpPr>
            <p:nvPr/>
          </p:nvSpPr>
          <p:spPr bwMode="auto">
            <a:xfrm>
              <a:off x="7377113" y="43830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92" name="Freeform 1851"/>
            <p:cNvSpPr/>
            <p:nvPr/>
          </p:nvSpPr>
          <p:spPr bwMode="auto">
            <a:xfrm>
              <a:off x="7388226" y="4408489"/>
              <a:ext cx="1588" cy="158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93" name="Freeform 1852"/>
            <p:cNvSpPr/>
            <p:nvPr/>
          </p:nvSpPr>
          <p:spPr bwMode="auto">
            <a:xfrm>
              <a:off x="7383463" y="4410076"/>
              <a:ext cx="1588" cy="1588"/>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94" name="Freeform 1853"/>
            <p:cNvSpPr/>
            <p:nvPr/>
          </p:nvSpPr>
          <p:spPr bwMode="auto">
            <a:xfrm>
              <a:off x="7373938" y="4397376"/>
              <a:ext cx="4763" cy="4763"/>
            </a:xfrm>
            <a:custGeom>
              <a:avLst/>
              <a:gdLst>
                <a:gd name="T0" fmla="*/ 1 w 3"/>
                <a:gd name="T1" fmla="*/ 3 h 3"/>
                <a:gd name="T2" fmla="*/ 2 w 3"/>
                <a:gd name="T3" fmla="*/ 0 h 3"/>
                <a:gd name="T4" fmla="*/ 0 w 3"/>
                <a:gd name="T5" fmla="*/ 2 h 3"/>
                <a:gd name="T6" fmla="*/ 1 w 3"/>
                <a:gd name="T7" fmla="*/ 3 h 3"/>
              </a:gdLst>
              <a:ahLst/>
              <a:cxnLst>
                <a:cxn ang="0">
                  <a:pos x="T0" y="T1"/>
                </a:cxn>
                <a:cxn ang="0">
                  <a:pos x="T2" y="T3"/>
                </a:cxn>
                <a:cxn ang="0">
                  <a:pos x="T4" y="T5"/>
                </a:cxn>
                <a:cxn ang="0">
                  <a:pos x="T6" y="T7"/>
                </a:cxn>
              </a:cxnLst>
              <a:rect l="0" t="0" r="r" b="b"/>
              <a:pathLst>
                <a:path w="3" h="3">
                  <a:moveTo>
                    <a:pt x="1" y="3"/>
                  </a:moveTo>
                  <a:cubicBezTo>
                    <a:pt x="3" y="2"/>
                    <a:pt x="3" y="0"/>
                    <a:pt x="2" y="0"/>
                  </a:cubicBezTo>
                  <a:cubicBezTo>
                    <a:pt x="0" y="0"/>
                    <a:pt x="1" y="1"/>
                    <a:pt x="0" y="2"/>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95" name="Freeform 1854"/>
            <p:cNvSpPr/>
            <p:nvPr/>
          </p:nvSpPr>
          <p:spPr bwMode="auto">
            <a:xfrm>
              <a:off x="7421563" y="4541839"/>
              <a:ext cx="28575" cy="19050"/>
            </a:xfrm>
            <a:custGeom>
              <a:avLst/>
              <a:gdLst>
                <a:gd name="T0" fmla="*/ 2 w 20"/>
                <a:gd name="T1" fmla="*/ 11 h 14"/>
                <a:gd name="T2" fmla="*/ 0 w 20"/>
                <a:gd name="T3" fmla="*/ 14 h 14"/>
                <a:gd name="T4" fmla="*/ 1 w 20"/>
                <a:gd name="T5" fmla="*/ 14 h 14"/>
                <a:gd name="T6" fmla="*/ 4 w 20"/>
                <a:gd name="T7" fmla="*/ 13 h 14"/>
                <a:gd name="T8" fmla="*/ 7 w 20"/>
                <a:gd name="T9" fmla="*/ 11 h 14"/>
                <a:gd name="T10" fmla="*/ 13 w 20"/>
                <a:gd name="T11" fmla="*/ 3 h 14"/>
                <a:gd name="T12" fmla="*/ 17 w 20"/>
                <a:gd name="T13" fmla="*/ 3 h 14"/>
                <a:gd name="T14" fmla="*/ 16 w 20"/>
                <a:gd name="T15" fmla="*/ 1 h 14"/>
                <a:gd name="T16" fmla="*/ 11 w 20"/>
                <a:gd name="T17" fmla="*/ 3 h 14"/>
                <a:gd name="T18" fmla="*/ 6 w 20"/>
                <a:gd name="T19" fmla="*/ 4 h 14"/>
                <a:gd name="T20" fmla="*/ 5 w 20"/>
                <a:gd name="T21" fmla="*/ 5 h 14"/>
                <a:gd name="T22" fmla="*/ 0 w 20"/>
                <a:gd name="T23" fmla="*/ 8 h 14"/>
                <a:gd name="T24" fmla="*/ 2 w 20"/>
                <a:gd name="T25" fmla="*/ 10 h 14"/>
                <a:gd name="T26" fmla="*/ 2 w 20"/>
                <a:gd name="T2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4">
                  <a:moveTo>
                    <a:pt x="2" y="11"/>
                  </a:moveTo>
                  <a:cubicBezTo>
                    <a:pt x="2" y="12"/>
                    <a:pt x="2" y="14"/>
                    <a:pt x="0" y="14"/>
                  </a:cubicBezTo>
                  <a:cubicBezTo>
                    <a:pt x="1" y="14"/>
                    <a:pt x="1" y="14"/>
                    <a:pt x="1" y="14"/>
                  </a:cubicBezTo>
                  <a:cubicBezTo>
                    <a:pt x="2" y="13"/>
                    <a:pt x="3" y="13"/>
                    <a:pt x="4" y="13"/>
                  </a:cubicBezTo>
                  <a:cubicBezTo>
                    <a:pt x="6" y="14"/>
                    <a:pt x="4" y="10"/>
                    <a:pt x="7" y="11"/>
                  </a:cubicBezTo>
                  <a:cubicBezTo>
                    <a:pt x="9" y="8"/>
                    <a:pt x="14" y="7"/>
                    <a:pt x="13" y="3"/>
                  </a:cubicBezTo>
                  <a:cubicBezTo>
                    <a:pt x="14" y="3"/>
                    <a:pt x="16" y="3"/>
                    <a:pt x="17" y="3"/>
                  </a:cubicBezTo>
                  <a:cubicBezTo>
                    <a:pt x="20" y="2"/>
                    <a:pt x="16" y="2"/>
                    <a:pt x="16" y="1"/>
                  </a:cubicBezTo>
                  <a:cubicBezTo>
                    <a:pt x="14" y="1"/>
                    <a:pt x="13" y="2"/>
                    <a:pt x="11" y="3"/>
                  </a:cubicBezTo>
                  <a:cubicBezTo>
                    <a:pt x="9" y="0"/>
                    <a:pt x="8" y="4"/>
                    <a:pt x="6" y="4"/>
                  </a:cubicBezTo>
                  <a:cubicBezTo>
                    <a:pt x="5" y="4"/>
                    <a:pt x="5" y="5"/>
                    <a:pt x="5" y="5"/>
                  </a:cubicBezTo>
                  <a:cubicBezTo>
                    <a:pt x="4" y="7"/>
                    <a:pt x="2" y="8"/>
                    <a:pt x="0" y="8"/>
                  </a:cubicBezTo>
                  <a:cubicBezTo>
                    <a:pt x="2" y="10"/>
                    <a:pt x="2" y="10"/>
                    <a:pt x="2" y="10"/>
                  </a:cubicBezTo>
                  <a:cubicBezTo>
                    <a:pt x="0" y="10"/>
                    <a:pt x="2" y="11"/>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96" name="Rectangle 1855"/>
            <p:cNvSpPr>
              <a:spLocks noChangeArrowheads="1"/>
            </p:cNvSpPr>
            <p:nvPr/>
          </p:nvSpPr>
          <p:spPr bwMode="auto">
            <a:xfrm>
              <a:off x="7372351" y="43957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97" name="Freeform 1856"/>
            <p:cNvSpPr/>
            <p:nvPr/>
          </p:nvSpPr>
          <p:spPr bwMode="auto">
            <a:xfrm>
              <a:off x="7377113" y="4403726"/>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98" name="Freeform 1857"/>
            <p:cNvSpPr/>
            <p:nvPr/>
          </p:nvSpPr>
          <p:spPr bwMode="auto">
            <a:xfrm>
              <a:off x="7380288" y="4413251"/>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99" name="Freeform 1858"/>
            <p:cNvSpPr/>
            <p:nvPr/>
          </p:nvSpPr>
          <p:spPr bwMode="auto">
            <a:xfrm>
              <a:off x="7366001" y="4397376"/>
              <a:ext cx="6350" cy="6350"/>
            </a:xfrm>
            <a:custGeom>
              <a:avLst/>
              <a:gdLst>
                <a:gd name="T0" fmla="*/ 0 w 5"/>
                <a:gd name="T1" fmla="*/ 4 h 4"/>
                <a:gd name="T2" fmla="*/ 5 w 5"/>
                <a:gd name="T3" fmla="*/ 1 h 4"/>
                <a:gd name="T4" fmla="*/ 4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3" y="4"/>
                    <a:pt x="4" y="2"/>
                    <a:pt x="5" y="1"/>
                  </a:cubicBezTo>
                  <a:cubicBezTo>
                    <a:pt x="4" y="0"/>
                    <a:pt x="4" y="0"/>
                    <a:pt x="4" y="0"/>
                  </a:cubicBezTo>
                  <a:cubicBezTo>
                    <a:pt x="3" y="2"/>
                    <a:pt x="2"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00" name="Freeform 1859"/>
            <p:cNvSpPr/>
            <p:nvPr/>
          </p:nvSpPr>
          <p:spPr bwMode="auto">
            <a:xfrm>
              <a:off x="7437438" y="4554539"/>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01" name="Rectangle 1860"/>
            <p:cNvSpPr>
              <a:spLocks noChangeArrowheads="1"/>
            </p:cNvSpPr>
            <p:nvPr/>
          </p:nvSpPr>
          <p:spPr bwMode="auto">
            <a:xfrm>
              <a:off x="7358063" y="44005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02" name="Freeform 1861"/>
            <p:cNvSpPr/>
            <p:nvPr/>
          </p:nvSpPr>
          <p:spPr bwMode="auto">
            <a:xfrm>
              <a:off x="7354888" y="4413251"/>
              <a:ext cx="3175" cy="3175"/>
            </a:xfrm>
            <a:custGeom>
              <a:avLst/>
              <a:gdLst>
                <a:gd name="T0" fmla="*/ 2 w 3"/>
                <a:gd name="T1" fmla="*/ 2 h 2"/>
                <a:gd name="T2" fmla="*/ 2 w 3"/>
                <a:gd name="T3" fmla="*/ 2 h 2"/>
                <a:gd name="T4" fmla="*/ 3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2" y="2"/>
                    <a:pt x="2" y="2"/>
                  </a:cubicBezTo>
                  <a:cubicBezTo>
                    <a:pt x="0" y="1"/>
                    <a:pt x="3" y="0"/>
                    <a:pt x="3" y="0"/>
                  </a:cubicBezTo>
                  <a:cubicBezTo>
                    <a:pt x="2"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03" name="Freeform 1862"/>
            <p:cNvSpPr/>
            <p:nvPr/>
          </p:nvSpPr>
          <p:spPr bwMode="auto">
            <a:xfrm>
              <a:off x="7418388" y="4554539"/>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04" name="Freeform 1863"/>
            <p:cNvSpPr/>
            <p:nvPr/>
          </p:nvSpPr>
          <p:spPr bwMode="auto">
            <a:xfrm>
              <a:off x="7413626" y="4560889"/>
              <a:ext cx="6350" cy="4763"/>
            </a:xfrm>
            <a:custGeom>
              <a:avLst/>
              <a:gdLst>
                <a:gd name="T0" fmla="*/ 3 w 4"/>
                <a:gd name="T1" fmla="*/ 1 h 3"/>
                <a:gd name="T2" fmla="*/ 3 w 4"/>
                <a:gd name="T3" fmla="*/ 0 h 3"/>
                <a:gd name="T4" fmla="*/ 2 w 4"/>
                <a:gd name="T5" fmla="*/ 1 h 3"/>
                <a:gd name="T6" fmla="*/ 0 w 4"/>
                <a:gd name="T7" fmla="*/ 2 h 3"/>
                <a:gd name="T8" fmla="*/ 4 w 4"/>
                <a:gd name="T9" fmla="*/ 3 h 3"/>
                <a:gd name="T10" fmla="*/ 3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3" y="1"/>
                  </a:moveTo>
                  <a:cubicBezTo>
                    <a:pt x="3" y="1"/>
                    <a:pt x="3" y="0"/>
                    <a:pt x="3" y="0"/>
                  </a:cubicBezTo>
                  <a:cubicBezTo>
                    <a:pt x="2" y="0"/>
                    <a:pt x="0" y="0"/>
                    <a:pt x="2" y="1"/>
                  </a:cubicBezTo>
                  <a:cubicBezTo>
                    <a:pt x="1" y="2"/>
                    <a:pt x="1" y="2"/>
                    <a:pt x="0" y="2"/>
                  </a:cubicBezTo>
                  <a:cubicBezTo>
                    <a:pt x="0" y="3"/>
                    <a:pt x="3" y="2"/>
                    <a:pt x="4" y="3"/>
                  </a:cubicBezTo>
                  <a:cubicBezTo>
                    <a:pt x="4" y="2"/>
                    <a:pt x="4"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05" name="Freeform 1864"/>
            <p:cNvSpPr/>
            <p:nvPr/>
          </p:nvSpPr>
          <p:spPr bwMode="auto">
            <a:xfrm>
              <a:off x="7342188" y="4406901"/>
              <a:ext cx="0" cy="317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06" name="Freeform 1865"/>
            <p:cNvSpPr/>
            <p:nvPr/>
          </p:nvSpPr>
          <p:spPr bwMode="auto">
            <a:xfrm>
              <a:off x="7408863" y="4564064"/>
              <a:ext cx="3175" cy="3175"/>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0"/>
                    <a:pt x="1" y="0"/>
                    <a:pt x="0" y="1"/>
                  </a:cubicBezTo>
                  <a:cubicBezTo>
                    <a:pt x="1" y="1"/>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07" name="Rectangle 1866"/>
            <p:cNvSpPr>
              <a:spLocks noChangeArrowheads="1"/>
            </p:cNvSpPr>
            <p:nvPr/>
          </p:nvSpPr>
          <p:spPr bwMode="auto">
            <a:xfrm>
              <a:off x="7412038" y="45720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08" name="Freeform 1867"/>
            <p:cNvSpPr/>
            <p:nvPr/>
          </p:nvSpPr>
          <p:spPr bwMode="auto">
            <a:xfrm>
              <a:off x="7404101" y="4568826"/>
              <a:ext cx="4763" cy="3175"/>
            </a:xfrm>
            <a:custGeom>
              <a:avLst/>
              <a:gdLst>
                <a:gd name="T0" fmla="*/ 4 w 4"/>
                <a:gd name="T1" fmla="*/ 0 h 2"/>
                <a:gd name="T2" fmla="*/ 0 w 4"/>
                <a:gd name="T3" fmla="*/ 0 h 2"/>
                <a:gd name="T4" fmla="*/ 0 w 4"/>
                <a:gd name="T5" fmla="*/ 1 h 2"/>
                <a:gd name="T6" fmla="*/ 4 w 4"/>
                <a:gd name="T7" fmla="*/ 0 h 2"/>
              </a:gdLst>
              <a:ahLst/>
              <a:cxnLst>
                <a:cxn ang="0">
                  <a:pos x="T0" y="T1"/>
                </a:cxn>
                <a:cxn ang="0">
                  <a:pos x="T2" y="T3"/>
                </a:cxn>
                <a:cxn ang="0">
                  <a:pos x="T4" y="T5"/>
                </a:cxn>
                <a:cxn ang="0">
                  <a:pos x="T6" y="T7"/>
                </a:cxn>
              </a:cxnLst>
              <a:rect l="0" t="0" r="r" b="b"/>
              <a:pathLst>
                <a:path w="4" h="2">
                  <a:moveTo>
                    <a:pt x="4" y="0"/>
                  </a:moveTo>
                  <a:cubicBezTo>
                    <a:pt x="2" y="0"/>
                    <a:pt x="2" y="1"/>
                    <a:pt x="0" y="0"/>
                  </a:cubicBezTo>
                  <a:cubicBezTo>
                    <a:pt x="0" y="1"/>
                    <a:pt x="0" y="1"/>
                    <a:pt x="0" y="1"/>
                  </a:cubicBezTo>
                  <a:cubicBezTo>
                    <a:pt x="2" y="2"/>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09" name="Freeform 1868"/>
            <p:cNvSpPr/>
            <p:nvPr/>
          </p:nvSpPr>
          <p:spPr bwMode="auto">
            <a:xfrm>
              <a:off x="7389813" y="4570414"/>
              <a:ext cx="15875" cy="6350"/>
            </a:xfrm>
            <a:custGeom>
              <a:avLst/>
              <a:gdLst>
                <a:gd name="T0" fmla="*/ 8 w 11"/>
                <a:gd name="T1" fmla="*/ 2 h 5"/>
                <a:gd name="T2" fmla="*/ 11 w 11"/>
                <a:gd name="T3" fmla="*/ 1 h 5"/>
                <a:gd name="T4" fmla="*/ 5 w 11"/>
                <a:gd name="T5" fmla="*/ 2 h 5"/>
                <a:gd name="T6" fmla="*/ 0 w 11"/>
                <a:gd name="T7" fmla="*/ 4 h 5"/>
                <a:gd name="T8" fmla="*/ 1 w 11"/>
                <a:gd name="T9" fmla="*/ 5 h 5"/>
                <a:gd name="T10" fmla="*/ 4 w 11"/>
                <a:gd name="T11" fmla="*/ 4 h 5"/>
                <a:gd name="T12" fmla="*/ 8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8" y="2"/>
                  </a:moveTo>
                  <a:cubicBezTo>
                    <a:pt x="9" y="2"/>
                    <a:pt x="10" y="1"/>
                    <a:pt x="11" y="1"/>
                  </a:cubicBezTo>
                  <a:cubicBezTo>
                    <a:pt x="9" y="0"/>
                    <a:pt x="8" y="3"/>
                    <a:pt x="5" y="2"/>
                  </a:cubicBezTo>
                  <a:cubicBezTo>
                    <a:pt x="0" y="4"/>
                    <a:pt x="0" y="4"/>
                    <a:pt x="0" y="4"/>
                  </a:cubicBezTo>
                  <a:cubicBezTo>
                    <a:pt x="0" y="4"/>
                    <a:pt x="2" y="4"/>
                    <a:pt x="1" y="5"/>
                  </a:cubicBezTo>
                  <a:cubicBezTo>
                    <a:pt x="4" y="4"/>
                    <a:pt x="4" y="4"/>
                    <a:pt x="4" y="4"/>
                  </a:cubicBezTo>
                  <a:cubicBezTo>
                    <a:pt x="5" y="3"/>
                    <a:pt x="7"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10" name="Freeform 1869"/>
            <p:cNvSpPr/>
            <p:nvPr/>
          </p:nvSpPr>
          <p:spPr bwMode="auto">
            <a:xfrm>
              <a:off x="7396163" y="4564064"/>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11" name="Freeform 1870"/>
            <p:cNvSpPr/>
            <p:nvPr/>
          </p:nvSpPr>
          <p:spPr bwMode="auto">
            <a:xfrm>
              <a:off x="7389813" y="4565651"/>
              <a:ext cx="1588" cy="1588"/>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12" name="Freeform 1871"/>
            <p:cNvSpPr/>
            <p:nvPr/>
          </p:nvSpPr>
          <p:spPr bwMode="auto">
            <a:xfrm>
              <a:off x="7386638" y="4573589"/>
              <a:ext cx="1588" cy="1588"/>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13" name="Freeform 1872"/>
            <p:cNvSpPr/>
            <p:nvPr/>
          </p:nvSpPr>
          <p:spPr bwMode="auto">
            <a:xfrm>
              <a:off x="7386638" y="4575176"/>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14" name="Freeform 1873"/>
            <p:cNvSpPr/>
            <p:nvPr/>
          </p:nvSpPr>
          <p:spPr bwMode="auto">
            <a:xfrm>
              <a:off x="7323138" y="4441826"/>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15" name="Freeform 1874"/>
            <p:cNvSpPr/>
            <p:nvPr/>
          </p:nvSpPr>
          <p:spPr bwMode="auto">
            <a:xfrm>
              <a:off x="7375526" y="4578351"/>
              <a:ext cx="9525" cy="3175"/>
            </a:xfrm>
            <a:custGeom>
              <a:avLst/>
              <a:gdLst>
                <a:gd name="T0" fmla="*/ 0 w 7"/>
                <a:gd name="T1" fmla="*/ 1 h 2"/>
                <a:gd name="T2" fmla="*/ 1 w 7"/>
                <a:gd name="T3" fmla="*/ 2 h 2"/>
                <a:gd name="T4" fmla="*/ 7 w 7"/>
                <a:gd name="T5" fmla="*/ 0 h 2"/>
                <a:gd name="T6" fmla="*/ 2 w 7"/>
                <a:gd name="T7" fmla="*/ 1 h 2"/>
                <a:gd name="T8" fmla="*/ 0 w 7"/>
                <a:gd name="T9" fmla="*/ 1 h 2"/>
              </a:gdLst>
              <a:ahLst/>
              <a:cxnLst>
                <a:cxn ang="0">
                  <a:pos x="T0" y="T1"/>
                </a:cxn>
                <a:cxn ang="0">
                  <a:pos x="T2" y="T3"/>
                </a:cxn>
                <a:cxn ang="0">
                  <a:pos x="T4" y="T5"/>
                </a:cxn>
                <a:cxn ang="0">
                  <a:pos x="T6" y="T7"/>
                </a:cxn>
                <a:cxn ang="0">
                  <a:pos x="T8" y="T9"/>
                </a:cxn>
              </a:cxnLst>
              <a:rect l="0" t="0" r="r" b="b"/>
              <a:pathLst>
                <a:path w="7" h="2">
                  <a:moveTo>
                    <a:pt x="0" y="1"/>
                  </a:moveTo>
                  <a:cubicBezTo>
                    <a:pt x="0" y="2"/>
                    <a:pt x="1" y="2"/>
                    <a:pt x="1" y="2"/>
                  </a:cubicBezTo>
                  <a:cubicBezTo>
                    <a:pt x="3" y="2"/>
                    <a:pt x="6" y="2"/>
                    <a:pt x="7" y="0"/>
                  </a:cubicBezTo>
                  <a:cubicBezTo>
                    <a:pt x="2" y="1"/>
                    <a:pt x="2" y="1"/>
                    <a:pt x="2"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16" name="Rectangle 1875"/>
            <p:cNvSpPr>
              <a:spLocks noChangeArrowheads="1"/>
            </p:cNvSpPr>
            <p:nvPr/>
          </p:nvSpPr>
          <p:spPr bwMode="auto">
            <a:xfrm>
              <a:off x="7305676" y="441166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17" name="Freeform 1876"/>
            <p:cNvSpPr/>
            <p:nvPr/>
          </p:nvSpPr>
          <p:spPr bwMode="auto">
            <a:xfrm>
              <a:off x="7304088" y="4416426"/>
              <a:ext cx="1588" cy="3175"/>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1"/>
                    <a:pt x="0" y="1"/>
                    <a:pt x="0"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18" name="Freeform 1877"/>
            <p:cNvSpPr/>
            <p:nvPr/>
          </p:nvSpPr>
          <p:spPr bwMode="auto">
            <a:xfrm>
              <a:off x="7377113" y="4570414"/>
              <a:ext cx="1588" cy="1588"/>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19" name="Freeform 1878"/>
            <p:cNvSpPr/>
            <p:nvPr/>
          </p:nvSpPr>
          <p:spPr bwMode="auto">
            <a:xfrm>
              <a:off x="7278688" y="4402139"/>
              <a:ext cx="17463" cy="12700"/>
            </a:xfrm>
            <a:custGeom>
              <a:avLst/>
              <a:gdLst>
                <a:gd name="T0" fmla="*/ 9 w 13"/>
                <a:gd name="T1" fmla="*/ 2 h 9"/>
                <a:gd name="T2" fmla="*/ 10 w 13"/>
                <a:gd name="T3" fmla="*/ 0 h 9"/>
                <a:gd name="T4" fmla="*/ 8 w 13"/>
                <a:gd name="T5" fmla="*/ 1 h 9"/>
                <a:gd name="T6" fmla="*/ 0 w 13"/>
                <a:gd name="T7" fmla="*/ 9 h 9"/>
                <a:gd name="T8" fmla="*/ 5 w 13"/>
                <a:gd name="T9" fmla="*/ 7 h 9"/>
                <a:gd name="T10" fmla="*/ 12 w 13"/>
                <a:gd name="T11" fmla="*/ 4 h 9"/>
                <a:gd name="T12" fmla="*/ 12 w 13"/>
                <a:gd name="T13" fmla="*/ 1 h 9"/>
                <a:gd name="T14" fmla="*/ 9 w 13"/>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9" y="2"/>
                  </a:moveTo>
                  <a:cubicBezTo>
                    <a:pt x="10" y="0"/>
                    <a:pt x="10" y="0"/>
                    <a:pt x="10" y="0"/>
                  </a:cubicBezTo>
                  <a:cubicBezTo>
                    <a:pt x="9" y="1"/>
                    <a:pt x="8" y="0"/>
                    <a:pt x="8" y="1"/>
                  </a:cubicBezTo>
                  <a:cubicBezTo>
                    <a:pt x="9" y="5"/>
                    <a:pt x="2" y="6"/>
                    <a:pt x="0" y="9"/>
                  </a:cubicBezTo>
                  <a:cubicBezTo>
                    <a:pt x="2" y="8"/>
                    <a:pt x="4" y="8"/>
                    <a:pt x="5" y="7"/>
                  </a:cubicBezTo>
                  <a:cubicBezTo>
                    <a:pt x="4" y="4"/>
                    <a:pt x="10" y="5"/>
                    <a:pt x="12" y="4"/>
                  </a:cubicBezTo>
                  <a:cubicBezTo>
                    <a:pt x="13" y="3"/>
                    <a:pt x="11" y="2"/>
                    <a:pt x="12" y="1"/>
                  </a:cubicBezTo>
                  <a:cubicBezTo>
                    <a:pt x="11" y="1"/>
                    <a:pt x="10" y="3"/>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20" name="Freeform 1879"/>
            <p:cNvSpPr/>
            <p:nvPr/>
          </p:nvSpPr>
          <p:spPr bwMode="auto">
            <a:xfrm>
              <a:off x="7312026" y="4446589"/>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21" name="Freeform 1880"/>
            <p:cNvSpPr/>
            <p:nvPr/>
          </p:nvSpPr>
          <p:spPr bwMode="auto">
            <a:xfrm>
              <a:off x="7364413" y="4573589"/>
              <a:ext cx="9525" cy="4763"/>
            </a:xfrm>
            <a:custGeom>
              <a:avLst/>
              <a:gdLst>
                <a:gd name="T0" fmla="*/ 7 w 7"/>
                <a:gd name="T1" fmla="*/ 1 h 3"/>
                <a:gd name="T2" fmla="*/ 4 w 7"/>
                <a:gd name="T3" fmla="*/ 1 h 3"/>
                <a:gd name="T4" fmla="*/ 0 w 7"/>
                <a:gd name="T5" fmla="*/ 2 h 3"/>
                <a:gd name="T6" fmla="*/ 7 w 7"/>
                <a:gd name="T7" fmla="*/ 1 h 3"/>
              </a:gdLst>
              <a:ahLst/>
              <a:cxnLst>
                <a:cxn ang="0">
                  <a:pos x="T0" y="T1"/>
                </a:cxn>
                <a:cxn ang="0">
                  <a:pos x="T2" y="T3"/>
                </a:cxn>
                <a:cxn ang="0">
                  <a:pos x="T4" y="T5"/>
                </a:cxn>
                <a:cxn ang="0">
                  <a:pos x="T6" y="T7"/>
                </a:cxn>
              </a:cxnLst>
              <a:rect l="0" t="0" r="r" b="b"/>
              <a:pathLst>
                <a:path w="7" h="3">
                  <a:moveTo>
                    <a:pt x="7" y="1"/>
                  </a:moveTo>
                  <a:cubicBezTo>
                    <a:pt x="4" y="1"/>
                    <a:pt x="4" y="1"/>
                    <a:pt x="4" y="1"/>
                  </a:cubicBezTo>
                  <a:cubicBezTo>
                    <a:pt x="3" y="3"/>
                    <a:pt x="1" y="0"/>
                    <a:pt x="0" y="2"/>
                  </a:cubicBezTo>
                  <a:cubicBezTo>
                    <a:pt x="3" y="2"/>
                    <a:pt x="5"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22" name="Freeform 1881"/>
            <p:cNvSpPr/>
            <p:nvPr/>
          </p:nvSpPr>
          <p:spPr bwMode="auto">
            <a:xfrm>
              <a:off x="7297738" y="4419601"/>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23" name="Freeform 1882"/>
            <p:cNvSpPr/>
            <p:nvPr/>
          </p:nvSpPr>
          <p:spPr bwMode="auto">
            <a:xfrm>
              <a:off x="7367588" y="4578351"/>
              <a:ext cx="7938" cy="4763"/>
            </a:xfrm>
            <a:custGeom>
              <a:avLst/>
              <a:gdLst>
                <a:gd name="T0" fmla="*/ 6 w 6"/>
                <a:gd name="T1" fmla="*/ 2 h 3"/>
                <a:gd name="T2" fmla="*/ 5 w 6"/>
                <a:gd name="T3" fmla="*/ 1 h 3"/>
                <a:gd name="T4" fmla="*/ 6 w 6"/>
                <a:gd name="T5" fmla="*/ 0 h 3"/>
                <a:gd name="T6" fmla="*/ 4 w 6"/>
                <a:gd name="T7" fmla="*/ 1 h 3"/>
                <a:gd name="T8" fmla="*/ 0 w 6"/>
                <a:gd name="T9" fmla="*/ 2 h 3"/>
                <a:gd name="T10" fmla="*/ 0 w 6"/>
                <a:gd name="T11" fmla="*/ 3 h 3"/>
                <a:gd name="T12" fmla="*/ 1 w 6"/>
                <a:gd name="T13" fmla="*/ 3 h 3"/>
                <a:gd name="T14" fmla="*/ 4 w 6"/>
                <a:gd name="T15" fmla="*/ 3 h 3"/>
                <a:gd name="T16" fmla="*/ 6 w 6"/>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2"/>
                  </a:moveTo>
                  <a:cubicBezTo>
                    <a:pt x="5" y="1"/>
                    <a:pt x="5" y="1"/>
                    <a:pt x="5" y="1"/>
                  </a:cubicBezTo>
                  <a:cubicBezTo>
                    <a:pt x="5" y="0"/>
                    <a:pt x="5" y="1"/>
                    <a:pt x="6" y="0"/>
                  </a:cubicBezTo>
                  <a:cubicBezTo>
                    <a:pt x="4" y="1"/>
                    <a:pt x="4" y="1"/>
                    <a:pt x="4" y="1"/>
                  </a:cubicBezTo>
                  <a:cubicBezTo>
                    <a:pt x="4" y="2"/>
                    <a:pt x="1" y="2"/>
                    <a:pt x="0" y="2"/>
                  </a:cubicBezTo>
                  <a:cubicBezTo>
                    <a:pt x="0" y="3"/>
                    <a:pt x="0" y="3"/>
                    <a:pt x="0" y="3"/>
                  </a:cubicBezTo>
                  <a:cubicBezTo>
                    <a:pt x="1" y="3"/>
                    <a:pt x="1" y="3"/>
                    <a:pt x="1" y="3"/>
                  </a:cubicBezTo>
                  <a:cubicBezTo>
                    <a:pt x="2" y="2"/>
                    <a:pt x="4" y="2"/>
                    <a:pt x="4" y="3"/>
                  </a:cubicBezTo>
                  <a:lnTo>
                    <a:pt x="6"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24" name="Freeform 1883"/>
            <p:cNvSpPr/>
            <p:nvPr/>
          </p:nvSpPr>
          <p:spPr bwMode="auto">
            <a:xfrm>
              <a:off x="7285038" y="4421189"/>
              <a:ext cx="11113" cy="9525"/>
            </a:xfrm>
            <a:custGeom>
              <a:avLst/>
              <a:gdLst>
                <a:gd name="T0" fmla="*/ 8 w 8"/>
                <a:gd name="T1" fmla="*/ 1 h 6"/>
                <a:gd name="T2" fmla="*/ 7 w 8"/>
                <a:gd name="T3" fmla="*/ 1 h 6"/>
                <a:gd name="T4" fmla="*/ 2 w 8"/>
                <a:gd name="T5" fmla="*/ 4 h 6"/>
                <a:gd name="T6" fmla="*/ 1 w 8"/>
                <a:gd name="T7" fmla="*/ 6 h 6"/>
                <a:gd name="T8" fmla="*/ 2 w 8"/>
                <a:gd name="T9" fmla="*/ 6 h 6"/>
                <a:gd name="T10" fmla="*/ 5 w 8"/>
                <a:gd name="T11" fmla="*/ 3 h 6"/>
                <a:gd name="T12" fmla="*/ 8 w 8"/>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8" y="1"/>
                  </a:moveTo>
                  <a:cubicBezTo>
                    <a:pt x="7" y="1"/>
                    <a:pt x="7" y="1"/>
                    <a:pt x="7" y="1"/>
                  </a:cubicBezTo>
                  <a:cubicBezTo>
                    <a:pt x="4" y="0"/>
                    <a:pt x="4" y="3"/>
                    <a:pt x="2" y="4"/>
                  </a:cubicBezTo>
                  <a:cubicBezTo>
                    <a:pt x="2" y="5"/>
                    <a:pt x="0" y="5"/>
                    <a:pt x="1" y="6"/>
                  </a:cubicBezTo>
                  <a:cubicBezTo>
                    <a:pt x="1" y="6"/>
                    <a:pt x="2" y="6"/>
                    <a:pt x="2" y="6"/>
                  </a:cubicBezTo>
                  <a:cubicBezTo>
                    <a:pt x="3" y="5"/>
                    <a:pt x="3" y="4"/>
                    <a:pt x="5" y="3"/>
                  </a:cubicBezTo>
                  <a:cubicBezTo>
                    <a:pt x="6" y="2"/>
                    <a:pt x="8" y="3"/>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25" name="Freeform 1884"/>
            <p:cNvSpPr/>
            <p:nvPr/>
          </p:nvSpPr>
          <p:spPr bwMode="auto">
            <a:xfrm>
              <a:off x="7281863" y="4408489"/>
              <a:ext cx="1588" cy="1588"/>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0"/>
                    <a:pt x="2" y="1"/>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26" name="Freeform 1885"/>
            <p:cNvSpPr/>
            <p:nvPr/>
          </p:nvSpPr>
          <p:spPr bwMode="auto">
            <a:xfrm>
              <a:off x="7281863" y="4416426"/>
              <a:ext cx="3175" cy="1588"/>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27" name="Freeform 1886"/>
            <p:cNvSpPr/>
            <p:nvPr/>
          </p:nvSpPr>
          <p:spPr bwMode="auto">
            <a:xfrm>
              <a:off x="7342188" y="4579939"/>
              <a:ext cx="23813" cy="9525"/>
            </a:xfrm>
            <a:custGeom>
              <a:avLst/>
              <a:gdLst>
                <a:gd name="T0" fmla="*/ 3 w 17"/>
                <a:gd name="T1" fmla="*/ 7 h 7"/>
                <a:gd name="T2" fmla="*/ 11 w 17"/>
                <a:gd name="T3" fmla="*/ 4 h 7"/>
                <a:gd name="T4" fmla="*/ 12 w 17"/>
                <a:gd name="T5" fmla="*/ 2 h 7"/>
                <a:gd name="T6" fmla="*/ 14 w 17"/>
                <a:gd name="T7" fmla="*/ 2 h 7"/>
                <a:gd name="T8" fmla="*/ 13 w 17"/>
                <a:gd name="T9" fmla="*/ 1 h 7"/>
                <a:gd name="T10" fmla="*/ 5 w 17"/>
                <a:gd name="T11" fmla="*/ 4 h 7"/>
                <a:gd name="T12" fmla="*/ 4 w 17"/>
                <a:gd name="T13" fmla="*/ 3 h 7"/>
                <a:gd name="T14" fmla="*/ 3 w 17"/>
                <a:gd name="T15" fmla="*/ 3 h 7"/>
                <a:gd name="T16" fmla="*/ 0 w 17"/>
                <a:gd name="T17" fmla="*/ 6 h 7"/>
                <a:gd name="T18" fmla="*/ 3 w 1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7">
                  <a:moveTo>
                    <a:pt x="3" y="7"/>
                  </a:moveTo>
                  <a:cubicBezTo>
                    <a:pt x="5" y="5"/>
                    <a:pt x="8" y="5"/>
                    <a:pt x="11" y="4"/>
                  </a:cubicBezTo>
                  <a:cubicBezTo>
                    <a:pt x="12" y="4"/>
                    <a:pt x="11" y="3"/>
                    <a:pt x="12" y="2"/>
                  </a:cubicBezTo>
                  <a:cubicBezTo>
                    <a:pt x="12" y="1"/>
                    <a:pt x="13" y="2"/>
                    <a:pt x="14" y="2"/>
                  </a:cubicBezTo>
                  <a:cubicBezTo>
                    <a:pt x="17" y="1"/>
                    <a:pt x="14" y="0"/>
                    <a:pt x="13" y="1"/>
                  </a:cubicBezTo>
                  <a:cubicBezTo>
                    <a:pt x="11" y="3"/>
                    <a:pt x="5" y="2"/>
                    <a:pt x="5" y="4"/>
                  </a:cubicBezTo>
                  <a:cubicBezTo>
                    <a:pt x="4" y="4"/>
                    <a:pt x="4" y="4"/>
                    <a:pt x="4" y="3"/>
                  </a:cubicBezTo>
                  <a:cubicBezTo>
                    <a:pt x="3" y="3"/>
                    <a:pt x="3" y="3"/>
                    <a:pt x="3" y="3"/>
                  </a:cubicBezTo>
                  <a:cubicBezTo>
                    <a:pt x="4" y="5"/>
                    <a:pt x="1" y="5"/>
                    <a:pt x="0" y="6"/>
                  </a:cubicBezTo>
                  <a:cubicBezTo>
                    <a:pt x="1" y="5"/>
                    <a:pt x="2"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28" name="Freeform 1887"/>
            <p:cNvSpPr/>
            <p:nvPr/>
          </p:nvSpPr>
          <p:spPr bwMode="auto">
            <a:xfrm>
              <a:off x="7342188" y="45878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29" name="Freeform 1888"/>
            <p:cNvSpPr/>
            <p:nvPr/>
          </p:nvSpPr>
          <p:spPr bwMode="auto">
            <a:xfrm>
              <a:off x="7272338" y="4408489"/>
              <a:ext cx="1588" cy="158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30" name="Freeform 1889"/>
            <p:cNvSpPr/>
            <p:nvPr/>
          </p:nvSpPr>
          <p:spPr bwMode="auto">
            <a:xfrm>
              <a:off x="7345363" y="4579939"/>
              <a:ext cx="6350" cy="4763"/>
            </a:xfrm>
            <a:custGeom>
              <a:avLst/>
              <a:gdLst>
                <a:gd name="T0" fmla="*/ 4 w 4"/>
                <a:gd name="T1" fmla="*/ 2 h 3"/>
                <a:gd name="T2" fmla="*/ 0 w 4"/>
                <a:gd name="T3" fmla="*/ 2 h 3"/>
                <a:gd name="T4" fmla="*/ 4 w 4"/>
                <a:gd name="T5" fmla="*/ 2 h 3"/>
              </a:gdLst>
              <a:ahLst/>
              <a:cxnLst>
                <a:cxn ang="0">
                  <a:pos x="T0" y="T1"/>
                </a:cxn>
                <a:cxn ang="0">
                  <a:pos x="T2" y="T3"/>
                </a:cxn>
                <a:cxn ang="0">
                  <a:pos x="T4" y="T5"/>
                </a:cxn>
              </a:cxnLst>
              <a:rect l="0" t="0" r="r" b="b"/>
              <a:pathLst>
                <a:path w="4" h="3">
                  <a:moveTo>
                    <a:pt x="4" y="2"/>
                  </a:moveTo>
                  <a:cubicBezTo>
                    <a:pt x="3" y="0"/>
                    <a:pt x="1" y="1"/>
                    <a:pt x="0" y="2"/>
                  </a:cubicBezTo>
                  <a:cubicBezTo>
                    <a:pt x="1" y="3"/>
                    <a:pt x="3"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31" name="Freeform 1890"/>
            <p:cNvSpPr/>
            <p:nvPr/>
          </p:nvSpPr>
          <p:spPr bwMode="auto">
            <a:xfrm>
              <a:off x="7353301" y="4591051"/>
              <a:ext cx="1588" cy="1588"/>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32" name="Rectangle 1891"/>
            <p:cNvSpPr>
              <a:spLocks noChangeArrowheads="1"/>
            </p:cNvSpPr>
            <p:nvPr/>
          </p:nvSpPr>
          <p:spPr bwMode="auto">
            <a:xfrm>
              <a:off x="7345363" y="45831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33" name="Freeform 1892"/>
            <p:cNvSpPr/>
            <p:nvPr/>
          </p:nvSpPr>
          <p:spPr bwMode="auto">
            <a:xfrm>
              <a:off x="7253288" y="4410076"/>
              <a:ext cx="7938" cy="9525"/>
            </a:xfrm>
            <a:custGeom>
              <a:avLst/>
              <a:gdLst>
                <a:gd name="T0" fmla="*/ 1 w 6"/>
                <a:gd name="T1" fmla="*/ 2 h 6"/>
                <a:gd name="T2" fmla="*/ 1 w 6"/>
                <a:gd name="T3" fmla="*/ 5 h 6"/>
                <a:gd name="T4" fmla="*/ 1 w 6"/>
                <a:gd name="T5" fmla="*/ 5 h 6"/>
                <a:gd name="T6" fmla="*/ 4 w 6"/>
                <a:gd name="T7" fmla="*/ 6 h 6"/>
                <a:gd name="T8" fmla="*/ 4 w 6"/>
                <a:gd name="T9" fmla="*/ 5 h 6"/>
                <a:gd name="T10" fmla="*/ 3 w 6"/>
                <a:gd name="T11" fmla="*/ 5 h 6"/>
                <a:gd name="T12" fmla="*/ 6 w 6"/>
                <a:gd name="T13" fmla="*/ 1 h 6"/>
                <a:gd name="T14" fmla="*/ 1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1" y="2"/>
                  </a:moveTo>
                  <a:cubicBezTo>
                    <a:pt x="0" y="3"/>
                    <a:pt x="0" y="4"/>
                    <a:pt x="1" y="5"/>
                  </a:cubicBezTo>
                  <a:cubicBezTo>
                    <a:pt x="1" y="5"/>
                    <a:pt x="1" y="5"/>
                    <a:pt x="1" y="5"/>
                  </a:cubicBezTo>
                  <a:cubicBezTo>
                    <a:pt x="4" y="6"/>
                    <a:pt x="4" y="6"/>
                    <a:pt x="4" y="6"/>
                  </a:cubicBezTo>
                  <a:cubicBezTo>
                    <a:pt x="4" y="6"/>
                    <a:pt x="3" y="5"/>
                    <a:pt x="4" y="5"/>
                  </a:cubicBezTo>
                  <a:cubicBezTo>
                    <a:pt x="3" y="5"/>
                    <a:pt x="3" y="5"/>
                    <a:pt x="3" y="5"/>
                  </a:cubicBezTo>
                  <a:cubicBezTo>
                    <a:pt x="2" y="2"/>
                    <a:pt x="5" y="2"/>
                    <a:pt x="6" y="1"/>
                  </a:cubicBezTo>
                  <a:cubicBezTo>
                    <a:pt x="5"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34" name="Freeform 1893"/>
            <p:cNvSpPr/>
            <p:nvPr/>
          </p:nvSpPr>
          <p:spPr bwMode="auto">
            <a:xfrm>
              <a:off x="7340601" y="4583114"/>
              <a:ext cx="1588" cy="158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35" name="Freeform 1894"/>
            <p:cNvSpPr/>
            <p:nvPr/>
          </p:nvSpPr>
          <p:spPr bwMode="auto">
            <a:xfrm>
              <a:off x="7342188" y="4589464"/>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36" name="Freeform 1895"/>
            <p:cNvSpPr/>
            <p:nvPr/>
          </p:nvSpPr>
          <p:spPr bwMode="auto">
            <a:xfrm>
              <a:off x="7319963" y="4579939"/>
              <a:ext cx="19050" cy="6350"/>
            </a:xfrm>
            <a:custGeom>
              <a:avLst/>
              <a:gdLst>
                <a:gd name="T0" fmla="*/ 12 w 13"/>
                <a:gd name="T1" fmla="*/ 4 h 5"/>
                <a:gd name="T2" fmla="*/ 13 w 13"/>
                <a:gd name="T3" fmla="*/ 3 h 5"/>
                <a:gd name="T4" fmla="*/ 6 w 13"/>
                <a:gd name="T5" fmla="*/ 2 h 5"/>
                <a:gd name="T6" fmla="*/ 3 w 13"/>
                <a:gd name="T7" fmla="*/ 3 h 5"/>
                <a:gd name="T8" fmla="*/ 0 w 13"/>
                <a:gd name="T9" fmla="*/ 5 h 5"/>
                <a:gd name="T10" fmla="*/ 1 w 13"/>
                <a:gd name="T11" fmla="*/ 4 h 5"/>
                <a:gd name="T12" fmla="*/ 12 w 1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3" h="5">
                  <a:moveTo>
                    <a:pt x="12" y="4"/>
                  </a:moveTo>
                  <a:cubicBezTo>
                    <a:pt x="11" y="3"/>
                    <a:pt x="13" y="3"/>
                    <a:pt x="13" y="3"/>
                  </a:cubicBezTo>
                  <a:cubicBezTo>
                    <a:pt x="12" y="0"/>
                    <a:pt x="9" y="3"/>
                    <a:pt x="6" y="2"/>
                  </a:cubicBezTo>
                  <a:cubicBezTo>
                    <a:pt x="5" y="2"/>
                    <a:pt x="4" y="4"/>
                    <a:pt x="3" y="3"/>
                  </a:cubicBezTo>
                  <a:cubicBezTo>
                    <a:pt x="1" y="2"/>
                    <a:pt x="0" y="4"/>
                    <a:pt x="0" y="5"/>
                  </a:cubicBezTo>
                  <a:cubicBezTo>
                    <a:pt x="1" y="5"/>
                    <a:pt x="0" y="4"/>
                    <a:pt x="1" y="4"/>
                  </a:cubicBezTo>
                  <a:cubicBezTo>
                    <a:pt x="4" y="5"/>
                    <a:pt x="8" y="2"/>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37" name="Freeform 1896"/>
            <p:cNvSpPr/>
            <p:nvPr/>
          </p:nvSpPr>
          <p:spPr bwMode="auto">
            <a:xfrm>
              <a:off x="7332663" y="4587876"/>
              <a:ext cx="6350" cy="3175"/>
            </a:xfrm>
            <a:custGeom>
              <a:avLst/>
              <a:gdLst>
                <a:gd name="T0" fmla="*/ 4 w 4"/>
                <a:gd name="T1" fmla="*/ 1 h 2"/>
                <a:gd name="T2" fmla="*/ 0 w 4"/>
                <a:gd name="T3" fmla="*/ 1 h 2"/>
                <a:gd name="T4" fmla="*/ 3 w 4"/>
                <a:gd name="T5" fmla="*/ 1 h 2"/>
                <a:gd name="T6" fmla="*/ 4 w 4"/>
                <a:gd name="T7" fmla="*/ 1 h 2"/>
              </a:gdLst>
              <a:ahLst/>
              <a:cxnLst>
                <a:cxn ang="0">
                  <a:pos x="T0" y="T1"/>
                </a:cxn>
                <a:cxn ang="0">
                  <a:pos x="T2" y="T3"/>
                </a:cxn>
                <a:cxn ang="0">
                  <a:pos x="T4" y="T5"/>
                </a:cxn>
                <a:cxn ang="0">
                  <a:pos x="T6" y="T7"/>
                </a:cxn>
              </a:cxnLst>
              <a:rect l="0" t="0" r="r" b="b"/>
              <a:pathLst>
                <a:path w="4" h="2">
                  <a:moveTo>
                    <a:pt x="4" y="1"/>
                  </a:moveTo>
                  <a:cubicBezTo>
                    <a:pt x="3" y="0"/>
                    <a:pt x="1" y="0"/>
                    <a:pt x="0" y="1"/>
                  </a:cubicBezTo>
                  <a:cubicBezTo>
                    <a:pt x="1" y="1"/>
                    <a:pt x="2" y="2"/>
                    <a:pt x="3" y="1"/>
                  </a:cubicBezTo>
                  <a:cubicBezTo>
                    <a:pt x="3"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38" name="Freeform 1897"/>
            <p:cNvSpPr/>
            <p:nvPr/>
          </p:nvSpPr>
          <p:spPr bwMode="auto">
            <a:xfrm>
              <a:off x="7243763" y="4408489"/>
              <a:ext cx="4763" cy="4763"/>
            </a:xfrm>
            <a:custGeom>
              <a:avLst/>
              <a:gdLst>
                <a:gd name="T0" fmla="*/ 1 w 3"/>
                <a:gd name="T1" fmla="*/ 1 h 3"/>
                <a:gd name="T2" fmla="*/ 0 w 3"/>
                <a:gd name="T3" fmla="*/ 3 h 3"/>
                <a:gd name="T4" fmla="*/ 1 w 3"/>
                <a:gd name="T5" fmla="*/ 2 h 3"/>
                <a:gd name="T6" fmla="*/ 2 w 3"/>
                <a:gd name="T7" fmla="*/ 0 h 3"/>
                <a:gd name="T8" fmla="*/ 0 w 3"/>
                <a:gd name="T9" fmla="*/ 1 h 3"/>
                <a:gd name="T10" fmla="*/ 1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1" y="1"/>
                  </a:moveTo>
                  <a:cubicBezTo>
                    <a:pt x="1" y="2"/>
                    <a:pt x="0" y="2"/>
                    <a:pt x="0" y="3"/>
                  </a:cubicBezTo>
                  <a:cubicBezTo>
                    <a:pt x="1" y="2"/>
                    <a:pt x="1" y="2"/>
                    <a:pt x="1" y="2"/>
                  </a:cubicBezTo>
                  <a:cubicBezTo>
                    <a:pt x="3" y="2"/>
                    <a:pt x="3" y="0"/>
                    <a:pt x="2"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39" name="Freeform 1898"/>
            <p:cNvSpPr/>
            <p:nvPr/>
          </p:nvSpPr>
          <p:spPr bwMode="auto">
            <a:xfrm>
              <a:off x="7256463" y="4435476"/>
              <a:ext cx="3175"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40" name="Freeform 1899"/>
            <p:cNvSpPr/>
            <p:nvPr/>
          </p:nvSpPr>
          <p:spPr bwMode="auto">
            <a:xfrm>
              <a:off x="7243763" y="4406901"/>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41" name="Freeform 1900"/>
            <p:cNvSpPr/>
            <p:nvPr/>
          </p:nvSpPr>
          <p:spPr bwMode="auto">
            <a:xfrm>
              <a:off x="7332663" y="4594226"/>
              <a:ext cx="3175" cy="3175"/>
            </a:xfrm>
            <a:custGeom>
              <a:avLst/>
              <a:gdLst>
                <a:gd name="T0" fmla="*/ 1 w 2"/>
                <a:gd name="T1" fmla="*/ 1 h 2"/>
                <a:gd name="T2" fmla="*/ 0 w 2"/>
                <a:gd name="T3" fmla="*/ 1 h 2"/>
                <a:gd name="T4" fmla="*/ 0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1"/>
                  </a:cubicBezTo>
                  <a:cubicBezTo>
                    <a:pt x="0" y="1"/>
                    <a:pt x="0" y="1"/>
                    <a:pt x="0" y="1"/>
                  </a:cubicBezTo>
                  <a:cubicBezTo>
                    <a:pt x="0" y="1"/>
                    <a:pt x="2"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42" name="Freeform 1901"/>
            <p:cNvSpPr/>
            <p:nvPr/>
          </p:nvSpPr>
          <p:spPr bwMode="auto">
            <a:xfrm>
              <a:off x="7307263" y="4587876"/>
              <a:ext cx="25400" cy="6350"/>
            </a:xfrm>
            <a:custGeom>
              <a:avLst/>
              <a:gdLst>
                <a:gd name="T0" fmla="*/ 16 w 18"/>
                <a:gd name="T1" fmla="*/ 0 h 4"/>
                <a:gd name="T2" fmla="*/ 15 w 18"/>
                <a:gd name="T3" fmla="*/ 1 h 4"/>
                <a:gd name="T4" fmla="*/ 15 w 18"/>
                <a:gd name="T5" fmla="*/ 1 h 4"/>
                <a:gd name="T6" fmla="*/ 13 w 18"/>
                <a:gd name="T7" fmla="*/ 2 h 4"/>
                <a:gd name="T8" fmla="*/ 13 w 18"/>
                <a:gd name="T9" fmla="*/ 2 h 4"/>
                <a:gd name="T10" fmla="*/ 13 w 18"/>
                <a:gd name="T11" fmla="*/ 3 h 4"/>
                <a:gd name="T12" fmla="*/ 10 w 18"/>
                <a:gd name="T13" fmla="*/ 2 h 4"/>
                <a:gd name="T14" fmla="*/ 0 w 18"/>
                <a:gd name="T15" fmla="*/ 3 h 4"/>
                <a:gd name="T16" fmla="*/ 6 w 18"/>
                <a:gd name="T17" fmla="*/ 3 h 4"/>
                <a:gd name="T18" fmla="*/ 18 w 18"/>
                <a:gd name="T19" fmla="*/ 3 h 4"/>
                <a:gd name="T20" fmla="*/ 16 w 18"/>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
                  <a:moveTo>
                    <a:pt x="16" y="0"/>
                  </a:moveTo>
                  <a:cubicBezTo>
                    <a:pt x="15" y="1"/>
                    <a:pt x="15" y="1"/>
                    <a:pt x="15" y="1"/>
                  </a:cubicBezTo>
                  <a:cubicBezTo>
                    <a:pt x="15" y="1"/>
                    <a:pt x="15" y="1"/>
                    <a:pt x="15" y="1"/>
                  </a:cubicBezTo>
                  <a:cubicBezTo>
                    <a:pt x="15" y="3"/>
                    <a:pt x="13" y="2"/>
                    <a:pt x="13" y="2"/>
                  </a:cubicBezTo>
                  <a:cubicBezTo>
                    <a:pt x="13" y="2"/>
                    <a:pt x="13" y="2"/>
                    <a:pt x="13" y="2"/>
                  </a:cubicBezTo>
                  <a:cubicBezTo>
                    <a:pt x="13" y="3"/>
                    <a:pt x="13" y="3"/>
                    <a:pt x="13" y="3"/>
                  </a:cubicBezTo>
                  <a:cubicBezTo>
                    <a:pt x="10" y="2"/>
                    <a:pt x="10" y="2"/>
                    <a:pt x="10" y="2"/>
                  </a:cubicBezTo>
                  <a:cubicBezTo>
                    <a:pt x="7" y="3"/>
                    <a:pt x="3" y="0"/>
                    <a:pt x="0" y="3"/>
                  </a:cubicBezTo>
                  <a:cubicBezTo>
                    <a:pt x="2" y="3"/>
                    <a:pt x="4" y="3"/>
                    <a:pt x="6" y="3"/>
                  </a:cubicBezTo>
                  <a:cubicBezTo>
                    <a:pt x="10" y="4"/>
                    <a:pt x="14" y="2"/>
                    <a:pt x="18" y="3"/>
                  </a:cubicBezTo>
                  <a:cubicBezTo>
                    <a:pt x="18" y="1"/>
                    <a:pt x="16" y="2"/>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43" name="Freeform 1902"/>
            <p:cNvSpPr/>
            <p:nvPr/>
          </p:nvSpPr>
          <p:spPr bwMode="auto">
            <a:xfrm>
              <a:off x="7239001" y="4403726"/>
              <a:ext cx="1588" cy="1588"/>
            </a:xfrm>
            <a:custGeom>
              <a:avLst/>
              <a:gdLst>
                <a:gd name="T0" fmla="*/ 1 w 1"/>
                <a:gd name="T1" fmla="*/ 1 h 1"/>
                <a:gd name="T2" fmla="*/ 1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0"/>
                    <a:pt x="1" y="0"/>
                    <a:pt x="1"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44" name="Freeform 1903"/>
            <p:cNvSpPr/>
            <p:nvPr/>
          </p:nvSpPr>
          <p:spPr bwMode="auto">
            <a:xfrm>
              <a:off x="7239001" y="440372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45" name="Freeform 1904"/>
            <p:cNvSpPr/>
            <p:nvPr/>
          </p:nvSpPr>
          <p:spPr bwMode="auto">
            <a:xfrm>
              <a:off x="7250113" y="4427539"/>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46" name="Freeform 1905"/>
            <p:cNvSpPr/>
            <p:nvPr/>
          </p:nvSpPr>
          <p:spPr bwMode="auto">
            <a:xfrm>
              <a:off x="7239001" y="440690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47" name="Freeform 1906"/>
            <p:cNvSpPr/>
            <p:nvPr/>
          </p:nvSpPr>
          <p:spPr bwMode="auto">
            <a:xfrm>
              <a:off x="7253288" y="4435476"/>
              <a:ext cx="1588" cy="1588"/>
            </a:xfrm>
            <a:custGeom>
              <a:avLst/>
              <a:gdLst>
                <a:gd name="T0" fmla="*/ 0 w 1"/>
                <a:gd name="T1" fmla="*/ 1 h 1"/>
                <a:gd name="T2" fmla="*/ 1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1" y="1"/>
                  </a:lnTo>
                  <a:lnTo>
                    <a:pt x="1"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48" name="Freeform 1907"/>
            <p:cNvSpPr/>
            <p:nvPr/>
          </p:nvSpPr>
          <p:spPr bwMode="auto">
            <a:xfrm>
              <a:off x="7223126" y="4387851"/>
              <a:ext cx="12700" cy="15875"/>
            </a:xfrm>
            <a:custGeom>
              <a:avLst/>
              <a:gdLst>
                <a:gd name="T0" fmla="*/ 5 w 9"/>
                <a:gd name="T1" fmla="*/ 9 h 11"/>
                <a:gd name="T2" fmla="*/ 7 w 9"/>
                <a:gd name="T3" fmla="*/ 10 h 11"/>
                <a:gd name="T4" fmla="*/ 9 w 9"/>
                <a:gd name="T5" fmla="*/ 11 h 11"/>
                <a:gd name="T6" fmla="*/ 8 w 9"/>
                <a:gd name="T7" fmla="*/ 9 h 11"/>
                <a:gd name="T8" fmla="*/ 4 w 9"/>
                <a:gd name="T9" fmla="*/ 5 h 11"/>
                <a:gd name="T10" fmla="*/ 1 w 9"/>
                <a:gd name="T11" fmla="*/ 0 h 11"/>
                <a:gd name="T12" fmla="*/ 1 w 9"/>
                <a:gd name="T13" fmla="*/ 6 h 11"/>
                <a:gd name="T14" fmla="*/ 5 w 9"/>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5" y="9"/>
                  </a:moveTo>
                  <a:cubicBezTo>
                    <a:pt x="7" y="10"/>
                    <a:pt x="7" y="10"/>
                    <a:pt x="7" y="10"/>
                  </a:cubicBezTo>
                  <a:cubicBezTo>
                    <a:pt x="9" y="10"/>
                    <a:pt x="8" y="11"/>
                    <a:pt x="9" y="11"/>
                  </a:cubicBezTo>
                  <a:cubicBezTo>
                    <a:pt x="9" y="10"/>
                    <a:pt x="9" y="9"/>
                    <a:pt x="8" y="9"/>
                  </a:cubicBezTo>
                  <a:cubicBezTo>
                    <a:pt x="7" y="8"/>
                    <a:pt x="5" y="7"/>
                    <a:pt x="4" y="5"/>
                  </a:cubicBezTo>
                  <a:cubicBezTo>
                    <a:pt x="3" y="4"/>
                    <a:pt x="2" y="2"/>
                    <a:pt x="1" y="0"/>
                  </a:cubicBezTo>
                  <a:cubicBezTo>
                    <a:pt x="1" y="2"/>
                    <a:pt x="0" y="4"/>
                    <a:pt x="1" y="6"/>
                  </a:cubicBezTo>
                  <a:cubicBezTo>
                    <a:pt x="3" y="7"/>
                    <a:pt x="5"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49" name="Freeform 1908"/>
            <p:cNvSpPr/>
            <p:nvPr/>
          </p:nvSpPr>
          <p:spPr bwMode="auto">
            <a:xfrm>
              <a:off x="7232651" y="4402139"/>
              <a:ext cx="4763" cy="6350"/>
            </a:xfrm>
            <a:custGeom>
              <a:avLst/>
              <a:gdLst>
                <a:gd name="T0" fmla="*/ 0 w 3"/>
                <a:gd name="T1" fmla="*/ 2 h 5"/>
                <a:gd name="T2" fmla="*/ 2 w 3"/>
                <a:gd name="T3" fmla="*/ 5 h 5"/>
                <a:gd name="T4" fmla="*/ 3 w 3"/>
                <a:gd name="T5" fmla="*/ 3 h 5"/>
                <a:gd name="T6" fmla="*/ 0 w 3"/>
                <a:gd name="T7" fmla="*/ 2 h 5"/>
              </a:gdLst>
              <a:ahLst/>
              <a:cxnLst>
                <a:cxn ang="0">
                  <a:pos x="T0" y="T1"/>
                </a:cxn>
                <a:cxn ang="0">
                  <a:pos x="T2" y="T3"/>
                </a:cxn>
                <a:cxn ang="0">
                  <a:pos x="T4" y="T5"/>
                </a:cxn>
                <a:cxn ang="0">
                  <a:pos x="T6" y="T7"/>
                </a:cxn>
              </a:cxnLst>
              <a:rect l="0" t="0" r="r" b="b"/>
              <a:pathLst>
                <a:path w="3" h="5">
                  <a:moveTo>
                    <a:pt x="0" y="2"/>
                  </a:moveTo>
                  <a:cubicBezTo>
                    <a:pt x="1" y="3"/>
                    <a:pt x="1" y="4"/>
                    <a:pt x="2" y="5"/>
                  </a:cubicBezTo>
                  <a:cubicBezTo>
                    <a:pt x="2" y="4"/>
                    <a:pt x="3" y="4"/>
                    <a:pt x="3" y="3"/>
                  </a:cubicBezTo>
                  <a:cubicBezTo>
                    <a:pt x="1" y="3"/>
                    <a:pt x="2"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50" name="Freeform 1909"/>
            <p:cNvSpPr/>
            <p:nvPr/>
          </p:nvSpPr>
          <p:spPr bwMode="auto">
            <a:xfrm>
              <a:off x="7227888" y="4392614"/>
              <a:ext cx="1588" cy="1588"/>
            </a:xfrm>
            <a:custGeom>
              <a:avLst/>
              <a:gdLst>
                <a:gd name="T0" fmla="*/ 2 w 2"/>
                <a:gd name="T1" fmla="*/ 1 h 1"/>
                <a:gd name="T2" fmla="*/ 2 w 2"/>
                <a:gd name="T3" fmla="*/ 0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2" y="0"/>
                    <a:pt x="2" y="0"/>
                  </a:cubicBezTo>
                  <a:cubicBezTo>
                    <a:pt x="1" y="0"/>
                    <a:pt x="1" y="0"/>
                    <a:pt x="1" y="0"/>
                  </a:cubicBezTo>
                  <a:cubicBezTo>
                    <a:pt x="0"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51" name="Freeform 1910"/>
            <p:cNvSpPr/>
            <p:nvPr/>
          </p:nvSpPr>
          <p:spPr bwMode="auto">
            <a:xfrm>
              <a:off x="7216776" y="4365626"/>
              <a:ext cx="0" cy="1588"/>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52" name="Freeform 1911"/>
            <p:cNvSpPr/>
            <p:nvPr/>
          </p:nvSpPr>
          <p:spPr bwMode="auto">
            <a:xfrm>
              <a:off x="7215188" y="4362451"/>
              <a:ext cx="1588" cy="158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53" name="Rectangle 1912"/>
            <p:cNvSpPr>
              <a:spLocks noChangeArrowheads="1"/>
            </p:cNvSpPr>
            <p:nvPr/>
          </p:nvSpPr>
          <p:spPr bwMode="auto">
            <a:xfrm>
              <a:off x="7326313" y="45974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54" name="Freeform 1913"/>
            <p:cNvSpPr/>
            <p:nvPr/>
          </p:nvSpPr>
          <p:spPr bwMode="auto">
            <a:xfrm>
              <a:off x="7212013" y="436086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55" name="Freeform 1914"/>
            <p:cNvSpPr/>
            <p:nvPr/>
          </p:nvSpPr>
          <p:spPr bwMode="auto">
            <a:xfrm>
              <a:off x="7221538" y="4381501"/>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56" name="Freeform 1915"/>
            <p:cNvSpPr/>
            <p:nvPr/>
          </p:nvSpPr>
          <p:spPr bwMode="auto">
            <a:xfrm>
              <a:off x="7242176" y="4429126"/>
              <a:ext cx="3175" cy="317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2"/>
                    <a:pt x="1" y="0"/>
                    <a:pt x="2" y="0"/>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57" name="Freeform 1916"/>
            <p:cNvSpPr/>
            <p:nvPr/>
          </p:nvSpPr>
          <p:spPr bwMode="auto">
            <a:xfrm>
              <a:off x="7221538" y="437991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58" name="Freeform 1917"/>
            <p:cNvSpPr/>
            <p:nvPr/>
          </p:nvSpPr>
          <p:spPr bwMode="auto">
            <a:xfrm>
              <a:off x="7221538" y="4383089"/>
              <a:ext cx="3175" cy="3175"/>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1"/>
                    <a:pt x="1" y="1"/>
                    <a:pt x="1" y="0"/>
                  </a:cubicBezTo>
                  <a:cubicBezTo>
                    <a:pt x="0" y="0"/>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59" name="Freeform 1918"/>
            <p:cNvSpPr/>
            <p:nvPr/>
          </p:nvSpPr>
          <p:spPr bwMode="auto">
            <a:xfrm>
              <a:off x="7237413" y="4414839"/>
              <a:ext cx="1588" cy="317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1"/>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60" name="Freeform 1919"/>
            <p:cNvSpPr/>
            <p:nvPr/>
          </p:nvSpPr>
          <p:spPr bwMode="auto">
            <a:xfrm>
              <a:off x="7299326" y="4578351"/>
              <a:ext cx="17463" cy="6350"/>
            </a:xfrm>
            <a:custGeom>
              <a:avLst/>
              <a:gdLst>
                <a:gd name="T0" fmla="*/ 2 w 12"/>
                <a:gd name="T1" fmla="*/ 2 h 4"/>
                <a:gd name="T2" fmla="*/ 2 w 12"/>
                <a:gd name="T3" fmla="*/ 2 h 4"/>
                <a:gd name="T4" fmla="*/ 3 w 12"/>
                <a:gd name="T5" fmla="*/ 2 h 4"/>
                <a:gd name="T6" fmla="*/ 3 w 12"/>
                <a:gd name="T7" fmla="*/ 3 h 4"/>
                <a:gd name="T8" fmla="*/ 3 w 12"/>
                <a:gd name="T9" fmla="*/ 2 h 4"/>
                <a:gd name="T10" fmla="*/ 5 w 12"/>
                <a:gd name="T11" fmla="*/ 2 h 4"/>
                <a:gd name="T12" fmla="*/ 12 w 12"/>
                <a:gd name="T13" fmla="*/ 0 h 4"/>
                <a:gd name="T14" fmla="*/ 9 w 12"/>
                <a:gd name="T15" fmla="*/ 0 h 4"/>
                <a:gd name="T16" fmla="*/ 0 w 12"/>
                <a:gd name="T17" fmla="*/ 1 h 4"/>
                <a:gd name="T18" fmla="*/ 2 w 1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
                  <a:moveTo>
                    <a:pt x="2" y="2"/>
                  </a:moveTo>
                  <a:cubicBezTo>
                    <a:pt x="2" y="2"/>
                    <a:pt x="2" y="2"/>
                    <a:pt x="2" y="2"/>
                  </a:cubicBezTo>
                  <a:cubicBezTo>
                    <a:pt x="3" y="2"/>
                    <a:pt x="3" y="2"/>
                    <a:pt x="3" y="2"/>
                  </a:cubicBezTo>
                  <a:cubicBezTo>
                    <a:pt x="3" y="3"/>
                    <a:pt x="3" y="3"/>
                    <a:pt x="3" y="3"/>
                  </a:cubicBezTo>
                  <a:cubicBezTo>
                    <a:pt x="3" y="2"/>
                    <a:pt x="3" y="2"/>
                    <a:pt x="3" y="2"/>
                  </a:cubicBezTo>
                  <a:cubicBezTo>
                    <a:pt x="5" y="2"/>
                    <a:pt x="5" y="2"/>
                    <a:pt x="5" y="2"/>
                  </a:cubicBezTo>
                  <a:cubicBezTo>
                    <a:pt x="7" y="1"/>
                    <a:pt x="11" y="4"/>
                    <a:pt x="12" y="0"/>
                  </a:cubicBezTo>
                  <a:cubicBezTo>
                    <a:pt x="11" y="1"/>
                    <a:pt x="10" y="0"/>
                    <a:pt x="9" y="0"/>
                  </a:cubicBezTo>
                  <a:cubicBezTo>
                    <a:pt x="6" y="2"/>
                    <a:pt x="3" y="0"/>
                    <a:pt x="0"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61" name="Freeform 1920"/>
            <p:cNvSpPr/>
            <p:nvPr/>
          </p:nvSpPr>
          <p:spPr bwMode="auto">
            <a:xfrm>
              <a:off x="7318376" y="4597401"/>
              <a:ext cx="6350" cy="1588"/>
            </a:xfrm>
            <a:custGeom>
              <a:avLst/>
              <a:gdLst>
                <a:gd name="T0" fmla="*/ 5 w 5"/>
                <a:gd name="T1" fmla="*/ 0 h 2"/>
                <a:gd name="T2" fmla="*/ 3 w 5"/>
                <a:gd name="T3" fmla="*/ 0 h 2"/>
                <a:gd name="T4" fmla="*/ 0 w 5"/>
                <a:gd name="T5" fmla="*/ 1 h 2"/>
                <a:gd name="T6" fmla="*/ 5 w 5"/>
                <a:gd name="T7" fmla="*/ 0 h 2"/>
              </a:gdLst>
              <a:ahLst/>
              <a:cxnLst>
                <a:cxn ang="0">
                  <a:pos x="T0" y="T1"/>
                </a:cxn>
                <a:cxn ang="0">
                  <a:pos x="T2" y="T3"/>
                </a:cxn>
                <a:cxn ang="0">
                  <a:pos x="T4" y="T5"/>
                </a:cxn>
                <a:cxn ang="0">
                  <a:pos x="T6" y="T7"/>
                </a:cxn>
              </a:cxnLst>
              <a:rect l="0" t="0" r="r" b="b"/>
              <a:pathLst>
                <a:path w="5" h="2">
                  <a:moveTo>
                    <a:pt x="5" y="0"/>
                  </a:moveTo>
                  <a:cubicBezTo>
                    <a:pt x="3" y="0"/>
                    <a:pt x="3" y="0"/>
                    <a:pt x="3" y="0"/>
                  </a:cubicBezTo>
                  <a:cubicBezTo>
                    <a:pt x="3" y="1"/>
                    <a:pt x="0" y="0"/>
                    <a:pt x="0" y="1"/>
                  </a:cubicBezTo>
                  <a:cubicBezTo>
                    <a:pt x="1" y="0"/>
                    <a:pt x="4"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62" name="Freeform 1921"/>
            <p:cNvSpPr/>
            <p:nvPr/>
          </p:nvSpPr>
          <p:spPr bwMode="auto">
            <a:xfrm>
              <a:off x="7215188" y="4368801"/>
              <a:ext cx="1588" cy="1588"/>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63" name="Freeform 1922"/>
            <p:cNvSpPr/>
            <p:nvPr/>
          </p:nvSpPr>
          <p:spPr bwMode="auto">
            <a:xfrm>
              <a:off x="7216776" y="4375151"/>
              <a:ext cx="1588" cy="3175"/>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2" y="1"/>
                    <a:pt x="2"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64" name="Freeform 1923"/>
            <p:cNvSpPr/>
            <p:nvPr/>
          </p:nvSpPr>
          <p:spPr bwMode="auto">
            <a:xfrm>
              <a:off x="7216776" y="4378326"/>
              <a:ext cx="1588" cy="158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1"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65" name="Rectangle 1924"/>
            <p:cNvSpPr>
              <a:spLocks noChangeArrowheads="1"/>
            </p:cNvSpPr>
            <p:nvPr/>
          </p:nvSpPr>
          <p:spPr bwMode="auto">
            <a:xfrm>
              <a:off x="7208838" y="43592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66" name="Freeform 1925"/>
            <p:cNvSpPr/>
            <p:nvPr/>
          </p:nvSpPr>
          <p:spPr bwMode="auto">
            <a:xfrm>
              <a:off x="7218363" y="437991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67" name="Freeform 1926"/>
            <p:cNvSpPr/>
            <p:nvPr/>
          </p:nvSpPr>
          <p:spPr bwMode="auto">
            <a:xfrm>
              <a:off x="7218363" y="438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68" name="Freeform 1927"/>
            <p:cNvSpPr/>
            <p:nvPr/>
          </p:nvSpPr>
          <p:spPr bwMode="auto">
            <a:xfrm>
              <a:off x="7315201" y="4584701"/>
              <a:ext cx="1588" cy="1588"/>
            </a:xfrm>
            <a:custGeom>
              <a:avLst/>
              <a:gdLst>
                <a:gd name="T0" fmla="*/ 1 w 1"/>
                <a:gd name="T1" fmla="*/ 1 h 1"/>
                <a:gd name="T2" fmla="*/ 1 w 1"/>
                <a:gd name="T3" fmla="*/ 0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0" y="1"/>
                  </a:lnTo>
                  <a:lnTo>
                    <a:pt x="1"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69" name="Freeform 1928"/>
            <p:cNvSpPr/>
            <p:nvPr/>
          </p:nvSpPr>
          <p:spPr bwMode="auto">
            <a:xfrm>
              <a:off x="7242176" y="4432301"/>
              <a:ext cx="0" cy="0"/>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70" name="Freeform 1929"/>
            <p:cNvSpPr/>
            <p:nvPr/>
          </p:nvSpPr>
          <p:spPr bwMode="auto">
            <a:xfrm>
              <a:off x="7204076" y="4360864"/>
              <a:ext cx="1588" cy="158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71" name="Freeform 1930"/>
            <p:cNvSpPr/>
            <p:nvPr/>
          </p:nvSpPr>
          <p:spPr bwMode="auto">
            <a:xfrm>
              <a:off x="7259638" y="4584701"/>
              <a:ext cx="53975" cy="6350"/>
            </a:xfrm>
            <a:custGeom>
              <a:avLst/>
              <a:gdLst>
                <a:gd name="T0" fmla="*/ 38 w 38"/>
                <a:gd name="T1" fmla="*/ 2 h 5"/>
                <a:gd name="T2" fmla="*/ 32 w 38"/>
                <a:gd name="T3" fmla="*/ 1 h 5"/>
                <a:gd name="T4" fmla="*/ 29 w 38"/>
                <a:gd name="T5" fmla="*/ 1 h 5"/>
                <a:gd name="T6" fmla="*/ 25 w 38"/>
                <a:gd name="T7" fmla="*/ 3 h 5"/>
                <a:gd name="T8" fmla="*/ 24 w 38"/>
                <a:gd name="T9" fmla="*/ 2 h 5"/>
                <a:gd name="T10" fmla="*/ 18 w 38"/>
                <a:gd name="T11" fmla="*/ 1 h 5"/>
                <a:gd name="T12" fmla="*/ 15 w 38"/>
                <a:gd name="T13" fmla="*/ 2 h 5"/>
                <a:gd name="T14" fmla="*/ 12 w 38"/>
                <a:gd name="T15" fmla="*/ 1 h 5"/>
                <a:gd name="T16" fmla="*/ 9 w 38"/>
                <a:gd name="T17" fmla="*/ 2 h 5"/>
                <a:gd name="T18" fmla="*/ 8 w 38"/>
                <a:gd name="T19" fmla="*/ 2 h 5"/>
                <a:gd name="T20" fmla="*/ 2 w 38"/>
                <a:gd name="T21" fmla="*/ 1 h 5"/>
                <a:gd name="T22" fmla="*/ 1 w 38"/>
                <a:gd name="T23" fmla="*/ 1 h 5"/>
                <a:gd name="T24" fmla="*/ 0 w 38"/>
                <a:gd name="T25" fmla="*/ 3 h 5"/>
                <a:gd name="T26" fmla="*/ 10 w 38"/>
                <a:gd name="T27" fmla="*/ 4 h 5"/>
                <a:gd name="T28" fmla="*/ 10 w 38"/>
                <a:gd name="T29" fmla="*/ 4 h 5"/>
                <a:gd name="T30" fmla="*/ 19 w 38"/>
                <a:gd name="T31" fmla="*/ 3 h 5"/>
                <a:gd name="T32" fmla="*/ 26 w 38"/>
                <a:gd name="T33" fmla="*/ 3 h 5"/>
                <a:gd name="T34" fmla="*/ 32 w 38"/>
                <a:gd name="T35" fmla="*/ 3 h 5"/>
                <a:gd name="T36" fmla="*/ 38 w 38"/>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5">
                  <a:moveTo>
                    <a:pt x="38" y="2"/>
                  </a:moveTo>
                  <a:cubicBezTo>
                    <a:pt x="37" y="0"/>
                    <a:pt x="34" y="2"/>
                    <a:pt x="32" y="1"/>
                  </a:cubicBezTo>
                  <a:cubicBezTo>
                    <a:pt x="31" y="1"/>
                    <a:pt x="30" y="2"/>
                    <a:pt x="29" y="1"/>
                  </a:cubicBezTo>
                  <a:cubicBezTo>
                    <a:pt x="28" y="2"/>
                    <a:pt x="25" y="1"/>
                    <a:pt x="25" y="3"/>
                  </a:cubicBezTo>
                  <a:cubicBezTo>
                    <a:pt x="24" y="2"/>
                    <a:pt x="24" y="2"/>
                    <a:pt x="24" y="2"/>
                  </a:cubicBezTo>
                  <a:cubicBezTo>
                    <a:pt x="22" y="2"/>
                    <a:pt x="19" y="3"/>
                    <a:pt x="18" y="1"/>
                  </a:cubicBezTo>
                  <a:cubicBezTo>
                    <a:pt x="15" y="2"/>
                    <a:pt x="15" y="2"/>
                    <a:pt x="15" y="2"/>
                  </a:cubicBezTo>
                  <a:cubicBezTo>
                    <a:pt x="14" y="2"/>
                    <a:pt x="12" y="3"/>
                    <a:pt x="12" y="1"/>
                  </a:cubicBezTo>
                  <a:cubicBezTo>
                    <a:pt x="11" y="1"/>
                    <a:pt x="10" y="2"/>
                    <a:pt x="9" y="2"/>
                  </a:cubicBezTo>
                  <a:cubicBezTo>
                    <a:pt x="8" y="2"/>
                    <a:pt x="8" y="2"/>
                    <a:pt x="8" y="2"/>
                  </a:cubicBezTo>
                  <a:cubicBezTo>
                    <a:pt x="6" y="3"/>
                    <a:pt x="3" y="2"/>
                    <a:pt x="2" y="1"/>
                  </a:cubicBezTo>
                  <a:cubicBezTo>
                    <a:pt x="1" y="1"/>
                    <a:pt x="1" y="1"/>
                    <a:pt x="1" y="1"/>
                  </a:cubicBezTo>
                  <a:cubicBezTo>
                    <a:pt x="0" y="3"/>
                    <a:pt x="0" y="3"/>
                    <a:pt x="0" y="3"/>
                  </a:cubicBezTo>
                  <a:cubicBezTo>
                    <a:pt x="3" y="4"/>
                    <a:pt x="8" y="1"/>
                    <a:pt x="10" y="4"/>
                  </a:cubicBezTo>
                  <a:cubicBezTo>
                    <a:pt x="10" y="4"/>
                    <a:pt x="10" y="4"/>
                    <a:pt x="10" y="4"/>
                  </a:cubicBezTo>
                  <a:cubicBezTo>
                    <a:pt x="13" y="4"/>
                    <a:pt x="17" y="5"/>
                    <a:pt x="19" y="3"/>
                  </a:cubicBezTo>
                  <a:cubicBezTo>
                    <a:pt x="21" y="5"/>
                    <a:pt x="24" y="4"/>
                    <a:pt x="26" y="3"/>
                  </a:cubicBezTo>
                  <a:cubicBezTo>
                    <a:pt x="28" y="2"/>
                    <a:pt x="30" y="4"/>
                    <a:pt x="32" y="3"/>
                  </a:cubicBezTo>
                  <a:cubicBezTo>
                    <a:pt x="34" y="2"/>
                    <a:pt x="37" y="3"/>
                    <a:pt x="3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72" name="Freeform 1931"/>
            <p:cNvSpPr/>
            <p:nvPr/>
          </p:nvSpPr>
          <p:spPr bwMode="auto">
            <a:xfrm>
              <a:off x="7221538" y="4400551"/>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73" name="Freeform 1932"/>
            <p:cNvSpPr/>
            <p:nvPr/>
          </p:nvSpPr>
          <p:spPr bwMode="auto">
            <a:xfrm>
              <a:off x="7310438" y="4597401"/>
              <a:ext cx="6350" cy="1588"/>
            </a:xfrm>
            <a:custGeom>
              <a:avLst/>
              <a:gdLst>
                <a:gd name="T0" fmla="*/ 3 w 4"/>
                <a:gd name="T1" fmla="*/ 0 h 2"/>
                <a:gd name="T2" fmla="*/ 0 w 4"/>
                <a:gd name="T3" fmla="*/ 1 h 2"/>
                <a:gd name="T4" fmla="*/ 4 w 4"/>
                <a:gd name="T5" fmla="*/ 2 h 2"/>
                <a:gd name="T6" fmla="*/ 3 w 4"/>
                <a:gd name="T7" fmla="*/ 0 h 2"/>
              </a:gdLst>
              <a:ahLst/>
              <a:cxnLst>
                <a:cxn ang="0">
                  <a:pos x="T0" y="T1"/>
                </a:cxn>
                <a:cxn ang="0">
                  <a:pos x="T2" y="T3"/>
                </a:cxn>
                <a:cxn ang="0">
                  <a:pos x="T4" y="T5"/>
                </a:cxn>
                <a:cxn ang="0">
                  <a:pos x="T6" y="T7"/>
                </a:cxn>
              </a:cxnLst>
              <a:rect l="0" t="0" r="r" b="b"/>
              <a:pathLst>
                <a:path w="4" h="2">
                  <a:moveTo>
                    <a:pt x="3" y="0"/>
                  </a:moveTo>
                  <a:cubicBezTo>
                    <a:pt x="2" y="0"/>
                    <a:pt x="0" y="0"/>
                    <a:pt x="0" y="1"/>
                  </a:cubicBezTo>
                  <a:cubicBezTo>
                    <a:pt x="2" y="0"/>
                    <a:pt x="2" y="2"/>
                    <a:pt x="4" y="2"/>
                  </a:cubicBezTo>
                  <a:cubicBezTo>
                    <a:pt x="4" y="0"/>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74" name="Freeform 1933"/>
            <p:cNvSpPr/>
            <p:nvPr/>
          </p:nvSpPr>
          <p:spPr bwMode="auto">
            <a:xfrm>
              <a:off x="7202488" y="4362451"/>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75" name="Freeform 1934"/>
            <p:cNvSpPr/>
            <p:nvPr/>
          </p:nvSpPr>
          <p:spPr bwMode="auto">
            <a:xfrm>
              <a:off x="7223126" y="4406901"/>
              <a:ext cx="0" cy="158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76" name="Freeform 1935"/>
            <p:cNvSpPr/>
            <p:nvPr/>
          </p:nvSpPr>
          <p:spPr bwMode="auto">
            <a:xfrm>
              <a:off x="7227888" y="4421189"/>
              <a:ext cx="1588" cy="1588"/>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77" name="Freeform 1936"/>
            <p:cNvSpPr/>
            <p:nvPr/>
          </p:nvSpPr>
          <p:spPr bwMode="auto">
            <a:xfrm>
              <a:off x="7208838" y="4383089"/>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78" name="Freeform 1937"/>
            <p:cNvSpPr/>
            <p:nvPr/>
          </p:nvSpPr>
          <p:spPr bwMode="auto">
            <a:xfrm>
              <a:off x="7215188" y="4398964"/>
              <a:ext cx="3175" cy="3175"/>
            </a:xfrm>
            <a:custGeom>
              <a:avLst/>
              <a:gdLst>
                <a:gd name="T0" fmla="*/ 3 w 3"/>
                <a:gd name="T1" fmla="*/ 2 h 2"/>
                <a:gd name="T2" fmla="*/ 1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3" y="2"/>
                    <a:pt x="2" y="1"/>
                    <a:pt x="1" y="0"/>
                  </a:cubicBezTo>
                  <a:cubicBezTo>
                    <a:pt x="1" y="0"/>
                    <a:pt x="1" y="0"/>
                    <a:pt x="1" y="1"/>
                  </a:cubicBezTo>
                  <a:cubicBezTo>
                    <a:pt x="0" y="2"/>
                    <a:pt x="2"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79" name="Freeform 1938"/>
            <p:cNvSpPr/>
            <p:nvPr/>
          </p:nvSpPr>
          <p:spPr bwMode="auto">
            <a:xfrm>
              <a:off x="7205663" y="4383089"/>
              <a:ext cx="9525" cy="11113"/>
            </a:xfrm>
            <a:custGeom>
              <a:avLst/>
              <a:gdLst>
                <a:gd name="T0" fmla="*/ 1 w 6"/>
                <a:gd name="T1" fmla="*/ 2 h 7"/>
                <a:gd name="T2" fmla="*/ 0 w 6"/>
                <a:gd name="T3" fmla="*/ 4 h 7"/>
                <a:gd name="T4" fmla="*/ 4 w 6"/>
                <a:gd name="T5" fmla="*/ 7 h 7"/>
                <a:gd name="T6" fmla="*/ 1 w 6"/>
                <a:gd name="T7" fmla="*/ 2 h 7"/>
              </a:gdLst>
              <a:ahLst/>
              <a:cxnLst>
                <a:cxn ang="0">
                  <a:pos x="T0" y="T1"/>
                </a:cxn>
                <a:cxn ang="0">
                  <a:pos x="T2" y="T3"/>
                </a:cxn>
                <a:cxn ang="0">
                  <a:pos x="T4" y="T5"/>
                </a:cxn>
                <a:cxn ang="0">
                  <a:pos x="T6" y="T7"/>
                </a:cxn>
              </a:cxnLst>
              <a:rect l="0" t="0" r="r" b="b"/>
              <a:pathLst>
                <a:path w="6" h="7">
                  <a:moveTo>
                    <a:pt x="1" y="2"/>
                  </a:moveTo>
                  <a:cubicBezTo>
                    <a:pt x="0" y="2"/>
                    <a:pt x="0" y="3"/>
                    <a:pt x="0" y="4"/>
                  </a:cubicBezTo>
                  <a:cubicBezTo>
                    <a:pt x="2" y="4"/>
                    <a:pt x="1" y="7"/>
                    <a:pt x="4" y="7"/>
                  </a:cubicBezTo>
                  <a:cubicBezTo>
                    <a:pt x="6" y="6"/>
                    <a:pt x="4"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80" name="Rectangle 1939"/>
            <p:cNvSpPr>
              <a:spLocks noChangeArrowheads="1"/>
            </p:cNvSpPr>
            <p:nvPr/>
          </p:nvSpPr>
          <p:spPr bwMode="auto">
            <a:xfrm>
              <a:off x="7213601" y="43957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81" name="Freeform 1940"/>
            <p:cNvSpPr/>
            <p:nvPr/>
          </p:nvSpPr>
          <p:spPr bwMode="auto">
            <a:xfrm>
              <a:off x="7200901" y="4381501"/>
              <a:ext cx="6350" cy="4763"/>
            </a:xfrm>
            <a:custGeom>
              <a:avLst/>
              <a:gdLst>
                <a:gd name="T0" fmla="*/ 1 w 5"/>
                <a:gd name="T1" fmla="*/ 4 h 4"/>
                <a:gd name="T2" fmla="*/ 5 w 5"/>
                <a:gd name="T3" fmla="*/ 3 h 4"/>
                <a:gd name="T4" fmla="*/ 1 w 5"/>
                <a:gd name="T5" fmla="*/ 1 h 4"/>
                <a:gd name="T6" fmla="*/ 1 w 5"/>
                <a:gd name="T7" fmla="*/ 4 h 4"/>
              </a:gdLst>
              <a:ahLst/>
              <a:cxnLst>
                <a:cxn ang="0">
                  <a:pos x="T0" y="T1"/>
                </a:cxn>
                <a:cxn ang="0">
                  <a:pos x="T2" y="T3"/>
                </a:cxn>
                <a:cxn ang="0">
                  <a:pos x="T4" y="T5"/>
                </a:cxn>
                <a:cxn ang="0">
                  <a:pos x="T6" y="T7"/>
                </a:cxn>
              </a:cxnLst>
              <a:rect l="0" t="0" r="r" b="b"/>
              <a:pathLst>
                <a:path w="5" h="4">
                  <a:moveTo>
                    <a:pt x="1" y="4"/>
                  </a:moveTo>
                  <a:cubicBezTo>
                    <a:pt x="2" y="3"/>
                    <a:pt x="4" y="4"/>
                    <a:pt x="5" y="3"/>
                  </a:cubicBezTo>
                  <a:cubicBezTo>
                    <a:pt x="3" y="2"/>
                    <a:pt x="3" y="0"/>
                    <a:pt x="1" y="1"/>
                  </a:cubicBezTo>
                  <a:cubicBezTo>
                    <a:pt x="0" y="2"/>
                    <a:pt x="1"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82" name="Freeform 1941"/>
            <p:cNvSpPr/>
            <p:nvPr/>
          </p:nvSpPr>
          <p:spPr bwMode="auto">
            <a:xfrm>
              <a:off x="7305676" y="4591051"/>
              <a:ext cx="1588"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83" name="Freeform 1942"/>
            <p:cNvSpPr/>
            <p:nvPr/>
          </p:nvSpPr>
          <p:spPr bwMode="auto">
            <a:xfrm>
              <a:off x="7289801" y="4591051"/>
              <a:ext cx="15875" cy="6350"/>
            </a:xfrm>
            <a:custGeom>
              <a:avLst/>
              <a:gdLst>
                <a:gd name="T0" fmla="*/ 11 w 11"/>
                <a:gd name="T1" fmla="*/ 3 h 5"/>
                <a:gd name="T2" fmla="*/ 10 w 11"/>
                <a:gd name="T3" fmla="*/ 3 h 5"/>
                <a:gd name="T4" fmla="*/ 9 w 11"/>
                <a:gd name="T5" fmla="*/ 3 h 5"/>
                <a:gd name="T6" fmla="*/ 11 w 11"/>
                <a:gd name="T7" fmla="*/ 2 h 5"/>
                <a:gd name="T8" fmla="*/ 7 w 11"/>
                <a:gd name="T9" fmla="*/ 1 h 5"/>
                <a:gd name="T10" fmla="*/ 7 w 11"/>
                <a:gd name="T11" fmla="*/ 2 h 5"/>
                <a:gd name="T12" fmla="*/ 5 w 11"/>
                <a:gd name="T13" fmla="*/ 2 h 5"/>
                <a:gd name="T14" fmla="*/ 1 w 11"/>
                <a:gd name="T15" fmla="*/ 1 h 5"/>
                <a:gd name="T16" fmla="*/ 1 w 11"/>
                <a:gd name="T17" fmla="*/ 3 h 5"/>
                <a:gd name="T18" fmla="*/ 8 w 11"/>
                <a:gd name="T19" fmla="*/ 3 h 5"/>
                <a:gd name="T20" fmla="*/ 11 w 11"/>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5">
                  <a:moveTo>
                    <a:pt x="11" y="3"/>
                  </a:moveTo>
                  <a:cubicBezTo>
                    <a:pt x="10" y="3"/>
                    <a:pt x="10" y="3"/>
                    <a:pt x="10" y="3"/>
                  </a:cubicBezTo>
                  <a:cubicBezTo>
                    <a:pt x="10" y="3"/>
                    <a:pt x="9" y="3"/>
                    <a:pt x="9" y="3"/>
                  </a:cubicBezTo>
                  <a:cubicBezTo>
                    <a:pt x="9" y="2"/>
                    <a:pt x="11" y="2"/>
                    <a:pt x="11" y="2"/>
                  </a:cubicBezTo>
                  <a:cubicBezTo>
                    <a:pt x="10" y="0"/>
                    <a:pt x="7" y="3"/>
                    <a:pt x="7" y="1"/>
                  </a:cubicBezTo>
                  <a:cubicBezTo>
                    <a:pt x="7" y="2"/>
                    <a:pt x="7" y="2"/>
                    <a:pt x="7" y="2"/>
                  </a:cubicBezTo>
                  <a:cubicBezTo>
                    <a:pt x="6" y="2"/>
                    <a:pt x="6" y="2"/>
                    <a:pt x="5" y="2"/>
                  </a:cubicBezTo>
                  <a:cubicBezTo>
                    <a:pt x="5" y="0"/>
                    <a:pt x="3" y="1"/>
                    <a:pt x="1" y="1"/>
                  </a:cubicBezTo>
                  <a:cubicBezTo>
                    <a:pt x="0" y="2"/>
                    <a:pt x="2" y="2"/>
                    <a:pt x="1" y="3"/>
                  </a:cubicBezTo>
                  <a:cubicBezTo>
                    <a:pt x="3" y="3"/>
                    <a:pt x="5" y="4"/>
                    <a:pt x="8" y="3"/>
                  </a:cubicBezTo>
                  <a:cubicBezTo>
                    <a:pt x="9" y="3"/>
                    <a:pt x="11" y="5"/>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84" name="Freeform 1943"/>
            <p:cNvSpPr/>
            <p:nvPr/>
          </p:nvSpPr>
          <p:spPr bwMode="auto">
            <a:xfrm>
              <a:off x="7199313" y="4379914"/>
              <a:ext cx="3175" cy="317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85" name="Freeform 1944"/>
            <p:cNvSpPr/>
            <p:nvPr/>
          </p:nvSpPr>
          <p:spPr bwMode="auto">
            <a:xfrm>
              <a:off x="7216776" y="4419601"/>
              <a:ext cx="3175" cy="3175"/>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2"/>
                    <a:pt x="0" y="2"/>
                    <a:pt x="0" y="2"/>
                  </a:cubicBezTo>
                  <a:cubicBezTo>
                    <a:pt x="2" y="2"/>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86" name="Freeform 1945"/>
            <p:cNvSpPr/>
            <p:nvPr/>
          </p:nvSpPr>
          <p:spPr bwMode="auto">
            <a:xfrm>
              <a:off x="7292976" y="4579939"/>
              <a:ext cx="1588" cy="3175"/>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1"/>
                    <a:pt x="1" y="2"/>
                  </a:cubicBezTo>
                  <a:cubicBezTo>
                    <a:pt x="1" y="2"/>
                    <a:pt x="2" y="1"/>
                    <a:pt x="2" y="2"/>
                  </a:cubicBezTo>
                  <a:cubicBezTo>
                    <a:pt x="2"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87" name="Freeform 1946"/>
            <p:cNvSpPr/>
            <p:nvPr/>
          </p:nvSpPr>
          <p:spPr bwMode="auto">
            <a:xfrm>
              <a:off x="7289801" y="4597401"/>
              <a:ext cx="11113" cy="3175"/>
            </a:xfrm>
            <a:custGeom>
              <a:avLst/>
              <a:gdLst>
                <a:gd name="T0" fmla="*/ 8 w 8"/>
                <a:gd name="T1" fmla="*/ 1 h 2"/>
                <a:gd name="T2" fmla="*/ 5 w 8"/>
                <a:gd name="T3" fmla="*/ 0 h 2"/>
                <a:gd name="T4" fmla="*/ 1 w 8"/>
                <a:gd name="T5" fmla="*/ 2 h 2"/>
                <a:gd name="T6" fmla="*/ 0 w 8"/>
                <a:gd name="T7" fmla="*/ 1 h 2"/>
                <a:gd name="T8" fmla="*/ 1 w 8"/>
                <a:gd name="T9" fmla="*/ 2 h 2"/>
                <a:gd name="T10" fmla="*/ 5 w 8"/>
                <a:gd name="T11" fmla="*/ 2 h 2"/>
                <a:gd name="T12" fmla="*/ 8 w 8"/>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8" y="1"/>
                  </a:moveTo>
                  <a:cubicBezTo>
                    <a:pt x="5" y="0"/>
                    <a:pt x="5" y="0"/>
                    <a:pt x="5" y="0"/>
                  </a:cubicBezTo>
                  <a:cubicBezTo>
                    <a:pt x="4" y="0"/>
                    <a:pt x="1" y="0"/>
                    <a:pt x="1" y="2"/>
                  </a:cubicBezTo>
                  <a:cubicBezTo>
                    <a:pt x="0" y="1"/>
                    <a:pt x="0" y="1"/>
                    <a:pt x="0" y="1"/>
                  </a:cubicBezTo>
                  <a:cubicBezTo>
                    <a:pt x="0" y="1"/>
                    <a:pt x="0" y="2"/>
                    <a:pt x="1" y="2"/>
                  </a:cubicBezTo>
                  <a:cubicBezTo>
                    <a:pt x="2" y="2"/>
                    <a:pt x="4" y="0"/>
                    <a:pt x="5" y="2"/>
                  </a:cubicBezTo>
                  <a:cubicBezTo>
                    <a:pt x="6" y="1"/>
                    <a:pt x="7" y="2"/>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88" name="Freeform 1947"/>
            <p:cNvSpPr/>
            <p:nvPr/>
          </p:nvSpPr>
          <p:spPr bwMode="auto">
            <a:xfrm>
              <a:off x="7205663" y="4405314"/>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89" name="Freeform 1948"/>
            <p:cNvSpPr/>
            <p:nvPr/>
          </p:nvSpPr>
          <p:spPr bwMode="auto">
            <a:xfrm>
              <a:off x="7286626" y="4579939"/>
              <a:ext cx="6350" cy="4763"/>
            </a:xfrm>
            <a:custGeom>
              <a:avLst/>
              <a:gdLst>
                <a:gd name="T0" fmla="*/ 0 w 4"/>
                <a:gd name="T1" fmla="*/ 2 h 3"/>
                <a:gd name="T2" fmla="*/ 4 w 4"/>
                <a:gd name="T3" fmla="*/ 2 h 3"/>
                <a:gd name="T4" fmla="*/ 1 w 4"/>
                <a:gd name="T5" fmla="*/ 0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2" y="3"/>
                    <a:pt x="4" y="2"/>
                  </a:cubicBezTo>
                  <a:cubicBezTo>
                    <a:pt x="1" y="0"/>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90" name="Freeform 1949"/>
            <p:cNvSpPr/>
            <p:nvPr/>
          </p:nvSpPr>
          <p:spPr bwMode="auto">
            <a:xfrm>
              <a:off x="7196138" y="4386264"/>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91" name="Freeform 1950"/>
            <p:cNvSpPr/>
            <p:nvPr/>
          </p:nvSpPr>
          <p:spPr bwMode="auto">
            <a:xfrm>
              <a:off x="7196138" y="4389439"/>
              <a:ext cx="1588" cy="158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92" name="Freeform 1951"/>
            <p:cNvSpPr/>
            <p:nvPr/>
          </p:nvSpPr>
          <p:spPr bwMode="auto">
            <a:xfrm>
              <a:off x="7281863" y="4581526"/>
              <a:ext cx="1588" cy="1588"/>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93" name="Freeform 1952"/>
            <p:cNvSpPr/>
            <p:nvPr/>
          </p:nvSpPr>
          <p:spPr bwMode="auto">
            <a:xfrm>
              <a:off x="7192963" y="4397376"/>
              <a:ext cx="3175" cy="1588"/>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94" name="Freeform 1953"/>
            <p:cNvSpPr/>
            <p:nvPr/>
          </p:nvSpPr>
          <p:spPr bwMode="auto">
            <a:xfrm>
              <a:off x="7280276" y="4591051"/>
              <a:ext cx="6350" cy="4763"/>
            </a:xfrm>
            <a:custGeom>
              <a:avLst/>
              <a:gdLst>
                <a:gd name="T0" fmla="*/ 5 w 5"/>
                <a:gd name="T1" fmla="*/ 1 h 3"/>
                <a:gd name="T2" fmla="*/ 1 w 5"/>
                <a:gd name="T3" fmla="*/ 1 h 3"/>
                <a:gd name="T4" fmla="*/ 0 w 5"/>
                <a:gd name="T5" fmla="*/ 1 h 3"/>
                <a:gd name="T6" fmla="*/ 1 w 5"/>
                <a:gd name="T7" fmla="*/ 3 h 3"/>
                <a:gd name="T8" fmla="*/ 2 w 5"/>
                <a:gd name="T9" fmla="*/ 2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cubicBezTo>
                    <a:pt x="4" y="0"/>
                    <a:pt x="2" y="2"/>
                    <a:pt x="1" y="1"/>
                  </a:cubicBezTo>
                  <a:cubicBezTo>
                    <a:pt x="0" y="1"/>
                    <a:pt x="0" y="1"/>
                    <a:pt x="0" y="1"/>
                  </a:cubicBezTo>
                  <a:cubicBezTo>
                    <a:pt x="1" y="1"/>
                    <a:pt x="1" y="2"/>
                    <a:pt x="1" y="3"/>
                  </a:cubicBezTo>
                  <a:cubicBezTo>
                    <a:pt x="2" y="2"/>
                    <a:pt x="2" y="2"/>
                    <a:pt x="2" y="2"/>
                  </a:cubicBezTo>
                  <a:cubicBezTo>
                    <a:pt x="3" y="2"/>
                    <a:pt x="5" y="2"/>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95" name="Freeform 1954"/>
            <p:cNvSpPr/>
            <p:nvPr/>
          </p:nvSpPr>
          <p:spPr bwMode="auto">
            <a:xfrm>
              <a:off x="7269163" y="4579939"/>
              <a:ext cx="12700" cy="3175"/>
            </a:xfrm>
            <a:custGeom>
              <a:avLst/>
              <a:gdLst>
                <a:gd name="T0" fmla="*/ 6 w 8"/>
                <a:gd name="T1" fmla="*/ 1 h 2"/>
                <a:gd name="T2" fmla="*/ 4 w 8"/>
                <a:gd name="T3" fmla="*/ 2 h 2"/>
                <a:gd name="T4" fmla="*/ 4 w 8"/>
                <a:gd name="T5" fmla="*/ 0 h 2"/>
                <a:gd name="T6" fmla="*/ 0 w 8"/>
                <a:gd name="T7" fmla="*/ 1 h 2"/>
                <a:gd name="T8" fmla="*/ 8 w 8"/>
                <a:gd name="T9" fmla="*/ 2 h 2"/>
                <a:gd name="T10" fmla="*/ 6 w 8"/>
                <a:gd name="T11" fmla="*/ 1 h 2"/>
              </a:gdLst>
              <a:ahLst/>
              <a:cxnLst>
                <a:cxn ang="0">
                  <a:pos x="T0" y="T1"/>
                </a:cxn>
                <a:cxn ang="0">
                  <a:pos x="T2" y="T3"/>
                </a:cxn>
                <a:cxn ang="0">
                  <a:pos x="T4" y="T5"/>
                </a:cxn>
                <a:cxn ang="0">
                  <a:pos x="T6" y="T7"/>
                </a:cxn>
                <a:cxn ang="0">
                  <a:pos x="T8" y="T9"/>
                </a:cxn>
                <a:cxn ang="0">
                  <a:pos x="T10" y="T11"/>
                </a:cxn>
              </a:cxnLst>
              <a:rect l="0" t="0" r="r" b="b"/>
              <a:pathLst>
                <a:path w="8" h="2">
                  <a:moveTo>
                    <a:pt x="6" y="1"/>
                  </a:moveTo>
                  <a:cubicBezTo>
                    <a:pt x="6" y="2"/>
                    <a:pt x="4" y="1"/>
                    <a:pt x="4" y="2"/>
                  </a:cubicBezTo>
                  <a:cubicBezTo>
                    <a:pt x="4" y="0"/>
                    <a:pt x="4" y="0"/>
                    <a:pt x="4" y="0"/>
                  </a:cubicBezTo>
                  <a:cubicBezTo>
                    <a:pt x="2" y="0"/>
                    <a:pt x="1" y="0"/>
                    <a:pt x="0" y="1"/>
                  </a:cubicBezTo>
                  <a:cubicBezTo>
                    <a:pt x="3" y="2"/>
                    <a:pt x="6" y="2"/>
                    <a:pt x="8" y="2"/>
                  </a:cubicBezTo>
                  <a:cubicBezTo>
                    <a:pt x="8" y="1"/>
                    <a:pt x="7"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96" name="Freeform 1955"/>
            <p:cNvSpPr/>
            <p:nvPr/>
          </p:nvSpPr>
          <p:spPr bwMode="auto">
            <a:xfrm>
              <a:off x="7186613" y="4386264"/>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97" name="Freeform 1956"/>
            <p:cNvSpPr/>
            <p:nvPr/>
          </p:nvSpPr>
          <p:spPr bwMode="auto">
            <a:xfrm>
              <a:off x="7281863" y="4597401"/>
              <a:ext cx="1588" cy="3175"/>
            </a:xfrm>
            <a:custGeom>
              <a:avLst/>
              <a:gdLst>
                <a:gd name="T0" fmla="*/ 0 w 2"/>
                <a:gd name="T1" fmla="*/ 1 h 2"/>
                <a:gd name="T2" fmla="*/ 0 w 2"/>
                <a:gd name="T3" fmla="*/ 2 h 2"/>
                <a:gd name="T4" fmla="*/ 0 w 2"/>
                <a:gd name="T5" fmla="*/ 1 h 2"/>
              </a:gdLst>
              <a:ahLst/>
              <a:cxnLst>
                <a:cxn ang="0">
                  <a:pos x="T0" y="T1"/>
                </a:cxn>
                <a:cxn ang="0">
                  <a:pos x="T2" y="T3"/>
                </a:cxn>
                <a:cxn ang="0">
                  <a:pos x="T4" y="T5"/>
                </a:cxn>
              </a:cxnLst>
              <a:rect l="0" t="0" r="r" b="b"/>
              <a:pathLst>
                <a:path w="2" h="2">
                  <a:moveTo>
                    <a:pt x="0" y="1"/>
                  </a:moveTo>
                  <a:cubicBezTo>
                    <a:pt x="0" y="2"/>
                    <a:pt x="0" y="2"/>
                    <a:pt x="0" y="2"/>
                  </a:cubicBezTo>
                  <a:cubicBezTo>
                    <a:pt x="2"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98" name="Freeform 1957"/>
            <p:cNvSpPr/>
            <p:nvPr/>
          </p:nvSpPr>
          <p:spPr bwMode="auto">
            <a:xfrm>
              <a:off x="7156451" y="4337051"/>
              <a:ext cx="1588" cy="1588"/>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99" name="Freeform 1958"/>
            <p:cNvSpPr/>
            <p:nvPr/>
          </p:nvSpPr>
          <p:spPr bwMode="auto">
            <a:xfrm>
              <a:off x="7153276" y="4338639"/>
              <a:ext cx="1588" cy="1588"/>
            </a:xfrm>
            <a:custGeom>
              <a:avLst/>
              <a:gdLst>
                <a:gd name="T0" fmla="*/ 1 w 1"/>
                <a:gd name="T1" fmla="*/ 1 h 1"/>
                <a:gd name="T2" fmla="*/ 1 w 1"/>
                <a:gd name="T3" fmla="*/ 0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1"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00" name="Freeform 1959"/>
            <p:cNvSpPr/>
            <p:nvPr/>
          </p:nvSpPr>
          <p:spPr bwMode="auto">
            <a:xfrm>
              <a:off x="7277101" y="4598989"/>
              <a:ext cx="3175"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1" y="0"/>
                    <a:pt x="0" y="1"/>
                  </a:cubicBezTo>
                  <a:cubicBezTo>
                    <a:pt x="1"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01" name="Freeform 1960"/>
            <p:cNvSpPr/>
            <p:nvPr/>
          </p:nvSpPr>
          <p:spPr bwMode="auto">
            <a:xfrm>
              <a:off x="7269163" y="4592639"/>
              <a:ext cx="6350" cy="4763"/>
            </a:xfrm>
            <a:custGeom>
              <a:avLst/>
              <a:gdLst>
                <a:gd name="T0" fmla="*/ 4 w 4"/>
                <a:gd name="T1" fmla="*/ 1 h 3"/>
                <a:gd name="T2" fmla="*/ 0 w 4"/>
                <a:gd name="T3" fmla="*/ 1 h 3"/>
                <a:gd name="T4" fmla="*/ 4 w 4"/>
                <a:gd name="T5" fmla="*/ 1 h 3"/>
              </a:gdLst>
              <a:ahLst/>
              <a:cxnLst>
                <a:cxn ang="0">
                  <a:pos x="T0" y="T1"/>
                </a:cxn>
                <a:cxn ang="0">
                  <a:pos x="T2" y="T3"/>
                </a:cxn>
                <a:cxn ang="0">
                  <a:pos x="T4" y="T5"/>
                </a:cxn>
              </a:cxnLst>
              <a:rect l="0" t="0" r="r" b="b"/>
              <a:pathLst>
                <a:path w="4" h="3">
                  <a:moveTo>
                    <a:pt x="4" y="1"/>
                  </a:moveTo>
                  <a:cubicBezTo>
                    <a:pt x="3" y="1"/>
                    <a:pt x="1" y="0"/>
                    <a:pt x="0" y="1"/>
                  </a:cubicBezTo>
                  <a:cubicBezTo>
                    <a:pt x="1" y="1"/>
                    <a:pt x="3" y="3"/>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02" name="Freeform 1961"/>
            <p:cNvSpPr/>
            <p:nvPr/>
          </p:nvSpPr>
          <p:spPr bwMode="auto">
            <a:xfrm>
              <a:off x="7275513" y="4595814"/>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03" name="Freeform 1962"/>
            <p:cNvSpPr/>
            <p:nvPr/>
          </p:nvSpPr>
          <p:spPr bwMode="auto">
            <a:xfrm>
              <a:off x="7270751" y="4597401"/>
              <a:ext cx="3175" cy="3175"/>
            </a:xfrm>
            <a:custGeom>
              <a:avLst/>
              <a:gdLst>
                <a:gd name="T0" fmla="*/ 2 w 2"/>
                <a:gd name="T1" fmla="*/ 2 h 3"/>
                <a:gd name="T2" fmla="*/ 0 w 2"/>
                <a:gd name="T3" fmla="*/ 1 h 3"/>
                <a:gd name="T4" fmla="*/ 0 w 2"/>
                <a:gd name="T5" fmla="*/ 2 h 3"/>
                <a:gd name="T6" fmla="*/ 2 w 2"/>
                <a:gd name="T7" fmla="*/ 2 h 3"/>
              </a:gdLst>
              <a:ahLst/>
              <a:cxnLst>
                <a:cxn ang="0">
                  <a:pos x="T0" y="T1"/>
                </a:cxn>
                <a:cxn ang="0">
                  <a:pos x="T2" y="T3"/>
                </a:cxn>
                <a:cxn ang="0">
                  <a:pos x="T4" y="T5"/>
                </a:cxn>
                <a:cxn ang="0">
                  <a:pos x="T6" y="T7"/>
                </a:cxn>
              </a:cxnLst>
              <a:rect l="0" t="0" r="r" b="b"/>
              <a:pathLst>
                <a:path w="2" h="3">
                  <a:moveTo>
                    <a:pt x="2" y="2"/>
                  </a:moveTo>
                  <a:cubicBezTo>
                    <a:pt x="1" y="2"/>
                    <a:pt x="1" y="0"/>
                    <a:pt x="0" y="1"/>
                  </a:cubicBezTo>
                  <a:cubicBezTo>
                    <a:pt x="0" y="2"/>
                    <a:pt x="0" y="2"/>
                    <a:pt x="0" y="2"/>
                  </a:cubicBezTo>
                  <a:cubicBezTo>
                    <a:pt x="1" y="2"/>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04" name="Freeform 1963"/>
            <p:cNvSpPr/>
            <p:nvPr/>
          </p:nvSpPr>
          <p:spPr bwMode="auto">
            <a:xfrm>
              <a:off x="7269163" y="4595814"/>
              <a:ext cx="0"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05" name="Freeform 1964"/>
            <p:cNvSpPr/>
            <p:nvPr/>
          </p:nvSpPr>
          <p:spPr bwMode="auto">
            <a:xfrm>
              <a:off x="7267576" y="459740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06" name="Freeform 1965"/>
            <p:cNvSpPr/>
            <p:nvPr/>
          </p:nvSpPr>
          <p:spPr bwMode="auto">
            <a:xfrm>
              <a:off x="7264401" y="4592639"/>
              <a:ext cx="3175" cy="3175"/>
            </a:xfrm>
            <a:custGeom>
              <a:avLst/>
              <a:gdLst>
                <a:gd name="T0" fmla="*/ 1 w 2"/>
                <a:gd name="T1" fmla="*/ 0 h 2"/>
                <a:gd name="T2" fmla="*/ 0 w 2"/>
                <a:gd name="T3" fmla="*/ 1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1" y="1"/>
                    <a:pt x="1" y="1"/>
                    <a:pt x="1" y="1"/>
                  </a:cubicBezTo>
                  <a:cubicBezTo>
                    <a:pt x="2"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07" name="Freeform 1966"/>
            <p:cNvSpPr/>
            <p:nvPr/>
          </p:nvSpPr>
          <p:spPr bwMode="auto">
            <a:xfrm>
              <a:off x="7240588" y="4587876"/>
              <a:ext cx="23813" cy="9525"/>
            </a:xfrm>
            <a:custGeom>
              <a:avLst/>
              <a:gdLst>
                <a:gd name="T0" fmla="*/ 16 w 17"/>
                <a:gd name="T1" fmla="*/ 3 h 6"/>
                <a:gd name="T2" fmla="*/ 9 w 17"/>
                <a:gd name="T3" fmla="*/ 3 h 6"/>
                <a:gd name="T4" fmla="*/ 9 w 17"/>
                <a:gd name="T5" fmla="*/ 3 h 6"/>
                <a:gd name="T6" fmla="*/ 9 w 17"/>
                <a:gd name="T7" fmla="*/ 2 h 6"/>
                <a:gd name="T8" fmla="*/ 7 w 17"/>
                <a:gd name="T9" fmla="*/ 3 h 6"/>
                <a:gd name="T10" fmla="*/ 2 w 17"/>
                <a:gd name="T11" fmla="*/ 1 h 6"/>
                <a:gd name="T12" fmla="*/ 0 w 17"/>
                <a:gd name="T13" fmla="*/ 2 h 6"/>
                <a:gd name="T14" fmla="*/ 3 w 17"/>
                <a:gd name="T15" fmla="*/ 3 h 6"/>
                <a:gd name="T16" fmla="*/ 3 w 17"/>
                <a:gd name="T17" fmla="*/ 4 h 6"/>
                <a:gd name="T18" fmla="*/ 6 w 17"/>
                <a:gd name="T19" fmla="*/ 6 h 6"/>
                <a:gd name="T20" fmla="*/ 8 w 17"/>
                <a:gd name="T21" fmla="*/ 5 h 6"/>
                <a:gd name="T22" fmla="*/ 14 w 17"/>
                <a:gd name="T23" fmla="*/ 5 h 6"/>
                <a:gd name="T24" fmla="*/ 16 w 17"/>
                <a:gd name="T2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6">
                  <a:moveTo>
                    <a:pt x="16" y="3"/>
                  </a:moveTo>
                  <a:cubicBezTo>
                    <a:pt x="13" y="2"/>
                    <a:pt x="12" y="3"/>
                    <a:pt x="9" y="3"/>
                  </a:cubicBezTo>
                  <a:cubicBezTo>
                    <a:pt x="9" y="3"/>
                    <a:pt x="9" y="3"/>
                    <a:pt x="9" y="3"/>
                  </a:cubicBezTo>
                  <a:cubicBezTo>
                    <a:pt x="9" y="2"/>
                    <a:pt x="9" y="2"/>
                    <a:pt x="9" y="2"/>
                  </a:cubicBezTo>
                  <a:cubicBezTo>
                    <a:pt x="8" y="2"/>
                    <a:pt x="7" y="1"/>
                    <a:pt x="7" y="3"/>
                  </a:cubicBezTo>
                  <a:cubicBezTo>
                    <a:pt x="4" y="4"/>
                    <a:pt x="3" y="0"/>
                    <a:pt x="2" y="1"/>
                  </a:cubicBezTo>
                  <a:cubicBezTo>
                    <a:pt x="0" y="1"/>
                    <a:pt x="1" y="2"/>
                    <a:pt x="0" y="2"/>
                  </a:cubicBezTo>
                  <a:cubicBezTo>
                    <a:pt x="0" y="3"/>
                    <a:pt x="2" y="3"/>
                    <a:pt x="3" y="3"/>
                  </a:cubicBezTo>
                  <a:cubicBezTo>
                    <a:pt x="3" y="4"/>
                    <a:pt x="2" y="4"/>
                    <a:pt x="3" y="4"/>
                  </a:cubicBezTo>
                  <a:cubicBezTo>
                    <a:pt x="3" y="5"/>
                    <a:pt x="5" y="5"/>
                    <a:pt x="6" y="6"/>
                  </a:cubicBezTo>
                  <a:cubicBezTo>
                    <a:pt x="6" y="6"/>
                    <a:pt x="8" y="6"/>
                    <a:pt x="8" y="5"/>
                  </a:cubicBezTo>
                  <a:cubicBezTo>
                    <a:pt x="10" y="6"/>
                    <a:pt x="12" y="5"/>
                    <a:pt x="14" y="5"/>
                  </a:cubicBezTo>
                  <a:cubicBezTo>
                    <a:pt x="15" y="4"/>
                    <a:pt x="17" y="4"/>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08" name="Freeform 1967"/>
            <p:cNvSpPr/>
            <p:nvPr/>
          </p:nvSpPr>
          <p:spPr bwMode="auto">
            <a:xfrm>
              <a:off x="7137401" y="4351339"/>
              <a:ext cx="6350" cy="4763"/>
            </a:xfrm>
            <a:custGeom>
              <a:avLst/>
              <a:gdLst>
                <a:gd name="T0" fmla="*/ 5 w 5"/>
                <a:gd name="T1" fmla="*/ 2 h 3"/>
                <a:gd name="T2" fmla="*/ 0 w 5"/>
                <a:gd name="T3" fmla="*/ 1 h 3"/>
                <a:gd name="T4" fmla="*/ 0 w 5"/>
                <a:gd name="T5" fmla="*/ 3 h 3"/>
                <a:gd name="T6" fmla="*/ 5 w 5"/>
                <a:gd name="T7" fmla="*/ 2 h 3"/>
              </a:gdLst>
              <a:ahLst/>
              <a:cxnLst>
                <a:cxn ang="0">
                  <a:pos x="T0" y="T1"/>
                </a:cxn>
                <a:cxn ang="0">
                  <a:pos x="T2" y="T3"/>
                </a:cxn>
                <a:cxn ang="0">
                  <a:pos x="T4" y="T5"/>
                </a:cxn>
                <a:cxn ang="0">
                  <a:pos x="T6" y="T7"/>
                </a:cxn>
              </a:cxnLst>
              <a:rect l="0" t="0" r="r" b="b"/>
              <a:pathLst>
                <a:path w="5" h="3">
                  <a:moveTo>
                    <a:pt x="5" y="2"/>
                  </a:moveTo>
                  <a:cubicBezTo>
                    <a:pt x="4" y="2"/>
                    <a:pt x="2" y="0"/>
                    <a:pt x="0" y="1"/>
                  </a:cubicBezTo>
                  <a:cubicBezTo>
                    <a:pt x="2" y="2"/>
                    <a:pt x="0" y="3"/>
                    <a:pt x="0" y="3"/>
                  </a:cubicBezTo>
                  <a:cubicBezTo>
                    <a:pt x="1"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09" name="Freeform 1968"/>
            <p:cNvSpPr/>
            <p:nvPr/>
          </p:nvSpPr>
          <p:spPr bwMode="auto">
            <a:xfrm>
              <a:off x="7253288" y="4597401"/>
              <a:ext cx="4763" cy="3175"/>
            </a:xfrm>
            <a:custGeom>
              <a:avLst/>
              <a:gdLst>
                <a:gd name="T0" fmla="*/ 3 w 4"/>
                <a:gd name="T1" fmla="*/ 0 h 2"/>
                <a:gd name="T2" fmla="*/ 3 w 4"/>
                <a:gd name="T3" fmla="*/ 0 h 2"/>
                <a:gd name="T4" fmla="*/ 1 w 4"/>
                <a:gd name="T5" fmla="*/ 0 h 2"/>
                <a:gd name="T6" fmla="*/ 0 w 4"/>
                <a:gd name="T7" fmla="*/ 1 h 2"/>
                <a:gd name="T8" fmla="*/ 4 w 4"/>
                <a:gd name="T9" fmla="*/ 1 h 2"/>
                <a:gd name="T10" fmla="*/ 3 w 4"/>
                <a:gd name="T11" fmla="*/ 2 h 2"/>
                <a:gd name="T12" fmla="*/ 4 w 4"/>
                <a:gd name="T13" fmla="*/ 2 h 2"/>
                <a:gd name="T14" fmla="*/ 3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3" y="0"/>
                  </a:moveTo>
                  <a:cubicBezTo>
                    <a:pt x="3" y="0"/>
                    <a:pt x="3" y="0"/>
                    <a:pt x="3" y="0"/>
                  </a:cubicBezTo>
                  <a:cubicBezTo>
                    <a:pt x="3" y="1"/>
                    <a:pt x="1" y="1"/>
                    <a:pt x="1" y="0"/>
                  </a:cubicBezTo>
                  <a:cubicBezTo>
                    <a:pt x="0" y="1"/>
                    <a:pt x="0" y="1"/>
                    <a:pt x="0" y="1"/>
                  </a:cubicBezTo>
                  <a:cubicBezTo>
                    <a:pt x="4" y="1"/>
                    <a:pt x="4" y="1"/>
                    <a:pt x="4" y="1"/>
                  </a:cubicBezTo>
                  <a:cubicBezTo>
                    <a:pt x="3" y="2"/>
                    <a:pt x="3" y="2"/>
                    <a:pt x="3" y="2"/>
                  </a:cubicBezTo>
                  <a:cubicBezTo>
                    <a:pt x="4" y="2"/>
                    <a:pt x="4" y="2"/>
                    <a:pt x="4" y="2"/>
                  </a:cubicBezTo>
                  <a:cubicBezTo>
                    <a:pt x="4" y="1"/>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10" name="Freeform 1969"/>
            <p:cNvSpPr/>
            <p:nvPr/>
          </p:nvSpPr>
          <p:spPr bwMode="auto">
            <a:xfrm>
              <a:off x="7253288" y="4587876"/>
              <a:ext cx="0" cy="158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11" name="Freeform 1970"/>
            <p:cNvSpPr/>
            <p:nvPr/>
          </p:nvSpPr>
          <p:spPr bwMode="auto">
            <a:xfrm>
              <a:off x="7246938" y="4586289"/>
              <a:ext cx="3175" cy="1588"/>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1"/>
                    <a:pt x="1"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12" name="Rectangle 1971"/>
            <p:cNvSpPr>
              <a:spLocks noChangeArrowheads="1"/>
            </p:cNvSpPr>
            <p:nvPr/>
          </p:nvSpPr>
          <p:spPr bwMode="auto">
            <a:xfrm>
              <a:off x="7248526" y="4597401"/>
              <a:ext cx="3175"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13" name="Freeform 1972"/>
            <p:cNvSpPr/>
            <p:nvPr/>
          </p:nvSpPr>
          <p:spPr bwMode="auto">
            <a:xfrm>
              <a:off x="7126288" y="4341814"/>
              <a:ext cx="1588" cy="317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2" y="1"/>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14" name="Freeform 1973"/>
            <p:cNvSpPr/>
            <p:nvPr/>
          </p:nvSpPr>
          <p:spPr bwMode="auto">
            <a:xfrm>
              <a:off x="7127876" y="4356101"/>
              <a:ext cx="4763" cy="1588"/>
            </a:xfrm>
            <a:custGeom>
              <a:avLst/>
              <a:gdLst>
                <a:gd name="T0" fmla="*/ 0 w 4"/>
                <a:gd name="T1" fmla="*/ 1 h 2"/>
                <a:gd name="T2" fmla="*/ 2 w 4"/>
                <a:gd name="T3" fmla="*/ 2 h 2"/>
                <a:gd name="T4" fmla="*/ 2 w 4"/>
                <a:gd name="T5" fmla="*/ 2 h 2"/>
                <a:gd name="T6" fmla="*/ 4 w 4"/>
                <a:gd name="T7" fmla="*/ 1 h 2"/>
                <a:gd name="T8" fmla="*/ 2 w 4"/>
                <a:gd name="T9" fmla="*/ 0 h 2"/>
                <a:gd name="T10" fmla="*/ 2 w 4"/>
                <a:gd name="T11" fmla="*/ 1 h 2"/>
                <a:gd name="T12" fmla="*/ 0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1"/>
                  </a:moveTo>
                  <a:cubicBezTo>
                    <a:pt x="2" y="2"/>
                    <a:pt x="2" y="2"/>
                    <a:pt x="2" y="2"/>
                  </a:cubicBezTo>
                  <a:cubicBezTo>
                    <a:pt x="2" y="2"/>
                    <a:pt x="2" y="2"/>
                    <a:pt x="2" y="2"/>
                  </a:cubicBezTo>
                  <a:cubicBezTo>
                    <a:pt x="3" y="2"/>
                    <a:pt x="3" y="1"/>
                    <a:pt x="4" y="1"/>
                  </a:cubicBezTo>
                  <a:cubicBezTo>
                    <a:pt x="4" y="0"/>
                    <a:pt x="3" y="0"/>
                    <a:pt x="2" y="0"/>
                  </a:cubicBezTo>
                  <a:cubicBezTo>
                    <a:pt x="2" y="1"/>
                    <a:pt x="2" y="1"/>
                    <a:pt x="2"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15" name="Freeform 1974"/>
            <p:cNvSpPr/>
            <p:nvPr/>
          </p:nvSpPr>
          <p:spPr bwMode="auto">
            <a:xfrm>
              <a:off x="7242176" y="4597401"/>
              <a:ext cx="6350" cy="1588"/>
            </a:xfrm>
            <a:custGeom>
              <a:avLst/>
              <a:gdLst>
                <a:gd name="T0" fmla="*/ 3 w 5"/>
                <a:gd name="T1" fmla="*/ 0 h 2"/>
                <a:gd name="T2" fmla="*/ 0 w 5"/>
                <a:gd name="T3" fmla="*/ 1 h 2"/>
                <a:gd name="T4" fmla="*/ 3 w 5"/>
                <a:gd name="T5" fmla="*/ 0 h 2"/>
                <a:gd name="T6" fmla="*/ 3 w 5"/>
                <a:gd name="T7" fmla="*/ 1 h 2"/>
                <a:gd name="T8" fmla="*/ 5 w 5"/>
                <a:gd name="T9" fmla="*/ 1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2" y="0"/>
                    <a:pt x="1" y="1"/>
                    <a:pt x="0" y="1"/>
                  </a:cubicBezTo>
                  <a:cubicBezTo>
                    <a:pt x="1" y="1"/>
                    <a:pt x="2" y="1"/>
                    <a:pt x="3" y="0"/>
                  </a:cubicBezTo>
                  <a:cubicBezTo>
                    <a:pt x="4" y="1"/>
                    <a:pt x="2" y="2"/>
                    <a:pt x="3" y="1"/>
                  </a:cubicBezTo>
                  <a:cubicBezTo>
                    <a:pt x="5" y="1"/>
                    <a:pt x="5" y="1"/>
                    <a:pt x="5" y="1"/>
                  </a:cubicBezTo>
                  <a:cubicBezTo>
                    <a:pt x="5"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16" name="Freeform 1975"/>
            <p:cNvSpPr/>
            <p:nvPr/>
          </p:nvSpPr>
          <p:spPr bwMode="auto">
            <a:xfrm>
              <a:off x="7123113" y="4351339"/>
              <a:ext cx="4763" cy="3175"/>
            </a:xfrm>
            <a:custGeom>
              <a:avLst/>
              <a:gdLst>
                <a:gd name="T0" fmla="*/ 0 w 3"/>
                <a:gd name="T1" fmla="*/ 2 h 2"/>
                <a:gd name="T2" fmla="*/ 3 w 3"/>
                <a:gd name="T3" fmla="*/ 1 h 2"/>
                <a:gd name="T4" fmla="*/ 3 w 3"/>
                <a:gd name="T5" fmla="*/ 0 h 2"/>
                <a:gd name="T6" fmla="*/ 3 w 3"/>
                <a:gd name="T7" fmla="*/ 0 h 2"/>
                <a:gd name="T8" fmla="*/ 3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cubicBezTo>
                    <a:pt x="1" y="2"/>
                    <a:pt x="3" y="2"/>
                    <a:pt x="3" y="1"/>
                  </a:cubicBezTo>
                  <a:cubicBezTo>
                    <a:pt x="2" y="1"/>
                    <a:pt x="3" y="1"/>
                    <a:pt x="3" y="0"/>
                  </a:cubicBezTo>
                  <a:cubicBezTo>
                    <a:pt x="3" y="0"/>
                    <a:pt x="3" y="0"/>
                    <a:pt x="3" y="0"/>
                  </a:cubicBezTo>
                  <a:cubicBezTo>
                    <a:pt x="3" y="0"/>
                    <a:pt x="3" y="0"/>
                    <a:pt x="3" y="0"/>
                  </a:cubicBezTo>
                  <a:cubicBezTo>
                    <a:pt x="2"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17" name="Freeform 1976"/>
            <p:cNvSpPr/>
            <p:nvPr/>
          </p:nvSpPr>
          <p:spPr bwMode="auto">
            <a:xfrm>
              <a:off x="7127876" y="43529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18" name="Freeform 1977"/>
            <p:cNvSpPr/>
            <p:nvPr/>
          </p:nvSpPr>
          <p:spPr bwMode="auto">
            <a:xfrm>
              <a:off x="7127876" y="435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19" name="Freeform 1978"/>
            <p:cNvSpPr/>
            <p:nvPr/>
          </p:nvSpPr>
          <p:spPr bwMode="auto">
            <a:xfrm>
              <a:off x="7124701" y="4344989"/>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20" name="Freeform 1979"/>
            <p:cNvSpPr/>
            <p:nvPr/>
          </p:nvSpPr>
          <p:spPr bwMode="auto">
            <a:xfrm>
              <a:off x="7126288" y="4356101"/>
              <a:ext cx="1588" cy="1588"/>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21" name="Freeform 1980"/>
            <p:cNvSpPr/>
            <p:nvPr/>
          </p:nvSpPr>
          <p:spPr bwMode="auto">
            <a:xfrm>
              <a:off x="7124701" y="4356101"/>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22" name="Freeform 1981"/>
            <p:cNvSpPr/>
            <p:nvPr/>
          </p:nvSpPr>
          <p:spPr bwMode="auto">
            <a:xfrm>
              <a:off x="7221538" y="4587876"/>
              <a:ext cx="17463" cy="9525"/>
            </a:xfrm>
            <a:custGeom>
              <a:avLst/>
              <a:gdLst>
                <a:gd name="T0" fmla="*/ 11 w 12"/>
                <a:gd name="T1" fmla="*/ 4 h 6"/>
                <a:gd name="T2" fmla="*/ 7 w 12"/>
                <a:gd name="T3" fmla="*/ 4 h 6"/>
                <a:gd name="T4" fmla="*/ 9 w 12"/>
                <a:gd name="T5" fmla="*/ 2 h 6"/>
                <a:gd name="T6" fmla="*/ 8 w 12"/>
                <a:gd name="T7" fmla="*/ 1 h 6"/>
                <a:gd name="T8" fmla="*/ 5 w 12"/>
                <a:gd name="T9" fmla="*/ 0 h 6"/>
                <a:gd name="T10" fmla="*/ 4 w 12"/>
                <a:gd name="T11" fmla="*/ 0 h 6"/>
                <a:gd name="T12" fmla="*/ 0 w 12"/>
                <a:gd name="T13" fmla="*/ 3 h 6"/>
                <a:gd name="T14" fmla="*/ 8 w 12"/>
                <a:gd name="T15" fmla="*/ 5 h 6"/>
                <a:gd name="T16" fmla="*/ 8 w 12"/>
                <a:gd name="T17" fmla="*/ 4 h 6"/>
                <a:gd name="T18" fmla="*/ 10 w 12"/>
                <a:gd name="T19" fmla="*/ 5 h 6"/>
                <a:gd name="T20" fmla="*/ 9 w 12"/>
                <a:gd name="T21" fmla="*/ 6 h 6"/>
                <a:gd name="T22" fmla="*/ 10 w 12"/>
                <a:gd name="T23" fmla="*/ 6 h 6"/>
                <a:gd name="T24" fmla="*/ 11 w 12"/>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
                  <a:moveTo>
                    <a:pt x="11" y="4"/>
                  </a:moveTo>
                  <a:cubicBezTo>
                    <a:pt x="10" y="4"/>
                    <a:pt x="8" y="4"/>
                    <a:pt x="7" y="4"/>
                  </a:cubicBezTo>
                  <a:cubicBezTo>
                    <a:pt x="6" y="3"/>
                    <a:pt x="8" y="2"/>
                    <a:pt x="9" y="2"/>
                  </a:cubicBezTo>
                  <a:cubicBezTo>
                    <a:pt x="8" y="1"/>
                    <a:pt x="8" y="1"/>
                    <a:pt x="8" y="1"/>
                  </a:cubicBezTo>
                  <a:cubicBezTo>
                    <a:pt x="7" y="0"/>
                    <a:pt x="6" y="1"/>
                    <a:pt x="5" y="0"/>
                  </a:cubicBezTo>
                  <a:cubicBezTo>
                    <a:pt x="5" y="0"/>
                    <a:pt x="4" y="0"/>
                    <a:pt x="4" y="0"/>
                  </a:cubicBezTo>
                  <a:cubicBezTo>
                    <a:pt x="4" y="3"/>
                    <a:pt x="1" y="2"/>
                    <a:pt x="0" y="3"/>
                  </a:cubicBezTo>
                  <a:cubicBezTo>
                    <a:pt x="2" y="5"/>
                    <a:pt x="5" y="4"/>
                    <a:pt x="8" y="5"/>
                  </a:cubicBezTo>
                  <a:cubicBezTo>
                    <a:pt x="8" y="4"/>
                    <a:pt x="8" y="4"/>
                    <a:pt x="8" y="4"/>
                  </a:cubicBezTo>
                  <a:cubicBezTo>
                    <a:pt x="9" y="4"/>
                    <a:pt x="10" y="5"/>
                    <a:pt x="10" y="5"/>
                  </a:cubicBezTo>
                  <a:cubicBezTo>
                    <a:pt x="9" y="6"/>
                    <a:pt x="9" y="6"/>
                    <a:pt x="9" y="6"/>
                  </a:cubicBezTo>
                  <a:cubicBezTo>
                    <a:pt x="10" y="6"/>
                    <a:pt x="10" y="6"/>
                    <a:pt x="10" y="6"/>
                  </a:cubicBezTo>
                  <a:cubicBezTo>
                    <a:pt x="12" y="6"/>
                    <a:pt x="12" y="5"/>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23" name="Freeform 1982"/>
            <p:cNvSpPr/>
            <p:nvPr/>
          </p:nvSpPr>
          <p:spPr bwMode="auto">
            <a:xfrm>
              <a:off x="7115176" y="4351339"/>
              <a:ext cx="3175" cy="1588"/>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24" name="Freeform 1983"/>
            <p:cNvSpPr/>
            <p:nvPr/>
          </p:nvSpPr>
          <p:spPr bwMode="auto">
            <a:xfrm>
              <a:off x="7226301" y="4583114"/>
              <a:ext cx="3175" cy="1588"/>
            </a:xfrm>
            <a:custGeom>
              <a:avLst/>
              <a:gdLst>
                <a:gd name="T0" fmla="*/ 1 w 2"/>
                <a:gd name="T1" fmla="*/ 1 h 1"/>
                <a:gd name="T2" fmla="*/ 0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25" name="Freeform 1984"/>
            <p:cNvSpPr/>
            <p:nvPr/>
          </p:nvSpPr>
          <p:spPr bwMode="auto">
            <a:xfrm>
              <a:off x="7113588" y="4352926"/>
              <a:ext cx="1588" cy="1588"/>
            </a:xfrm>
            <a:custGeom>
              <a:avLst/>
              <a:gdLst>
                <a:gd name="T0" fmla="*/ 0 w 2"/>
                <a:gd name="T1" fmla="*/ 1 h 1"/>
                <a:gd name="T2" fmla="*/ 1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2"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26" name="Freeform 1985"/>
            <p:cNvSpPr/>
            <p:nvPr/>
          </p:nvSpPr>
          <p:spPr bwMode="auto">
            <a:xfrm>
              <a:off x="7219951" y="4579939"/>
              <a:ext cx="4763" cy="4763"/>
            </a:xfrm>
            <a:custGeom>
              <a:avLst/>
              <a:gdLst>
                <a:gd name="T0" fmla="*/ 3 w 3"/>
                <a:gd name="T1" fmla="*/ 3 h 3"/>
                <a:gd name="T2" fmla="*/ 3 w 3"/>
                <a:gd name="T3" fmla="*/ 2 h 3"/>
                <a:gd name="T4" fmla="*/ 0 w 3"/>
                <a:gd name="T5" fmla="*/ 0 h 3"/>
                <a:gd name="T6" fmla="*/ 0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3" y="2"/>
                    <a:pt x="3" y="2"/>
                  </a:cubicBezTo>
                  <a:cubicBezTo>
                    <a:pt x="3" y="0"/>
                    <a:pt x="1" y="1"/>
                    <a:pt x="0" y="0"/>
                  </a:cubicBezTo>
                  <a:cubicBezTo>
                    <a:pt x="0" y="2"/>
                    <a:pt x="0" y="2"/>
                    <a:pt x="0" y="2"/>
                  </a:cubicBezTo>
                  <a:cubicBezTo>
                    <a:pt x="1" y="3"/>
                    <a:pt x="3"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27" name="Freeform 1986"/>
            <p:cNvSpPr/>
            <p:nvPr/>
          </p:nvSpPr>
          <p:spPr bwMode="auto">
            <a:xfrm>
              <a:off x="7110413" y="4356101"/>
              <a:ext cx="4763" cy="1588"/>
            </a:xfrm>
            <a:custGeom>
              <a:avLst/>
              <a:gdLst>
                <a:gd name="T0" fmla="*/ 0 w 3"/>
                <a:gd name="T1" fmla="*/ 2 h 2"/>
                <a:gd name="T2" fmla="*/ 2 w 3"/>
                <a:gd name="T3" fmla="*/ 1 h 2"/>
                <a:gd name="T4" fmla="*/ 2 w 3"/>
                <a:gd name="T5" fmla="*/ 2 h 2"/>
                <a:gd name="T6" fmla="*/ 3 w 3"/>
                <a:gd name="T7" fmla="*/ 2 h 2"/>
                <a:gd name="T8" fmla="*/ 3 w 3"/>
                <a:gd name="T9" fmla="*/ 1 h 2"/>
                <a:gd name="T10" fmla="*/ 2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2" y="1"/>
                    <a:pt x="2" y="1"/>
                    <a:pt x="2" y="1"/>
                  </a:cubicBezTo>
                  <a:cubicBezTo>
                    <a:pt x="2" y="2"/>
                    <a:pt x="1" y="2"/>
                    <a:pt x="2" y="2"/>
                  </a:cubicBezTo>
                  <a:cubicBezTo>
                    <a:pt x="3" y="2"/>
                    <a:pt x="3" y="2"/>
                    <a:pt x="3" y="2"/>
                  </a:cubicBezTo>
                  <a:cubicBezTo>
                    <a:pt x="2" y="2"/>
                    <a:pt x="2" y="1"/>
                    <a:pt x="3" y="1"/>
                  </a:cubicBezTo>
                  <a:cubicBezTo>
                    <a:pt x="3" y="0"/>
                    <a:pt x="2" y="0"/>
                    <a:pt x="2" y="0"/>
                  </a:cubicBezTo>
                  <a:cubicBezTo>
                    <a:pt x="2"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28" name="Freeform 1987"/>
            <p:cNvSpPr/>
            <p:nvPr/>
          </p:nvSpPr>
          <p:spPr bwMode="auto">
            <a:xfrm>
              <a:off x="7208838" y="4584701"/>
              <a:ext cx="12700" cy="6350"/>
            </a:xfrm>
            <a:custGeom>
              <a:avLst/>
              <a:gdLst>
                <a:gd name="T0" fmla="*/ 9 w 9"/>
                <a:gd name="T1" fmla="*/ 4 h 4"/>
                <a:gd name="T2" fmla="*/ 8 w 9"/>
                <a:gd name="T3" fmla="*/ 1 h 4"/>
                <a:gd name="T4" fmla="*/ 7 w 9"/>
                <a:gd name="T5" fmla="*/ 2 h 4"/>
                <a:gd name="T6" fmla="*/ 1 w 9"/>
                <a:gd name="T7" fmla="*/ 0 h 4"/>
                <a:gd name="T8" fmla="*/ 1 w 9"/>
                <a:gd name="T9" fmla="*/ 3 h 4"/>
                <a:gd name="T10" fmla="*/ 1 w 9"/>
                <a:gd name="T11" fmla="*/ 3 h 4"/>
                <a:gd name="T12" fmla="*/ 1 w 9"/>
                <a:gd name="T13" fmla="*/ 3 h 4"/>
                <a:gd name="T14" fmla="*/ 4 w 9"/>
                <a:gd name="T15" fmla="*/ 2 h 4"/>
                <a:gd name="T16" fmla="*/ 8 w 9"/>
                <a:gd name="T17" fmla="*/ 4 h 4"/>
                <a:gd name="T18" fmla="*/ 9 w 9"/>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9" y="4"/>
                  </a:moveTo>
                  <a:cubicBezTo>
                    <a:pt x="7" y="3"/>
                    <a:pt x="8" y="2"/>
                    <a:pt x="8" y="1"/>
                  </a:cubicBezTo>
                  <a:cubicBezTo>
                    <a:pt x="7" y="2"/>
                    <a:pt x="7" y="2"/>
                    <a:pt x="7" y="2"/>
                  </a:cubicBezTo>
                  <a:cubicBezTo>
                    <a:pt x="5" y="1"/>
                    <a:pt x="3" y="2"/>
                    <a:pt x="1" y="0"/>
                  </a:cubicBezTo>
                  <a:cubicBezTo>
                    <a:pt x="0" y="1"/>
                    <a:pt x="1" y="3"/>
                    <a:pt x="1" y="3"/>
                  </a:cubicBezTo>
                  <a:cubicBezTo>
                    <a:pt x="1" y="3"/>
                    <a:pt x="1" y="3"/>
                    <a:pt x="1" y="3"/>
                  </a:cubicBezTo>
                  <a:cubicBezTo>
                    <a:pt x="1" y="3"/>
                    <a:pt x="1" y="3"/>
                    <a:pt x="1" y="3"/>
                  </a:cubicBezTo>
                  <a:cubicBezTo>
                    <a:pt x="2" y="2"/>
                    <a:pt x="3" y="3"/>
                    <a:pt x="4" y="2"/>
                  </a:cubicBezTo>
                  <a:cubicBezTo>
                    <a:pt x="5" y="4"/>
                    <a:pt x="8" y="3"/>
                    <a:pt x="8" y="4"/>
                  </a:cubicBezTo>
                  <a:lnTo>
                    <a:pt x="9"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29" name="Freeform 1988"/>
            <p:cNvSpPr/>
            <p:nvPr/>
          </p:nvSpPr>
          <p:spPr bwMode="auto">
            <a:xfrm>
              <a:off x="7213601" y="4581526"/>
              <a:ext cx="3175" cy="3175"/>
            </a:xfrm>
            <a:custGeom>
              <a:avLst/>
              <a:gdLst>
                <a:gd name="T0" fmla="*/ 3 w 3"/>
                <a:gd name="T1" fmla="*/ 2 h 3"/>
                <a:gd name="T2" fmla="*/ 1 w 3"/>
                <a:gd name="T3" fmla="*/ 0 h 3"/>
                <a:gd name="T4" fmla="*/ 0 w 3"/>
                <a:gd name="T5" fmla="*/ 2 h 3"/>
                <a:gd name="T6" fmla="*/ 3 w 3"/>
                <a:gd name="T7" fmla="*/ 2 h 3"/>
              </a:gdLst>
              <a:ahLst/>
              <a:cxnLst>
                <a:cxn ang="0">
                  <a:pos x="T0" y="T1"/>
                </a:cxn>
                <a:cxn ang="0">
                  <a:pos x="T2" y="T3"/>
                </a:cxn>
                <a:cxn ang="0">
                  <a:pos x="T4" y="T5"/>
                </a:cxn>
                <a:cxn ang="0">
                  <a:pos x="T6" y="T7"/>
                </a:cxn>
              </a:cxnLst>
              <a:rect l="0" t="0" r="r" b="b"/>
              <a:pathLst>
                <a:path w="3" h="3">
                  <a:moveTo>
                    <a:pt x="3" y="2"/>
                  </a:moveTo>
                  <a:cubicBezTo>
                    <a:pt x="3" y="1"/>
                    <a:pt x="2" y="1"/>
                    <a:pt x="1" y="0"/>
                  </a:cubicBezTo>
                  <a:cubicBezTo>
                    <a:pt x="0" y="2"/>
                    <a:pt x="0" y="2"/>
                    <a:pt x="0" y="2"/>
                  </a:cubicBezTo>
                  <a:cubicBezTo>
                    <a:pt x="1" y="2"/>
                    <a:pt x="2"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30" name="Freeform 1989"/>
            <p:cNvSpPr/>
            <p:nvPr/>
          </p:nvSpPr>
          <p:spPr bwMode="auto">
            <a:xfrm>
              <a:off x="7100888" y="4344989"/>
              <a:ext cx="1588" cy="158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31" name="Freeform 1990"/>
            <p:cNvSpPr/>
            <p:nvPr/>
          </p:nvSpPr>
          <p:spPr bwMode="auto">
            <a:xfrm>
              <a:off x="7216776" y="4591051"/>
              <a:ext cx="1588" cy="1588"/>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32" name="Freeform 1991"/>
            <p:cNvSpPr/>
            <p:nvPr/>
          </p:nvSpPr>
          <p:spPr bwMode="auto">
            <a:xfrm>
              <a:off x="7216776" y="4592639"/>
              <a:ext cx="3175" cy="3175"/>
            </a:xfrm>
            <a:custGeom>
              <a:avLst/>
              <a:gdLst>
                <a:gd name="T0" fmla="*/ 0 w 3"/>
                <a:gd name="T1" fmla="*/ 1 h 2"/>
                <a:gd name="T2" fmla="*/ 2 w 3"/>
                <a:gd name="T3" fmla="*/ 1 h 2"/>
                <a:gd name="T4" fmla="*/ 0 w 3"/>
                <a:gd name="T5" fmla="*/ 1 h 2"/>
              </a:gdLst>
              <a:ahLst/>
              <a:cxnLst>
                <a:cxn ang="0">
                  <a:pos x="T0" y="T1"/>
                </a:cxn>
                <a:cxn ang="0">
                  <a:pos x="T2" y="T3"/>
                </a:cxn>
                <a:cxn ang="0">
                  <a:pos x="T4" y="T5"/>
                </a:cxn>
              </a:cxnLst>
              <a:rect l="0" t="0" r="r" b="b"/>
              <a:pathLst>
                <a:path w="3" h="2">
                  <a:moveTo>
                    <a:pt x="0" y="1"/>
                  </a:moveTo>
                  <a:cubicBezTo>
                    <a:pt x="1" y="1"/>
                    <a:pt x="2" y="2"/>
                    <a:pt x="2"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33" name="Freeform 1992"/>
            <p:cNvSpPr/>
            <p:nvPr/>
          </p:nvSpPr>
          <p:spPr bwMode="auto">
            <a:xfrm>
              <a:off x="7204076" y="4578351"/>
              <a:ext cx="7938" cy="6350"/>
            </a:xfrm>
            <a:custGeom>
              <a:avLst/>
              <a:gdLst>
                <a:gd name="T0" fmla="*/ 5 w 5"/>
                <a:gd name="T1" fmla="*/ 3 h 4"/>
                <a:gd name="T2" fmla="*/ 4 w 5"/>
                <a:gd name="T3" fmla="*/ 3 h 4"/>
                <a:gd name="T4" fmla="*/ 5 w 5"/>
                <a:gd name="T5" fmla="*/ 3 h 4"/>
                <a:gd name="T6" fmla="*/ 4 w 5"/>
                <a:gd name="T7" fmla="*/ 2 h 4"/>
                <a:gd name="T8" fmla="*/ 3 w 5"/>
                <a:gd name="T9" fmla="*/ 2 h 4"/>
                <a:gd name="T10" fmla="*/ 3 w 5"/>
                <a:gd name="T11" fmla="*/ 2 h 4"/>
                <a:gd name="T12" fmla="*/ 3 w 5"/>
                <a:gd name="T13" fmla="*/ 0 h 4"/>
                <a:gd name="T14" fmla="*/ 0 w 5"/>
                <a:gd name="T15" fmla="*/ 2 h 4"/>
                <a:gd name="T16" fmla="*/ 5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5" y="3"/>
                  </a:moveTo>
                  <a:cubicBezTo>
                    <a:pt x="4" y="3"/>
                    <a:pt x="4" y="3"/>
                    <a:pt x="4" y="3"/>
                  </a:cubicBezTo>
                  <a:cubicBezTo>
                    <a:pt x="5" y="3"/>
                    <a:pt x="5" y="3"/>
                    <a:pt x="5" y="3"/>
                  </a:cubicBezTo>
                  <a:cubicBezTo>
                    <a:pt x="5" y="2"/>
                    <a:pt x="4" y="2"/>
                    <a:pt x="4" y="2"/>
                  </a:cubicBezTo>
                  <a:cubicBezTo>
                    <a:pt x="3" y="2"/>
                    <a:pt x="3" y="2"/>
                    <a:pt x="3" y="2"/>
                  </a:cubicBezTo>
                  <a:cubicBezTo>
                    <a:pt x="3" y="2"/>
                    <a:pt x="3" y="2"/>
                    <a:pt x="3" y="2"/>
                  </a:cubicBezTo>
                  <a:cubicBezTo>
                    <a:pt x="1" y="1"/>
                    <a:pt x="3" y="1"/>
                    <a:pt x="3" y="0"/>
                  </a:cubicBezTo>
                  <a:cubicBezTo>
                    <a:pt x="2" y="0"/>
                    <a:pt x="1" y="1"/>
                    <a:pt x="0" y="2"/>
                  </a:cubicBezTo>
                  <a:cubicBezTo>
                    <a:pt x="0" y="4"/>
                    <a:pt x="3"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34" name="Freeform 1993"/>
            <p:cNvSpPr/>
            <p:nvPr/>
          </p:nvSpPr>
          <p:spPr bwMode="auto">
            <a:xfrm>
              <a:off x="7097713" y="4351339"/>
              <a:ext cx="3175" cy="1588"/>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35" name="Freeform 1994"/>
            <p:cNvSpPr/>
            <p:nvPr/>
          </p:nvSpPr>
          <p:spPr bwMode="auto">
            <a:xfrm>
              <a:off x="7205663" y="4589464"/>
              <a:ext cx="11113" cy="6350"/>
            </a:xfrm>
            <a:custGeom>
              <a:avLst/>
              <a:gdLst>
                <a:gd name="T0" fmla="*/ 7 w 7"/>
                <a:gd name="T1" fmla="*/ 2 h 4"/>
                <a:gd name="T2" fmla="*/ 2 w 7"/>
                <a:gd name="T3" fmla="*/ 1 h 4"/>
                <a:gd name="T4" fmla="*/ 2 w 7"/>
                <a:gd name="T5" fmla="*/ 2 h 4"/>
                <a:gd name="T6" fmla="*/ 1 w 7"/>
                <a:gd name="T7" fmla="*/ 1 h 4"/>
                <a:gd name="T8" fmla="*/ 0 w 7"/>
                <a:gd name="T9" fmla="*/ 2 h 4"/>
                <a:gd name="T10" fmla="*/ 4 w 7"/>
                <a:gd name="T11" fmla="*/ 3 h 4"/>
                <a:gd name="T12" fmla="*/ 4 w 7"/>
                <a:gd name="T13" fmla="*/ 4 h 4"/>
                <a:gd name="T14" fmla="*/ 7 w 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2"/>
                  </a:moveTo>
                  <a:cubicBezTo>
                    <a:pt x="5" y="3"/>
                    <a:pt x="4" y="0"/>
                    <a:pt x="2" y="1"/>
                  </a:cubicBezTo>
                  <a:cubicBezTo>
                    <a:pt x="2" y="2"/>
                    <a:pt x="2" y="2"/>
                    <a:pt x="2" y="2"/>
                  </a:cubicBezTo>
                  <a:cubicBezTo>
                    <a:pt x="1" y="1"/>
                    <a:pt x="1" y="1"/>
                    <a:pt x="1" y="1"/>
                  </a:cubicBezTo>
                  <a:cubicBezTo>
                    <a:pt x="1" y="2"/>
                    <a:pt x="0" y="2"/>
                    <a:pt x="0" y="2"/>
                  </a:cubicBezTo>
                  <a:cubicBezTo>
                    <a:pt x="1" y="3"/>
                    <a:pt x="3" y="2"/>
                    <a:pt x="4" y="3"/>
                  </a:cubicBezTo>
                  <a:cubicBezTo>
                    <a:pt x="4" y="4"/>
                    <a:pt x="4" y="4"/>
                    <a:pt x="4" y="4"/>
                  </a:cubicBezTo>
                  <a:cubicBezTo>
                    <a:pt x="5" y="4"/>
                    <a:pt x="7" y="4"/>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36" name="Freeform 1995"/>
            <p:cNvSpPr/>
            <p:nvPr/>
          </p:nvSpPr>
          <p:spPr bwMode="auto">
            <a:xfrm>
              <a:off x="7129463" y="4562476"/>
              <a:ext cx="79375" cy="30163"/>
            </a:xfrm>
            <a:custGeom>
              <a:avLst/>
              <a:gdLst>
                <a:gd name="T0" fmla="*/ 55 w 56"/>
                <a:gd name="T1" fmla="*/ 17 h 21"/>
                <a:gd name="T2" fmla="*/ 52 w 56"/>
                <a:gd name="T3" fmla="*/ 16 h 21"/>
                <a:gd name="T4" fmla="*/ 45 w 56"/>
                <a:gd name="T5" fmla="*/ 16 h 21"/>
                <a:gd name="T6" fmla="*/ 42 w 56"/>
                <a:gd name="T7" fmla="*/ 13 h 21"/>
                <a:gd name="T8" fmla="*/ 31 w 56"/>
                <a:gd name="T9" fmla="*/ 11 h 21"/>
                <a:gd name="T10" fmla="*/ 24 w 56"/>
                <a:gd name="T11" fmla="*/ 8 h 21"/>
                <a:gd name="T12" fmla="*/ 19 w 56"/>
                <a:gd name="T13" fmla="*/ 7 h 21"/>
                <a:gd name="T14" fmla="*/ 11 w 56"/>
                <a:gd name="T15" fmla="*/ 5 h 21"/>
                <a:gd name="T16" fmla="*/ 6 w 56"/>
                <a:gd name="T17" fmla="*/ 2 h 21"/>
                <a:gd name="T18" fmla="*/ 3 w 56"/>
                <a:gd name="T19" fmla="*/ 1 h 21"/>
                <a:gd name="T20" fmla="*/ 0 w 56"/>
                <a:gd name="T21" fmla="*/ 1 h 21"/>
                <a:gd name="T22" fmla="*/ 3 w 56"/>
                <a:gd name="T23" fmla="*/ 3 h 21"/>
                <a:gd name="T24" fmla="*/ 8 w 56"/>
                <a:gd name="T25" fmla="*/ 5 h 21"/>
                <a:gd name="T26" fmla="*/ 9 w 56"/>
                <a:gd name="T27" fmla="*/ 6 h 21"/>
                <a:gd name="T28" fmla="*/ 15 w 56"/>
                <a:gd name="T29" fmla="*/ 7 h 21"/>
                <a:gd name="T30" fmla="*/ 21 w 56"/>
                <a:gd name="T31" fmla="*/ 10 h 21"/>
                <a:gd name="T32" fmla="*/ 20 w 56"/>
                <a:gd name="T33" fmla="*/ 11 h 21"/>
                <a:gd name="T34" fmla="*/ 20 w 56"/>
                <a:gd name="T35" fmla="*/ 13 h 21"/>
                <a:gd name="T36" fmla="*/ 24 w 56"/>
                <a:gd name="T37" fmla="*/ 13 h 21"/>
                <a:gd name="T38" fmla="*/ 23 w 56"/>
                <a:gd name="T39" fmla="*/ 12 h 21"/>
                <a:gd name="T40" fmla="*/ 27 w 56"/>
                <a:gd name="T41" fmla="*/ 13 h 21"/>
                <a:gd name="T42" fmla="*/ 29 w 56"/>
                <a:gd name="T43" fmla="*/ 13 h 21"/>
                <a:gd name="T44" fmla="*/ 33 w 56"/>
                <a:gd name="T45" fmla="*/ 17 h 21"/>
                <a:gd name="T46" fmla="*/ 35 w 56"/>
                <a:gd name="T47" fmla="*/ 16 h 21"/>
                <a:gd name="T48" fmla="*/ 31 w 56"/>
                <a:gd name="T49" fmla="*/ 14 h 21"/>
                <a:gd name="T50" fmla="*/ 39 w 56"/>
                <a:gd name="T51" fmla="*/ 16 h 21"/>
                <a:gd name="T52" fmla="*/ 46 w 56"/>
                <a:gd name="T53" fmla="*/ 17 h 21"/>
                <a:gd name="T54" fmla="*/ 44 w 56"/>
                <a:gd name="T55" fmla="*/ 18 h 21"/>
                <a:gd name="T56" fmla="*/ 42 w 56"/>
                <a:gd name="T57" fmla="*/ 18 h 21"/>
                <a:gd name="T58" fmla="*/ 40 w 56"/>
                <a:gd name="T59" fmla="*/ 19 h 21"/>
                <a:gd name="T60" fmla="*/ 41 w 56"/>
                <a:gd name="T61" fmla="*/ 19 h 21"/>
                <a:gd name="T62" fmla="*/ 44 w 56"/>
                <a:gd name="T63" fmla="*/ 19 h 21"/>
                <a:gd name="T64" fmla="*/ 45 w 56"/>
                <a:gd name="T65" fmla="*/ 20 h 21"/>
                <a:gd name="T66" fmla="*/ 48 w 56"/>
                <a:gd name="T67" fmla="*/ 18 h 21"/>
                <a:gd name="T68" fmla="*/ 49 w 56"/>
                <a:gd name="T69" fmla="*/ 17 h 21"/>
                <a:gd name="T70" fmla="*/ 53 w 56"/>
                <a:gd name="T71" fmla="*/ 20 h 21"/>
                <a:gd name="T72" fmla="*/ 50 w 56"/>
                <a:gd name="T73" fmla="*/ 20 h 21"/>
                <a:gd name="T74" fmla="*/ 54 w 56"/>
                <a:gd name="T7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21">
                  <a:moveTo>
                    <a:pt x="54" y="19"/>
                  </a:moveTo>
                  <a:cubicBezTo>
                    <a:pt x="56" y="19"/>
                    <a:pt x="54" y="18"/>
                    <a:pt x="55" y="17"/>
                  </a:cubicBezTo>
                  <a:cubicBezTo>
                    <a:pt x="53" y="17"/>
                    <a:pt x="53" y="17"/>
                    <a:pt x="53" y="17"/>
                  </a:cubicBezTo>
                  <a:cubicBezTo>
                    <a:pt x="52" y="16"/>
                    <a:pt x="51" y="16"/>
                    <a:pt x="52" y="16"/>
                  </a:cubicBezTo>
                  <a:cubicBezTo>
                    <a:pt x="51" y="15"/>
                    <a:pt x="51" y="15"/>
                    <a:pt x="51" y="15"/>
                  </a:cubicBezTo>
                  <a:cubicBezTo>
                    <a:pt x="49" y="16"/>
                    <a:pt x="47" y="14"/>
                    <a:pt x="45" y="16"/>
                  </a:cubicBezTo>
                  <a:cubicBezTo>
                    <a:pt x="45" y="14"/>
                    <a:pt x="43" y="15"/>
                    <a:pt x="42" y="14"/>
                  </a:cubicBezTo>
                  <a:cubicBezTo>
                    <a:pt x="41" y="14"/>
                    <a:pt x="42" y="14"/>
                    <a:pt x="42" y="13"/>
                  </a:cubicBezTo>
                  <a:cubicBezTo>
                    <a:pt x="40" y="12"/>
                    <a:pt x="39" y="14"/>
                    <a:pt x="38" y="13"/>
                  </a:cubicBezTo>
                  <a:cubicBezTo>
                    <a:pt x="36" y="12"/>
                    <a:pt x="33" y="13"/>
                    <a:pt x="31" y="11"/>
                  </a:cubicBezTo>
                  <a:cubicBezTo>
                    <a:pt x="29" y="11"/>
                    <a:pt x="26" y="9"/>
                    <a:pt x="23" y="9"/>
                  </a:cubicBezTo>
                  <a:cubicBezTo>
                    <a:pt x="24" y="8"/>
                    <a:pt x="24" y="8"/>
                    <a:pt x="24" y="8"/>
                  </a:cubicBezTo>
                  <a:cubicBezTo>
                    <a:pt x="22" y="8"/>
                    <a:pt x="22" y="9"/>
                    <a:pt x="20" y="9"/>
                  </a:cubicBezTo>
                  <a:cubicBezTo>
                    <a:pt x="20" y="8"/>
                    <a:pt x="20" y="7"/>
                    <a:pt x="19" y="7"/>
                  </a:cubicBezTo>
                  <a:cubicBezTo>
                    <a:pt x="18" y="6"/>
                    <a:pt x="15" y="7"/>
                    <a:pt x="13" y="5"/>
                  </a:cubicBezTo>
                  <a:cubicBezTo>
                    <a:pt x="13" y="6"/>
                    <a:pt x="12" y="6"/>
                    <a:pt x="11" y="5"/>
                  </a:cubicBezTo>
                  <a:cubicBezTo>
                    <a:pt x="11" y="3"/>
                    <a:pt x="8" y="4"/>
                    <a:pt x="6" y="2"/>
                  </a:cubicBezTo>
                  <a:cubicBezTo>
                    <a:pt x="6" y="2"/>
                    <a:pt x="6" y="2"/>
                    <a:pt x="6" y="2"/>
                  </a:cubicBezTo>
                  <a:cubicBezTo>
                    <a:pt x="3" y="1"/>
                    <a:pt x="3" y="1"/>
                    <a:pt x="3" y="1"/>
                  </a:cubicBezTo>
                  <a:cubicBezTo>
                    <a:pt x="3" y="1"/>
                    <a:pt x="3" y="1"/>
                    <a:pt x="3" y="1"/>
                  </a:cubicBezTo>
                  <a:cubicBezTo>
                    <a:pt x="0" y="0"/>
                    <a:pt x="0" y="0"/>
                    <a:pt x="0" y="0"/>
                  </a:cubicBezTo>
                  <a:cubicBezTo>
                    <a:pt x="0" y="1"/>
                    <a:pt x="0" y="1"/>
                    <a:pt x="0" y="1"/>
                  </a:cubicBezTo>
                  <a:cubicBezTo>
                    <a:pt x="3" y="2"/>
                    <a:pt x="3" y="2"/>
                    <a:pt x="3" y="2"/>
                  </a:cubicBezTo>
                  <a:cubicBezTo>
                    <a:pt x="3" y="3"/>
                    <a:pt x="3" y="3"/>
                    <a:pt x="3" y="3"/>
                  </a:cubicBezTo>
                  <a:cubicBezTo>
                    <a:pt x="4" y="3"/>
                    <a:pt x="6" y="4"/>
                    <a:pt x="7" y="5"/>
                  </a:cubicBezTo>
                  <a:cubicBezTo>
                    <a:pt x="8" y="5"/>
                    <a:pt x="8" y="5"/>
                    <a:pt x="8" y="5"/>
                  </a:cubicBezTo>
                  <a:cubicBezTo>
                    <a:pt x="9" y="5"/>
                    <a:pt x="7" y="6"/>
                    <a:pt x="8" y="6"/>
                  </a:cubicBezTo>
                  <a:cubicBezTo>
                    <a:pt x="9" y="6"/>
                    <a:pt x="9" y="6"/>
                    <a:pt x="9" y="6"/>
                  </a:cubicBezTo>
                  <a:cubicBezTo>
                    <a:pt x="9" y="7"/>
                    <a:pt x="9" y="7"/>
                    <a:pt x="9" y="7"/>
                  </a:cubicBezTo>
                  <a:cubicBezTo>
                    <a:pt x="11" y="5"/>
                    <a:pt x="12" y="8"/>
                    <a:pt x="15" y="7"/>
                  </a:cubicBezTo>
                  <a:cubicBezTo>
                    <a:pt x="16" y="8"/>
                    <a:pt x="16" y="9"/>
                    <a:pt x="17" y="9"/>
                  </a:cubicBezTo>
                  <a:cubicBezTo>
                    <a:pt x="19" y="8"/>
                    <a:pt x="19" y="12"/>
                    <a:pt x="21" y="10"/>
                  </a:cubicBezTo>
                  <a:cubicBezTo>
                    <a:pt x="22" y="11"/>
                    <a:pt x="21" y="11"/>
                    <a:pt x="21" y="12"/>
                  </a:cubicBezTo>
                  <a:cubicBezTo>
                    <a:pt x="20" y="11"/>
                    <a:pt x="20" y="11"/>
                    <a:pt x="20" y="11"/>
                  </a:cubicBezTo>
                  <a:cubicBezTo>
                    <a:pt x="20" y="12"/>
                    <a:pt x="19" y="12"/>
                    <a:pt x="19" y="12"/>
                  </a:cubicBezTo>
                  <a:cubicBezTo>
                    <a:pt x="20" y="13"/>
                    <a:pt x="20" y="13"/>
                    <a:pt x="20" y="13"/>
                  </a:cubicBezTo>
                  <a:cubicBezTo>
                    <a:pt x="22" y="13"/>
                    <a:pt x="23" y="14"/>
                    <a:pt x="25" y="13"/>
                  </a:cubicBezTo>
                  <a:cubicBezTo>
                    <a:pt x="24" y="13"/>
                    <a:pt x="24" y="13"/>
                    <a:pt x="24" y="13"/>
                  </a:cubicBezTo>
                  <a:cubicBezTo>
                    <a:pt x="24" y="13"/>
                    <a:pt x="24" y="13"/>
                    <a:pt x="24" y="13"/>
                  </a:cubicBezTo>
                  <a:cubicBezTo>
                    <a:pt x="24" y="13"/>
                    <a:pt x="23" y="13"/>
                    <a:pt x="23" y="12"/>
                  </a:cubicBezTo>
                  <a:cubicBezTo>
                    <a:pt x="25" y="13"/>
                    <a:pt x="25" y="12"/>
                    <a:pt x="27" y="12"/>
                  </a:cubicBezTo>
                  <a:cubicBezTo>
                    <a:pt x="27" y="12"/>
                    <a:pt x="28" y="12"/>
                    <a:pt x="27" y="13"/>
                  </a:cubicBezTo>
                  <a:cubicBezTo>
                    <a:pt x="28" y="12"/>
                    <a:pt x="28" y="12"/>
                    <a:pt x="28" y="12"/>
                  </a:cubicBezTo>
                  <a:cubicBezTo>
                    <a:pt x="28" y="13"/>
                    <a:pt x="29" y="13"/>
                    <a:pt x="29" y="13"/>
                  </a:cubicBezTo>
                  <a:cubicBezTo>
                    <a:pt x="30" y="14"/>
                    <a:pt x="31" y="14"/>
                    <a:pt x="30" y="15"/>
                  </a:cubicBezTo>
                  <a:cubicBezTo>
                    <a:pt x="33" y="17"/>
                    <a:pt x="33" y="17"/>
                    <a:pt x="33" y="17"/>
                  </a:cubicBezTo>
                  <a:cubicBezTo>
                    <a:pt x="33" y="17"/>
                    <a:pt x="33" y="17"/>
                    <a:pt x="33" y="17"/>
                  </a:cubicBezTo>
                  <a:cubicBezTo>
                    <a:pt x="33" y="17"/>
                    <a:pt x="35" y="17"/>
                    <a:pt x="35" y="16"/>
                  </a:cubicBezTo>
                  <a:cubicBezTo>
                    <a:pt x="34" y="16"/>
                    <a:pt x="32" y="15"/>
                    <a:pt x="31" y="14"/>
                  </a:cubicBezTo>
                  <a:cubicBezTo>
                    <a:pt x="31" y="14"/>
                    <a:pt x="31" y="14"/>
                    <a:pt x="31" y="14"/>
                  </a:cubicBezTo>
                  <a:cubicBezTo>
                    <a:pt x="33" y="15"/>
                    <a:pt x="36" y="14"/>
                    <a:pt x="38" y="15"/>
                  </a:cubicBezTo>
                  <a:cubicBezTo>
                    <a:pt x="38" y="16"/>
                    <a:pt x="39" y="15"/>
                    <a:pt x="39" y="16"/>
                  </a:cubicBezTo>
                  <a:cubicBezTo>
                    <a:pt x="40" y="15"/>
                    <a:pt x="42" y="16"/>
                    <a:pt x="44" y="16"/>
                  </a:cubicBezTo>
                  <a:cubicBezTo>
                    <a:pt x="44" y="16"/>
                    <a:pt x="45" y="17"/>
                    <a:pt x="46" y="17"/>
                  </a:cubicBezTo>
                  <a:cubicBezTo>
                    <a:pt x="45" y="18"/>
                    <a:pt x="44" y="17"/>
                    <a:pt x="43" y="17"/>
                  </a:cubicBezTo>
                  <a:cubicBezTo>
                    <a:pt x="44" y="18"/>
                    <a:pt x="44" y="18"/>
                    <a:pt x="44" y="18"/>
                  </a:cubicBezTo>
                  <a:cubicBezTo>
                    <a:pt x="43" y="19"/>
                    <a:pt x="42" y="18"/>
                    <a:pt x="41" y="18"/>
                  </a:cubicBezTo>
                  <a:cubicBezTo>
                    <a:pt x="42" y="18"/>
                    <a:pt x="42" y="18"/>
                    <a:pt x="42" y="18"/>
                  </a:cubicBezTo>
                  <a:cubicBezTo>
                    <a:pt x="40" y="17"/>
                    <a:pt x="40" y="18"/>
                    <a:pt x="39" y="18"/>
                  </a:cubicBezTo>
                  <a:cubicBezTo>
                    <a:pt x="39" y="19"/>
                    <a:pt x="40" y="19"/>
                    <a:pt x="40" y="19"/>
                  </a:cubicBezTo>
                  <a:cubicBezTo>
                    <a:pt x="41" y="19"/>
                    <a:pt x="41" y="19"/>
                    <a:pt x="41" y="19"/>
                  </a:cubicBezTo>
                  <a:cubicBezTo>
                    <a:pt x="41" y="19"/>
                    <a:pt x="41" y="19"/>
                    <a:pt x="41" y="19"/>
                  </a:cubicBezTo>
                  <a:cubicBezTo>
                    <a:pt x="42" y="19"/>
                    <a:pt x="43" y="20"/>
                    <a:pt x="43" y="19"/>
                  </a:cubicBezTo>
                  <a:cubicBezTo>
                    <a:pt x="44" y="19"/>
                    <a:pt x="44" y="19"/>
                    <a:pt x="44" y="19"/>
                  </a:cubicBezTo>
                  <a:cubicBezTo>
                    <a:pt x="43" y="20"/>
                    <a:pt x="43" y="20"/>
                    <a:pt x="43" y="20"/>
                  </a:cubicBezTo>
                  <a:cubicBezTo>
                    <a:pt x="44" y="20"/>
                    <a:pt x="44" y="20"/>
                    <a:pt x="45" y="20"/>
                  </a:cubicBezTo>
                  <a:cubicBezTo>
                    <a:pt x="44" y="19"/>
                    <a:pt x="46" y="18"/>
                    <a:pt x="46" y="18"/>
                  </a:cubicBezTo>
                  <a:cubicBezTo>
                    <a:pt x="46" y="18"/>
                    <a:pt x="47" y="17"/>
                    <a:pt x="48" y="18"/>
                  </a:cubicBezTo>
                  <a:cubicBezTo>
                    <a:pt x="48" y="18"/>
                    <a:pt x="48" y="18"/>
                    <a:pt x="48" y="18"/>
                  </a:cubicBezTo>
                  <a:cubicBezTo>
                    <a:pt x="49" y="17"/>
                    <a:pt x="49" y="17"/>
                    <a:pt x="49" y="17"/>
                  </a:cubicBezTo>
                  <a:cubicBezTo>
                    <a:pt x="51" y="18"/>
                    <a:pt x="53" y="18"/>
                    <a:pt x="55" y="18"/>
                  </a:cubicBezTo>
                  <a:cubicBezTo>
                    <a:pt x="54" y="19"/>
                    <a:pt x="53" y="18"/>
                    <a:pt x="53" y="20"/>
                  </a:cubicBezTo>
                  <a:cubicBezTo>
                    <a:pt x="52" y="20"/>
                    <a:pt x="53" y="19"/>
                    <a:pt x="52" y="19"/>
                  </a:cubicBezTo>
                  <a:cubicBezTo>
                    <a:pt x="51" y="19"/>
                    <a:pt x="51" y="20"/>
                    <a:pt x="50" y="20"/>
                  </a:cubicBezTo>
                  <a:cubicBezTo>
                    <a:pt x="52" y="21"/>
                    <a:pt x="52" y="21"/>
                    <a:pt x="52" y="21"/>
                  </a:cubicBezTo>
                  <a:cubicBezTo>
                    <a:pt x="52" y="20"/>
                    <a:pt x="54" y="20"/>
                    <a:pt x="54"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37" name="Freeform 1996"/>
            <p:cNvSpPr/>
            <p:nvPr/>
          </p:nvSpPr>
          <p:spPr bwMode="auto">
            <a:xfrm>
              <a:off x="7183438" y="4541839"/>
              <a:ext cx="1588" cy="1588"/>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38" name="Freeform 1997"/>
            <p:cNvSpPr/>
            <p:nvPr/>
          </p:nvSpPr>
          <p:spPr bwMode="auto">
            <a:xfrm>
              <a:off x="7200901" y="4579939"/>
              <a:ext cx="1588" cy="3175"/>
            </a:xfrm>
            <a:custGeom>
              <a:avLst/>
              <a:gdLst>
                <a:gd name="T0" fmla="*/ 1 w 1"/>
                <a:gd name="T1" fmla="*/ 1 h 2"/>
                <a:gd name="T2" fmla="*/ 0 w 1"/>
                <a:gd name="T3" fmla="*/ 1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1" y="2"/>
                    <a:pt x="1" y="2"/>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39" name="Freeform 1998"/>
            <p:cNvSpPr/>
            <p:nvPr/>
          </p:nvSpPr>
          <p:spPr bwMode="auto">
            <a:xfrm>
              <a:off x="7097713" y="4367214"/>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40" name="Freeform 1999"/>
            <p:cNvSpPr/>
            <p:nvPr/>
          </p:nvSpPr>
          <p:spPr bwMode="auto">
            <a:xfrm>
              <a:off x="7197726" y="4589464"/>
              <a:ext cx="1588" cy="1588"/>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41" name="Freeform 2000"/>
            <p:cNvSpPr/>
            <p:nvPr/>
          </p:nvSpPr>
          <p:spPr bwMode="auto">
            <a:xfrm>
              <a:off x="7188201" y="4576764"/>
              <a:ext cx="3175" cy="158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0"/>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42" name="Freeform 2001"/>
            <p:cNvSpPr/>
            <p:nvPr/>
          </p:nvSpPr>
          <p:spPr bwMode="auto">
            <a:xfrm>
              <a:off x="7191376" y="4579939"/>
              <a:ext cx="0"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43" name="Freeform 2002"/>
            <p:cNvSpPr/>
            <p:nvPr/>
          </p:nvSpPr>
          <p:spPr bwMode="auto">
            <a:xfrm>
              <a:off x="7188201" y="4579939"/>
              <a:ext cx="3175"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1" y="0"/>
                    <a:pt x="1" y="0"/>
                    <a:pt x="1"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44" name="Freeform 2003"/>
            <p:cNvSpPr/>
            <p:nvPr/>
          </p:nvSpPr>
          <p:spPr bwMode="auto">
            <a:xfrm>
              <a:off x="7069138" y="4354514"/>
              <a:ext cx="6350" cy="4763"/>
            </a:xfrm>
            <a:custGeom>
              <a:avLst/>
              <a:gdLst>
                <a:gd name="T0" fmla="*/ 0 w 4"/>
                <a:gd name="T1" fmla="*/ 3 h 4"/>
                <a:gd name="T2" fmla="*/ 1 w 4"/>
                <a:gd name="T3" fmla="*/ 3 h 4"/>
                <a:gd name="T4" fmla="*/ 2 w 4"/>
                <a:gd name="T5" fmla="*/ 2 h 4"/>
                <a:gd name="T6" fmla="*/ 3 w 4"/>
                <a:gd name="T7" fmla="*/ 2 h 4"/>
                <a:gd name="T8" fmla="*/ 3 w 4"/>
                <a:gd name="T9" fmla="*/ 0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cubicBezTo>
                    <a:pt x="1" y="3"/>
                    <a:pt x="1" y="3"/>
                    <a:pt x="1" y="3"/>
                  </a:cubicBezTo>
                  <a:cubicBezTo>
                    <a:pt x="2" y="4"/>
                    <a:pt x="2" y="2"/>
                    <a:pt x="2" y="2"/>
                  </a:cubicBezTo>
                  <a:cubicBezTo>
                    <a:pt x="3" y="2"/>
                    <a:pt x="3" y="2"/>
                    <a:pt x="3" y="2"/>
                  </a:cubicBezTo>
                  <a:cubicBezTo>
                    <a:pt x="3" y="1"/>
                    <a:pt x="4" y="0"/>
                    <a:pt x="3" y="0"/>
                  </a:cubicBezTo>
                  <a:cubicBezTo>
                    <a:pt x="1" y="1"/>
                    <a:pt x="2"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45" name="Freeform 2004"/>
            <p:cNvSpPr/>
            <p:nvPr/>
          </p:nvSpPr>
          <p:spPr bwMode="auto">
            <a:xfrm>
              <a:off x="7178676" y="4584701"/>
              <a:ext cx="4763" cy="3175"/>
            </a:xfrm>
            <a:custGeom>
              <a:avLst/>
              <a:gdLst>
                <a:gd name="T0" fmla="*/ 1 w 3"/>
                <a:gd name="T1" fmla="*/ 0 h 2"/>
                <a:gd name="T2" fmla="*/ 1 w 3"/>
                <a:gd name="T3" fmla="*/ 2 h 2"/>
                <a:gd name="T4" fmla="*/ 2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1" y="0"/>
                    <a:pt x="0" y="1"/>
                    <a:pt x="1" y="2"/>
                  </a:cubicBezTo>
                  <a:cubicBezTo>
                    <a:pt x="2" y="2"/>
                    <a:pt x="2" y="2"/>
                    <a:pt x="2" y="2"/>
                  </a:cubicBezTo>
                  <a:cubicBezTo>
                    <a:pt x="3" y="1"/>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46" name="Freeform 2005"/>
            <p:cNvSpPr/>
            <p:nvPr/>
          </p:nvSpPr>
          <p:spPr bwMode="auto">
            <a:xfrm>
              <a:off x="7070726" y="4362451"/>
              <a:ext cx="6350" cy="7938"/>
            </a:xfrm>
            <a:custGeom>
              <a:avLst/>
              <a:gdLst>
                <a:gd name="T0" fmla="*/ 2 w 4"/>
                <a:gd name="T1" fmla="*/ 6 h 6"/>
                <a:gd name="T2" fmla="*/ 4 w 4"/>
                <a:gd name="T3" fmla="*/ 5 h 6"/>
                <a:gd name="T4" fmla="*/ 2 w 4"/>
                <a:gd name="T5" fmla="*/ 0 h 6"/>
                <a:gd name="T6" fmla="*/ 2 w 4"/>
                <a:gd name="T7" fmla="*/ 1 h 6"/>
                <a:gd name="T8" fmla="*/ 1 w 4"/>
                <a:gd name="T9" fmla="*/ 1 h 6"/>
                <a:gd name="T10" fmla="*/ 1 w 4"/>
                <a:gd name="T11" fmla="*/ 2 h 6"/>
                <a:gd name="T12" fmla="*/ 2 w 4"/>
                <a:gd name="T13" fmla="*/ 2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cubicBezTo>
                    <a:pt x="3" y="6"/>
                    <a:pt x="3" y="5"/>
                    <a:pt x="4" y="5"/>
                  </a:cubicBezTo>
                  <a:cubicBezTo>
                    <a:pt x="2" y="3"/>
                    <a:pt x="3" y="1"/>
                    <a:pt x="2" y="0"/>
                  </a:cubicBezTo>
                  <a:cubicBezTo>
                    <a:pt x="2" y="1"/>
                    <a:pt x="2" y="1"/>
                    <a:pt x="2" y="1"/>
                  </a:cubicBezTo>
                  <a:cubicBezTo>
                    <a:pt x="1" y="1"/>
                    <a:pt x="1" y="1"/>
                    <a:pt x="1" y="1"/>
                  </a:cubicBezTo>
                  <a:cubicBezTo>
                    <a:pt x="1" y="2"/>
                    <a:pt x="0" y="2"/>
                    <a:pt x="1" y="2"/>
                  </a:cubicBezTo>
                  <a:cubicBezTo>
                    <a:pt x="2" y="3"/>
                    <a:pt x="1" y="2"/>
                    <a:pt x="2" y="2"/>
                  </a:cubicBezTo>
                  <a:cubicBezTo>
                    <a:pt x="2" y="3"/>
                    <a:pt x="4"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47" name="Freeform 2006"/>
            <p:cNvSpPr/>
            <p:nvPr/>
          </p:nvSpPr>
          <p:spPr bwMode="auto">
            <a:xfrm>
              <a:off x="7064376" y="4357689"/>
              <a:ext cx="4763" cy="4763"/>
            </a:xfrm>
            <a:custGeom>
              <a:avLst/>
              <a:gdLst>
                <a:gd name="T0" fmla="*/ 2 w 3"/>
                <a:gd name="T1" fmla="*/ 3 h 3"/>
                <a:gd name="T2" fmla="*/ 3 w 3"/>
                <a:gd name="T3" fmla="*/ 1 h 3"/>
                <a:gd name="T4" fmla="*/ 2 w 3"/>
                <a:gd name="T5" fmla="*/ 3 h 3"/>
              </a:gdLst>
              <a:ahLst/>
              <a:cxnLst>
                <a:cxn ang="0">
                  <a:pos x="T0" y="T1"/>
                </a:cxn>
                <a:cxn ang="0">
                  <a:pos x="T2" y="T3"/>
                </a:cxn>
                <a:cxn ang="0">
                  <a:pos x="T4" y="T5"/>
                </a:cxn>
              </a:cxnLst>
              <a:rect l="0" t="0" r="r" b="b"/>
              <a:pathLst>
                <a:path w="3" h="3">
                  <a:moveTo>
                    <a:pt x="2" y="3"/>
                  </a:moveTo>
                  <a:cubicBezTo>
                    <a:pt x="3" y="1"/>
                    <a:pt x="3" y="1"/>
                    <a:pt x="3" y="1"/>
                  </a:cubicBezTo>
                  <a:cubicBezTo>
                    <a:pt x="0" y="0"/>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48" name="Rectangle 2007"/>
            <p:cNvSpPr>
              <a:spLocks noChangeArrowheads="1"/>
            </p:cNvSpPr>
            <p:nvPr/>
          </p:nvSpPr>
          <p:spPr bwMode="auto">
            <a:xfrm>
              <a:off x="7072313" y="43672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49" name="Freeform 2008"/>
            <p:cNvSpPr/>
            <p:nvPr/>
          </p:nvSpPr>
          <p:spPr bwMode="auto">
            <a:xfrm>
              <a:off x="7169151" y="4584701"/>
              <a:ext cx="1588"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50" name="Freeform 2009"/>
            <p:cNvSpPr/>
            <p:nvPr/>
          </p:nvSpPr>
          <p:spPr bwMode="auto">
            <a:xfrm>
              <a:off x="7156451" y="4568826"/>
              <a:ext cx="3175" cy="1588"/>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0" y="1"/>
                    <a:pt x="0"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51" name="Freeform 2010"/>
            <p:cNvSpPr/>
            <p:nvPr/>
          </p:nvSpPr>
          <p:spPr bwMode="auto">
            <a:xfrm>
              <a:off x="7153276" y="4564064"/>
              <a:ext cx="6350" cy="4763"/>
            </a:xfrm>
            <a:custGeom>
              <a:avLst/>
              <a:gdLst>
                <a:gd name="T0" fmla="*/ 2 w 5"/>
                <a:gd name="T1" fmla="*/ 0 h 3"/>
                <a:gd name="T2" fmla="*/ 2 w 5"/>
                <a:gd name="T3" fmla="*/ 1 h 3"/>
                <a:gd name="T4" fmla="*/ 0 w 5"/>
                <a:gd name="T5" fmla="*/ 2 h 3"/>
                <a:gd name="T6" fmla="*/ 2 w 5"/>
                <a:gd name="T7" fmla="*/ 3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2" y="1"/>
                    <a:pt x="2" y="1"/>
                    <a:pt x="2" y="1"/>
                  </a:cubicBezTo>
                  <a:cubicBezTo>
                    <a:pt x="0" y="2"/>
                    <a:pt x="0" y="2"/>
                    <a:pt x="0" y="2"/>
                  </a:cubicBezTo>
                  <a:cubicBezTo>
                    <a:pt x="1" y="2"/>
                    <a:pt x="1" y="2"/>
                    <a:pt x="2" y="3"/>
                  </a:cubicBezTo>
                  <a:cubicBezTo>
                    <a:pt x="5" y="3"/>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52" name="Freeform 2011"/>
            <p:cNvSpPr/>
            <p:nvPr/>
          </p:nvSpPr>
          <p:spPr bwMode="auto">
            <a:xfrm>
              <a:off x="7056438" y="4360864"/>
              <a:ext cx="3175" cy="3175"/>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2" y="1"/>
                    <a:pt x="1" y="0"/>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53" name="Freeform 2012"/>
            <p:cNvSpPr/>
            <p:nvPr/>
          </p:nvSpPr>
          <p:spPr bwMode="auto">
            <a:xfrm>
              <a:off x="7121526" y="4511676"/>
              <a:ext cx="3175" cy="1588"/>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54" name="Freeform 2013"/>
            <p:cNvSpPr/>
            <p:nvPr/>
          </p:nvSpPr>
          <p:spPr bwMode="auto">
            <a:xfrm>
              <a:off x="7153276" y="4578351"/>
              <a:ext cx="1588" cy="3175"/>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1" y="0"/>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26" name="Freeform 2015"/>
            <p:cNvSpPr/>
            <p:nvPr/>
          </p:nvSpPr>
          <p:spPr bwMode="auto">
            <a:xfrm>
              <a:off x="7115176" y="4506913"/>
              <a:ext cx="3175" cy="158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27" name="Freeform 2016"/>
            <p:cNvSpPr/>
            <p:nvPr/>
          </p:nvSpPr>
          <p:spPr bwMode="auto">
            <a:xfrm>
              <a:off x="7116763" y="4508501"/>
              <a:ext cx="3175" cy="1588"/>
            </a:xfrm>
            <a:custGeom>
              <a:avLst/>
              <a:gdLst>
                <a:gd name="T0" fmla="*/ 1 w 2"/>
                <a:gd name="T1" fmla="*/ 1 h 2"/>
                <a:gd name="T2" fmla="*/ 1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1" y="1"/>
                    <a:pt x="1" y="0"/>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16" name="Freeform 2017"/>
            <p:cNvSpPr/>
            <p:nvPr/>
          </p:nvSpPr>
          <p:spPr bwMode="auto">
            <a:xfrm>
              <a:off x="7146926" y="4575176"/>
              <a:ext cx="3175" cy="3175"/>
            </a:xfrm>
            <a:custGeom>
              <a:avLst/>
              <a:gdLst>
                <a:gd name="T0" fmla="*/ 1 w 2"/>
                <a:gd name="T1" fmla="*/ 0 h 2"/>
                <a:gd name="T2" fmla="*/ 0 w 2"/>
                <a:gd name="T3" fmla="*/ 1 h 2"/>
                <a:gd name="T4" fmla="*/ 2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1"/>
                  </a:cubicBezTo>
                  <a:cubicBezTo>
                    <a:pt x="0" y="2"/>
                    <a:pt x="1" y="1"/>
                    <a:pt x="2" y="2"/>
                  </a:cubicBezTo>
                  <a:cubicBezTo>
                    <a:pt x="2" y="1"/>
                    <a:pt x="2" y="1"/>
                    <a:pt x="2"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17" name="Freeform 2018"/>
            <p:cNvSpPr/>
            <p:nvPr/>
          </p:nvSpPr>
          <p:spPr bwMode="auto">
            <a:xfrm>
              <a:off x="7137401" y="4572001"/>
              <a:ext cx="7938" cy="4763"/>
            </a:xfrm>
            <a:custGeom>
              <a:avLst/>
              <a:gdLst>
                <a:gd name="T0" fmla="*/ 6 w 6"/>
                <a:gd name="T1" fmla="*/ 2 h 4"/>
                <a:gd name="T2" fmla="*/ 4 w 6"/>
                <a:gd name="T3" fmla="*/ 3 h 4"/>
                <a:gd name="T4" fmla="*/ 3 w 6"/>
                <a:gd name="T5" fmla="*/ 2 h 4"/>
                <a:gd name="T6" fmla="*/ 1 w 6"/>
                <a:gd name="T7" fmla="*/ 2 h 4"/>
                <a:gd name="T8" fmla="*/ 2 w 6"/>
                <a:gd name="T9" fmla="*/ 1 h 4"/>
                <a:gd name="T10" fmla="*/ 1 w 6"/>
                <a:gd name="T11" fmla="*/ 0 h 4"/>
                <a:gd name="T12" fmla="*/ 0 w 6"/>
                <a:gd name="T13" fmla="*/ 0 h 4"/>
                <a:gd name="T14" fmla="*/ 3 w 6"/>
                <a:gd name="T15" fmla="*/ 3 h 4"/>
                <a:gd name="T16" fmla="*/ 6 w 6"/>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2"/>
                  </a:moveTo>
                  <a:cubicBezTo>
                    <a:pt x="5" y="2"/>
                    <a:pt x="4" y="2"/>
                    <a:pt x="4" y="3"/>
                  </a:cubicBezTo>
                  <a:cubicBezTo>
                    <a:pt x="3" y="2"/>
                    <a:pt x="3" y="2"/>
                    <a:pt x="3" y="2"/>
                  </a:cubicBezTo>
                  <a:cubicBezTo>
                    <a:pt x="3" y="2"/>
                    <a:pt x="2" y="2"/>
                    <a:pt x="1" y="2"/>
                  </a:cubicBezTo>
                  <a:cubicBezTo>
                    <a:pt x="2" y="1"/>
                    <a:pt x="2" y="1"/>
                    <a:pt x="2" y="1"/>
                  </a:cubicBezTo>
                  <a:cubicBezTo>
                    <a:pt x="1" y="0"/>
                    <a:pt x="1" y="0"/>
                    <a:pt x="1" y="0"/>
                  </a:cubicBezTo>
                  <a:cubicBezTo>
                    <a:pt x="1" y="0"/>
                    <a:pt x="1" y="1"/>
                    <a:pt x="0" y="0"/>
                  </a:cubicBezTo>
                  <a:cubicBezTo>
                    <a:pt x="0" y="2"/>
                    <a:pt x="2" y="2"/>
                    <a:pt x="3" y="3"/>
                  </a:cubicBezTo>
                  <a:cubicBezTo>
                    <a:pt x="5" y="3"/>
                    <a:pt x="6" y="4"/>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18" name="Freeform 2019"/>
            <p:cNvSpPr/>
            <p:nvPr/>
          </p:nvSpPr>
          <p:spPr bwMode="auto">
            <a:xfrm>
              <a:off x="7121526" y="4549776"/>
              <a:ext cx="9525" cy="6350"/>
            </a:xfrm>
            <a:custGeom>
              <a:avLst/>
              <a:gdLst>
                <a:gd name="T0" fmla="*/ 5 w 7"/>
                <a:gd name="T1" fmla="*/ 4 h 4"/>
                <a:gd name="T2" fmla="*/ 6 w 7"/>
                <a:gd name="T3" fmla="*/ 4 h 4"/>
                <a:gd name="T4" fmla="*/ 5 w 7"/>
                <a:gd name="T5" fmla="*/ 4 h 4"/>
                <a:gd name="T6" fmla="*/ 7 w 7"/>
                <a:gd name="T7" fmla="*/ 1 h 4"/>
                <a:gd name="T8" fmla="*/ 3 w 7"/>
                <a:gd name="T9" fmla="*/ 0 h 4"/>
                <a:gd name="T10" fmla="*/ 4 w 7"/>
                <a:gd name="T11" fmla="*/ 1 h 4"/>
                <a:gd name="T12" fmla="*/ 3 w 7"/>
                <a:gd name="T13" fmla="*/ 1 h 4"/>
                <a:gd name="T14" fmla="*/ 0 w 7"/>
                <a:gd name="T15" fmla="*/ 1 h 4"/>
                <a:gd name="T16" fmla="*/ 5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5" y="4"/>
                  </a:moveTo>
                  <a:cubicBezTo>
                    <a:pt x="5" y="4"/>
                    <a:pt x="6" y="4"/>
                    <a:pt x="6" y="4"/>
                  </a:cubicBezTo>
                  <a:cubicBezTo>
                    <a:pt x="5" y="4"/>
                    <a:pt x="5" y="4"/>
                    <a:pt x="5" y="4"/>
                  </a:cubicBezTo>
                  <a:cubicBezTo>
                    <a:pt x="4" y="1"/>
                    <a:pt x="7" y="3"/>
                    <a:pt x="7" y="1"/>
                  </a:cubicBezTo>
                  <a:cubicBezTo>
                    <a:pt x="6" y="1"/>
                    <a:pt x="4" y="0"/>
                    <a:pt x="3" y="0"/>
                  </a:cubicBezTo>
                  <a:cubicBezTo>
                    <a:pt x="3" y="1"/>
                    <a:pt x="3" y="1"/>
                    <a:pt x="4" y="1"/>
                  </a:cubicBezTo>
                  <a:cubicBezTo>
                    <a:pt x="3" y="1"/>
                    <a:pt x="3" y="1"/>
                    <a:pt x="3" y="1"/>
                  </a:cubicBezTo>
                  <a:cubicBezTo>
                    <a:pt x="0" y="1"/>
                    <a:pt x="0" y="1"/>
                    <a:pt x="0" y="1"/>
                  </a:cubicBezTo>
                  <a:cubicBezTo>
                    <a:pt x="0" y="3"/>
                    <a:pt x="4" y="2"/>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19" name="Freeform 2020"/>
            <p:cNvSpPr/>
            <p:nvPr/>
          </p:nvSpPr>
          <p:spPr bwMode="auto">
            <a:xfrm>
              <a:off x="7042151" y="4373563"/>
              <a:ext cx="1588" cy="317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20" name="Freeform 2021"/>
            <p:cNvSpPr/>
            <p:nvPr/>
          </p:nvSpPr>
          <p:spPr bwMode="auto">
            <a:xfrm>
              <a:off x="7132638" y="4570413"/>
              <a:ext cx="4763" cy="1588"/>
            </a:xfrm>
            <a:custGeom>
              <a:avLst/>
              <a:gdLst>
                <a:gd name="T0" fmla="*/ 3 w 3"/>
                <a:gd name="T1" fmla="*/ 1 h 2"/>
                <a:gd name="T2" fmla="*/ 2 w 3"/>
                <a:gd name="T3" fmla="*/ 1 h 2"/>
                <a:gd name="T4" fmla="*/ 2 w 3"/>
                <a:gd name="T5" fmla="*/ 0 h 2"/>
                <a:gd name="T6" fmla="*/ 2 w 3"/>
                <a:gd name="T7" fmla="*/ 0 h 2"/>
                <a:gd name="T8" fmla="*/ 2 w 3"/>
                <a:gd name="T9" fmla="*/ 2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cubicBezTo>
                    <a:pt x="2" y="1"/>
                    <a:pt x="2" y="1"/>
                    <a:pt x="2" y="1"/>
                  </a:cubicBezTo>
                  <a:cubicBezTo>
                    <a:pt x="2" y="0"/>
                    <a:pt x="2" y="0"/>
                    <a:pt x="2" y="0"/>
                  </a:cubicBezTo>
                  <a:cubicBezTo>
                    <a:pt x="2" y="0"/>
                    <a:pt x="2" y="0"/>
                    <a:pt x="2" y="0"/>
                  </a:cubicBezTo>
                  <a:cubicBezTo>
                    <a:pt x="2" y="1"/>
                    <a:pt x="0" y="1"/>
                    <a:pt x="2" y="2"/>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21" name="Rectangle 2022"/>
            <p:cNvSpPr>
              <a:spLocks noChangeArrowheads="1"/>
            </p:cNvSpPr>
            <p:nvPr/>
          </p:nvSpPr>
          <p:spPr bwMode="auto">
            <a:xfrm>
              <a:off x="7050088" y="43926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22" name="Freeform 2023"/>
            <p:cNvSpPr/>
            <p:nvPr/>
          </p:nvSpPr>
          <p:spPr bwMode="auto">
            <a:xfrm>
              <a:off x="7121526" y="4546601"/>
              <a:ext cx="3175"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1"/>
                    <a:pt x="0" y="1"/>
                  </a:cubicBezTo>
                  <a:cubicBezTo>
                    <a:pt x="2" y="1"/>
                    <a:pt x="2"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23" name="Freeform 2024"/>
            <p:cNvSpPr/>
            <p:nvPr/>
          </p:nvSpPr>
          <p:spPr bwMode="auto">
            <a:xfrm>
              <a:off x="7053263" y="44084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24" name="Freeform 2025"/>
            <p:cNvSpPr/>
            <p:nvPr/>
          </p:nvSpPr>
          <p:spPr bwMode="auto">
            <a:xfrm>
              <a:off x="7127876" y="4567238"/>
              <a:ext cx="4763" cy="3175"/>
            </a:xfrm>
            <a:custGeom>
              <a:avLst/>
              <a:gdLst>
                <a:gd name="T0" fmla="*/ 2 w 3"/>
                <a:gd name="T1" fmla="*/ 0 h 2"/>
                <a:gd name="T2" fmla="*/ 0 w 3"/>
                <a:gd name="T3" fmla="*/ 1 h 2"/>
                <a:gd name="T4" fmla="*/ 2 w 3"/>
                <a:gd name="T5" fmla="*/ 2 h 2"/>
                <a:gd name="T6" fmla="*/ 1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0"/>
                    <a:pt x="0" y="0"/>
                    <a:pt x="0" y="1"/>
                  </a:cubicBezTo>
                  <a:cubicBezTo>
                    <a:pt x="0" y="2"/>
                    <a:pt x="1" y="2"/>
                    <a:pt x="2" y="2"/>
                  </a:cubicBezTo>
                  <a:cubicBezTo>
                    <a:pt x="1" y="2"/>
                    <a:pt x="1" y="2"/>
                    <a:pt x="1" y="2"/>
                  </a:cubicBezTo>
                  <a:cubicBezTo>
                    <a:pt x="3"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25" name="Rectangle 2026"/>
            <p:cNvSpPr>
              <a:spLocks noChangeArrowheads="1"/>
            </p:cNvSpPr>
            <p:nvPr/>
          </p:nvSpPr>
          <p:spPr bwMode="auto">
            <a:xfrm>
              <a:off x="7045326" y="43894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26" name="Freeform 2027"/>
            <p:cNvSpPr/>
            <p:nvPr/>
          </p:nvSpPr>
          <p:spPr bwMode="auto">
            <a:xfrm>
              <a:off x="7121526" y="4559301"/>
              <a:ext cx="7938" cy="4763"/>
            </a:xfrm>
            <a:custGeom>
              <a:avLst/>
              <a:gdLst>
                <a:gd name="T0" fmla="*/ 6 w 6"/>
                <a:gd name="T1" fmla="*/ 2 h 4"/>
                <a:gd name="T2" fmla="*/ 2 w 6"/>
                <a:gd name="T3" fmla="*/ 0 h 4"/>
                <a:gd name="T4" fmla="*/ 1 w 6"/>
                <a:gd name="T5" fmla="*/ 0 h 4"/>
                <a:gd name="T6" fmla="*/ 1 w 6"/>
                <a:gd name="T7" fmla="*/ 2 h 4"/>
                <a:gd name="T8" fmla="*/ 6 w 6"/>
                <a:gd name="T9" fmla="*/ 2 h 4"/>
              </a:gdLst>
              <a:ahLst/>
              <a:cxnLst>
                <a:cxn ang="0">
                  <a:pos x="T0" y="T1"/>
                </a:cxn>
                <a:cxn ang="0">
                  <a:pos x="T2" y="T3"/>
                </a:cxn>
                <a:cxn ang="0">
                  <a:pos x="T4" y="T5"/>
                </a:cxn>
                <a:cxn ang="0">
                  <a:pos x="T6" y="T7"/>
                </a:cxn>
                <a:cxn ang="0">
                  <a:pos x="T8" y="T9"/>
                </a:cxn>
              </a:cxnLst>
              <a:rect l="0" t="0" r="r" b="b"/>
              <a:pathLst>
                <a:path w="6" h="4">
                  <a:moveTo>
                    <a:pt x="6" y="2"/>
                  </a:moveTo>
                  <a:cubicBezTo>
                    <a:pt x="5" y="1"/>
                    <a:pt x="3" y="2"/>
                    <a:pt x="2" y="0"/>
                  </a:cubicBezTo>
                  <a:cubicBezTo>
                    <a:pt x="2" y="0"/>
                    <a:pt x="1" y="1"/>
                    <a:pt x="1" y="0"/>
                  </a:cubicBezTo>
                  <a:cubicBezTo>
                    <a:pt x="2" y="1"/>
                    <a:pt x="0" y="2"/>
                    <a:pt x="1" y="2"/>
                  </a:cubicBezTo>
                  <a:cubicBezTo>
                    <a:pt x="3" y="4"/>
                    <a:pt x="4"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27" name="Freeform 2028"/>
            <p:cNvSpPr/>
            <p:nvPr/>
          </p:nvSpPr>
          <p:spPr bwMode="auto">
            <a:xfrm>
              <a:off x="7112001" y="4551363"/>
              <a:ext cx="11113" cy="7938"/>
            </a:xfrm>
            <a:custGeom>
              <a:avLst/>
              <a:gdLst>
                <a:gd name="T0" fmla="*/ 1 w 8"/>
                <a:gd name="T1" fmla="*/ 2 h 6"/>
                <a:gd name="T2" fmla="*/ 1 w 8"/>
                <a:gd name="T3" fmla="*/ 2 h 6"/>
                <a:gd name="T4" fmla="*/ 6 w 8"/>
                <a:gd name="T5" fmla="*/ 6 h 6"/>
                <a:gd name="T6" fmla="*/ 8 w 8"/>
                <a:gd name="T7" fmla="*/ 4 h 6"/>
                <a:gd name="T8" fmla="*/ 2 w 8"/>
                <a:gd name="T9" fmla="*/ 0 h 6"/>
                <a:gd name="T10" fmla="*/ 1 w 8"/>
                <a:gd name="T11" fmla="*/ 2 h 6"/>
              </a:gdLst>
              <a:ahLst/>
              <a:cxnLst>
                <a:cxn ang="0">
                  <a:pos x="T0" y="T1"/>
                </a:cxn>
                <a:cxn ang="0">
                  <a:pos x="T2" y="T3"/>
                </a:cxn>
                <a:cxn ang="0">
                  <a:pos x="T4" y="T5"/>
                </a:cxn>
                <a:cxn ang="0">
                  <a:pos x="T6" y="T7"/>
                </a:cxn>
                <a:cxn ang="0">
                  <a:pos x="T8" y="T9"/>
                </a:cxn>
                <a:cxn ang="0">
                  <a:pos x="T10" y="T11"/>
                </a:cxn>
              </a:cxnLst>
              <a:rect l="0" t="0" r="r" b="b"/>
              <a:pathLst>
                <a:path w="8" h="6">
                  <a:moveTo>
                    <a:pt x="1" y="2"/>
                  </a:moveTo>
                  <a:cubicBezTo>
                    <a:pt x="1" y="2"/>
                    <a:pt x="1" y="2"/>
                    <a:pt x="1" y="2"/>
                  </a:cubicBezTo>
                  <a:cubicBezTo>
                    <a:pt x="2" y="4"/>
                    <a:pt x="4" y="5"/>
                    <a:pt x="6" y="6"/>
                  </a:cubicBezTo>
                  <a:cubicBezTo>
                    <a:pt x="8" y="4"/>
                    <a:pt x="8" y="4"/>
                    <a:pt x="8" y="4"/>
                  </a:cubicBezTo>
                  <a:cubicBezTo>
                    <a:pt x="4" y="5"/>
                    <a:pt x="6" y="1"/>
                    <a:pt x="2"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28" name="Freeform 2029"/>
            <p:cNvSpPr/>
            <p:nvPr/>
          </p:nvSpPr>
          <p:spPr bwMode="auto">
            <a:xfrm>
              <a:off x="7126288" y="4567238"/>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29" name="Freeform 2030"/>
            <p:cNvSpPr/>
            <p:nvPr/>
          </p:nvSpPr>
          <p:spPr bwMode="auto">
            <a:xfrm>
              <a:off x="7121526" y="4564063"/>
              <a:ext cx="3175" cy="3175"/>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1" y="1"/>
                  </a:cubicBezTo>
                  <a:cubicBezTo>
                    <a:pt x="1" y="0"/>
                    <a:pt x="2"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30" name="Rectangle 2031"/>
            <p:cNvSpPr>
              <a:spLocks noChangeArrowheads="1"/>
            </p:cNvSpPr>
            <p:nvPr/>
          </p:nvSpPr>
          <p:spPr bwMode="auto">
            <a:xfrm>
              <a:off x="7056438" y="44275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31" name="Freeform 2032"/>
            <p:cNvSpPr/>
            <p:nvPr/>
          </p:nvSpPr>
          <p:spPr bwMode="auto">
            <a:xfrm>
              <a:off x="7113588" y="4546601"/>
              <a:ext cx="1588" cy="0"/>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1"/>
                    <a:pt x="1" y="1"/>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32" name="Freeform 2033"/>
            <p:cNvSpPr/>
            <p:nvPr/>
          </p:nvSpPr>
          <p:spPr bwMode="auto">
            <a:xfrm>
              <a:off x="7037388" y="4389438"/>
              <a:ext cx="0" cy="3175"/>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0"/>
                    <a:pt x="0" y="0"/>
                    <a:pt x="0" y="0"/>
                  </a:cubicBezTo>
                  <a:cubicBezTo>
                    <a:pt x="0" y="0"/>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33" name="Freeform 2034"/>
            <p:cNvSpPr/>
            <p:nvPr/>
          </p:nvSpPr>
          <p:spPr bwMode="auto">
            <a:xfrm>
              <a:off x="7108826" y="4543426"/>
              <a:ext cx="3175" cy="1588"/>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2" y="1"/>
                  </a:cubicBezTo>
                  <a:cubicBezTo>
                    <a:pt x="2" y="1"/>
                    <a:pt x="2" y="1"/>
                    <a:pt x="2"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34" name="Freeform 2035"/>
            <p:cNvSpPr/>
            <p:nvPr/>
          </p:nvSpPr>
          <p:spPr bwMode="auto">
            <a:xfrm>
              <a:off x="7110413" y="4559301"/>
              <a:ext cx="9525" cy="4763"/>
            </a:xfrm>
            <a:custGeom>
              <a:avLst/>
              <a:gdLst>
                <a:gd name="T0" fmla="*/ 6 w 7"/>
                <a:gd name="T1" fmla="*/ 3 h 4"/>
                <a:gd name="T2" fmla="*/ 6 w 7"/>
                <a:gd name="T3" fmla="*/ 2 h 4"/>
                <a:gd name="T4" fmla="*/ 3 w 7"/>
                <a:gd name="T5" fmla="*/ 1 h 4"/>
                <a:gd name="T6" fmla="*/ 2 w 7"/>
                <a:gd name="T7" fmla="*/ 1 h 4"/>
                <a:gd name="T8" fmla="*/ 0 w 7"/>
                <a:gd name="T9" fmla="*/ 1 h 4"/>
                <a:gd name="T10" fmla="*/ 2 w 7"/>
                <a:gd name="T11" fmla="*/ 2 h 4"/>
                <a:gd name="T12" fmla="*/ 7 w 7"/>
                <a:gd name="T13" fmla="*/ 3 h 4"/>
                <a:gd name="T14" fmla="*/ 6 w 7"/>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6" y="3"/>
                  </a:moveTo>
                  <a:cubicBezTo>
                    <a:pt x="6" y="2"/>
                    <a:pt x="6" y="2"/>
                    <a:pt x="6" y="2"/>
                  </a:cubicBezTo>
                  <a:cubicBezTo>
                    <a:pt x="5" y="3"/>
                    <a:pt x="2" y="2"/>
                    <a:pt x="3" y="1"/>
                  </a:cubicBezTo>
                  <a:cubicBezTo>
                    <a:pt x="3" y="1"/>
                    <a:pt x="2" y="1"/>
                    <a:pt x="2" y="1"/>
                  </a:cubicBezTo>
                  <a:cubicBezTo>
                    <a:pt x="2" y="2"/>
                    <a:pt x="1" y="0"/>
                    <a:pt x="0" y="1"/>
                  </a:cubicBezTo>
                  <a:cubicBezTo>
                    <a:pt x="1" y="1"/>
                    <a:pt x="1" y="1"/>
                    <a:pt x="2" y="2"/>
                  </a:cubicBezTo>
                  <a:cubicBezTo>
                    <a:pt x="3" y="2"/>
                    <a:pt x="5" y="4"/>
                    <a:pt x="7" y="3"/>
                  </a:cubicBezTo>
                  <a:cubicBezTo>
                    <a:pt x="6" y="3"/>
                    <a:pt x="6" y="3"/>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35" name="Freeform 2036"/>
            <p:cNvSpPr/>
            <p:nvPr/>
          </p:nvSpPr>
          <p:spPr bwMode="auto">
            <a:xfrm>
              <a:off x="7105651" y="4540251"/>
              <a:ext cx="3175" cy="1588"/>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1"/>
                    <a:pt x="0" y="1"/>
                    <a:pt x="1" y="1"/>
                  </a:cubicBezTo>
                  <a:cubicBezTo>
                    <a:pt x="2"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36" name="Freeform 2037"/>
            <p:cNvSpPr/>
            <p:nvPr/>
          </p:nvSpPr>
          <p:spPr bwMode="auto">
            <a:xfrm>
              <a:off x="7108826" y="4557713"/>
              <a:ext cx="3175" cy="1588"/>
            </a:xfrm>
            <a:custGeom>
              <a:avLst/>
              <a:gdLst>
                <a:gd name="T0" fmla="*/ 1 w 2"/>
                <a:gd name="T1" fmla="*/ 1 h 2"/>
                <a:gd name="T2" fmla="*/ 2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1"/>
                    <a:pt x="2"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37" name="Freeform 2038"/>
            <p:cNvSpPr/>
            <p:nvPr/>
          </p:nvSpPr>
          <p:spPr bwMode="auto">
            <a:xfrm>
              <a:off x="7021513" y="4373563"/>
              <a:ext cx="1588" cy="4763"/>
            </a:xfrm>
            <a:custGeom>
              <a:avLst/>
              <a:gdLst>
                <a:gd name="T0" fmla="*/ 1 w 1"/>
                <a:gd name="T1" fmla="*/ 3 h 3"/>
                <a:gd name="T2" fmla="*/ 1 w 1"/>
                <a:gd name="T3" fmla="*/ 0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0" y="0"/>
                    <a:pt x="0" y="0"/>
                    <a:pt x="0" y="0"/>
                  </a:cubicBezTo>
                  <a:cubicBezTo>
                    <a:pt x="0"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38" name="Freeform 2039"/>
            <p:cNvSpPr/>
            <p:nvPr/>
          </p:nvSpPr>
          <p:spPr bwMode="auto">
            <a:xfrm>
              <a:off x="7097713" y="4533901"/>
              <a:ext cx="1588" cy="1588"/>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0" y="0"/>
                  </a:lnTo>
                  <a:lnTo>
                    <a:pt x="0" y="0"/>
                  </a:lnTo>
                  <a:lnTo>
                    <a:pt x="1"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39" name="Freeform 2040"/>
            <p:cNvSpPr/>
            <p:nvPr/>
          </p:nvSpPr>
          <p:spPr bwMode="auto">
            <a:xfrm>
              <a:off x="7107238" y="4556126"/>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40" name="Freeform 2041"/>
            <p:cNvSpPr/>
            <p:nvPr/>
          </p:nvSpPr>
          <p:spPr bwMode="auto">
            <a:xfrm>
              <a:off x="7105651" y="4554538"/>
              <a:ext cx="1588"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41" name="Freeform 2042"/>
            <p:cNvSpPr/>
            <p:nvPr/>
          </p:nvSpPr>
          <p:spPr bwMode="auto">
            <a:xfrm>
              <a:off x="7102476" y="4551363"/>
              <a:ext cx="3175" cy="3175"/>
            </a:xfrm>
            <a:custGeom>
              <a:avLst/>
              <a:gdLst>
                <a:gd name="T0" fmla="*/ 1 w 3"/>
                <a:gd name="T1" fmla="*/ 2 h 2"/>
                <a:gd name="T2" fmla="*/ 3 w 3"/>
                <a:gd name="T3" fmla="*/ 0 h 2"/>
                <a:gd name="T4" fmla="*/ 0 w 3"/>
                <a:gd name="T5" fmla="*/ 2 h 2"/>
                <a:gd name="T6" fmla="*/ 1 w 3"/>
                <a:gd name="T7" fmla="*/ 2 h 2"/>
                <a:gd name="T8" fmla="*/ 2 w 3"/>
                <a:gd name="T9" fmla="*/ 2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cubicBezTo>
                    <a:pt x="2" y="1"/>
                    <a:pt x="2" y="0"/>
                    <a:pt x="3" y="0"/>
                  </a:cubicBezTo>
                  <a:cubicBezTo>
                    <a:pt x="1" y="0"/>
                    <a:pt x="0" y="1"/>
                    <a:pt x="0" y="2"/>
                  </a:cubicBezTo>
                  <a:cubicBezTo>
                    <a:pt x="1" y="2"/>
                    <a:pt x="1" y="2"/>
                    <a:pt x="1" y="2"/>
                  </a:cubicBezTo>
                  <a:cubicBezTo>
                    <a:pt x="2" y="2"/>
                    <a:pt x="2" y="2"/>
                    <a:pt x="2"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42" name="Freeform 2043"/>
            <p:cNvSpPr/>
            <p:nvPr/>
          </p:nvSpPr>
          <p:spPr bwMode="auto">
            <a:xfrm>
              <a:off x="7105651" y="45513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43" name="Freeform 2044"/>
            <p:cNvSpPr/>
            <p:nvPr/>
          </p:nvSpPr>
          <p:spPr bwMode="auto">
            <a:xfrm>
              <a:off x="7021513" y="4379913"/>
              <a:ext cx="1588" cy="1588"/>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44" name="Freeform 2045"/>
            <p:cNvSpPr/>
            <p:nvPr/>
          </p:nvSpPr>
          <p:spPr bwMode="auto">
            <a:xfrm>
              <a:off x="7021513" y="4383088"/>
              <a:ext cx="3175" cy="4763"/>
            </a:xfrm>
            <a:custGeom>
              <a:avLst/>
              <a:gdLst>
                <a:gd name="T0" fmla="*/ 2 w 2"/>
                <a:gd name="T1" fmla="*/ 2 h 3"/>
                <a:gd name="T2" fmla="*/ 1 w 2"/>
                <a:gd name="T3" fmla="*/ 0 h 3"/>
                <a:gd name="T4" fmla="*/ 2 w 2"/>
                <a:gd name="T5" fmla="*/ 0 h 3"/>
                <a:gd name="T6" fmla="*/ 0 w 2"/>
                <a:gd name="T7" fmla="*/ 0 h 3"/>
                <a:gd name="T8" fmla="*/ 1 w 2"/>
                <a:gd name="T9" fmla="*/ 0 h 3"/>
                <a:gd name="T10" fmla="*/ 0 w 2"/>
                <a:gd name="T11" fmla="*/ 3 h 3"/>
                <a:gd name="T12" fmla="*/ 1 w 2"/>
                <a:gd name="T13" fmla="*/ 2 h 3"/>
                <a:gd name="T14" fmla="*/ 2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2"/>
                  </a:moveTo>
                  <a:cubicBezTo>
                    <a:pt x="2" y="1"/>
                    <a:pt x="2" y="1"/>
                    <a:pt x="1" y="0"/>
                  </a:cubicBezTo>
                  <a:cubicBezTo>
                    <a:pt x="2" y="0"/>
                    <a:pt x="2" y="0"/>
                    <a:pt x="2" y="0"/>
                  </a:cubicBezTo>
                  <a:cubicBezTo>
                    <a:pt x="0" y="0"/>
                    <a:pt x="0" y="0"/>
                    <a:pt x="0" y="0"/>
                  </a:cubicBezTo>
                  <a:cubicBezTo>
                    <a:pt x="1" y="0"/>
                    <a:pt x="1" y="0"/>
                    <a:pt x="1" y="0"/>
                  </a:cubicBezTo>
                  <a:cubicBezTo>
                    <a:pt x="0" y="0"/>
                    <a:pt x="0" y="2"/>
                    <a:pt x="0" y="3"/>
                  </a:cubicBezTo>
                  <a:cubicBezTo>
                    <a:pt x="1" y="2"/>
                    <a:pt x="1" y="2"/>
                    <a:pt x="1"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45" name="Rectangle 2046"/>
            <p:cNvSpPr>
              <a:spLocks noChangeArrowheads="1"/>
            </p:cNvSpPr>
            <p:nvPr/>
          </p:nvSpPr>
          <p:spPr bwMode="auto">
            <a:xfrm>
              <a:off x="7105651" y="455612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46" name="Freeform 2047"/>
            <p:cNvSpPr/>
            <p:nvPr/>
          </p:nvSpPr>
          <p:spPr bwMode="auto">
            <a:xfrm>
              <a:off x="7105651" y="4556126"/>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47" name="Rectangle 2048"/>
            <p:cNvSpPr>
              <a:spLocks noChangeArrowheads="1"/>
            </p:cNvSpPr>
            <p:nvPr/>
          </p:nvSpPr>
          <p:spPr bwMode="auto">
            <a:xfrm>
              <a:off x="7013576" y="43751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48" name="Freeform 2049"/>
            <p:cNvSpPr/>
            <p:nvPr/>
          </p:nvSpPr>
          <p:spPr bwMode="auto">
            <a:xfrm>
              <a:off x="7096126" y="4548188"/>
              <a:ext cx="3175" cy="1588"/>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49" name="Freeform 2050"/>
            <p:cNvSpPr/>
            <p:nvPr/>
          </p:nvSpPr>
          <p:spPr bwMode="auto">
            <a:xfrm>
              <a:off x="7011988" y="4378326"/>
              <a:ext cx="4763" cy="11113"/>
            </a:xfrm>
            <a:custGeom>
              <a:avLst/>
              <a:gdLst>
                <a:gd name="T0" fmla="*/ 2 w 4"/>
                <a:gd name="T1" fmla="*/ 6 h 8"/>
                <a:gd name="T2" fmla="*/ 3 w 4"/>
                <a:gd name="T3" fmla="*/ 7 h 8"/>
                <a:gd name="T4" fmla="*/ 3 w 4"/>
                <a:gd name="T5" fmla="*/ 2 h 8"/>
                <a:gd name="T6" fmla="*/ 3 w 4"/>
                <a:gd name="T7" fmla="*/ 0 h 8"/>
                <a:gd name="T8" fmla="*/ 1 w 4"/>
                <a:gd name="T9" fmla="*/ 7 h 8"/>
                <a:gd name="T10" fmla="*/ 0 w 4"/>
                <a:gd name="T11" fmla="*/ 8 h 8"/>
                <a:gd name="T12" fmla="*/ 2 w 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6"/>
                  </a:moveTo>
                  <a:cubicBezTo>
                    <a:pt x="3" y="7"/>
                    <a:pt x="3" y="7"/>
                    <a:pt x="3" y="7"/>
                  </a:cubicBezTo>
                  <a:cubicBezTo>
                    <a:pt x="1" y="5"/>
                    <a:pt x="4" y="3"/>
                    <a:pt x="3" y="2"/>
                  </a:cubicBezTo>
                  <a:cubicBezTo>
                    <a:pt x="2" y="1"/>
                    <a:pt x="3" y="1"/>
                    <a:pt x="3" y="0"/>
                  </a:cubicBezTo>
                  <a:cubicBezTo>
                    <a:pt x="1" y="2"/>
                    <a:pt x="2" y="5"/>
                    <a:pt x="1" y="7"/>
                  </a:cubicBezTo>
                  <a:cubicBezTo>
                    <a:pt x="1" y="7"/>
                    <a:pt x="0" y="8"/>
                    <a:pt x="0" y="8"/>
                  </a:cubicBezTo>
                  <a:cubicBezTo>
                    <a:pt x="1" y="8"/>
                    <a:pt x="2"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50" name="Freeform 2051"/>
            <p:cNvSpPr/>
            <p:nvPr/>
          </p:nvSpPr>
          <p:spPr bwMode="auto">
            <a:xfrm>
              <a:off x="7091363" y="4545013"/>
              <a:ext cx="4763" cy="3175"/>
            </a:xfrm>
            <a:custGeom>
              <a:avLst/>
              <a:gdLst>
                <a:gd name="T0" fmla="*/ 2 w 3"/>
                <a:gd name="T1" fmla="*/ 1 h 3"/>
                <a:gd name="T2" fmla="*/ 0 w 3"/>
                <a:gd name="T3" fmla="*/ 1 h 3"/>
                <a:gd name="T4" fmla="*/ 1 w 3"/>
                <a:gd name="T5" fmla="*/ 2 h 3"/>
                <a:gd name="T6" fmla="*/ 2 w 3"/>
                <a:gd name="T7" fmla="*/ 1 h 3"/>
              </a:gdLst>
              <a:ahLst/>
              <a:cxnLst>
                <a:cxn ang="0">
                  <a:pos x="T0" y="T1"/>
                </a:cxn>
                <a:cxn ang="0">
                  <a:pos x="T2" y="T3"/>
                </a:cxn>
                <a:cxn ang="0">
                  <a:pos x="T4" y="T5"/>
                </a:cxn>
                <a:cxn ang="0">
                  <a:pos x="T6" y="T7"/>
                </a:cxn>
              </a:cxnLst>
              <a:rect l="0" t="0" r="r" b="b"/>
              <a:pathLst>
                <a:path w="3" h="3">
                  <a:moveTo>
                    <a:pt x="2" y="1"/>
                  </a:moveTo>
                  <a:cubicBezTo>
                    <a:pt x="3" y="0"/>
                    <a:pt x="0" y="1"/>
                    <a:pt x="0" y="1"/>
                  </a:cubicBezTo>
                  <a:cubicBezTo>
                    <a:pt x="0" y="3"/>
                    <a:pt x="1" y="1"/>
                    <a:pt x="1" y="2"/>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51" name="Freeform 2052"/>
            <p:cNvSpPr/>
            <p:nvPr/>
          </p:nvSpPr>
          <p:spPr bwMode="auto">
            <a:xfrm>
              <a:off x="7089776" y="4543426"/>
              <a:ext cx="1588" cy="3175"/>
            </a:xfrm>
            <a:custGeom>
              <a:avLst/>
              <a:gdLst>
                <a:gd name="T0" fmla="*/ 1 w 2"/>
                <a:gd name="T1" fmla="*/ 0 h 2"/>
                <a:gd name="T2" fmla="*/ 2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1" y="1"/>
                    <a:pt x="2" y="2"/>
                  </a:cubicBezTo>
                  <a:cubicBezTo>
                    <a:pt x="2" y="1"/>
                    <a:pt x="2" y="1"/>
                    <a:pt x="2"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52" name="Freeform 2053"/>
            <p:cNvSpPr/>
            <p:nvPr/>
          </p:nvSpPr>
          <p:spPr bwMode="auto">
            <a:xfrm>
              <a:off x="7085013" y="4538663"/>
              <a:ext cx="4763" cy="4763"/>
            </a:xfrm>
            <a:custGeom>
              <a:avLst/>
              <a:gdLst>
                <a:gd name="T0" fmla="*/ 2 w 3"/>
                <a:gd name="T1" fmla="*/ 1 h 3"/>
                <a:gd name="T2" fmla="*/ 1 w 3"/>
                <a:gd name="T3" fmla="*/ 2 h 3"/>
                <a:gd name="T4" fmla="*/ 3 w 3"/>
                <a:gd name="T5" fmla="*/ 3 h 3"/>
                <a:gd name="T6" fmla="*/ 2 w 3"/>
                <a:gd name="T7" fmla="*/ 1 h 3"/>
              </a:gdLst>
              <a:ahLst/>
              <a:cxnLst>
                <a:cxn ang="0">
                  <a:pos x="T0" y="T1"/>
                </a:cxn>
                <a:cxn ang="0">
                  <a:pos x="T2" y="T3"/>
                </a:cxn>
                <a:cxn ang="0">
                  <a:pos x="T4" y="T5"/>
                </a:cxn>
                <a:cxn ang="0">
                  <a:pos x="T6" y="T7"/>
                </a:cxn>
              </a:cxnLst>
              <a:rect l="0" t="0" r="r" b="b"/>
              <a:pathLst>
                <a:path w="3" h="3">
                  <a:moveTo>
                    <a:pt x="2" y="1"/>
                  </a:moveTo>
                  <a:cubicBezTo>
                    <a:pt x="2" y="0"/>
                    <a:pt x="2" y="1"/>
                    <a:pt x="1" y="2"/>
                  </a:cubicBezTo>
                  <a:cubicBezTo>
                    <a:pt x="0" y="2"/>
                    <a:pt x="2" y="3"/>
                    <a:pt x="3" y="3"/>
                  </a:cubicBezTo>
                  <a:cubicBezTo>
                    <a:pt x="2" y="2"/>
                    <a:pt x="3"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53" name="Freeform 2054"/>
            <p:cNvSpPr/>
            <p:nvPr/>
          </p:nvSpPr>
          <p:spPr bwMode="auto">
            <a:xfrm>
              <a:off x="7080251" y="4535488"/>
              <a:ext cx="4763" cy="3175"/>
            </a:xfrm>
            <a:custGeom>
              <a:avLst/>
              <a:gdLst>
                <a:gd name="T0" fmla="*/ 2 w 3"/>
                <a:gd name="T1" fmla="*/ 1 h 2"/>
                <a:gd name="T2" fmla="*/ 0 w 3"/>
                <a:gd name="T3" fmla="*/ 0 h 2"/>
                <a:gd name="T4" fmla="*/ 0 w 3"/>
                <a:gd name="T5" fmla="*/ 0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2" y="2"/>
                    <a:pt x="1" y="0"/>
                    <a:pt x="0" y="0"/>
                  </a:cubicBezTo>
                  <a:cubicBezTo>
                    <a:pt x="0" y="0"/>
                    <a:pt x="0" y="0"/>
                    <a:pt x="0" y="0"/>
                  </a:cubicBezTo>
                  <a:cubicBezTo>
                    <a:pt x="0" y="1"/>
                    <a:pt x="0" y="1"/>
                    <a:pt x="1" y="2"/>
                  </a:cubicBezTo>
                  <a:cubicBezTo>
                    <a:pt x="2" y="1"/>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54" name="Freeform 2055"/>
            <p:cNvSpPr/>
            <p:nvPr/>
          </p:nvSpPr>
          <p:spPr bwMode="auto">
            <a:xfrm>
              <a:off x="7080251" y="45354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55" name="Freeform 2056"/>
            <p:cNvSpPr/>
            <p:nvPr/>
          </p:nvSpPr>
          <p:spPr bwMode="auto">
            <a:xfrm>
              <a:off x="7080251" y="4533901"/>
              <a:ext cx="3175" cy="1588"/>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56" name="Freeform 2057"/>
            <p:cNvSpPr/>
            <p:nvPr/>
          </p:nvSpPr>
          <p:spPr bwMode="auto">
            <a:xfrm>
              <a:off x="7089776" y="4551363"/>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57" name="Freeform 2058"/>
            <p:cNvSpPr/>
            <p:nvPr/>
          </p:nvSpPr>
          <p:spPr bwMode="auto">
            <a:xfrm>
              <a:off x="7077076" y="4533901"/>
              <a:ext cx="3175" cy="1588"/>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58" name="Freeform 2059"/>
            <p:cNvSpPr/>
            <p:nvPr/>
          </p:nvSpPr>
          <p:spPr bwMode="auto">
            <a:xfrm>
              <a:off x="7069138" y="4525963"/>
              <a:ext cx="6350" cy="6350"/>
            </a:xfrm>
            <a:custGeom>
              <a:avLst/>
              <a:gdLst>
                <a:gd name="T0" fmla="*/ 2 w 4"/>
                <a:gd name="T1" fmla="*/ 1 h 4"/>
                <a:gd name="T2" fmla="*/ 1 w 4"/>
                <a:gd name="T3" fmla="*/ 0 h 4"/>
                <a:gd name="T4" fmla="*/ 0 w 4"/>
                <a:gd name="T5" fmla="*/ 0 h 4"/>
                <a:gd name="T6" fmla="*/ 4 w 4"/>
                <a:gd name="T7" fmla="*/ 4 h 4"/>
                <a:gd name="T8" fmla="*/ 4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1"/>
                    <a:pt x="1" y="0"/>
                    <a:pt x="1" y="0"/>
                  </a:cubicBezTo>
                  <a:cubicBezTo>
                    <a:pt x="1" y="0"/>
                    <a:pt x="0" y="0"/>
                    <a:pt x="0" y="0"/>
                  </a:cubicBezTo>
                  <a:cubicBezTo>
                    <a:pt x="2" y="2"/>
                    <a:pt x="2" y="3"/>
                    <a:pt x="4" y="4"/>
                  </a:cubicBezTo>
                  <a:cubicBezTo>
                    <a:pt x="4" y="3"/>
                    <a:pt x="3" y="2"/>
                    <a:pt x="4"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28" name="Freeform 2060"/>
            <p:cNvSpPr/>
            <p:nvPr/>
          </p:nvSpPr>
          <p:spPr bwMode="auto">
            <a:xfrm>
              <a:off x="7004051" y="4394201"/>
              <a:ext cx="4763" cy="3175"/>
            </a:xfrm>
            <a:custGeom>
              <a:avLst/>
              <a:gdLst>
                <a:gd name="T0" fmla="*/ 1 w 3"/>
                <a:gd name="T1" fmla="*/ 0 h 3"/>
                <a:gd name="T2" fmla="*/ 0 w 3"/>
                <a:gd name="T3" fmla="*/ 1 h 3"/>
                <a:gd name="T4" fmla="*/ 1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1" y="0"/>
                    <a:pt x="2" y="1"/>
                    <a:pt x="0" y="1"/>
                  </a:cubicBezTo>
                  <a:cubicBezTo>
                    <a:pt x="1" y="2"/>
                    <a:pt x="1" y="2"/>
                    <a:pt x="1" y="3"/>
                  </a:cubicBezTo>
                  <a:cubicBezTo>
                    <a:pt x="3" y="2"/>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29" name="Freeform 2061"/>
            <p:cNvSpPr/>
            <p:nvPr/>
          </p:nvSpPr>
          <p:spPr bwMode="auto">
            <a:xfrm>
              <a:off x="7007226" y="4395788"/>
              <a:ext cx="1588" cy="317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30" name="Freeform 2062"/>
            <p:cNvSpPr/>
            <p:nvPr/>
          </p:nvSpPr>
          <p:spPr bwMode="auto">
            <a:xfrm>
              <a:off x="7062788" y="4521201"/>
              <a:ext cx="4763" cy="1588"/>
            </a:xfrm>
            <a:custGeom>
              <a:avLst/>
              <a:gdLst>
                <a:gd name="T0" fmla="*/ 1 w 3"/>
                <a:gd name="T1" fmla="*/ 1 h 2"/>
                <a:gd name="T2" fmla="*/ 3 w 3"/>
                <a:gd name="T3" fmla="*/ 1 h 2"/>
                <a:gd name="T4" fmla="*/ 2 w 3"/>
                <a:gd name="T5" fmla="*/ 0 h 2"/>
                <a:gd name="T6" fmla="*/ 0 w 3"/>
                <a:gd name="T7" fmla="*/ 2 h 2"/>
                <a:gd name="T8" fmla="*/ 1 w 3"/>
                <a:gd name="T9" fmla="*/ 2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3" y="1"/>
                    <a:pt x="3" y="1"/>
                    <a:pt x="3" y="1"/>
                  </a:cubicBezTo>
                  <a:cubicBezTo>
                    <a:pt x="2" y="0"/>
                    <a:pt x="2" y="0"/>
                    <a:pt x="2" y="0"/>
                  </a:cubicBezTo>
                  <a:cubicBezTo>
                    <a:pt x="1" y="0"/>
                    <a:pt x="0" y="1"/>
                    <a:pt x="0" y="2"/>
                  </a:cubicBezTo>
                  <a:cubicBezTo>
                    <a:pt x="1" y="2"/>
                    <a:pt x="1" y="2"/>
                    <a:pt x="1"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31" name="Freeform 2063"/>
            <p:cNvSpPr/>
            <p:nvPr/>
          </p:nvSpPr>
          <p:spPr bwMode="auto">
            <a:xfrm>
              <a:off x="7065963" y="4522788"/>
              <a:ext cx="1588" cy="1588"/>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32" name="Freeform 2064"/>
            <p:cNvSpPr/>
            <p:nvPr/>
          </p:nvSpPr>
          <p:spPr bwMode="auto">
            <a:xfrm>
              <a:off x="7077076" y="4543426"/>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33" name="Freeform 2065"/>
            <p:cNvSpPr/>
            <p:nvPr/>
          </p:nvSpPr>
          <p:spPr bwMode="auto">
            <a:xfrm>
              <a:off x="7000876" y="4392613"/>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34" name="Freeform 2066"/>
            <p:cNvSpPr/>
            <p:nvPr/>
          </p:nvSpPr>
          <p:spPr bwMode="auto">
            <a:xfrm>
              <a:off x="7005638" y="4403726"/>
              <a:ext cx="3175" cy="1588"/>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0"/>
                    <a:pt x="0" y="1"/>
                  </a:cubicBezTo>
                  <a:cubicBezTo>
                    <a:pt x="1" y="1"/>
                    <a:pt x="1" y="1"/>
                    <a:pt x="1"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35" name="Freeform 2067"/>
            <p:cNvSpPr/>
            <p:nvPr/>
          </p:nvSpPr>
          <p:spPr bwMode="auto">
            <a:xfrm>
              <a:off x="7062788" y="4516438"/>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36" name="Freeform 2068"/>
            <p:cNvSpPr/>
            <p:nvPr/>
          </p:nvSpPr>
          <p:spPr bwMode="auto">
            <a:xfrm>
              <a:off x="7059613" y="4518026"/>
              <a:ext cx="3175" cy="158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37" name="Rectangle 2069"/>
            <p:cNvSpPr>
              <a:spLocks noChangeArrowheads="1"/>
            </p:cNvSpPr>
            <p:nvPr/>
          </p:nvSpPr>
          <p:spPr bwMode="auto">
            <a:xfrm>
              <a:off x="7070726" y="45402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38" name="Freeform 2070"/>
            <p:cNvSpPr/>
            <p:nvPr/>
          </p:nvSpPr>
          <p:spPr bwMode="auto">
            <a:xfrm>
              <a:off x="7056438" y="4514851"/>
              <a:ext cx="6350" cy="3175"/>
            </a:xfrm>
            <a:custGeom>
              <a:avLst/>
              <a:gdLst>
                <a:gd name="T0" fmla="*/ 2 w 4"/>
                <a:gd name="T1" fmla="*/ 0 h 2"/>
                <a:gd name="T2" fmla="*/ 0 w 4"/>
                <a:gd name="T3" fmla="*/ 2 h 2"/>
                <a:gd name="T4" fmla="*/ 2 w 4"/>
                <a:gd name="T5" fmla="*/ 0 h 2"/>
              </a:gdLst>
              <a:ahLst/>
              <a:cxnLst>
                <a:cxn ang="0">
                  <a:pos x="T0" y="T1"/>
                </a:cxn>
                <a:cxn ang="0">
                  <a:pos x="T2" y="T3"/>
                </a:cxn>
                <a:cxn ang="0">
                  <a:pos x="T4" y="T5"/>
                </a:cxn>
              </a:cxnLst>
              <a:rect l="0" t="0" r="r" b="b"/>
              <a:pathLst>
                <a:path w="4" h="2">
                  <a:moveTo>
                    <a:pt x="2" y="0"/>
                  </a:moveTo>
                  <a:cubicBezTo>
                    <a:pt x="1" y="1"/>
                    <a:pt x="0" y="2"/>
                    <a:pt x="0" y="2"/>
                  </a:cubicBezTo>
                  <a:cubicBezTo>
                    <a:pt x="1" y="1"/>
                    <a:pt x="4"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39" name="Freeform 2071"/>
            <p:cNvSpPr/>
            <p:nvPr/>
          </p:nvSpPr>
          <p:spPr bwMode="auto">
            <a:xfrm>
              <a:off x="7050088" y="4508501"/>
              <a:ext cx="7938" cy="6350"/>
            </a:xfrm>
            <a:custGeom>
              <a:avLst/>
              <a:gdLst>
                <a:gd name="T0" fmla="*/ 1 w 5"/>
                <a:gd name="T1" fmla="*/ 0 h 5"/>
                <a:gd name="T2" fmla="*/ 0 w 5"/>
                <a:gd name="T3" fmla="*/ 1 h 5"/>
                <a:gd name="T4" fmla="*/ 3 w 5"/>
                <a:gd name="T5" fmla="*/ 5 h 5"/>
                <a:gd name="T6" fmla="*/ 5 w 5"/>
                <a:gd name="T7" fmla="*/ 4 h 5"/>
                <a:gd name="T8" fmla="*/ 1 w 5"/>
                <a:gd name="T9" fmla="*/ 0 h 5"/>
              </a:gdLst>
              <a:ahLst/>
              <a:cxnLst>
                <a:cxn ang="0">
                  <a:pos x="T0" y="T1"/>
                </a:cxn>
                <a:cxn ang="0">
                  <a:pos x="T2" y="T3"/>
                </a:cxn>
                <a:cxn ang="0">
                  <a:pos x="T4" y="T5"/>
                </a:cxn>
                <a:cxn ang="0">
                  <a:pos x="T6" y="T7"/>
                </a:cxn>
                <a:cxn ang="0">
                  <a:pos x="T8" y="T9"/>
                </a:cxn>
              </a:cxnLst>
              <a:rect l="0" t="0" r="r" b="b"/>
              <a:pathLst>
                <a:path w="5" h="5">
                  <a:moveTo>
                    <a:pt x="1" y="0"/>
                  </a:moveTo>
                  <a:cubicBezTo>
                    <a:pt x="0" y="0"/>
                    <a:pt x="0" y="1"/>
                    <a:pt x="0" y="1"/>
                  </a:cubicBezTo>
                  <a:cubicBezTo>
                    <a:pt x="1" y="2"/>
                    <a:pt x="4" y="3"/>
                    <a:pt x="3" y="5"/>
                  </a:cubicBezTo>
                  <a:cubicBezTo>
                    <a:pt x="5" y="4"/>
                    <a:pt x="5" y="4"/>
                    <a:pt x="5" y="4"/>
                  </a:cubicBezTo>
                  <a:cubicBezTo>
                    <a:pt x="4"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40" name="Freeform 2072"/>
            <p:cNvSpPr/>
            <p:nvPr/>
          </p:nvSpPr>
          <p:spPr bwMode="auto">
            <a:xfrm>
              <a:off x="7065963" y="4537076"/>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41" name="Freeform 2073"/>
            <p:cNvSpPr/>
            <p:nvPr/>
          </p:nvSpPr>
          <p:spPr bwMode="auto">
            <a:xfrm>
              <a:off x="7005638" y="4410076"/>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42" name="Freeform 2074"/>
            <p:cNvSpPr/>
            <p:nvPr/>
          </p:nvSpPr>
          <p:spPr bwMode="auto">
            <a:xfrm>
              <a:off x="7007226" y="4413251"/>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43" name="Freeform 2075"/>
            <p:cNvSpPr/>
            <p:nvPr/>
          </p:nvSpPr>
          <p:spPr bwMode="auto">
            <a:xfrm>
              <a:off x="7021513" y="4445001"/>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44" name="Freeform 2076"/>
            <p:cNvSpPr/>
            <p:nvPr/>
          </p:nvSpPr>
          <p:spPr bwMode="auto">
            <a:xfrm>
              <a:off x="7021513" y="4446588"/>
              <a:ext cx="1588" cy="1588"/>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45" name="Freeform 2077"/>
            <p:cNvSpPr/>
            <p:nvPr/>
          </p:nvSpPr>
          <p:spPr bwMode="auto">
            <a:xfrm>
              <a:off x="7024688" y="4454526"/>
              <a:ext cx="1588" cy="158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46" name="Freeform 2078"/>
            <p:cNvSpPr/>
            <p:nvPr/>
          </p:nvSpPr>
          <p:spPr bwMode="auto">
            <a:xfrm>
              <a:off x="7045326" y="4502151"/>
              <a:ext cx="4763" cy="4763"/>
            </a:xfrm>
            <a:custGeom>
              <a:avLst/>
              <a:gdLst>
                <a:gd name="T0" fmla="*/ 3 w 3"/>
                <a:gd name="T1" fmla="*/ 2 h 3"/>
                <a:gd name="T2" fmla="*/ 1 w 3"/>
                <a:gd name="T3" fmla="*/ 0 h 3"/>
                <a:gd name="T4" fmla="*/ 1 w 3"/>
                <a:gd name="T5" fmla="*/ 3 h 3"/>
                <a:gd name="T6" fmla="*/ 2 w 3"/>
                <a:gd name="T7" fmla="*/ 2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1" y="2"/>
                    <a:pt x="2" y="0"/>
                    <a:pt x="1" y="0"/>
                  </a:cubicBezTo>
                  <a:cubicBezTo>
                    <a:pt x="1" y="1"/>
                    <a:pt x="0" y="2"/>
                    <a:pt x="1" y="3"/>
                  </a:cubicBezTo>
                  <a:cubicBezTo>
                    <a:pt x="2" y="2"/>
                    <a:pt x="2" y="2"/>
                    <a:pt x="2" y="2"/>
                  </a:cubicBezTo>
                  <a:cubicBezTo>
                    <a:pt x="1" y="1"/>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47" name="Freeform 2079"/>
            <p:cNvSpPr/>
            <p:nvPr/>
          </p:nvSpPr>
          <p:spPr bwMode="auto">
            <a:xfrm>
              <a:off x="7046913" y="4506913"/>
              <a:ext cx="1588" cy="158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48" name="Freeform 2080"/>
            <p:cNvSpPr/>
            <p:nvPr/>
          </p:nvSpPr>
          <p:spPr bwMode="auto">
            <a:xfrm>
              <a:off x="7048501" y="4508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3" name="组合 2"/>
          <p:cNvGrpSpPr/>
          <p:nvPr/>
        </p:nvGrpSpPr>
        <p:grpSpPr>
          <a:xfrm>
            <a:off x="1000125" y="1952625"/>
            <a:ext cx="3695065" cy="1488440"/>
            <a:chOff x="1575" y="3418"/>
            <a:chExt cx="5819" cy="2344"/>
          </a:xfrm>
        </p:grpSpPr>
        <p:sp>
          <p:nvSpPr>
            <p:cNvPr id="82" name="文本框 81"/>
            <p:cNvSpPr txBox="1"/>
            <p:nvPr/>
          </p:nvSpPr>
          <p:spPr>
            <a:xfrm>
              <a:off x="1864" y="3418"/>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83" name="文本框 82"/>
            <p:cNvSpPr txBox="1"/>
            <p:nvPr/>
          </p:nvSpPr>
          <p:spPr>
            <a:xfrm>
              <a:off x="1864" y="3874"/>
              <a:ext cx="5530" cy="1888"/>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cxnSp>
          <p:nvCxnSpPr>
            <p:cNvPr id="10" name="直接连接符 9"/>
            <p:cNvCxnSpPr/>
            <p:nvPr/>
          </p:nvCxnSpPr>
          <p:spPr>
            <a:xfrm flipH="1">
              <a:off x="1575" y="3515"/>
              <a:ext cx="0" cy="2035"/>
            </a:xfrm>
            <a:prstGeom prst="line">
              <a:avLst/>
            </a:prstGeom>
            <a:ln>
              <a:solidFill>
                <a:srgbClr val="404040"/>
              </a:solidFill>
            </a:ln>
          </p:spPr>
          <p:style>
            <a:lnRef idx="1">
              <a:schemeClr val="accent1"/>
            </a:lnRef>
            <a:fillRef idx="0">
              <a:schemeClr val="accent1"/>
            </a:fillRef>
            <a:effectRef idx="0">
              <a:schemeClr val="accent1"/>
            </a:effectRef>
            <a:fontRef idx="minor">
              <a:schemeClr val="tx1"/>
            </a:fontRef>
          </p:style>
        </p:cxnSp>
      </p:grpSp>
      <p:grpSp>
        <p:nvGrpSpPr>
          <p:cNvPr id="4" name="组合 3"/>
          <p:cNvGrpSpPr/>
          <p:nvPr/>
        </p:nvGrpSpPr>
        <p:grpSpPr>
          <a:xfrm>
            <a:off x="8099425" y="1952625"/>
            <a:ext cx="3695065" cy="1488440"/>
            <a:chOff x="1575" y="3418"/>
            <a:chExt cx="5819" cy="2344"/>
          </a:xfrm>
        </p:grpSpPr>
        <p:sp>
          <p:nvSpPr>
            <p:cNvPr id="5" name="文本框 4"/>
            <p:cNvSpPr txBox="1"/>
            <p:nvPr/>
          </p:nvSpPr>
          <p:spPr>
            <a:xfrm>
              <a:off x="1864" y="3418"/>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7" name="文本框 6"/>
            <p:cNvSpPr txBox="1"/>
            <p:nvPr/>
          </p:nvSpPr>
          <p:spPr>
            <a:xfrm>
              <a:off x="1864" y="3874"/>
              <a:ext cx="5530" cy="1888"/>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cxnSp>
          <p:nvCxnSpPr>
            <p:cNvPr id="8" name="直接连接符 7"/>
            <p:cNvCxnSpPr/>
            <p:nvPr/>
          </p:nvCxnSpPr>
          <p:spPr>
            <a:xfrm flipH="1">
              <a:off x="1575" y="3515"/>
              <a:ext cx="0" cy="2035"/>
            </a:xfrm>
            <a:prstGeom prst="line">
              <a:avLst/>
            </a:prstGeom>
            <a:ln>
              <a:solidFill>
                <a:srgbClr val="404040"/>
              </a:solidFill>
            </a:ln>
          </p:spPr>
          <p:style>
            <a:lnRef idx="1">
              <a:schemeClr val="accent1"/>
            </a:lnRef>
            <a:fillRef idx="0">
              <a:schemeClr val="accent1"/>
            </a:fillRef>
            <a:effectRef idx="0">
              <a:schemeClr val="accent1"/>
            </a:effectRef>
            <a:fontRef idx="minor">
              <a:schemeClr val="tx1"/>
            </a:fontRef>
          </p:style>
        </p:cxnSp>
      </p:grpSp>
      <p:grpSp>
        <p:nvGrpSpPr>
          <p:cNvPr id="9" name="组合 8"/>
          <p:cNvGrpSpPr/>
          <p:nvPr/>
        </p:nvGrpSpPr>
        <p:grpSpPr>
          <a:xfrm>
            <a:off x="1000125" y="4308475"/>
            <a:ext cx="3695065" cy="1488440"/>
            <a:chOff x="1575" y="3418"/>
            <a:chExt cx="5819" cy="2344"/>
          </a:xfrm>
        </p:grpSpPr>
        <p:sp>
          <p:nvSpPr>
            <p:cNvPr id="11" name="文本框 10"/>
            <p:cNvSpPr txBox="1"/>
            <p:nvPr/>
          </p:nvSpPr>
          <p:spPr>
            <a:xfrm>
              <a:off x="1864" y="3418"/>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12" name="文本框 11"/>
            <p:cNvSpPr txBox="1"/>
            <p:nvPr/>
          </p:nvSpPr>
          <p:spPr>
            <a:xfrm>
              <a:off x="1864" y="3874"/>
              <a:ext cx="5530" cy="1888"/>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cxnSp>
          <p:nvCxnSpPr>
            <p:cNvPr id="13" name="直接连接符 12"/>
            <p:cNvCxnSpPr/>
            <p:nvPr/>
          </p:nvCxnSpPr>
          <p:spPr>
            <a:xfrm flipH="1">
              <a:off x="1575" y="3515"/>
              <a:ext cx="0" cy="2035"/>
            </a:xfrm>
            <a:prstGeom prst="line">
              <a:avLst/>
            </a:prstGeom>
            <a:ln>
              <a:solidFill>
                <a:srgbClr val="404040"/>
              </a:solidFill>
            </a:ln>
          </p:spPr>
          <p:style>
            <a:lnRef idx="1">
              <a:schemeClr val="accent1"/>
            </a:lnRef>
            <a:fillRef idx="0">
              <a:schemeClr val="accent1"/>
            </a:fillRef>
            <a:effectRef idx="0">
              <a:schemeClr val="accent1"/>
            </a:effectRef>
            <a:fontRef idx="minor">
              <a:schemeClr val="tx1"/>
            </a:fontRef>
          </p:style>
        </p:cxnSp>
      </p:grpSp>
      <p:grpSp>
        <p:nvGrpSpPr>
          <p:cNvPr id="14" name="组合 13"/>
          <p:cNvGrpSpPr/>
          <p:nvPr/>
        </p:nvGrpSpPr>
        <p:grpSpPr>
          <a:xfrm>
            <a:off x="8099425" y="4308475"/>
            <a:ext cx="3695065" cy="1488440"/>
            <a:chOff x="1575" y="3418"/>
            <a:chExt cx="5819" cy="2344"/>
          </a:xfrm>
        </p:grpSpPr>
        <p:sp>
          <p:nvSpPr>
            <p:cNvPr id="15" name="文本框 14"/>
            <p:cNvSpPr txBox="1"/>
            <p:nvPr/>
          </p:nvSpPr>
          <p:spPr>
            <a:xfrm>
              <a:off x="1864" y="3418"/>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16" name="文本框 15"/>
            <p:cNvSpPr txBox="1"/>
            <p:nvPr/>
          </p:nvSpPr>
          <p:spPr>
            <a:xfrm>
              <a:off x="1864" y="3874"/>
              <a:ext cx="5530" cy="1888"/>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cxnSp>
          <p:nvCxnSpPr>
            <p:cNvPr id="17" name="直接连接符 16"/>
            <p:cNvCxnSpPr/>
            <p:nvPr/>
          </p:nvCxnSpPr>
          <p:spPr>
            <a:xfrm flipH="1">
              <a:off x="1575" y="3515"/>
              <a:ext cx="0" cy="2035"/>
            </a:xfrm>
            <a:prstGeom prst="line">
              <a:avLst/>
            </a:prstGeom>
            <a:ln>
              <a:solidFill>
                <a:srgbClr val="404040"/>
              </a:solidFill>
            </a:ln>
          </p:spPr>
          <p:style>
            <a:lnRef idx="1">
              <a:schemeClr val="accent1"/>
            </a:lnRef>
            <a:fillRef idx="0">
              <a:schemeClr val="accent1"/>
            </a:fillRef>
            <a:effectRef idx="0">
              <a:schemeClr val="accent1"/>
            </a:effectRef>
            <a:fontRef idx="minor">
              <a:schemeClr val="tx1"/>
            </a:fontRef>
          </p:style>
        </p:cxnSp>
      </p:grpSp>
    </p:spTree>
    <p:custDataLst>
      <p:tags r:id="rId2"/>
    </p:custData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sp>
        <p:nvSpPr>
          <p:cNvPr id="4" name="矩形 3"/>
          <p:cNvSpPr/>
          <p:nvPr/>
        </p:nvSpPr>
        <p:spPr>
          <a:xfrm>
            <a:off x="8890" y="4495800"/>
            <a:ext cx="4895215" cy="781050"/>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工作存在不足</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pic>
        <p:nvPicPr>
          <p:cNvPr id="3" name="图片 2" descr="QQ截图20220228095710"/>
          <p:cNvPicPr>
            <a:picLocks noChangeAspect="1"/>
          </p:cNvPicPr>
          <p:nvPr/>
        </p:nvPicPr>
        <p:blipFill>
          <a:blip r:embed="rId1">
            <a:clrChange>
              <a:clrFrom>
                <a:srgbClr val="F1EFEB">
                  <a:alpha val="100000"/>
                </a:srgbClr>
              </a:clrFrom>
              <a:clrTo>
                <a:srgbClr val="F1EFEB">
                  <a:alpha val="100000"/>
                  <a:alpha val="0"/>
                </a:srgbClr>
              </a:clrTo>
            </a:clrChange>
          </a:blip>
          <a:srcRect l="41643" t="28704" r="2266"/>
          <a:stretch>
            <a:fillRect/>
          </a:stretch>
        </p:blipFill>
        <p:spPr>
          <a:xfrm rot="16200000">
            <a:off x="8382000" y="2133600"/>
            <a:ext cx="4285615" cy="3333750"/>
          </a:xfrm>
          <a:prstGeom prst="rect">
            <a:avLst/>
          </a:prstGeom>
        </p:spPr>
      </p:pic>
      <p:sp>
        <p:nvSpPr>
          <p:cNvPr id="82" name="文本框 81"/>
          <p:cNvSpPr txBox="1"/>
          <p:nvPr/>
        </p:nvSpPr>
        <p:spPr>
          <a:xfrm>
            <a:off x="1392555" y="2717800"/>
            <a:ext cx="1695450" cy="36830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83" name="文本框 82"/>
          <p:cNvSpPr txBox="1"/>
          <p:nvPr/>
        </p:nvSpPr>
        <p:spPr>
          <a:xfrm>
            <a:off x="1392555" y="3064510"/>
            <a:ext cx="6468110" cy="1938020"/>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spTree>
    <p:custDataLst>
      <p:tags r:id="rId2"/>
    </p:custData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工作存在不足</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grpSp>
        <p:nvGrpSpPr>
          <p:cNvPr id="7" name="组合 6"/>
          <p:cNvGrpSpPr/>
          <p:nvPr/>
        </p:nvGrpSpPr>
        <p:grpSpPr>
          <a:xfrm>
            <a:off x="320675" y="2132330"/>
            <a:ext cx="2819400" cy="3562350"/>
            <a:chOff x="1285" y="3419"/>
            <a:chExt cx="4440" cy="5610"/>
          </a:xfrm>
        </p:grpSpPr>
        <p:sp>
          <p:nvSpPr>
            <p:cNvPr id="3" name="矩形 2"/>
            <p:cNvSpPr/>
            <p:nvPr/>
          </p:nvSpPr>
          <p:spPr>
            <a:xfrm>
              <a:off x="1285" y="3419"/>
              <a:ext cx="4440" cy="5610"/>
            </a:xfrm>
            <a:prstGeom prst="rect">
              <a:avLst/>
            </a:prstGeom>
            <a:noFill/>
            <a:ln>
              <a:solidFill>
                <a:srgbClr val="40404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nvGrpSpPr>
            <p:cNvPr id="4" name="组合 3"/>
            <p:cNvGrpSpPr/>
            <p:nvPr/>
          </p:nvGrpSpPr>
          <p:grpSpPr>
            <a:xfrm>
              <a:off x="2524" y="3996"/>
              <a:ext cx="1962" cy="855"/>
              <a:chOff x="2739" y="4087"/>
              <a:chExt cx="1962" cy="855"/>
            </a:xfrm>
          </p:grpSpPr>
          <p:grpSp>
            <p:nvGrpSpPr>
              <p:cNvPr id="22" name="组合 21"/>
              <p:cNvGrpSpPr/>
              <p:nvPr/>
            </p:nvGrpSpPr>
            <p:grpSpPr>
              <a:xfrm>
                <a:off x="2739" y="4087"/>
                <a:ext cx="1962" cy="855"/>
                <a:chOff x="3627691" y="5375464"/>
                <a:chExt cx="941447" cy="410263"/>
              </a:xfrm>
              <a:solidFill>
                <a:schemeClr val="bg2">
                  <a:lumMod val="25000"/>
                </a:schemeClr>
              </a:solidFill>
            </p:grpSpPr>
            <p:sp>
              <p:nvSpPr>
                <p:cNvPr id="8373" name="Freeform 6288"/>
                <p:cNvSpPr>
                  <a:spLocks noEditPoints="1"/>
                </p:cNvSpPr>
                <p:nvPr/>
              </p:nvSpPr>
              <p:spPr bwMode="auto">
                <a:xfrm>
                  <a:off x="3638487" y="5375464"/>
                  <a:ext cx="915536" cy="410263"/>
                </a:xfrm>
                <a:custGeom>
                  <a:avLst/>
                  <a:gdLst>
                    <a:gd name="T0" fmla="*/ 469 w 476"/>
                    <a:gd name="T1" fmla="*/ 135 h 214"/>
                    <a:gd name="T2" fmla="*/ 450 w 476"/>
                    <a:gd name="T3" fmla="*/ 134 h 214"/>
                    <a:gd name="T4" fmla="*/ 415 w 476"/>
                    <a:gd name="T5" fmla="*/ 136 h 214"/>
                    <a:gd name="T6" fmla="*/ 386 w 476"/>
                    <a:gd name="T7" fmla="*/ 133 h 214"/>
                    <a:gd name="T8" fmla="*/ 449 w 476"/>
                    <a:gd name="T9" fmla="*/ 128 h 214"/>
                    <a:gd name="T10" fmla="*/ 448 w 476"/>
                    <a:gd name="T11" fmla="*/ 124 h 214"/>
                    <a:gd name="T12" fmla="*/ 472 w 476"/>
                    <a:gd name="T13" fmla="*/ 118 h 214"/>
                    <a:gd name="T14" fmla="*/ 443 w 476"/>
                    <a:gd name="T15" fmla="*/ 118 h 214"/>
                    <a:gd name="T16" fmla="*/ 428 w 476"/>
                    <a:gd name="T17" fmla="*/ 119 h 214"/>
                    <a:gd name="T18" fmla="*/ 422 w 476"/>
                    <a:gd name="T19" fmla="*/ 113 h 214"/>
                    <a:gd name="T20" fmla="*/ 435 w 476"/>
                    <a:gd name="T21" fmla="*/ 106 h 214"/>
                    <a:gd name="T22" fmla="*/ 422 w 476"/>
                    <a:gd name="T23" fmla="*/ 105 h 214"/>
                    <a:gd name="T24" fmla="*/ 437 w 476"/>
                    <a:gd name="T25" fmla="*/ 103 h 214"/>
                    <a:gd name="T26" fmla="*/ 460 w 476"/>
                    <a:gd name="T27" fmla="*/ 99 h 214"/>
                    <a:gd name="T28" fmla="*/ 448 w 476"/>
                    <a:gd name="T29" fmla="*/ 95 h 214"/>
                    <a:gd name="T30" fmla="*/ 406 w 476"/>
                    <a:gd name="T31" fmla="*/ 92 h 214"/>
                    <a:gd name="T32" fmla="*/ 411 w 476"/>
                    <a:gd name="T33" fmla="*/ 88 h 214"/>
                    <a:gd name="T34" fmla="*/ 418 w 476"/>
                    <a:gd name="T35" fmla="*/ 83 h 214"/>
                    <a:gd name="T36" fmla="*/ 442 w 476"/>
                    <a:gd name="T37" fmla="*/ 78 h 214"/>
                    <a:gd name="T38" fmla="*/ 412 w 476"/>
                    <a:gd name="T39" fmla="*/ 74 h 214"/>
                    <a:gd name="T40" fmla="*/ 423 w 476"/>
                    <a:gd name="T41" fmla="*/ 71 h 214"/>
                    <a:gd name="T42" fmla="*/ 422 w 476"/>
                    <a:gd name="T43" fmla="*/ 57 h 214"/>
                    <a:gd name="T44" fmla="*/ 417 w 476"/>
                    <a:gd name="T45" fmla="*/ 56 h 214"/>
                    <a:gd name="T46" fmla="*/ 424 w 476"/>
                    <a:gd name="T47" fmla="*/ 56 h 214"/>
                    <a:gd name="T48" fmla="*/ 413 w 476"/>
                    <a:gd name="T49" fmla="*/ 47 h 214"/>
                    <a:gd name="T50" fmla="*/ 421 w 476"/>
                    <a:gd name="T51" fmla="*/ 44 h 214"/>
                    <a:gd name="T52" fmla="*/ 427 w 476"/>
                    <a:gd name="T53" fmla="*/ 30 h 214"/>
                    <a:gd name="T54" fmla="*/ 417 w 476"/>
                    <a:gd name="T55" fmla="*/ 20 h 214"/>
                    <a:gd name="T56" fmla="*/ 385 w 476"/>
                    <a:gd name="T57" fmla="*/ 17 h 214"/>
                    <a:gd name="T58" fmla="*/ 307 w 476"/>
                    <a:gd name="T59" fmla="*/ 13 h 214"/>
                    <a:gd name="T60" fmla="*/ 108 w 476"/>
                    <a:gd name="T61" fmla="*/ 2 h 214"/>
                    <a:gd name="T62" fmla="*/ 2 w 476"/>
                    <a:gd name="T63" fmla="*/ 70 h 214"/>
                    <a:gd name="T64" fmla="*/ 8 w 476"/>
                    <a:gd name="T65" fmla="*/ 114 h 214"/>
                    <a:gd name="T66" fmla="*/ 4 w 476"/>
                    <a:gd name="T67" fmla="*/ 150 h 214"/>
                    <a:gd name="T68" fmla="*/ 77 w 476"/>
                    <a:gd name="T69" fmla="*/ 201 h 214"/>
                    <a:gd name="T70" fmla="*/ 216 w 476"/>
                    <a:gd name="T71" fmla="*/ 212 h 214"/>
                    <a:gd name="T72" fmla="*/ 292 w 476"/>
                    <a:gd name="T73" fmla="*/ 199 h 214"/>
                    <a:gd name="T74" fmla="*/ 330 w 476"/>
                    <a:gd name="T75" fmla="*/ 191 h 214"/>
                    <a:gd name="T76" fmla="*/ 348 w 476"/>
                    <a:gd name="T77" fmla="*/ 186 h 214"/>
                    <a:gd name="T78" fmla="*/ 368 w 476"/>
                    <a:gd name="T79" fmla="*/ 174 h 214"/>
                    <a:gd name="T80" fmla="*/ 383 w 476"/>
                    <a:gd name="T81" fmla="*/ 171 h 214"/>
                    <a:gd name="T82" fmla="*/ 402 w 476"/>
                    <a:gd name="T83" fmla="*/ 167 h 214"/>
                    <a:gd name="T84" fmla="*/ 403 w 476"/>
                    <a:gd name="T85" fmla="*/ 163 h 214"/>
                    <a:gd name="T86" fmla="*/ 419 w 476"/>
                    <a:gd name="T87" fmla="*/ 160 h 214"/>
                    <a:gd name="T88" fmla="*/ 430 w 476"/>
                    <a:gd name="T89" fmla="*/ 160 h 214"/>
                    <a:gd name="T90" fmla="*/ 428 w 476"/>
                    <a:gd name="T91" fmla="*/ 158 h 214"/>
                    <a:gd name="T92" fmla="*/ 456 w 476"/>
                    <a:gd name="T93" fmla="*/ 153 h 214"/>
                    <a:gd name="T94" fmla="*/ 425 w 476"/>
                    <a:gd name="T95" fmla="*/ 156 h 214"/>
                    <a:gd name="T96" fmla="*/ 431 w 476"/>
                    <a:gd name="T97" fmla="*/ 153 h 214"/>
                    <a:gd name="T98" fmla="*/ 418 w 476"/>
                    <a:gd name="T99" fmla="*/ 150 h 214"/>
                    <a:gd name="T100" fmla="*/ 430 w 476"/>
                    <a:gd name="T101" fmla="*/ 141 h 214"/>
                    <a:gd name="T102" fmla="*/ 420 w 476"/>
                    <a:gd name="T103" fmla="*/ 40 h 214"/>
                    <a:gd name="T104" fmla="*/ 334 w 476"/>
                    <a:gd name="T105" fmla="*/ 180 h 214"/>
                    <a:gd name="T106" fmla="*/ 337 w 476"/>
                    <a:gd name="T107" fmla="*/ 185 h 214"/>
                    <a:gd name="T108" fmla="*/ 346 w 476"/>
                    <a:gd name="T109" fmla="*/ 176 h 214"/>
                    <a:gd name="T110" fmla="*/ 346 w 476"/>
                    <a:gd name="T111" fmla="*/ 178 h 214"/>
                    <a:gd name="T112" fmla="*/ 422 w 476"/>
                    <a:gd name="T113" fmla="*/ 158 h 214"/>
                    <a:gd name="T114" fmla="*/ 413 w 476"/>
                    <a:gd name="T115" fmla="*/ 14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214">
                      <a:moveTo>
                        <a:pt x="417" y="139"/>
                      </a:moveTo>
                      <a:cubicBezTo>
                        <a:pt x="421" y="140"/>
                        <a:pt x="424" y="138"/>
                        <a:pt x="428" y="139"/>
                      </a:cubicBezTo>
                      <a:cubicBezTo>
                        <a:pt x="432" y="135"/>
                        <a:pt x="436" y="140"/>
                        <a:pt x="440" y="136"/>
                      </a:cubicBezTo>
                      <a:cubicBezTo>
                        <a:pt x="449" y="136"/>
                        <a:pt x="460" y="135"/>
                        <a:pt x="469" y="135"/>
                      </a:cubicBezTo>
                      <a:cubicBezTo>
                        <a:pt x="468" y="134"/>
                        <a:pt x="468" y="133"/>
                        <a:pt x="467" y="133"/>
                      </a:cubicBezTo>
                      <a:cubicBezTo>
                        <a:pt x="465" y="133"/>
                        <a:pt x="462" y="134"/>
                        <a:pt x="461" y="133"/>
                      </a:cubicBezTo>
                      <a:cubicBezTo>
                        <a:pt x="458" y="133"/>
                        <a:pt x="453" y="132"/>
                        <a:pt x="453" y="135"/>
                      </a:cubicBezTo>
                      <a:cubicBezTo>
                        <a:pt x="452" y="134"/>
                        <a:pt x="449" y="136"/>
                        <a:pt x="450" y="134"/>
                      </a:cubicBezTo>
                      <a:cubicBezTo>
                        <a:pt x="447" y="134"/>
                        <a:pt x="443" y="132"/>
                        <a:pt x="441" y="134"/>
                      </a:cubicBezTo>
                      <a:cubicBezTo>
                        <a:pt x="437" y="132"/>
                        <a:pt x="431" y="134"/>
                        <a:pt x="426" y="134"/>
                      </a:cubicBezTo>
                      <a:cubicBezTo>
                        <a:pt x="424" y="135"/>
                        <a:pt x="421" y="134"/>
                        <a:pt x="418" y="135"/>
                      </a:cubicBezTo>
                      <a:cubicBezTo>
                        <a:pt x="417" y="135"/>
                        <a:pt x="417" y="137"/>
                        <a:pt x="415" y="136"/>
                      </a:cubicBezTo>
                      <a:cubicBezTo>
                        <a:pt x="412" y="134"/>
                        <a:pt x="408" y="136"/>
                        <a:pt x="405" y="135"/>
                      </a:cubicBezTo>
                      <a:cubicBezTo>
                        <a:pt x="399" y="136"/>
                        <a:pt x="394" y="135"/>
                        <a:pt x="389" y="136"/>
                      </a:cubicBezTo>
                      <a:cubicBezTo>
                        <a:pt x="387" y="134"/>
                        <a:pt x="385" y="138"/>
                        <a:pt x="383" y="135"/>
                      </a:cubicBezTo>
                      <a:cubicBezTo>
                        <a:pt x="383" y="134"/>
                        <a:pt x="385" y="134"/>
                        <a:pt x="386" y="133"/>
                      </a:cubicBezTo>
                      <a:cubicBezTo>
                        <a:pt x="388" y="134"/>
                        <a:pt x="390" y="132"/>
                        <a:pt x="393" y="134"/>
                      </a:cubicBezTo>
                      <a:cubicBezTo>
                        <a:pt x="403" y="133"/>
                        <a:pt x="413" y="129"/>
                        <a:pt x="424" y="131"/>
                      </a:cubicBezTo>
                      <a:cubicBezTo>
                        <a:pt x="429" y="129"/>
                        <a:pt x="437" y="130"/>
                        <a:pt x="443" y="129"/>
                      </a:cubicBezTo>
                      <a:cubicBezTo>
                        <a:pt x="445" y="128"/>
                        <a:pt x="447" y="130"/>
                        <a:pt x="449" y="128"/>
                      </a:cubicBezTo>
                      <a:cubicBezTo>
                        <a:pt x="454" y="128"/>
                        <a:pt x="458" y="129"/>
                        <a:pt x="462" y="127"/>
                      </a:cubicBezTo>
                      <a:cubicBezTo>
                        <a:pt x="453" y="127"/>
                        <a:pt x="453" y="127"/>
                        <a:pt x="453" y="127"/>
                      </a:cubicBezTo>
                      <a:cubicBezTo>
                        <a:pt x="452" y="128"/>
                        <a:pt x="451" y="126"/>
                        <a:pt x="449" y="127"/>
                      </a:cubicBezTo>
                      <a:cubicBezTo>
                        <a:pt x="448" y="126"/>
                        <a:pt x="448" y="125"/>
                        <a:pt x="448" y="124"/>
                      </a:cubicBezTo>
                      <a:cubicBezTo>
                        <a:pt x="450" y="126"/>
                        <a:pt x="452" y="122"/>
                        <a:pt x="453" y="125"/>
                      </a:cubicBezTo>
                      <a:cubicBezTo>
                        <a:pt x="455" y="121"/>
                        <a:pt x="462" y="124"/>
                        <a:pt x="466" y="121"/>
                      </a:cubicBezTo>
                      <a:cubicBezTo>
                        <a:pt x="469" y="121"/>
                        <a:pt x="474" y="122"/>
                        <a:pt x="476" y="120"/>
                      </a:cubicBezTo>
                      <a:cubicBezTo>
                        <a:pt x="474" y="120"/>
                        <a:pt x="474" y="118"/>
                        <a:pt x="472" y="118"/>
                      </a:cubicBezTo>
                      <a:cubicBezTo>
                        <a:pt x="466" y="119"/>
                        <a:pt x="460" y="119"/>
                        <a:pt x="455" y="119"/>
                      </a:cubicBezTo>
                      <a:cubicBezTo>
                        <a:pt x="451" y="119"/>
                        <a:pt x="446" y="120"/>
                        <a:pt x="443" y="118"/>
                      </a:cubicBezTo>
                      <a:cubicBezTo>
                        <a:pt x="443" y="118"/>
                        <a:pt x="442" y="118"/>
                        <a:pt x="442" y="118"/>
                      </a:cubicBezTo>
                      <a:cubicBezTo>
                        <a:pt x="443" y="118"/>
                        <a:pt x="443" y="118"/>
                        <a:pt x="443" y="118"/>
                      </a:cubicBezTo>
                      <a:cubicBezTo>
                        <a:pt x="442" y="121"/>
                        <a:pt x="439" y="118"/>
                        <a:pt x="438" y="120"/>
                      </a:cubicBezTo>
                      <a:cubicBezTo>
                        <a:pt x="437" y="118"/>
                        <a:pt x="437" y="118"/>
                        <a:pt x="437" y="118"/>
                      </a:cubicBezTo>
                      <a:cubicBezTo>
                        <a:pt x="434" y="119"/>
                        <a:pt x="430" y="117"/>
                        <a:pt x="428" y="119"/>
                      </a:cubicBezTo>
                      <a:cubicBezTo>
                        <a:pt x="428" y="119"/>
                        <a:pt x="428" y="119"/>
                        <a:pt x="428" y="119"/>
                      </a:cubicBezTo>
                      <a:cubicBezTo>
                        <a:pt x="421" y="119"/>
                        <a:pt x="414" y="120"/>
                        <a:pt x="408" y="117"/>
                      </a:cubicBezTo>
                      <a:cubicBezTo>
                        <a:pt x="407" y="117"/>
                        <a:pt x="407" y="115"/>
                        <a:pt x="408" y="114"/>
                      </a:cubicBezTo>
                      <a:cubicBezTo>
                        <a:pt x="409" y="116"/>
                        <a:pt x="409" y="116"/>
                        <a:pt x="409" y="116"/>
                      </a:cubicBezTo>
                      <a:cubicBezTo>
                        <a:pt x="413" y="113"/>
                        <a:pt x="418" y="114"/>
                        <a:pt x="422" y="113"/>
                      </a:cubicBezTo>
                      <a:cubicBezTo>
                        <a:pt x="421" y="111"/>
                        <a:pt x="418" y="114"/>
                        <a:pt x="418" y="111"/>
                      </a:cubicBezTo>
                      <a:cubicBezTo>
                        <a:pt x="419" y="111"/>
                        <a:pt x="421" y="110"/>
                        <a:pt x="422" y="111"/>
                      </a:cubicBezTo>
                      <a:cubicBezTo>
                        <a:pt x="426" y="109"/>
                        <a:pt x="431" y="110"/>
                        <a:pt x="435" y="109"/>
                      </a:cubicBezTo>
                      <a:cubicBezTo>
                        <a:pt x="437" y="108"/>
                        <a:pt x="435" y="107"/>
                        <a:pt x="435" y="106"/>
                      </a:cubicBezTo>
                      <a:cubicBezTo>
                        <a:pt x="432" y="106"/>
                        <a:pt x="429" y="106"/>
                        <a:pt x="426" y="107"/>
                      </a:cubicBezTo>
                      <a:cubicBezTo>
                        <a:pt x="422" y="104"/>
                        <a:pt x="418" y="107"/>
                        <a:pt x="414" y="106"/>
                      </a:cubicBezTo>
                      <a:cubicBezTo>
                        <a:pt x="416" y="104"/>
                        <a:pt x="416" y="104"/>
                        <a:pt x="416" y="104"/>
                      </a:cubicBezTo>
                      <a:cubicBezTo>
                        <a:pt x="418" y="106"/>
                        <a:pt x="420" y="104"/>
                        <a:pt x="422" y="105"/>
                      </a:cubicBezTo>
                      <a:cubicBezTo>
                        <a:pt x="423" y="103"/>
                        <a:pt x="423" y="103"/>
                        <a:pt x="423" y="103"/>
                      </a:cubicBezTo>
                      <a:cubicBezTo>
                        <a:pt x="425" y="104"/>
                        <a:pt x="425" y="104"/>
                        <a:pt x="425" y="104"/>
                      </a:cubicBezTo>
                      <a:cubicBezTo>
                        <a:pt x="426" y="103"/>
                        <a:pt x="426" y="103"/>
                        <a:pt x="426" y="103"/>
                      </a:cubicBezTo>
                      <a:cubicBezTo>
                        <a:pt x="430" y="105"/>
                        <a:pt x="432" y="100"/>
                        <a:pt x="437" y="103"/>
                      </a:cubicBezTo>
                      <a:cubicBezTo>
                        <a:pt x="445" y="100"/>
                        <a:pt x="457" y="101"/>
                        <a:pt x="466" y="99"/>
                      </a:cubicBezTo>
                      <a:cubicBezTo>
                        <a:pt x="467" y="99"/>
                        <a:pt x="466" y="98"/>
                        <a:pt x="466" y="98"/>
                      </a:cubicBezTo>
                      <a:cubicBezTo>
                        <a:pt x="464" y="97"/>
                        <a:pt x="465" y="99"/>
                        <a:pt x="464" y="99"/>
                      </a:cubicBezTo>
                      <a:cubicBezTo>
                        <a:pt x="463" y="97"/>
                        <a:pt x="461" y="100"/>
                        <a:pt x="460" y="99"/>
                      </a:cubicBezTo>
                      <a:cubicBezTo>
                        <a:pt x="442" y="97"/>
                        <a:pt x="423" y="100"/>
                        <a:pt x="405" y="101"/>
                      </a:cubicBezTo>
                      <a:cubicBezTo>
                        <a:pt x="404" y="100"/>
                        <a:pt x="404" y="100"/>
                        <a:pt x="404" y="100"/>
                      </a:cubicBezTo>
                      <a:cubicBezTo>
                        <a:pt x="406" y="98"/>
                        <a:pt x="411" y="98"/>
                        <a:pt x="413" y="99"/>
                      </a:cubicBezTo>
                      <a:cubicBezTo>
                        <a:pt x="425" y="96"/>
                        <a:pt x="437" y="97"/>
                        <a:pt x="448" y="95"/>
                      </a:cubicBezTo>
                      <a:cubicBezTo>
                        <a:pt x="449" y="92"/>
                        <a:pt x="445" y="94"/>
                        <a:pt x="447" y="92"/>
                      </a:cubicBezTo>
                      <a:cubicBezTo>
                        <a:pt x="440" y="92"/>
                        <a:pt x="440" y="92"/>
                        <a:pt x="440" y="92"/>
                      </a:cubicBezTo>
                      <a:cubicBezTo>
                        <a:pt x="433" y="91"/>
                        <a:pt x="424" y="93"/>
                        <a:pt x="417" y="92"/>
                      </a:cubicBezTo>
                      <a:cubicBezTo>
                        <a:pt x="413" y="91"/>
                        <a:pt x="409" y="94"/>
                        <a:pt x="406" y="92"/>
                      </a:cubicBezTo>
                      <a:cubicBezTo>
                        <a:pt x="407" y="89"/>
                        <a:pt x="407" y="89"/>
                        <a:pt x="407" y="89"/>
                      </a:cubicBezTo>
                      <a:cubicBezTo>
                        <a:pt x="408" y="89"/>
                        <a:pt x="408" y="90"/>
                        <a:pt x="409" y="90"/>
                      </a:cubicBezTo>
                      <a:cubicBezTo>
                        <a:pt x="412" y="89"/>
                        <a:pt x="417" y="91"/>
                        <a:pt x="418" y="88"/>
                      </a:cubicBezTo>
                      <a:cubicBezTo>
                        <a:pt x="417" y="88"/>
                        <a:pt x="413" y="88"/>
                        <a:pt x="411" y="88"/>
                      </a:cubicBezTo>
                      <a:cubicBezTo>
                        <a:pt x="408" y="89"/>
                        <a:pt x="404" y="89"/>
                        <a:pt x="401" y="88"/>
                      </a:cubicBezTo>
                      <a:cubicBezTo>
                        <a:pt x="407" y="87"/>
                        <a:pt x="412" y="86"/>
                        <a:pt x="418" y="86"/>
                      </a:cubicBezTo>
                      <a:cubicBezTo>
                        <a:pt x="418" y="85"/>
                        <a:pt x="418" y="85"/>
                        <a:pt x="417" y="85"/>
                      </a:cubicBezTo>
                      <a:cubicBezTo>
                        <a:pt x="419" y="85"/>
                        <a:pt x="419" y="83"/>
                        <a:pt x="418" y="83"/>
                      </a:cubicBezTo>
                      <a:cubicBezTo>
                        <a:pt x="421" y="83"/>
                        <a:pt x="422" y="81"/>
                        <a:pt x="425" y="82"/>
                      </a:cubicBezTo>
                      <a:cubicBezTo>
                        <a:pt x="428" y="79"/>
                        <a:pt x="433" y="81"/>
                        <a:pt x="437" y="80"/>
                      </a:cubicBezTo>
                      <a:cubicBezTo>
                        <a:pt x="437" y="78"/>
                        <a:pt x="439" y="80"/>
                        <a:pt x="440" y="80"/>
                      </a:cubicBezTo>
                      <a:cubicBezTo>
                        <a:pt x="441" y="79"/>
                        <a:pt x="443" y="79"/>
                        <a:pt x="442" y="78"/>
                      </a:cubicBezTo>
                      <a:cubicBezTo>
                        <a:pt x="440" y="78"/>
                        <a:pt x="441" y="76"/>
                        <a:pt x="440" y="75"/>
                      </a:cubicBezTo>
                      <a:cubicBezTo>
                        <a:pt x="437" y="74"/>
                        <a:pt x="438" y="77"/>
                        <a:pt x="435" y="77"/>
                      </a:cubicBezTo>
                      <a:cubicBezTo>
                        <a:pt x="429" y="76"/>
                        <a:pt x="425" y="74"/>
                        <a:pt x="419" y="73"/>
                      </a:cubicBezTo>
                      <a:cubicBezTo>
                        <a:pt x="416" y="74"/>
                        <a:pt x="414" y="74"/>
                        <a:pt x="412" y="74"/>
                      </a:cubicBezTo>
                      <a:cubicBezTo>
                        <a:pt x="410" y="74"/>
                        <a:pt x="410" y="72"/>
                        <a:pt x="410" y="71"/>
                      </a:cubicBezTo>
                      <a:cubicBezTo>
                        <a:pt x="410" y="68"/>
                        <a:pt x="413" y="68"/>
                        <a:pt x="416" y="68"/>
                      </a:cubicBezTo>
                      <a:cubicBezTo>
                        <a:pt x="418" y="71"/>
                        <a:pt x="418" y="71"/>
                        <a:pt x="418" y="71"/>
                      </a:cubicBezTo>
                      <a:cubicBezTo>
                        <a:pt x="420" y="74"/>
                        <a:pt x="421" y="69"/>
                        <a:pt x="423" y="71"/>
                      </a:cubicBezTo>
                      <a:cubicBezTo>
                        <a:pt x="424" y="70"/>
                        <a:pt x="421" y="67"/>
                        <a:pt x="425" y="66"/>
                      </a:cubicBezTo>
                      <a:cubicBezTo>
                        <a:pt x="424" y="65"/>
                        <a:pt x="425" y="64"/>
                        <a:pt x="426" y="63"/>
                      </a:cubicBezTo>
                      <a:cubicBezTo>
                        <a:pt x="425" y="62"/>
                        <a:pt x="425" y="63"/>
                        <a:pt x="424" y="62"/>
                      </a:cubicBezTo>
                      <a:cubicBezTo>
                        <a:pt x="423" y="61"/>
                        <a:pt x="424" y="58"/>
                        <a:pt x="422" y="57"/>
                      </a:cubicBezTo>
                      <a:cubicBezTo>
                        <a:pt x="421" y="58"/>
                        <a:pt x="421" y="58"/>
                        <a:pt x="421" y="58"/>
                      </a:cubicBezTo>
                      <a:cubicBezTo>
                        <a:pt x="421" y="59"/>
                        <a:pt x="422" y="58"/>
                        <a:pt x="423" y="59"/>
                      </a:cubicBezTo>
                      <a:cubicBezTo>
                        <a:pt x="423" y="60"/>
                        <a:pt x="421" y="59"/>
                        <a:pt x="421" y="60"/>
                      </a:cubicBezTo>
                      <a:cubicBezTo>
                        <a:pt x="419" y="60"/>
                        <a:pt x="417" y="58"/>
                        <a:pt x="417" y="56"/>
                      </a:cubicBezTo>
                      <a:cubicBezTo>
                        <a:pt x="417" y="55"/>
                        <a:pt x="420" y="56"/>
                        <a:pt x="419" y="55"/>
                      </a:cubicBezTo>
                      <a:cubicBezTo>
                        <a:pt x="419" y="55"/>
                        <a:pt x="419" y="55"/>
                        <a:pt x="419" y="55"/>
                      </a:cubicBezTo>
                      <a:cubicBezTo>
                        <a:pt x="419" y="53"/>
                        <a:pt x="419" y="52"/>
                        <a:pt x="421" y="52"/>
                      </a:cubicBezTo>
                      <a:cubicBezTo>
                        <a:pt x="425" y="52"/>
                        <a:pt x="419" y="56"/>
                        <a:pt x="424" y="56"/>
                      </a:cubicBezTo>
                      <a:cubicBezTo>
                        <a:pt x="425" y="54"/>
                        <a:pt x="424" y="52"/>
                        <a:pt x="427" y="51"/>
                      </a:cubicBezTo>
                      <a:cubicBezTo>
                        <a:pt x="426" y="50"/>
                        <a:pt x="425" y="48"/>
                        <a:pt x="423" y="47"/>
                      </a:cubicBezTo>
                      <a:cubicBezTo>
                        <a:pt x="424" y="51"/>
                        <a:pt x="419" y="47"/>
                        <a:pt x="417" y="50"/>
                      </a:cubicBezTo>
                      <a:cubicBezTo>
                        <a:pt x="416" y="48"/>
                        <a:pt x="414" y="50"/>
                        <a:pt x="413" y="47"/>
                      </a:cubicBezTo>
                      <a:cubicBezTo>
                        <a:pt x="414" y="47"/>
                        <a:pt x="416" y="45"/>
                        <a:pt x="417" y="47"/>
                      </a:cubicBezTo>
                      <a:cubicBezTo>
                        <a:pt x="418" y="45"/>
                        <a:pt x="421" y="47"/>
                        <a:pt x="422" y="46"/>
                      </a:cubicBezTo>
                      <a:cubicBezTo>
                        <a:pt x="422" y="45"/>
                        <a:pt x="422" y="45"/>
                        <a:pt x="422" y="45"/>
                      </a:cubicBezTo>
                      <a:cubicBezTo>
                        <a:pt x="422" y="45"/>
                        <a:pt x="421" y="45"/>
                        <a:pt x="421" y="44"/>
                      </a:cubicBezTo>
                      <a:cubicBezTo>
                        <a:pt x="422" y="42"/>
                        <a:pt x="424" y="39"/>
                        <a:pt x="428" y="38"/>
                      </a:cubicBezTo>
                      <a:cubicBezTo>
                        <a:pt x="424" y="32"/>
                        <a:pt x="424" y="32"/>
                        <a:pt x="424" y="32"/>
                      </a:cubicBezTo>
                      <a:cubicBezTo>
                        <a:pt x="425" y="32"/>
                        <a:pt x="427" y="32"/>
                        <a:pt x="428" y="31"/>
                      </a:cubicBezTo>
                      <a:cubicBezTo>
                        <a:pt x="427" y="30"/>
                        <a:pt x="427" y="30"/>
                        <a:pt x="427" y="30"/>
                      </a:cubicBezTo>
                      <a:cubicBezTo>
                        <a:pt x="425" y="30"/>
                        <a:pt x="424" y="30"/>
                        <a:pt x="422" y="31"/>
                      </a:cubicBezTo>
                      <a:cubicBezTo>
                        <a:pt x="421" y="30"/>
                        <a:pt x="421" y="28"/>
                        <a:pt x="421" y="27"/>
                      </a:cubicBezTo>
                      <a:cubicBezTo>
                        <a:pt x="422" y="25"/>
                        <a:pt x="427" y="25"/>
                        <a:pt x="428" y="22"/>
                      </a:cubicBezTo>
                      <a:cubicBezTo>
                        <a:pt x="424" y="22"/>
                        <a:pt x="421" y="21"/>
                        <a:pt x="417" y="20"/>
                      </a:cubicBezTo>
                      <a:cubicBezTo>
                        <a:pt x="415" y="24"/>
                        <a:pt x="411" y="19"/>
                        <a:pt x="409" y="21"/>
                      </a:cubicBezTo>
                      <a:cubicBezTo>
                        <a:pt x="406" y="19"/>
                        <a:pt x="404" y="23"/>
                        <a:pt x="401" y="20"/>
                      </a:cubicBezTo>
                      <a:cubicBezTo>
                        <a:pt x="397" y="21"/>
                        <a:pt x="398" y="17"/>
                        <a:pt x="394" y="16"/>
                      </a:cubicBezTo>
                      <a:cubicBezTo>
                        <a:pt x="391" y="16"/>
                        <a:pt x="388" y="16"/>
                        <a:pt x="385" y="17"/>
                      </a:cubicBezTo>
                      <a:cubicBezTo>
                        <a:pt x="383" y="15"/>
                        <a:pt x="382" y="18"/>
                        <a:pt x="380" y="16"/>
                      </a:cubicBezTo>
                      <a:cubicBezTo>
                        <a:pt x="372" y="17"/>
                        <a:pt x="366" y="15"/>
                        <a:pt x="359" y="16"/>
                      </a:cubicBezTo>
                      <a:cubicBezTo>
                        <a:pt x="355" y="14"/>
                        <a:pt x="348" y="17"/>
                        <a:pt x="344" y="15"/>
                      </a:cubicBezTo>
                      <a:cubicBezTo>
                        <a:pt x="331" y="15"/>
                        <a:pt x="319" y="14"/>
                        <a:pt x="307" y="13"/>
                      </a:cubicBezTo>
                      <a:cubicBezTo>
                        <a:pt x="302" y="11"/>
                        <a:pt x="298" y="11"/>
                        <a:pt x="293" y="12"/>
                      </a:cubicBezTo>
                      <a:cubicBezTo>
                        <a:pt x="292" y="12"/>
                        <a:pt x="290" y="9"/>
                        <a:pt x="289" y="11"/>
                      </a:cubicBezTo>
                      <a:cubicBezTo>
                        <a:pt x="276" y="8"/>
                        <a:pt x="264" y="6"/>
                        <a:pt x="250" y="5"/>
                      </a:cubicBezTo>
                      <a:cubicBezTo>
                        <a:pt x="205" y="0"/>
                        <a:pt x="153" y="4"/>
                        <a:pt x="108" y="2"/>
                      </a:cubicBezTo>
                      <a:cubicBezTo>
                        <a:pt x="105" y="1"/>
                        <a:pt x="100" y="2"/>
                        <a:pt x="97" y="1"/>
                      </a:cubicBezTo>
                      <a:cubicBezTo>
                        <a:pt x="69" y="4"/>
                        <a:pt x="39" y="5"/>
                        <a:pt x="16" y="19"/>
                      </a:cubicBezTo>
                      <a:cubicBezTo>
                        <a:pt x="11" y="29"/>
                        <a:pt x="3" y="39"/>
                        <a:pt x="3" y="50"/>
                      </a:cubicBezTo>
                      <a:cubicBezTo>
                        <a:pt x="0" y="56"/>
                        <a:pt x="1" y="64"/>
                        <a:pt x="2" y="70"/>
                      </a:cubicBezTo>
                      <a:cubicBezTo>
                        <a:pt x="1" y="73"/>
                        <a:pt x="1" y="76"/>
                        <a:pt x="3" y="79"/>
                      </a:cubicBezTo>
                      <a:cubicBezTo>
                        <a:pt x="1" y="81"/>
                        <a:pt x="5" y="83"/>
                        <a:pt x="2" y="84"/>
                      </a:cubicBezTo>
                      <a:cubicBezTo>
                        <a:pt x="2" y="91"/>
                        <a:pt x="4" y="98"/>
                        <a:pt x="5" y="104"/>
                      </a:cubicBezTo>
                      <a:cubicBezTo>
                        <a:pt x="8" y="107"/>
                        <a:pt x="7" y="111"/>
                        <a:pt x="8" y="114"/>
                      </a:cubicBezTo>
                      <a:cubicBezTo>
                        <a:pt x="5" y="118"/>
                        <a:pt x="10" y="122"/>
                        <a:pt x="7" y="126"/>
                      </a:cubicBezTo>
                      <a:cubicBezTo>
                        <a:pt x="11" y="130"/>
                        <a:pt x="5" y="135"/>
                        <a:pt x="6" y="139"/>
                      </a:cubicBezTo>
                      <a:cubicBezTo>
                        <a:pt x="4" y="139"/>
                        <a:pt x="4" y="140"/>
                        <a:pt x="4" y="141"/>
                      </a:cubicBezTo>
                      <a:cubicBezTo>
                        <a:pt x="7" y="144"/>
                        <a:pt x="2" y="147"/>
                        <a:pt x="4" y="150"/>
                      </a:cubicBezTo>
                      <a:cubicBezTo>
                        <a:pt x="1" y="153"/>
                        <a:pt x="6" y="155"/>
                        <a:pt x="4" y="158"/>
                      </a:cubicBezTo>
                      <a:cubicBezTo>
                        <a:pt x="21" y="175"/>
                        <a:pt x="21" y="175"/>
                        <a:pt x="21" y="175"/>
                      </a:cubicBezTo>
                      <a:cubicBezTo>
                        <a:pt x="22" y="178"/>
                        <a:pt x="23" y="182"/>
                        <a:pt x="26" y="185"/>
                      </a:cubicBezTo>
                      <a:cubicBezTo>
                        <a:pt x="41" y="193"/>
                        <a:pt x="59" y="196"/>
                        <a:pt x="77" y="201"/>
                      </a:cubicBezTo>
                      <a:cubicBezTo>
                        <a:pt x="82" y="202"/>
                        <a:pt x="87" y="202"/>
                        <a:pt x="91" y="205"/>
                      </a:cubicBezTo>
                      <a:cubicBezTo>
                        <a:pt x="108" y="207"/>
                        <a:pt x="124" y="211"/>
                        <a:pt x="141" y="212"/>
                      </a:cubicBezTo>
                      <a:cubicBezTo>
                        <a:pt x="147" y="210"/>
                        <a:pt x="152" y="213"/>
                        <a:pt x="159" y="212"/>
                      </a:cubicBezTo>
                      <a:cubicBezTo>
                        <a:pt x="177" y="214"/>
                        <a:pt x="197" y="213"/>
                        <a:pt x="216" y="212"/>
                      </a:cubicBezTo>
                      <a:cubicBezTo>
                        <a:pt x="229" y="213"/>
                        <a:pt x="242" y="209"/>
                        <a:pt x="255" y="208"/>
                      </a:cubicBezTo>
                      <a:cubicBezTo>
                        <a:pt x="259" y="205"/>
                        <a:pt x="265" y="206"/>
                        <a:pt x="270" y="205"/>
                      </a:cubicBezTo>
                      <a:cubicBezTo>
                        <a:pt x="272" y="204"/>
                        <a:pt x="274" y="202"/>
                        <a:pt x="276" y="203"/>
                      </a:cubicBezTo>
                      <a:cubicBezTo>
                        <a:pt x="280" y="199"/>
                        <a:pt x="287" y="201"/>
                        <a:pt x="292" y="199"/>
                      </a:cubicBezTo>
                      <a:cubicBezTo>
                        <a:pt x="296" y="199"/>
                        <a:pt x="299" y="195"/>
                        <a:pt x="304" y="196"/>
                      </a:cubicBezTo>
                      <a:cubicBezTo>
                        <a:pt x="308" y="195"/>
                        <a:pt x="313" y="195"/>
                        <a:pt x="317" y="193"/>
                      </a:cubicBezTo>
                      <a:cubicBezTo>
                        <a:pt x="320" y="195"/>
                        <a:pt x="321" y="190"/>
                        <a:pt x="323" y="192"/>
                      </a:cubicBezTo>
                      <a:cubicBezTo>
                        <a:pt x="324" y="188"/>
                        <a:pt x="328" y="192"/>
                        <a:pt x="330" y="191"/>
                      </a:cubicBezTo>
                      <a:cubicBezTo>
                        <a:pt x="331" y="190"/>
                        <a:pt x="332" y="189"/>
                        <a:pt x="334" y="189"/>
                      </a:cubicBezTo>
                      <a:cubicBezTo>
                        <a:pt x="336" y="187"/>
                        <a:pt x="340" y="188"/>
                        <a:pt x="343" y="187"/>
                      </a:cubicBezTo>
                      <a:cubicBezTo>
                        <a:pt x="344" y="186"/>
                        <a:pt x="342" y="185"/>
                        <a:pt x="343" y="184"/>
                      </a:cubicBezTo>
                      <a:cubicBezTo>
                        <a:pt x="345" y="185"/>
                        <a:pt x="347" y="185"/>
                        <a:pt x="348" y="186"/>
                      </a:cubicBezTo>
                      <a:cubicBezTo>
                        <a:pt x="349" y="186"/>
                        <a:pt x="349" y="185"/>
                        <a:pt x="350" y="185"/>
                      </a:cubicBezTo>
                      <a:cubicBezTo>
                        <a:pt x="348" y="182"/>
                        <a:pt x="351" y="181"/>
                        <a:pt x="352" y="178"/>
                      </a:cubicBezTo>
                      <a:cubicBezTo>
                        <a:pt x="353" y="178"/>
                        <a:pt x="354" y="177"/>
                        <a:pt x="354" y="177"/>
                      </a:cubicBezTo>
                      <a:cubicBezTo>
                        <a:pt x="359" y="176"/>
                        <a:pt x="363" y="175"/>
                        <a:pt x="368" y="174"/>
                      </a:cubicBezTo>
                      <a:cubicBezTo>
                        <a:pt x="370" y="173"/>
                        <a:pt x="370" y="171"/>
                        <a:pt x="372" y="169"/>
                      </a:cubicBezTo>
                      <a:cubicBezTo>
                        <a:pt x="373" y="170"/>
                        <a:pt x="376" y="170"/>
                        <a:pt x="374" y="172"/>
                      </a:cubicBezTo>
                      <a:cubicBezTo>
                        <a:pt x="376" y="173"/>
                        <a:pt x="377" y="171"/>
                        <a:pt x="378" y="170"/>
                      </a:cubicBezTo>
                      <a:cubicBezTo>
                        <a:pt x="380" y="173"/>
                        <a:pt x="381" y="169"/>
                        <a:pt x="383" y="171"/>
                      </a:cubicBezTo>
                      <a:cubicBezTo>
                        <a:pt x="384" y="167"/>
                        <a:pt x="390" y="169"/>
                        <a:pt x="393" y="166"/>
                      </a:cubicBezTo>
                      <a:cubicBezTo>
                        <a:pt x="395" y="165"/>
                        <a:pt x="395" y="167"/>
                        <a:pt x="395" y="168"/>
                      </a:cubicBezTo>
                      <a:cubicBezTo>
                        <a:pt x="398" y="168"/>
                        <a:pt x="398" y="166"/>
                        <a:pt x="400" y="165"/>
                      </a:cubicBezTo>
                      <a:cubicBezTo>
                        <a:pt x="402" y="167"/>
                        <a:pt x="402" y="167"/>
                        <a:pt x="402" y="167"/>
                      </a:cubicBezTo>
                      <a:cubicBezTo>
                        <a:pt x="406" y="165"/>
                        <a:pt x="406" y="165"/>
                        <a:pt x="406" y="165"/>
                      </a:cubicBezTo>
                      <a:cubicBezTo>
                        <a:pt x="407" y="165"/>
                        <a:pt x="408" y="165"/>
                        <a:pt x="409" y="166"/>
                      </a:cubicBezTo>
                      <a:cubicBezTo>
                        <a:pt x="409" y="165"/>
                        <a:pt x="409" y="165"/>
                        <a:pt x="409" y="165"/>
                      </a:cubicBezTo>
                      <a:cubicBezTo>
                        <a:pt x="408" y="163"/>
                        <a:pt x="404" y="166"/>
                        <a:pt x="403" y="163"/>
                      </a:cubicBezTo>
                      <a:cubicBezTo>
                        <a:pt x="404" y="162"/>
                        <a:pt x="406" y="162"/>
                        <a:pt x="408" y="162"/>
                      </a:cubicBezTo>
                      <a:cubicBezTo>
                        <a:pt x="411" y="161"/>
                        <a:pt x="414" y="161"/>
                        <a:pt x="416" y="161"/>
                      </a:cubicBezTo>
                      <a:cubicBezTo>
                        <a:pt x="417" y="161"/>
                        <a:pt x="417" y="160"/>
                        <a:pt x="418" y="160"/>
                      </a:cubicBezTo>
                      <a:cubicBezTo>
                        <a:pt x="419" y="160"/>
                        <a:pt x="419" y="160"/>
                        <a:pt x="419" y="160"/>
                      </a:cubicBezTo>
                      <a:cubicBezTo>
                        <a:pt x="421" y="159"/>
                        <a:pt x="423" y="162"/>
                        <a:pt x="424" y="159"/>
                      </a:cubicBezTo>
                      <a:cubicBezTo>
                        <a:pt x="425" y="160"/>
                        <a:pt x="425" y="160"/>
                        <a:pt x="425" y="160"/>
                      </a:cubicBezTo>
                      <a:cubicBezTo>
                        <a:pt x="427" y="160"/>
                        <a:pt x="427" y="159"/>
                        <a:pt x="428" y="159"/>
                      </a:cubicBezTo>
                      <a:cubicBezTo>
                        <a:pt x="429" y="159"/>
                        <a:pt x="431" y="158"/>
                        <a:pt x="430" y="160"/>
                      </a:cubicBezTo>
                      <a:cubicBezTo>
                        <a:pt x="432" y="159"/>
                        <a:pt x="435" y="160"/>
                        <a:pt x="436" y="159"/>
                      </a:cubicBezTo>
                      <a:cubicBezTo>
                        <a:pt x="434" y="158"/>
                        <a:pt x="435" y="159"/>
                        <a:pt x="434" y="159"/>
                      </a:cubicBezTo>
                      <a:cubicBezTo>
                        <a:pt x="433" y="158"/>
                        <a:pt x="432" y="158"/>
                        <a:pt x="432" y="157"/>
                      </a:cubicBezTo>
                      <a:cubicBezTo>
                        <a:pt x="432" y="159"/>
                        <a:pt x="429" y="158"/>
                        <a:pt x="428" y="158"/>
                      </a:cubicBezTo>
                      <a:cubicBezTo>
                        <a:pt x="428" y="157"/>
                        <a:pt x="427" y="156"/>
                        <a:pt x="428" y="156"/>
                      </a:cubicBezTo>
                      <a:cubicBezTo>
                        <a:pt x="430" y="155"/>
                        <a:pt x="432" y="155"/>
                        <a:pt x="433" y="156"/>
                      </a:cubicBezTo>
                      <a:cubicBezTo>
                        <a:pt x="435" y="153"/>
                        <a:pt x="440" y="156"/>
                        <a:pt x="442" y="155"/>
                      </a:cubicBezTo>
                      <a:cubicBezTo>
                        <a:pt x="447" y="154"/>
                        <a:pt x="452" y="155"/>
                        <a:pt x="456" y="153"/>
                      </a:cubicBezTo>
                      <a:cubicBezTo>
                        <a:pt x="455" y="153"/>
                        <a:pt x="455" y="153"/>
                        <a:pt x="455" y="153"/>
                      </a:cubicBezTo>
                      <a:cubicBezTo>
                        <a:pt x="454" y="151"/>
                        <a:pt x="452" y="153"/>
                        <a:pt x="451" y="153"/>
                      </a:cubicBezTo>
                      <a:cubicBezTo>
                        <a:pt x="447" y="154"/>
                        <a:pt x="443" y="153"/>
                        <a:pt x="439" y="153"/>
                      </a:cubicBezTo>
                      <a:cubicBezTo>
                        <a:pt x="435" y="156"/>
                        <a:pt x="429" y="153"/>
                        <a:pt x="425" y="156"/>
                      </a:cubicBezTo>
                      <a:cubicBezTo>
                        <a:pt x="425" y="157"/>
                        <a:pt x="428" y="156"/>
                        <a:pt x="427" y="158"/>
                      </a:cubicBezTo>
                      <a:cubicBezTo>
                        <a:pt x="426" y="158"/>
                        <a:pt x="425" y="159"/>
                        <a:pt x="424" y="159"/>
                      </a:cubicBezTo>
                      <a:cubicBezTo>
                        <a:pt x="421" y="157"/>
                        <a:pt x="425" y="155"/>
                        <a:pt x="424" y="153"/>
                      </a:cubicBezTo>
                      <a:cubicBezTo>
                        <a:pt x="426" y="152"/>
                        <a:pt x="429" y="153"/>
                        <a:pt x="431" y="153"/>
                      </a:cubicBezTo>
                      <a:cubicBezTo>
                        <a:pt x="439" y="150"/>
                        <a:pt x="449" y="152"/>
                        <a:pt x="458" y="150"/>
                      </a:cubicBezTo>
                      <a:cubicBezTo>
                        <a:pt x="461" y="148"/>
                        <a:pt x="467" y="151"/>
                        <a:pt x="469" y="149"/>
                      </a:cubicBezTo>
                      <a:cubicBezTo>
                        <a:pt x="465" y="148"/>
                        <a:pt x="460" y="150"/>
                        <a:pt x="456" y="149"/>
                      </a:cubicBezTo>
                      <a:cubicBezTo>
                        <a:pt x="443" y="150"/>
                        <a:pt x="430" y="149"/>
                        <a:pt x="418" y="150"/>
                      </a:cubicBezTo>
                      <a:cubicBezTo>
                        <a:pt x="415" y="150"/>
                        <a:pt x="415" y="147"/>
                        <a:pt x="414" y="146"/>
                      </a:cubicBezTo>
                      <a:cubicBezTo>
                        <a:pt x="430" y="144"/>
                        <a:pt x="449" y="142"/>
                        <a:pt x="464" y="140"/>
                      </a:cubicBezTo>
                      <a:cubicBezTo>
                        <a:pt x="463" y="139"/>
                        <a:pt x="461" y="141"/>
                        <a:pt x="459" y="140"/>
                      </a:cubicBezTo>
                      <a:cubicBezTo>
                        <a:pt x="450" y="141"/>
                        <a:pt x="439" y="141"/>
                        <a:pt x="430" y="141"/>
                      </a:cubicBezTo>
                      <a:cubicBezTo>
                        <a:pt x="425" y="141"/>
                        <a:pt x="421" y="141"/>
                        <a:pt x="417" y="142"/>
                      </a:cubicBezTo>
                      <a:cubicBezTo>
                        <a:pt x="414" y="138"/>
                        <a:pt x="412" y="144"/>
                        <a:pt x="409" y="143"/>
                      </a:cubicBezTo>
                      <a:cubicBezTo>
                        <a:pt x="404" y="137"/>
                        <a:pt x="415" y="141"/>
                        <a:pt x="417" y="139"/>
                      </a:cubicBezTo>
                      <a:close/>
                      <a:moveTo>
                        <a:pt x="420" y="40"/>
                      </a:moveTo>
                      <a:cubicBezTo>
                        <a:pt x="421" y="41"/>
                        <a:pt x="421" y="41"/>
                        <a:pt x="421" y="41"/>
                      </a:cubicBezTo>
                      <a:cubicBezTo>
                        <a:pt x="418" y="44"/>
                        <a:pt x="418" y="44"/>
                        <a:pt x="418" y="44"/>
                      </a:cubicBezTo>
                      <a:cubicBezTo>
                        <a:pt x="418" y="42"/>
                        <a:pt x="417" y="39"/>
                        <a:pt x="420" y="40"/>
                      </a:cubicBezTo>
                      <a:close/>
                      <a:moveTo>
                        <a:pt x="334" y="180"/>
                      </a:moveTo>
                      <a:cubicBezTo>
                        <a:pt x="336" y="179"/>
                        <a:pt x="335" y="181"/>
                        <a:pt x="336" y="182"/>
                      </a:cubicBezTo>
                      <a:cubicBezTo>
                        <a:pt x="335" y="183"/>
                        <a:pt x="334" y="181"/>
                        <a:pt x="334" y="180"/>
                      </a:cubicBezTo>
                      <a:close/>
                      <a:moveTo>
                        <a:pt x="340" y="185"/>
                      </a:moveTo>
                      <a:cubicBezTo>
                        <a:pt x="337" y="185"/>
                        <a:pt x="337" y="185"/>
                        <a:pt x="337" y="185"/>
                      </a:cubicBezTo>
                      <a:cubicBezTo>
                        <a:pt x="337" y="183"/>
                        <a:pt x="341" y="181"/>
                        <a:pt x="340" y="184"/>
                      </a:cubicBezTo>
                      <a:lnTo>
                        <a:pt x="340" y="185"/>
                      </a:lnTo>
                      <a:close/>
                      <a:moveTo>
                        <a:pt x="345" y="174"/>
                      </a:moveTo>
                      <a:cubicBezTo>
                        <a:pt x="346" y="175"/>
                        <a:pt x="346" y="176"/>
                        <a:pt x="346" y="176"/>
                      </a:cubicBezTo>
                      <a:cubicBezTo>
                        <a:pt x="345" y="176"/>
                        <a:pt x="344" y="175"/>
                        <a:pt x="345" y="174"/>
                      </a:cubicBezTo>
                      <a:close/>
                      <a:moveTo>
                        <a:pt x="346" y="178"/>
                      </a:moveTo>
                      <a:cubicBezTo>
                        <a:pt x="345" y="177"/>
                        <a:pt x="347" y="177"/>
                        <a:pt x="348" y="176"/>
                      </a:cubicBezTo>
                      <a:lnTo>
                        <a:pt x="346" y="178"/>
                      </a:lnTo>
                      <a:close/>
                      <a:moveTo>
                        <a:pt x="422" y="158"/>
                      </a:moveTo>
                      <a:cubicBezTo>
                        <a:pt x="418" y="159"/>
                        <a:pt x="418" y="159"/>
                        <a:pt x="418" y="159"/>
                      </a:cubicBezTo>
                      <a:cubicBezTo>
                        <a:pt x="417" y="157"/>
                        <a:pt x="417" y="157"/>
                        <a:pt x="417" y="157"/>
                      </a:cubicBezTo>
                      <a:lnTo>
                        <a:pt x="422" y="158"/>
                      </a:lnTo>
                      <a:close/>
                      <a:moveTo>
                        <a:pt x="413" y="147"/>
                      </a:moveTo>
                      <a:cubicBezTo>
                        <a:pt x="413" y="148"/>
                        <a:pt x="413" y="148"/>
                        <a:pt x="413" y="148"/>
                      </a:cubicBezTo>
                      <a:cubicBezTo>
                        <a:pt x="413" y="148"/>
                        <a:pt x="412" y="147"/>
                        <a:pt x="412" y="147"/>
                      </a:cubicBezTo>
                      <a:cubicBezTo>
                        <a:pt x="411" y="147"/>
                        <a:pt x="413" y="146"/>
                        <a:pt x="413" y="147"/>
                      </a:cubicBezTo>
                      <a:close/>
                      <a:moveTo>
                        <a:pt x="408" y="144"/>
                      </a:moveTo>
                      <a:cubicBezTo>
                        <a:pt x="409" y="145"/>
                        <a:pt x="410" y="146"/>
                        <a:pt x="410" y="147"/>
                      </a:cubicBezTo>
                      <a:cubicBezTo>
                        <a:pt x="409" y="147"/>
                        <a:pt x="408" y="146"/>
                        <a:pt x="408"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74" name="Freeform 6289"/>
                <p:cNvSpPr/>
                <p:nvPr/>
              </p:nvSpPr>
              <p:spPr bwMode="auto">
                <a:xfrm>
                  <a:off x="4417988" y="5410012"/>
                  <a:ext cx="12956" cy="2159"/>
                </a:xfrm>
                <a:custGeom>
                  <a:avLst/>
                  <a:gdLst>
                    <a:gd name="T0" fmla="*/ 7 w 7"/>
                    <a:gd name="T1" fmla="*/ 0 h 2"/>
                    <a:gd name="T2" fmla="*/ 1 w 7"/>
                    <a:gd name="T3" fmla="*/ 0 h 2"/>
                    <a:gd name="T4" fmla="*/ 0 w 7"/>
                    <a:gd name="T5" fmla="*/ 1 h 2"/>
                    <a:gd name="T6" fmla="*/ 7 w 7"/>
                    <a:gd name="T7" fmla="*/ 0 h 2"/>
                  </a:gdLst>
                  <a:ahLst/>
                  <a:cxnLst>
                    <a:cxn ang="0">
                      <a:pos x="T0" y="T1"/>
                    </a:cxn>
                    <a:cxn ang="0">
                      <a:pos x="T2" y="T3"/>
                    </a:cxn>
                    <a:cxn ang="0">
                      <a:pos x="T4" y="T5"/>
                    </a:cxn>
                    <a:cxn ang="0">
                      <a:pos x="T6" y="T7"/>
                    </a:cxn>
                  </a:cxnLst>
                  <a:rect l="0" t="0" r="r" b="b"/>
                  <a:pathLst>
                    <a:path w="7" h="2">
                      <a:moveTo>
                        <a:pt x="7" y="0"/>
                      </a:moveTo>
                      <a:cubicBezTo>
                        <a:pt x="1" y="0"/>
                        <a:pt x="1" y="0"/>
                        <a:pt x="1" y="0"/>
                      </a:cubicBezTo>
                      <a:cubicBezTo>
                        <a:pt x="0" y="1"/>
                        <a:pt x="0" y="1"/>
                        <a:pt x="0" y="1"/>
                      </a:cubicBezTo>
                      <a:cubicBezTo>
                        <a:pt x="3" y="2"/>
                        <a:pt x="5"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75" name="Freeform 6290"/>
                <p:cNvSpPr/>
                <p:nvPr/>
              </p:nvSpPr>
              <p:spPr bwMode="auto">
                <a:xfrm>
                  <a:off x="3629850" y="5481268"/>
                  <a:ext cx="6478" cy="2159"/>
                </a:xfrm>
                <a:custGeom>
                  <a:avLst/>
                  <a:gdLst>
                    <a:gd name="T0" fmla="*/ 0 w 3"/>
                    <a:gd name="T1" fmla="*/ 0 h 1"/>
                    <a:gd name="T2" fmla="*/ 0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0" y="1"/>
                        <a:pt x="0" y="1"/>
                        <a:pt x="0" y="1"/>
                      </a:cubicBezTo>
                      <a:cubicBezTo>
                        <a:pt x="3" y="1"/>
                        <a:pt x="3" y="1"/>
                        <a:pt x="3" y="1"/>
                      </a:cubicBezTo>
                      <a:cubicBezTo>
                        <a:pt x="2"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76" name="Freeform 6291"/>
                <p:cNvSpPr/>
                <p:nvPr/>
              </p:nvSpPr>
              <p:spPr bwMode="auto">
                <a:xfrm>
                  <a:off x="3627691" y="5485587"/>
                  <a:ext cx="6478" cy="6478"/>
                </a:xfrm>
                <a:custGeom>
                  <a:avLst/>
                  <a:gdLst>
                    <a:gd name="T0" fmla="*/ 1 w 3"/>
                    <a:gd name="T1" fmla="*/ 3 h 3"/>
                    <a:gd name="T2" fmla="*/ 2 w 3"/>
                    <a:gd name="T3" fmla="*/ 1 h 3"/>
                    <a:gd name="T4" fmla="*/ 1 w 3"/>
                    <a:gd name="T5" fmla="*/ 3 h 3"/>
                  </a:gdLst>
                  <a:ahLst/>
                  <a:cxnLst>
                    <a:cxn ang="0">
                      <a:pos x="T0" y="T1"/>
                    </a:cxn>
                    <a:cxn ang="0">
                      <a:pos x="T2" y="T3"/>
                    </a:cxn>
                    <a:cxn ang="0">
                      <a:pos x="T4" y="T5"/>
                    </a:cxn>
                  </a:cxnLst>
                  <a:rect l="0" t="0" r="r" b="b"/>
                  <a:pathLst>
                    <a:path w="3" h="3">
                      <a:moveTo>
                        <a:pt x="1" y="3"/>
                      </a:moveTo>
                      <a:cubicBezTo>
                        <a:pt x="1" y="2"/>
                        <a:pt x="3" y="1"/>
                        <a:pt x="2" y="1"/>
                      </a:cubicBezTo>
                      <a:cubicBezTo>
                        <a:pt x="0"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77" name="Freeform 6292"/>
                <p:cNvSpPr/>
                <p:nvPr/>
              </p:nvSpPr>
              <p:spPr bwMode="auto">
                <a:xfrm>
                  <a:off x="4456855" y="5487746"/>
                  <a:ext cx="28071" cy="12956"/>
                </a:xfrm>
                <a:custGeom>
                  <a:avLst/>
                  <a:gdLst>
                    <a:gd name="T0" fmla="*/ 2 w 15"/>
                    <a:gd name="T1" fmla="*/ 0 h 7"/>
                    <a:gd name="T2" fmla="*/ 4 w 15"/>
                    <a:gd name="T3" fmla="*/ 3 h 7"/>
                    <a:gd name="T4" fmla="*/ 3 w 15"/>
                    <a:gd name="T5" fmla="*/ 5 h 7"/>
                    <a:gd name="T6" fmla="*/ 3 w 15"/>
                    <a:gd name="T7" fmla="*/ 7 h 7"/>
                    <a:gd name="T8" fmla="*/ 10 w 15"/>
                    <a:gd name="T9" fmla="*/ 6 h 7"/>
                    <a:gd name="T10" fmla="*/ 13 w 15"/>
                    <a:gd name="T11" fmla="*/ 2 h 7"/>
                    <a:gd name="T12" fmla="*/ 11 w 15"/>
                    <a:gd name="T13" fmla="*/ 3 h 7"/>
                    <a:gd name="T14" fmla="*/ 9 w 15"/>
                    <a:gd name="T15" fmla="*/ 1 h 7"/>
                    <a:gd name="T16" fmla="*/ 4 w 15"/>
                    <a:gd name="T17" fmla="*/ 2 h 7"/>
                    <a:gd name="T18" fmla="*/ 2 w 1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7">
                      <a:moveTo>
                        <a:pt x="2" y="0"/>
                      </a:moveTo>
                      <a:cubicBezTo>
                        <a:pt x="0" y="2"/>
                        <a:pt x="4" y="2"/>
                        <a:pt x="4" y="3"/>
                      </a:cubicBezTo>
                      <a:cubicBezTo>
                        <a:pt x="4" y="4"/>
                        <a:pt x="5" y="5"/>
                        <a:pt x="3" y="5"/>
                      </a:cubicBezTo>
                      <a:cubicBezTo>
                        <a:pt x="3" y="6"/>
                        <a:pt x="3" y="7"/>
                        <a:pt x="3" y="7"/>
                      </a:cubicBezTo>
                      <a:cubicBezTo>
                        <a:pt x="6" y="7"/>
                        <a:pt x="8" y="7"/>
                        <a:pt x="10" y="6"/>
                      </a:cubicBezTo>
                      <a:cubicBezTo>
                        <a:pt x="9" y="4"/>
                        <a:pt x="15" y="5"/>
                        <a:pt x="13" y="2"/>
                      </a:cubicBezTo>
                      <a:cubicBezTo>
                        <a:pt x="11" y="3"/>
                        <a:pt x="11" y="3"/>
                        <a:pt x="11" y="3"/>
                      </a:cubicBezTo>
                      <a:cubicBezTo>
                        <a:pt x="9" y="1"/>
                        <a:pt x="9" y="1"/>
                        <a:pt x="9" y="1"/>
                      </a:cubicBezTo>
                      <a:cubicBezTo>
                        <a:pt x="7" y="1"/>
                        <a:pt x="5" y="0"/>
                        <a:pt x="4" y="2"/>
                      </a:cubicBezTo>
                      <a:cubicBezTo>
                        <a:pt x="5"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78" name="Freeform 6293"/>
                <p:cNvSpPr/>
                <p:nvPr/>
              </p:nvSpPr>
              <p:spPr bwMode="auto">
                <a:xfrm>
                  <a:off x="4482767" y="5494224"/>
                  <a:ext cx="2159"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79" name="Freeform 6294"/>
                <p:cNvSpPr/>
                <p:nvPr/>
              </p:nvSpPr>
              <p:spPr bwMode="auto">
                <a:xfrm>
                  <a:off x="4480607" y="5498543"/>
                  <a:ext cx="4319" cy="2159"/>
                </a:xfrm>
                <a:custGeom>
                  <a:avLst/>
                  <a:gdLst>
                    <a:gd name="T0" fmla="*/ 0 w 2"/>
                    <a:gd name="T1" fmla="*/ 1 h 2"/>
                    <a:gd name="T2" fmla="*/ 2 w 2"/>
                    <a:gd name="T3" fmla="*/ 1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1" y="2"/>
                        <a:pt x="2"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80" name="Freeform 6295"/>
                <p:cNvSpPr/>
                <p:nvPr/>
              </p:nvSpPr>
              <p:spPr bwMode="auto">
                <a:xfrm>
                  <a:off x="4446059" y="5533091"/>
                  <a:ext cx="17274" cy="6478"/>
                </a:xfrm>
                <a:custGeom>
                  <a:avLst/>
                  <a:gdLst>
                    <a:gd name="T0" fmla="*/ 4 w 9"/>
                    <a:gd name="T1" fmla="*/ 0 h 3"/>
                    <a:gd name="T2" fmla="*/ 0 w 9"/>
                    <a:gd name="T3" fmla="*/ 2 h 3"/>
                    <a:gd name="T4" fmla="*/ 9 w 9"/>
                    <a:gd name="T5" fmla="*/ 2 h 3"/>
                    <a:gd name="T6" fmla="*/ 4 w 9"/>
                    <a:gd name="T7" fmla="*/ 0 h 3"/>
                  </a:gdLst>
                  <a:ahLst/>
                  <a:cxnLst>
                    <a:cxn ang="0">
                      <a:pos x="T0" y="T1"/>
                    </a:cxn>
                    <a:cxn ang="0">
                      <a:pos x="T2" y="T3"/>
                    </a:cxn>
                    <a:cxn ang="0">
                      <a:pos x="T4" y="T5"/>
                    </a:cxn>
                    <a:cxn ang="0">
                      <a:pos x="T6" y="T7"/>
                    </a:cxn>
                  </a:cxnLst>
                  <a:rect l="0" t="0" r="r" b="b"/>
                  <a:pathLst>
                    <a:path w="9" h="3">
                      <a:moveTo>
                        <a:pt x="4" y="0"/>
                      </a:moveTo>
                      <a:cubicBezTo>
                        <a:pt x="2" y="0"/>
                        <a:pt x="2" y="3"/>
                        <a:pt x="0" y="2"/>
                      </a:cubicBezTo>
                      <a:cubicBezTo>
                        <a:pt x="3" y="3"/>
                        <a:pt x="6" y="2"/>
                        <a:pt x="9" y="2"/>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81" name="Freeform 6296"/>
                <p:cNvSpPr/>
                <p:nvPr/>
              </p:nvSpPr>
              <p:spPr bwMode="auto">
                <a:xfrm>
                  <a:off x="4471970" y="5533091"/>
                  <a:ext cx="4319" cy="4319"/>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1"/>
                        <a:pt x="2" y="2"/>
                        <a:pt x="2" y="1"/>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82" name="Freeform 6297"/>
                <p:cNvSpPr/>
                <p:nvPr/>
              </p:nvSpPr>
              <p:spPr bwMode="auto">
                <a:xfrm>
                  <a:off x="4463333" y="5541728"/>
                  <a:ext cx="10796" cy="4319"/>
                </a:xfrm>
                <a:custGeom>
                  <a:avLst/>
                  <a:gdLst>
                    <a:gd name="T0" fmla="*/ 0 w 6"/>
                    <a:gd name="T1" fmla="*/ 1 h 2"/>
                    <a:gd name="T2" fmla="*/ 6 w 6"/>
                    <a:gd name="T3" fmla="*/ 1 h 2"/>
                    <a:gd name="T4" fmla="*/ 0 w 6"/>
                    <a:gd name="T5" fmla="*/ 1 h 2"/>
                  </a:gdLst>
                  <a:ahLst/>
                  <a:cxnLst>
                    <a:cxn ang="0">
                      <a:pos x="T0" y="T1"/>
                    </a:cxn>
                    <a:cxn ang="0">
                      <a:pos x="T2" y="T3"/>
                    </a:cxn>
                    <a:cxn ang="0">
                      <a:pos x="T4" y="T5"/>
                    </a:cxn>
                  </a:cxnLst>
                  <a:rect l="0" t="0" r="r" b="b"/>
                  <a:pathLst>
                    <a:path w="6" h="2">
                      <a:moveTo>
                        <a:pt x="0" y="1"/>
                      </a:moveTo>
                      <a:cubicBezTo>
                        <a:pt x="2" y="2"/>
                        <a:pt x="4" y="0"/>
                        <a:pt x="6" y="1"/>
                      </a:cubicBezTo>
                      <a:cubicBezTo>
                        <a:pt x="4" y="0"/>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83" name="Freeform 6298"/>
                <p:cNvSpPr/>
                <p:nvPr/>
              </p:nvSpPr>
              <p:spPr bwMode="auto">
                <a:xfrm>
                  <a:off x="4478448" y="5541728"/>
                  <a:ext cx="2159" cy="2159"/>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84" name="Freeform 6299"/>
                <p:cNvSpPr/>
                <p:nvPr/>
              </p:nvSpPr>
              <p:spPr bwMode="auto">
                <a:xfrm>
                  <a:off x="4446059" y="5543888"/>
                  <a:ext cx="15115" cy="4319"/>
                </a:xfrm>
                <a:custGeom>
                  <a:avLst/>
                  <a:gdLst>
                    <a:gd name="T0" fmla="*/ 8 w 8"/>
                    <a:gd name="T1" fmla="*/ 0 h 2"/>
                    <a:gd name="T2" fmla="*/ 0 w 8"/>
                    <a:gd name="T3" fmla="*/ 0 h 2"/>
                    <a:gd name="T4" fmla="*/ 8 w 8"/>
                    <a:gd name="T5" fmla="*/ 0 h 2"/>
                  </a:gdLst>
                  <a:ahLst/>
                  <a:cxnLst>
                    <a:cxn ang="0">
                      <a:pos x="T0" y="T1"/>
                    </a:cxn>
                    <a:cxn ang="0">
                      <a:pos x="T2" y="T3"/>
                    </a:cxn>
                    <a:cxn ang="0">
                      <a:pos x="T4" y="T5"/>
                    </a:cxn>
                  </a:cxnLst>
                  <a:rect l="0" t="0" r="r" b="b"/>
                  <a:pathLst>
                    <a:path w="8" h="2">
                      <a:moveTo>
                        <a:pt x="8" y="0"/>
                      </a:moveTo>
                      <a:cubicBezTo>
                        <a:pt x="6" y="0"/>
                        <a:pt x="2" y="0"/>
                        <a:pt x="0" y="0"/>
                      </a:cubicBezTo>
                      <a:cubicBezTo>
                        <a:pt x="2" y="2"/>
                        <a:pt x="6"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85" name="Freeform 6300"/>
                <p:cNvSpPr/>
                <p:nvPr/>
              </p:nvSpPr>
              <p:spPr bwMode="auto">
                <a:xfrm>
                  <a:off x="4508678" y="5552525"/>
                  <a:ext cx="19434" cy="4319"/>
                </a:xfrm>
                <a:custGeom>
                  <a:avLst/>
                  <a:gdLst>
                    <a:gd name="T0" fmla="*/ 0 w 10"/>
                    <a:gd name="T1" fmla="*/ 2 h 2"/>
                    <a:gd name="T2" fmla="*/ 10 w 10"/>
                    <a:gd name="T3" fmla="*/ 1 h 2"/>
                    <a:gd name="T4" fmla="*/ 0 w 10"/>
                    <a:gd name="T5" fmla="*/ 2 h 2"/>
                  </a:gdLst>
                  <a:ahLst/>
                  <a:cxnLst>
                    <a:cxn ang="0">
                      <a:pos x="T0" y="T1"/>
                    </a:cxn>
                    <a:cxn ang="0">
                      <a:pos x="T2" y="T3"/>
                    </a:cxn>
                    <a:cxn ang="0">
                      <a:pos x="T4" y="T5"/>
                    </a:cxn>
                  </a:cxnLst>
                  <a:rect l="0" t="0" r="r" b="b"/>
                  <a:pathLst>
                    <a:path w="10" h="2">
                      <a:moveTo>
                        <a:pt x="0" y="2"/>
                      </a:moveTo>
                      <a:cubicBezTo>
                        <a:pt x="3" y="1"/>
                        <a:pt x="7" y="1"/>
                        <a:pt x="10" y="1"/>
                      </a:cubicBezTo>
                      <a:cubicBezTo>
                        <a:pt x="6" y="1"/>
                        <a:pt x="3"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86" name="Freeform 6301"/>
                <p:cNvSpPr/>
                <p:nvPr/>
              </p:nvSpPr>
              <p:spPr bwMode="auto">
                <a:xfrm>
                  <a:off x="4480607" y="5574117"/>
                  <a:ext cx="34549" cy="10796"/>
                </a:xfrm>
                <a:custGeom>
                  <a:avLst/>
                  <a:gdLst>
                    <a:gd name="T0" fmla="*/ 1 w 19"/>
                    <a:gd name="T1" fmla="*/ 4 h 5"/>
                    <a:gd name="T2" fmla="*/ 4 w 19"/>
                    <a:gd name="T3" fmla="*/ 4 h 5"/>
                    <a:gd name="T4" fmla="*/ 19 w 19"/>
                    <a:gd name="T5" fmla="*/ 3 h 5"/>
                    <a:gd name="T6" fmla="*/ 17 w 19"/>
                    <a:gd name="T7" fmla="*/ 2 h 5"/>
                    <a:gd name="T8" fmla="*/ 17 w 19"/>
                    <a:gd name="T9" fmla="*/ 2 h 5"/>
                    <a:gd name="T10" fmla="*/ 13 w 19"/>
                    <a:gd name="T11" fmla="*/ 1 h 5"/>
                    <a:gd name="T12" fmla="*/ 11 w 19"/>
                    <a:gd name="T13" fmla="*/ 3 h 5"/>
                    <a:gd name="T14" fmla="*/ 9 w 19"/>
                    <a:gd name="T15" fmla="*/ 2 h 5"/>
                    <a:gd name="T16" fmla="*/ 8 w 19"/>
                    <a:gd name="T17" fmla="*/ 2 h 5"/>
                    <a:gd name="T18" fmla="*/ 2 w 19"/>
                    <a:gd name="T19" fmla="*/ 2 h 5"/>
                    <a:gd name="T20" fmla="*/ 1 w 19"/>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
                      <a:moveTo>
                        <a:pt x="1" y="4"/>
                      </a:moveTo>
                      <a:cubicBezTo>
                        <a:pt x="2" y="5"/>
                        <a:pt x="3" y="4"/>
                        <a:pt x="4" y="4"/>
                      </a:cubicBezTo>
                      <a:cubicBezTo>
                        <a:pt x="9" y="4"/>
                        <a:pt x="15" y="4"/>
                        <a:pt x="19" y="3"/>
                      </a:cubicBezTo>
                      <a:cubicBezTo>
                        <a:pt x="17" y="2"/>
                        <a:pt x="17" y="2"/>
                        <a:pt x="17" y="2"/>
                      </a:cubicBezTo>
                      <a:cubicBezTo>
                        <a:pt x="17" y="2"/>
                        <a:pt x="17" y="2"/>
                        <a:pt x="17" y="2"/>
                      </a:cubicBezTo>
                      <a:cubicBezTo>
                        <a:pt x="15" y="4"/>
                        <a:pt x="14" y="2"/>
                        <a:pt x="13" y="1"/>
                      </a:cubicBezTo>
                      <a:cubicBezTo>
                        <a:pt x="11" y="3"/>
                        <a:pt x="11" y="3"/>
                        <a:pt x="11" y="3"/>
                      </a:cubicBezTo>
                      <a:cubicBezTo>
                        <a:pt x="10" y="3"/>
                        <a:pt x="10" y="2"/>
                        <a:pt x="9" y="2"/>
                      </a:cubicBezTo>
                      <a:cubicBezTo>
                        <a:pt x="8" y="2"/>
                        <a:pt x="8" y="2"/>
                        <a:pt x="8" y="2"/>
                      </a:cubicBezTo>
                      <a:cubicBezTo>
                        <a:pt x="6" y="0"/>
                        <a:pt x="4" y="2"/>
                        <a:pt x="2" y="2"/>
                      </a:cubicBezTo>
                      <a:cubicBezTo>
                        <a:pt x="3" y="3"/>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87" name="Freeform 6302"/>
                <p:cNvSpPr/>
                <p:nvPr/>
              </p:nvSpPr>
              <p:spPr bwMode="auto">
                <a:xfrm>
                  <a:off x="4523793" y="5580595"/>
                  <a:ext cx="4319"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88" name="Freeform 6303"/>
                <p:cNvSpPr/>
                <p:nvPr/>
              </p:nvSpPr>
              <p:spPr bwMode="auto">
                <a:xfrm>
                  <a:off x="4456855" y="5589232"/>
                  <a:ext cx="4319" cy="2159"/>
                </a:xfrm>
                <a:custGeom>
                  <a:avLst/>
                  <a:gdLst>
                    <a:gd name="T0" fmla="*/ 2 w 2"/>
                    <a:gd name="T1" fmla="*/ 0 h 1"/>
                    <a:gd name="T2" fmla="*/ 0 w 2"/>
                    <a:gd name="T3" fmla="*/ 0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2"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89" name="Freeform 6304"/>
                <p:cNvSpPr/>
                <p:nvPr/>
              </p:nvSpPr>
              <p:spPr bwMode="auto">
                <a:xfrm>
                  <a:off x="4564819" y="5602188"/>
                  <a:ext cx="4319" cy="4319"/>
                </a:xfrm>
                <a:custGeom>
                  <a:avLst/>
                  <a:gdLst>
                    <a:gd name="T0" fmla="*/ 0 w 2"/>
                    <a:gd name="T1" fmla="*/ 0 h 2"/>
                    <a:gd name="T2" fmla="*/ 0 w 2"/>
                    <a:gd name="T3" fmla="*/ 2 h 2"/>
                    <a:gd name="T4" fmla="*/ 1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1" y="2"/>
                        <a:pt x="1" y="2"/>
                        <a:pt x="1" y="2"/>
                      </a:cubicBezTo>
                      <a:cubicBezTo>
                        <a:pt x="1" y="1"/>
                        <a:pt x="2"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90" name="Freeform 6305"/>
                <p:cNvSpPr/>
                <p:nvPr/>
              </p:nvSpPr>
              <p:spPr bwMode="auto">
                <a:xfrm>
                  <a:off x="4558341" y="5602188"/>
                  <a:ext cx="2159" cy="4319"/>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91" name="Freeform 6306"/>
                <p:cNvSpPr/>
                <p:nvPr/>
              </p:nvSpPr>
              <p:spPr bwMode="auto">
                <a:xfrm>
                  <a:off x="4506519" y="5630259"/>
                  <a:ext cx="2159" cy="2159"/>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92" name="Freeform 6307"/>
                <p:cNvSpPr/>
                <p:nvPr/>
              </p:nvSpPr>
              <p:spPr bwMode="auto">
                <a:xfrm>
                  <a:off x="4549704" y="5630259"/>
                  <a:ext cx="6478" cy="4319"/>
                </a:xfrm>
                <a:custGeom>
                  <a:avLst/>
                  <a:gdLst>
                    <a:gd name="T0" fmla="*/ 0 w 4"/>
                    <a:gd name="T1" fmla="*/ 2 h 2"/>
                    <a:gd name="T2" fmla="*/ 4 w 4"/>
                    <a:gd name="T3" fmla="*/ 1 h 2"/>
                    <a:gd name="T4" fmla="*/ 0 w 4"/>
                    <a:gd name="T5" fmla="*/ 2 h 2"/>
                  </a:gdLst>
                  <a:ahLst/>
                  <a:cxnLst>
                    <a:cxn ang="0">
                      <a:pos x="T0" y="T1"/>
                    </a:cxn>
                    <a:cxn ang="0">
                      <a:pos x="T2" y="T3"/>
                    </a:cxn>
                    <a:cxn ang="0">
                      <a:pos x="T4" y="T5"/>
                    </a:cxn>
                  </a:cxnLst>
                  <a:rect l="0" t="0" r="r" b="b"/>
                  <a:pathLst>
                    <a:path w="4" h="2">
                      <a:moveTo>
                        <a:pt x="0" y="2"/>
                      </a:moveTo>
                      <a:cubicBezTo>
                        <a:pt x="1" y="1"/>
                        <a:pt x="3" y="2"/>
                        <a:pt x="4" y="1"/>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93" name="Freeform 6308"/>
                <p:cNvSpPr/>
                <p:nvPr/>
              </p:nvSpPr>
              <p:spPr bwMode="auto">
                <a:xfrm>
                  <a:off x="4543227" y="5632418"/>
                  <a:ext cx="4319" cy="2159"/>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1" y="0"/>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94" name="Freeform 6309"/>
                <p:cNvSpPr/>
                <p:nvPr/>
              </p:nvSpPr>
              <p:spPr bwMode="auto">
                <a:xfrm>
                  <a:off x="4543227" y="5658329"/>
                  <a:ext cx="15115" cy="4319"/>
                </a:xfrm>
                <a:custGeom>
                  <a:avLst/>
                  <a:gdLst>
                    <a:gd name="T0" fmla="*/ 8 w 8"/>
                    <a:gd name="T1" fmla="*/ 0 h 2"/>
                    <a:gd name="T2" fmla="*/ 0 w 8"/>
                    <a:gd name="T3" fmla="*/ 1 h 2"/>
                    <a:gd name="T4" fmla="*/ 8 w 8"/>
                    <a:gd name="T5" fmla="*/ 0 h 2"/>
                  </a:gdLst>
                  <a:ahLst/>
                  <a:cxnLst>
                    <a:cxn ang="0">
                      <a:pos x="T0" y="T1"/>
                    </a:cxn>
                    <a:cxn ang="0">
                      <a:pos x="T2" y="T3"/>
                    </a:cxn>
                    <a:cxn ang="0">
                      <a:pos x="T4" y="T5"/>
                    </a:cxn>
                  </a:cxnLst>
                  <a:rect l="0" t="0" r="r" b="b"/>
                  <a:pathLst>
                    <a:path w="8" h="2">
                      <a:moveTo>
                        <a:pt x="8" y="0"/>
                      </a:moveTo>
                      <a:cubicBezTo>
                        <a:pt x="5" y="0"/>
                        <a:pt x="2" y="0"/>
                        <a:pt x="0" y="1"/>
                      </a:cubicBezTo>
                      <a:cubicBezTo>
                        <a:pt x="2" y="2"/>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95" name="Freeform 6310"/>
                <p:cNvSpPr/>
                <p:nvPr/>
              </p:nvSpPr>
              <p:spPr bwMode="auto">
                <a:xfrm>
                  <a:off x="4532430" y="5671285"/>
                  <a:ext cx="2159" cy="2159"/>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96" name="Freeform 6311"/>
                <p:cNvSpPr/>
                <p:nvPr/>
              </p:nvSpPr>
              <p:spPr bwMode="auto">
                <a:xfrm>
                  <a:off x="4482767" y="5673444"/>
                  <a:ext cx="4319" cy="4319"/>
                </a:xfrm>
                <a:custGeom>
                  <a:avLst/>
                  <a:gdLst>
                    <a:gd name="T0" fmla="*/ 0 w 2"/>
                    <a:gd name="T1" fmla="*/ 2 h 2"/>
                    <a:gd name="T2" fmla="*/ 0 w 2"/>
                    <a:gd name="T3" fmla="*/ 2 h 2"/>
                    <a:gd name="T4" fmla="*/ 2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1"/>
                        <a:pt x="2" y="1"/>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97" name="Freeform 6312"/>
                <p:cNvSpPr/>
                <p:nvPr/>
              </p:nvSpPr>
              <p:spPr bwMode="auto">
                <a:xfrm>
                  <a:off x="4491404" y="5673444"/>
                  <a:ext cx="4319" cy="2159"/>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98" name="Freeform 6313"/>
                <p:cNvSpPr/>
                <p:nvPr/>
              </p:nvSpPr>
              <p:spPr bwMode="auto">
                <a:xfrm>
                  <a:off x="4437422" y="5688559"/>
                  <a:ext cx="2159" cy="4319"/>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99" name="Freeform 6314"/>
                <p:cNvSpPr/>
                <p:nvPr/>
              </p:nvSpPr>
              <p:spPr bwMode="auto">
                <a:xfrm>
                  <a:off x="4448218" y="5688559"/>
                  <a:ext cx="2159" cy="2159"/>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00" name="Freeform 6315"/>
                <p:cNvSpPr/>
                <p:nvPr/>
              </p:nvSpPr>
              <p:spPr bwMode="auto">
                <a:xfrm>
                  <a:off x="4443900" y="5688559"/>
                  <a:ext cx="2159" cy="2159"/>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10" name="Freeform 6317"/>
                <p:cNvSpPr/>
                <p:nvPr/>
              </p:nvSpPr>
              <p:spPr bwMode="auto">
                <a:xfrm>
                  <a:off x="4428785" y="5690718"/>
                  <a:ext cx="2159"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11" name="Freeform 6318"/>
                <p:cNvSpPr/>
                <p:nvPr/>
              </p:nvSpPr>
              <p:spPr bwMode="auto">
                <a:xfrm>
                  <a:off x="4379121" y="5712311"/>
                  <a:ext cx="15115" cy="8637"/>
                </a:xfrm>
                <a:custGeom>
                  <a:avLst/>
                  <a:gdLst>
                    <a:gd name="T0" fmla="*/ 0 w 8"/>
                    <a:gd name="T1" fmla="*/ 2 h 4"/>
                    <a:gd name="T2" fmla="*/ 0 w 8"/>
                    <a:gd name="T3" fmla="*/ 2 h 4"/>
                    <a:gd name="T4" fmla="*/ 8 w 8"/>
                    <a:gd name="T5" fmla="*/ 1 h 4"/>
                    <a:gd name="T6" fmla="*/ 0 w 8"/>
                    <a:gd name="T7" fmla="*/ 2 h 4"/>
                  </a:gdLst>
                  <a:ahLst/>
                  <a:cxnLst>
                    <a:cxn ang="0">
                      <a:pos x="T0" y="T1"/>
                    </a:cxn>
                    <a:cxn ang="0">
                      <a:pos x="T2" y="T3"/>
                    </a:cxn>
                    <a:cxn ang="0">
                      <a:pos x="T4" y="T5"/>
                    </a:cxn>
                    <a:cxn ang="0">
                      <a:pos x="T6" y="T7"/>
                    </a:cxn>
                  </a:cxnLst>
                  <a:rect l="0" t="0" r="r" b="b"/>
                  <a:pathLst>
                    <a:path w="8" h="4">
                      <a:moveTo>
                        <a:pt x="0" y="2"/>
                      </a:moveTo>
                      <a:cubicBezTo>
                        <a:pt x="0" y="2"/>
                        <a:pt x="0" y="2"/>
                        <a:pt x="0" y="2"/>
                      </a:cubicBezTo>
                      <a:cubicBezTo>
                        <a:pt x="3" y="1"/>
                        <a:pt x="6" y="4"/>
                        <a:pt x="8" y="1"/>
                      </a:cubicBezTo>
                      <a:cubicBezTo>
                        <a:pt x="6" y="0"/>
                        <a:pt x="3"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12" name="Freeform 6319"/>
                <p:cNvSpPr/>
                <p:nvPr/>
              </p:nvSpPr>
              <p:spPr bwMode="auto">
                <a:xfrm>
                  <a:off x="4340254" y="5710152"/>
                  <a:ext cx="19434" cy="10796"/>
                </a:xfrm>
                <a:custGeom>
                  <a:avLst/>
                  <a:gdLst>
                    <a:gd name="T0" fmla="*/ 0 w 11"/>
                    <a:gd name="T1" fmla="*/ 5 h 6"/>
                    <a:gd name="T2" fmla="*/ 3 w 11"/>
                    <a:gd name="T3" fmla="*/ 6 h 6"/>
                    <a:gd name="T4" fmla="*/ 11 w 11"/>
                    <a:gd name="T5" fmla="*/ 3 h 6"/>
                    <a:gd name="T6" fmla="*/ 0 w 11"/>
                    <a:gd name="T7" fmla="*/ 5 h 6"/>
                  </a:gdLst>
                  <a:ahLst/>
                  <a:cxnLst>
                    <a:cxn ang="0">
                      <a:pos x="T0" y="T1"/>
                    </a:cxn>
                    <a:cxn ang="0">
                      <a:pos x="T2" y="T3"/>
                    </a:cxn>
                    <a:cxn ang="0">
                      <a:pos x="T4" y="T5"/>
                    </a:cxn>
                    <a:cxn ang="0">
                      <a:pos x="T6" y="T7"/>
                    </a:cxn>
                  </a:cxnLst>
                  <a:rect l="0" t="0" r="r" b="b"/>
                  <a:pathLst>
                    <a:path w="11" h="6">
                      <a:moveTo>
                        <a:pt x="0" y="5"/>
                      </a:moveTo>
                      <a:cubicBezTo>
                        <a:pt x="1" y="6"/>
                        <a:pt x="2" y="6"/>
                        <a:pt x="3" y="6"/>
                      </a:cubicBezTo>
                      <a:cubicBezTo>
                        <a:pt x="5" y="3"/>
                        <a:pt x="9" y="6"/>
                        <a:pt x="11" y="3"/>
                      </a:cubicBezTo>
                      <a:cubicBezTo>
                        <a:pt x="7" y="6"/>
                        <a:pt x="2" y="0"/>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13" name="Freeform 6320"/>
                <p:cNvSpPr/>
                <p:nvPr/>
              </p:nvSpPr>
              <p:spPr bwMode="auto">
                <a:xfrm>
                  <a:off x="4364006" y="5716629"/>
                  <a:ext cx="10796" cy="4319"/>
                </a:xfrm>
                <a:custGeom>
                  <a:avLst/>
                  <a:gdLst>
                    <a:gd name="T0" fmla="*/ 1 w 6"/>
                    <a:gd name="T1" fmla="*/ 0 h 2"/>
                    <a:gd name="T2" fmla="*/ 1 w 6"/>
                    <a:gd name="T3" fmla="*/ 2 h 2"/>
                    <a:gd name="T4" fmla="*/ 6 w 6"/>
                    <a:gd name="T5" fmla="*/ 0 h 2"/>
                    <a:gd name="T6" fmla="*/ 1 w 6"/>
                    <a:gd name="T7" fmla="*/ 0 h 2"/>
                  </a:gdLst>
                  <a:ahLst/>
                  <a:cxnLst>
                    <a:cxn ang="0">
                      <a:pos x="T0" y="T1"/>
                    </a:cxn>
                    <a:cxn ang="0">
                      <a:pos x="T2" y="T3"/>
                    </a:cxn>
                    <a:cxn ang="0">
                      <a:pos x="T4" y="T5"/>
                    </a:cxn>
                    <a:cxn ang="0">
                      <a:pos x="T6" y="T7"/>
                    </a:cxn>
                  </a:cxnLst>
                  <a:rect l="0" t="0" r="r" b="b"/>
                  <a:pathLst>
                    <a:path w="6" h="2">
                      <a:moveTo>
                        <a:pt x="1" y="0"/>
                      </a:moveTo>
                      <a:cubicBezTo>
                        <a:pt x="0" y="1"/>
                        <a:pt x="1" y="1"/>
                        <a:pt x="1" y="2"/>
                      </a:cubicBezTo>
                      <a:cubicBezTo>
                        <a:pt x="2" y="0"/>
                        <a:pt x="6" y="2"/>
                        <a:pt x="6" y="0"/>
                      </a:cubicBezTo>
                      <a:cubicBezTo>
                        <a:pt x="4"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14" name="Freeform 6321"/>
                <p:cNvSpPr/>
                <p:nvPr/>
              </p:nvSpPr>
              <p:spPr bwMode="auto">
                <a:xfrm>
                  <a:off x="4322980" y="5716629"/>
                  <a:ext cx="12956" cy="8637"/>
                </a:xfrm>
                <a:custGeom>
                  <a:avLst/>
                  <a:gdLst>
                    <a:gd name="T0" fmla="*/ 1 w 7"/>
                    <a:gd name="T1" fmla="*/ 0 h 5"/>
                    <a:gd name="T2" fmla="*/ 0 w 7"/>
                    <a:gd name="T3" fmla="*/ 2 h 5"/>
                    <a:gd name="T4" fmla="*/ 2 w 7"/>
                    <a:gd name="T5" fmla="*/ 3 h 5"/>
                    <a:gd name="T6" fmla="*/ 2 w 7"/>
                    <a:gd name="T7" fmla="*/ 5 h 5"/>
                    <a:gd name="T8" fmla="*/ 7 w 7"/>
                    <a:gd name="T9" fmla="*/ 2 h 5"/>
                    <a:gd name="T10" fmla="*/ 1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1" y="0"/>
                      </a:moveTo>
                      <a:cubicBezTo>
                        <a:pt x="0" y="2"/>
                        <a:pt x="0" y="2"/>
                        <a:pt x="0" y="2"/>
                      </a:cubicBezTo>
                      <a:cubicBezTo>
                        <a:pt x="0" y="2"/>
                        <a:pt x="1" y="3"/>
                        <a:pt x="2" y="3"/>
                      </a:cubicBezTo>
                      <a:cubicBezTo>
                        <a:pt x="2" y="5"/>
                        <a:pt x="2" y="5"/>
                        <a:pt x="2" y="5"/>
                      </a:cubicBezTo>
                      <a:cubicBezTo>
                        <a:pt x="4" y="5"/>
                        <a:pt x="7" y="4"/>
                        <a:pt x="7" y="2"/>
                      </a:cubicBezTo>
                      <a:cubicBezTo>
                        <a:pt x="5" y="2"/>
                        <a:pt x="3"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15" name="Freeform 6322"/>
                <p:cNvSpPr/>
                <p:nvPr/>
              </p:nvSpPr>
              <p:spPr bwMode="auto">
                <a:xfrm>
                  <a:off x="4316502" y="5716629"/>
                  <a:ext cx="4319" cy="6478"/>
                </a:xfrm>
                <a:custGeom>
                  <a:avLst/>
                  <a:gdLst>
                    <a:gd name="T0" fmla="*/ 0 w 2"/>
                    <a:gd name="T1" fmla="*/ 4 h 4"/>
                    <a:gd name="T2" fmla="*/ 1 w 2"/>
                    <a:gd name="T3" fmla="*/ 4 h 4"/>
                    <a:gd name="T4" fmla="*/ 2 w 2"/>
                    <a:gd name="T5" fmla="*/ 2 h 4"/>
                    <a:gd name="T6" fmla="*/ 0 w 2"/>
                    <a:gd name="T7" fmla="*/ 4 h 4"/>
                  </a:gdLst>
                  <a:ahLst/>
                  <a:cxnLst>
                    <a:cxn ang="0">
                      <a:pos x="T0" y="T1"/>
                    </a:cxn>
                    <a:cxn ang="0">
                      <a:pos x="T2" y="T3"/>
                    </a:cxn>
                    <a:cxn ang="0">
                      <a:pos x="T4" y="T5"/>
                    </a:cxn>
                    <a:cxn ang="0">
                      <a:pos x="T6" y="T7"/>
                    </a:cxn>
                  </a:cxnLst>
                  <a:rect l="0" t="0" r="r" b="b"/>
                  <a:pathLst>
                    <a:path w="2" h="4">
                      <a:moveTo>
                        <a:pt x="0" y="4"/>
                      </a:moveTo>
                      <a:cubicBezTo>
                        <a:pt x="1" y="4"/>
                        <a:pt x="1" y="4"/>
                        <a:pt x="1" y="4"/>
                      </a:cubicBezTo>
                      <a:cubicBezTo>
                        <a:pt x="2" y="3"/>
                        <a:pt x="2" y="2"/>
                        <a:pt x="2" y="2"/>
                      </a:cubicBezTo>
                      <a:cubicBezTo>
                        <a:pt x="0" y="0"/>
                        <a:pt x="0"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5" name="文本框 4"/>
              <p:cNvSpPr txBox="1"/>
              <p:nvPr/>
            </p:nvSpPr>
            <p:spPr>
              <a:xfrm>
                <a:off x="3258" y="4225"/>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01</a:t>
                </a:r>
                <a:endParaRPr lang="zh-CN" altLang="en-US"/>
              </a:p>
            </p:txBody>
          </p:sp>
        </p:grpSp>
        <p:sp>
          <p:nvSpPr>
            <p:cNvPr id="82" name="文本框 81"/>
            <p:cNvSpPr txBox="1"/>
            <p:nvPr/>
          </p:nvSpPr>
          <p:spPr>
            <a:xfrm>
              <a:off x="2170" y="5424"/>
              <a:ext cx="2670" cy="580"/>
            </a:xfrm>
            <a:prstGeom prst="rect">
              <a:avLst/>
            </a:prstGeom>
            <a:noFill/>
          </p:spPr>
          <p:txBody>
            <a:bodyPr wrap="square" rtlCol="0">
              <a:spAutoFit/>
            </a:bodyPr>
            <a:p>
              <a:pPr algn="ctr"/>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83" name="文本框 82"/>
            <p:cNvSpPr txBox="1"/>
            <p:nvPr/>
          </p:nvSpPr>
          <p:spPr>
            <a:xfrm>
              <a:off x="1410" y="5880"/>
              <a:ext cx="4190" cy="2470"/>
            </a:xfrm>
            <a:prstGeom prst="rect">
              <a:avLst/>
            </a:prstGeom>
            <a:noFill/>
          </p:spPr>
          <p:txBody>
            <a:bodyPr wrap="square" rtlCol="0" anchor="t">
              <a:spAutoFit/>
            </a:bodyPr>
            <a:p>
              <a:pPr algn="ct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8" name="组合 7"/>
          <p:cNvGrpSpPr/>
          <p:nvPr/>
        </p:nvGrpSpPr>
        <p:grpSpPr>
          <a:xfrm>
            <a:off x="3229610" y="2132330"/>
            <a:ext cx="2819400" cy="3562350"/>
            <a:chOff x="1285" y="3419"/>
            <a:chExt cx="4440" cy="5610"/>
          </a:xfrm>
        </p:grpSpPr>
        <p:sp>
          <p:nvSpPr>
            <p:cNvPr id="9" name="矩形 8"/>
            <p:cNvSpPr/>
            <p:nvPr/>
          </p:nvSpPr>
          <p:spPr>
            <a:xfrm>
              <a:off x="1285" y="3419"/>
              <a:ext cx="4440" cy="5610"/>
            </a:xfrm>
            <a:prstGeom prst="rect">
              <a:avLst/>
            </a:prstGeom>
            <a:noFill/>
            <a:ln>
              <a:solidFill>
                <a:srgbClr val="40404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nvGrpSpPr>
            <p:cNvPr id="10" name="组合 9"/>
            <p:cNvGrpSpPr/>
            <p:nvPr/>
          </p:nvGrpSpPr>
          <p:grpSpPr>
            <a:xfrm>
              <a:off x="2524" y="3996"/>
              <a:ext cx="1962" cy="855"/>
              <a:chOff x="2739" y="4087"/>
              <a:chExt cx="1962" cy="855"/>
            </a:xfrm>
          </p:grpSpPr>
          <p:grpSp>
            <p:nvGrpSpPr>
              <p:cNvPr id="11" name="组合 10"/>
              <p:cNvGrpSpPr/>
              <p:nvPr/>
            </p:nvGrpSpPr>
            <p:grpSpPr>
              <a:xfrm>
                <a:off x="2739" y="4087"/>
                <a:ext cx="1962" cy="855"/>
                <a:chOff x="3627691" y="5375464"/>
                <a:chExt cx="941447" cy="410263"/>
              </a:xfrm>
              <a:solidFill>
                <a:schemeClr val="bg2">
                  <a:lumMod val="25000"/>
                </a:schemeClr>
              </a:solidFill>
            </p:grpSpPr>
            <p:sp>
              <p:nvSpPr>
                <p:cNvPr id="12" name="Freeform 6288"/>
                <p:cNvSpPr>
                  <a:spLocks noEditPoints="1"/>
                </p:cNvSpPr>
                <p:nvPr/>
              </p:nvSpPr>
              <p:spPr bwMode="auto">
                <a:xfrm>
                  <a:off x="3638487" y="5375464"/>
                  <a:ext cx="915536" cy="410263"/>
                </a:xfrm>
                <a:custGeom>
                  <a:avLst/>
                  <a:gdLst>
                    <a:gd name="T0" fmla="*/ 469 w 476"/>
                    <a:gd name="T1" fmla="*/ 135 h 214"/>
                    <a:gd name="T2" fmla="*/ 450 w 476"/>
                    <a:gd name="T3" fmla="*/ 134 h 214"/>
                    <a:gd name="T4" fmla="*/ 415 w 476"/>
                    <a:gd name="T5" fmla="*/ 136 h 214"/>
                    <a:gd name="T6" fmla="*/ 386 w 476"/>
                    <a:gd name="T7" fmla="*/ 133 h 214"/>
                    <a:gd name="T8" fmla="*/ 449 w 476"/>
                    <a:gd name="T9" fmla="*/ 128 h 214"/>
                    <a:gd name="T10" fmla="*/ 448 w 476"/>
                    <a:gd name="T11" fmla="*/ 124 h 214"/>
                    <a:gd name="T12" fmla="*/ 472 w 476"/>
                    <a:gd name="T13" fmla="*/ 118 h 214"/>
                    <a:gd name="T14" fmla="*/ 443 w 476"/>
                    <a:gd name="T15" fmla="*/ 118 h 214"/>
                    <a:gd name="T16" fmla="*/ 428 w 476"/>
                    <a:gd name="T17" fmla="*/ 119 h 214"/>
                    <a:gd name="T18" fmla="*/ 422 w 476"/>
                    <a:gd name="T19" fmla="*/ 113 h 214"/>
                    <a:gd name="T20" fmla="*/ 435 w 476"/>
                    <a:gd name="T21" fmla="*/ 106 h 214"/>
                    <a:gd name="T22" fmla="*/ 422 w 476"/>
                    <a:gd name="T23" fmla="*/ 105 h 214"/>
                    <a:gd name="T24" fmla="*/ 437 w 476"/>
                    <a:gd name="T25" fmla="*/ 103 h 214"/>
                    <a:gd name="T26" fmla="*/ 460 w 476"/>
                    <a:gd name="T27" fmla="*/ 99 h 214"/>
                    <a:gd name="T28" fmla="*/ 448 w 476"/>
                    <a:gd name="T29" fmla="*/ 95 h 214"/>
                    <a:gd name="T30" fmla="*/ 406 w 476"/>
                    <a:gd name="T31" fmla="*/ 92 h 214"/>
                    <a:gd name="T32" fmla="*/ 411 w 476"/>
                    <a:gd name="T33" fmla="*/ 88 h 214"/>
                    <a:gd name="T34" fmla="*/ 418 w 476"/>
                    <a:gd name="T35" fmla="*/ 83 h 214"/>
                    <a:gd name="T36" fmla="*/ 442 w 476"/>
                    <a:gd name="T37" fmla="*/ 78 h 214"/>
                    <a:gd name="T38" fmla="*/ 412 w 476"/>
                    <a:gd name="T39" fmla="*/ 74 h 214"/>
                    <a:gd name="T40" fmla="*/ 423 w 476"/>
                    <a:gd name="T41" fmla="*/ 71 h 214"/>
                    <a:gd name="T42" fmla="*/ 422 w 476"/>
                    <a:gd name="T43" fmla="*/ 57 h 214"/>
                    <a:gd name="T44" fmla="*/ 417 w 476"/>
                    <a:gd name="T45" fmla="*/ 56 h 214"/>
                    <a:gd name="T46" fmla="*/ 424 w 476"/>
                    <a:gd name="T47" fmla="*/ 56 h 214"/>
                    <a:gd name="T48" fmla="*/ 413 w 476"/>
                    <a:gd name="T49" fmla="*/ 47 h 214"/>
                    <a:gd name="T50" fmla="*/ 421 w 476"/>
                    <a:gd name="T51" fmla="*/ 44 h 214"/>
                    <a:gd name="T52" fmla="*/ 427 w 476"/>
                    <a:gd name="T53" fmla="*/ 30 h 214"/>
                    <a:gd name="T54" fmla="*/ 417 w 476"/>
                    <a:gd name="T55" fmla="*/ 20 h 214"/>
                    <a:gd name="T56" fmla="*/ 385 w 476"/>
                    <a:gd name="T57" fmla="*/ 17 h 214"/>
                    <a:gd name="T58" fmla="*/ 307 w 476"/>
                    <a:gd name="T59" fmla="*/ 13 h 214"/>
                    <a:gd name="T60" fmla="*/ 108 w 476"/>
                    <a:gd name="T61" fmla="*/ 2 h 214"/>
                    <a:gd name="T62" fmla="*/ 2 w 476"/>
                    <a:gd name="T63" fmla="*/ 70 h 214"/>
                    <a:gd name="T64" fmla="*/ 8 w 476"/>
                    <a:gd name="T65" fmla="*/ 114 h 214"/>
                    <a:gd name="T66" fmla="*/ 4 w 476"/>
                    <a:gd name="T67" fmla="*/ 150 h 214"/>
                    <a:gd name="T68" fmla="*/ 77 w 476"/>
                    <a:gd name="T69" fmla="*/ 201 h 214"/>
                    <a:gd name="T70" fmla="*/ 216 w 476"/>
                    <a:gd name="T71" fmla="*/ 212 h 214"/>
                    <a:gd name="T72" fmla="*/ 292 w 476"/>
                    <a:gd name="T73" fmla="*/ 199 h 214"/>
                    <a:gd name="T74" fmla="*/ 330 w 476"/>
                    <a:gd name="T75" fmla="*/ 191 h 214"/>
                    <a:gd name="T76" fmla="*/ 348 w 476"/>
                    <a:gd name="T77" fmla="*/ 186 h 214"/>
                    <a:gd name="T78" fmla="*/ 368 w 476"/>
                    <a:gd name="T79" fmla="*/ 174 h 214"/>
                    <a:gd name="T80" fmla="*/ 383 w 476"/>
                    <a:gd name="T81" fmla="*/ 171 h 214"/>
                    <a:gd name="T82" fmla="*/ 402 w 476"/>
                    <a:gd name="T83" fmla="*/ 167 h 214"/>
                    <a:gd name="T84" fmla="*/ 403 w 476"/>
                    <a:gd name="T85" fmla="*/ 163 h 214"/>
                    <a:gd name="T86" fmla="*/ 419 w 476"/>
                    <a:gd name="T87" fmla="*/ 160 h 214"/>
                    <a:gd name="T88" fmla="*/ 430 w 476"/>
                    <a:gd name="T89" fmla="*/ 160 h 214"/>
                    <a:gd name="T90" fmla="*/ 428 w 476"/>
                    <a:gd name="T91" fmla="*/ 158 h 214"/>
                    <a:gd name="T92" fmla="*/ 456 w 476"/>
                    <a:gd name="T93" fmla="*/ 153 h 214"/>
                    <a:gd name="T94" fmla="*/ 425 w 476"/>
                    <a:gd name="T95" fmla="*/ 156 h 214"/>
                    <a:gd name="T96" fmla="*/ 431 w 476"/>
                    <a:gd name="T97" fmla="*/ 153 h 214"/>
                    <a:gd name="T98" fmla="*/ 418 w 476"/>
                    <a:gd name="T99" fmla="*/ 150 h 214"/>
                    <a:gd name="T100" fmla="*/ 430 w 476"/>
                    <a:gd name="T101" fmla="*/ 141 h 214"/>
                    <a:gd name="T102" fmla="*/ 420 w 476"/>
                    <a:gd name="T103" fmla="*/ 40 h 214"/>
                    <a:gd name="T104" fmla="*/ 334 w 476"/>
                    <a:gd name="T105" fmla="*/ 180 h 214"/>
                    <a:gd name="T106" fmla="*/ 337 w 476"/>
                    <a:gd name="T107" fmla="*/ 185 h 214"/>
                    <a:gd name="T108" fmla="*/ 346 w 476"/>
                    <a:gd name="T109" fmla="*/ 176 h 214"/>
                    <a:gd name="T110" fmla="*/ 346 w 476"/>
                    <a:gd name="T111" fmla="*/ 178 h 214"/>
                    <a:gd name="T112" fmla="*/ 422 w 476"/>
                    <a:gd name="T113" fmla="*/ 158 h 214"/>
                    <a:gd name="T114" fmla="*/ 413 w 476"/>
                    <a:gd name="T115" fmla="*/ 14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214">
                      <a:moveTo>
                        <a:pt x="417" y="139"/>
                      </a:moveTo>
                      <a:cubicBezTo>
                        <a:pt x="421" y="140"/>
                        <a:pt x="424" y="138"/>
                        <a:pt x="428" y="139"/>
                      </a:cubicBezTo>
                      <a:cubicBezTo>
                        <a:pt x="432" y="135"/>
                        <a:pt x="436" y="140"/>
                        <a:pt x="440" y="136"/>
                      </a:cubicBezTo>
                      <a:cubicBezTo>
                        <a:pt x="449" y="136"/>
                        <a:pt x="460" y="135"/>
                        <a:pt x="469" y="135"/>
                      </a:cubicBezTo>
                      <a:cubicBezTo>
                        <a:pt x="468" y="134"/>
                        <a:pt x="468" y="133"/>
                        <a:pt x="467" y="133"/>
                      </a:cubicBezTo>
                      <a:cubicBezTo>
                        <a:pt x="465" y="133"/>
                        <a:pt x="462" y="134"/>
                        <a:pt x="461" y="133"/>
                      </a:cubicBezTo>
                      <a:cubicBezTo>
                        <a:pt x="458" y="133"/>
                        <a:pt x="453" y="132"/>
                        <a:pt x="453" y="135"/>
                      </a:cubicBezTo>
                      <a:cubicBezTo>
                        <a:pt x="452" y="134"/>
                        <a:pt x="449" y="136"/>
                        <a:pt x="450" y="134"/>
                      </a:cubicBezTo>
                      <a:cubicBezTo>
                        <a:pt x="447" y="134"/>
                        <a:pt x="443" y="132"/>
                        <a:pt x="441" y="134"/>
                      </a:cubicBezTo>
                      <a:cubicBezTo>
                        <a:pt x="437" y="132"/>
                        <a:pt x="431" y="134"/>
                        <a:pt x="426" y="134"/>
                      </a:cubicBezTo>
                      <a:cubicBezTo>
                        <a:pt x="424" y="135"/>
                        <a:pt x="421" y="134"/>
                        <a:pt x="418" y="135"/>
                      </a:cubicBezTo>
                      <a:cubicBezTo>
                        <a:pt x="417" y="135"/>
                        <a:pt x="417" y="137"/>
                        <a:pt x="415" y="136"/>
                      </a:cubicBezTo>
                      <a:cubicBezTo>
                        <a:pt x="412" y="134"/>
                        <a:pt x="408" y="136"/>
                        <a:pt x="405" y="135"/>
                      </a:cubicBezTo>
                      <a:cubicBezTo>
                        <a:pt x="399" y="136"/>
                        <a:pt x="394" y="135"/>
                        <a:pt x="389" y="136"/>
                      </a:cubicBezTo>
                      <a:cubicBezTo>
                        <a:pt x="387" y="134"/>
                        <a:pt x="385" y="138"/>
                        <a:pt x="383" y="135"/>
                      </a:cubicBezTo>
                      <a:cubicBezTo>
                        <a:pt x="383" y="134"/>
                        <a:pt x="385" y="134"/>
                        <a:pt x="386" y="133"/>
                      </a:cubicBezTo>
                      <a:cubicBezTo>
                        <a:pt x="388" y="134"/>
                        <a:pt x="390" y="132"/>
                        <a:pt x="393" y="134"/>
                      </a:cubicBezTo>
                      <a:cubicBezTo>
                        <a:pt x="403" y="133"/>
                        <a:pt x="413" y="129"/>
                        <a:pt x="424" y="131"/>
                      </a:cubicBezTo>
                      <a:cubicBezTo>
                        <a:pt x="429" y="129"/>
                        <a:pt x="437" y="130"/>
                        <a:pt x="443" y="129"/>
                      </a:cubicBezTo>
                      <a:cubicBezTo>
                        <a:pt x="445" y="128"/>
                        <a:pt x="447" y="130"/>
                        <a:pt x="449" y="128"/>
                      </a:cubicBezTo>
                      <a:cubicBezTo>
                        <a:pt x="454" y="128"/>
                        <a:pt x="458" y="129"/>
                        <a:pt x="462" y="127"/>
                      </a:cubicBezTo>
                      <a:cubicBezTo>
                        <a:pt x="453" y="127"/>
                        <a:pt x="453" y="127"/>
                        <a:pt x="453" y="127"/>
                      </a:cubicBezTo>
                      <a:cubicBezTo>
                        <a:pt x="452" y="128"/>
                        <a:pt x="451" y="126"/>
                        <a:pt x="449" y="127"/>
                      </a:cubicBezTo>
                      <a:cubicBezTo>
                        <a:pt x="448" y="126"/>
                        <a:pt x="448" y="125"/>
                        <a:pt x="448" y="124"/>
                      </a:cubicBezTo>
                      <a:cubicBezTo>
                        <a:pt x="450" y="126"/>
                        <a:pt x="452" y="122"/>
                        <a:pt x="453" y="125"/>
                      </a:cubicBezTo>
                      <a:cubicBezTo>
                        <a:pt x="455" y="121"/>
                        <a:pt x="462" y="124"/>
                        <a:pt x="466" y="121"/>
                      </a:cubicBezTo>
                      <a:cubicBezTo>
                        <a:pt x="469" y="121"/>
                        <a:pt x="474" y="122"/>
                        <a:pt x="476" y="120"/>
                      </a:cubicBezTo>
                      <a:cubicBezTo>
                        <a:pt x="474" y="120"/>
                        <a:pt x="474" y="118"/>
                        <a:pt x="472" y="118"/>
                      </a:cubicBezTo>
                      <a:cubicBezTo>
                        <a:pt x="466" y="119"/>
                        <a:pt x="460" y="119"/>
                        <a:pt x="455" y="119"/>
                      </a:cubicBezTo>
                      <a:cubicBezTo>
                        <a:pt x="451" y="119"/>
                        <a:pt x="446" y="120"/>
                        <a:pt x="443" y="118"/>
                      </a:cubicBezTo>
                      <a:cubicBezTo>
                        <a:pt x="443" y="118"/>
                        <a:pt x="442" y="118"/>
                        <a:pt x="442" y="118"/>
                      </a:cubicBezTo>
                      <a:cubicBezTo>
                        <a:pt x="443" y="118"/>
                        <a:pt x="443" y="118"/>
                        <a:pt x="443" y="118"/>
                      </a:cubicBezTo>
                      <a:cubicBezTo>
                        <a:pt x="442" y="121"/>
                        <a:pt x="439" y="118"/>
                        <a:pt x="438" y="120"/>
                      </a:cubicBezTo>
                      <a:cubicBezTo>
                        <a:pt x="437" y="118"/>
                        <a:pt x="437" y="118"/>
                        <a:pt x="437" y="118"/>
                      </a:cubicBezTo>
                      <a:cubicBezTo>
                        <a:pt x="434" y="119"/>
                        <a:pt x="430" y="117"/>
                        <a:pt x="428" y="119"/>
                      </a:cubicBezTo>
                      <a:cubicBezTo>
                        <a:pt x="428" y="119"/>
                        <a:pt x="428" y="119"/>
                        <a:pt x="428" y="119"/>
                      </a:cubicBezTo>
                      <a:cubicBezTo>
                        <a:pt x="421" y="119"/>
                        <a:pt x="414" y="120"/>
                        <a:pt x="408" y="117"/>
                      </a:cubicBezTo>
                      <a:cubicBezTo>
                        <a:pt x="407" y="117"/>
                        <a:pt x="407" y="115"/>
                        <a:pt x="408" y="114"/>
                      </a:cubicBezTo>
                      <a:cubicBezTo>
                        <a:pt x="409" y="116"/>
                        <a:pt x="409" y="116"/>
                        <a:pt x="409" y="116"/>
                      </a:cubicBezTo>
                      <a:cubicBezTo>
                        <a:pt x="413" y="113"/>
                        <a:pt x="418" y="114"/>
                        <a:pt x="422" y="113"/>
                      </a:cubicBezTo>
                      <a:cubicBezTo>
                        <a:pt x="421" y="111"/>
                        <a:pt x="418" y="114"/>
                        <a:pt x="418" y="111"/>
                      </a:cubicBezTo>
                      <a:cubicBezTo>
                        <a:pt x="419" y="111"/>
                        <a:pt x="421" y="110"/>
                        <a:pt x="422" y="111"/>
                      </a:cubicBezTo>
                      <a:cubicBezTo>
                        <a:pt x="426" y="109"/>
                        <a:pt x="431" y="110"/>
                        <a:pt x="435" y="109"/>
                      </a:cubicBezTo>
                      <a:cubicBezTo>
                        <a:pt x="437" y="108"/>
                        <a:pt x="435" y="107"/>
                        <a:pt x="435" y="106"/>
                      </a:cubicBezTo>
                      <a:cubicBezTo>
                        <a:pt x="432" y="106"/>
                        <a:pt x="429" y="106"/>
                        <a:pt x="426" y="107"/>
                      </a:cubicBezTo>
                      <a:cubicBezTo>
                        <a:pt x="422" y="104"/>
                        <a:pt x="418" y="107"/>
                        <a:pt x="414" y="106"/>
                      </a:cubicBezTo>
                      <a:cubicBezTo>
                        <a:pt x="416" y="104"/>
                        <a:pt x="416" y="104"/>
                        <a:pt x="416" y="104"/>
                      </a:cubicBezTo>
                      <a:cubicBezTo>
                        <a:pt x="418" y="106"/>
                        <a:pt x="420" y="104"/>
                        <a:pt x="422" y="105"/>
                      </a:cubicBezTo>
                      <a:cubicBezTo>
                        <a:pt x="423" y="103"/>
                        <a:pt x="423" y="103"/>
                        <a:pt x="423" y="103"/>
                      </a:cubicBezTo>
                      <a:cubicBezTo>
                        <a:pt x="425" y="104"/>
                        <a:pt x="425" y="104"/>
                        <a:pt x="425" y="104"/>
                      </a:cubicBezTo>
                      <a:cubicBezTo>
                        <a:pt x="426" y="103"/>
                        <a:pt x="426" y="103"/>
                        <a:pt x="426" y="103"/>
                      </a:cubicBezTo>
                      <a:cubicBezTo>
                        <a:pt x="430" y="105"/>
                        <a:pt x="432" y="100"/>
                        <a:pt x="437" y="103"/>
                      </a:cubicBezTo>
                      <a:cubicBezTo>
                        <a:pt x="445" y="100"/>
                        <a:pt x="457" y="101"/>
                        <a:pt x="466" y="99"/>
                      </a:cubicBezTo>
                      <a:cubicBezTo>
                        <a:pt x="467" y="99"/>
                        <a:pt x="466" y="98"/>
                        <a:pt x="466" y="98"/>
                      </a:cubicBezTo>
                      <a:cubicBezTo>
                        <a:pt x="464" y="97"/>
                        <a:pt x="465" y="99"/>
                        <a:pt x="464" y="99"/>
                      </a:cubicBezTo>
                      <a:cubicBezTo>
                        <a:pt x="463" y="97"/>
                        <a:pt x="461" y="100"/>
                        <a:pt x="460" y="99"/>
                      </a:cubicBezTo>
                      <a:cubicBezTo>
                        <a:pt x="442" y="97"/>
                        <a:pt x="423" y="100"/>
                        <a:pt x="405" y="101"/>
                      </a:cubicBezTo>
                      <a:cubicBezTo>
                        <a:pt x="404" y="100"/>
                        <a:pt x="404" y="100"/>
                        <a:pt x="404" y="100"/>
                      </a:cubicBezTo>
                      <a:cubicBezTo>
                        <a:pt x="406" y="98"/>
                        <a:pt x="411" y="98"/>
                        <a:pt x="413" y="99"/>
                      </a:cubicBezTo>
                      <a:cubicBezTo>
                        <a:pt x="425" y="96"/>
                        <a:pt x="437" y="97"/>
                        <a:pt x="448" y="95"/>
                      </a:cubicBezTo>
                      <a:cubicBezTo>
                        <a:pt x="449" y="92"/>
                        <a:pt x="445" y="94"/>
                        <a:pt x="447" y="92"/>
                      </a:cubicBezTo>
                      <a:cubicBezTo>
                        <a:pt x="440" y="92"/>
                        <a:pt x="440" y="92"/>
                        <a:pt x="440" y="92"/>
                      </a:cubicBezTo>
                      <a:cubicBezTo>
                        <a:pt x="433" y="91"/>
                        <a:pt x="424" y="93"/>
                        <a:pt x="417" y="92"/>
                      </a:cubicBezTo>
                      <a:cubicBezTo>
                        <a:pt x="413" y="91"/>
                        <a:pt x="409" y="94"/>
                        <a:pt x="406" y="92"/>
                      </a:cubicBezTo>
                      <a:cubicBezTo>
                        <a:pt x="407" y="89"/>
                        <a:pt x="407" y="89"/>
                        <a:pt x="407" y="89"/>
                      </a:cubicBezTo>
                      <a:cubicBezTo>
                        <a:pt x="408" y="89"/>
                        <a:pt x="408" y="90"/>
                        <a:pt x="409" y="90"/>
                      </a:cubicBezTo>
                      <a:cubicBezTo>
                        <a:pt x="412" y="89"/>
                        <a:pt x="417" y="91"/>
                        <a:pt x="418" y="88"/>
                      </a:cubicBezTo>
                      <a:cubicBezTo>
                        <a:pt x="417" y="88"/>
                        <a:pt x="413" y="88"/>
                        <a:pt x="411" y="88"/>
                      </a:cubicBezTo>
                      <a:cubicBezTo>
                        <a:pt x="408" y="89"/>
                        <a:pt x="404" y="89"/>
                        <a:pt x="401" y="88"/>
                      </a:cubicBezTo>
                      <a:cubicBezTo>
                        <a:pt x="407" y="87"/>
                        <a:pt x="412" y="86"/>
                        <a:pt x="418" y="86"/>
                      </a:cubicBezTo>
                      <a:cubicBezTo>
                        <a:pt x="418" y="85"/>
                        <a:pt x="418" y="85"/>
                        <a:pt x="417" y="85"/>
                      </a:cubicBezTo>
                      <a:cubicBezTo>
                        <a:pt x="419" y="85"/>
                        <a:pt x="419" y="83"/>
                        <a:pt x="418" y="83"/>
                      </a:cubicBezTo>
                      <a:cubicBezTo>
                        <a:pt x="421" y="83"/>
                        <a:pt x="422" y="81"/>
                        <a:pt x="425" y="82"/>
                      </a:cubicBezTo>
                      <a:cubicBezTo>
                        <a:pt x="428" y="79"/>
                        <a:pt x="433" y="81"/>
                        <a:pt x="437" y="80"/>
                      </a:cubicBezTo>
                      <a:cubicBezTo>
                        <a:pt x="437" y="78"/>
                        <a:pt x="439" y="80"/>
                        <a:pt x="440" y="80"/>
                      </a:cubicBezTo>
                      <a:cubicBezTo>
                        <a:pt x="441" y="79"/>
                        <a:pt x="443" y="79"/>
                        <a:pt x="442" y="78"/>
                      </a:cubicBezTo>
                      <a:cubicBezTo>
                        <a:pt x="440" y="78"/>
                        <a:pt x="441" y="76"/>
                        <a:pt x="440" y="75"/>
                      </a:cubicBezTo>
                      <a:cubicBezTo>
                        <a:pt x="437" y="74"/>
                        <a:pt x="438" y="77"/>
                        <a:pt x="435" y="77"/>
                      </a:cubicBezTo>
                      <a:cubicBezTo>
                        <a:pt x="429" y="76"/>
                        <a:pt x="425" y="74"/>
                        <a:pt x="419" y="73"/>
                      </a:cubicBezTo>
                      <a:cubicBezTo>
                        <a:pt x="416" y="74"/>
                        <a:pt x="414" y="74"/>
                        <a:pt x="412" y="74"/>
                      </a:cubicBezTo>
                      <a:cubicBezTo>
                        <a:pt x="410" y="74"/>
                        <a:pt x="410" y="72"/>
                        <a:pt x="410" y="71"/>
                      </a:cubicBezTo>
                      <a:cubicBezTo>
                        <a:pt x="410" y="68"/>
                        <a:pt x="413" y="68"/>
                        <a:pt x="416" y="68"/>
                      </a:cubicBezTo>
                      <a:cubicBezTo>
                        <a:pt x="418" y="71"/>
                        <a:pt x="418" y="71"/>
                        <a:pt x="418" y="71"/>
                      </a:cubicBezTo>
                      <a:cubicBezTo>
                        <a:pt x="420" y="74"/>
                        <a:pt x="421" y="69"/>
                        <a:pt x="423" y="71"/>
                      </a:cubicBezTo>
                      <a:cubicBezTo>
                        <a:pt x="424" y="70"/>
                        <a:pt x="421" y="67"/>
                        <a:pt x="425" y="66"/>
                      </a:cubicBezTo>
                      <a:cubicBezTo>
                        <a:pt x="424" y="65"/>
                        <a:pt x="425" y="64"/>
                        <a:pt x="426" y="63"/>
                      </a:cubicBezTo>
                      <a:cubicBezTo>
                        <a:pt x="425" y="62"/>
                        <a:pt x="425" y="63"/>
                        <a:pt x="424" y="62"/>
                      </a:cubicBezTo>
                      <a:cubicBezTo>
                        <a:pt x="423" y="61"/>
                        <a:pt x="424" y="58"/>
                        <a:pt x="422" y="57"/>
                      </a:cubicBezTo>
                      <a:cubicBezTo>
                        <a:pt x="421" y="58"/>
                        <a:pt x="421" y="58"/>
                        <a:pt x="421" y="58"/>
                      </a:cubicBezTo>
                      <a:cubicBezTo>
                        <a:pt x="421" y="59"/>
                        <a:pt x="422" y="58"/>
                        <a:pt x="423" y="59"/>
                      </a:cubicBezTo>
                      <a:cubicBezTo>
                        <a:pt x="423" y="60"/>
                        <a:pt x="421" y="59"/>
                        <a:pt x="421" y="60"/>
                      </a:cubicBezTo>
                      <a:cubicBezTo>
                        <a:pt x="419" y="60"/>
                        <a:pt x="417" y="58"/>
                        <a:pt x="417" y="56"/>
                      </a:cubicBezTo>
                      <a:cubicBezTo>
                        <a:pt x="417" y="55"/>
                        <a:pt x="420" y="56"/>
                        <a:pt x="419" y="55"/>
                      </a:cubicBezTo>
                      <a:cubicBezTo>
                        <a:pt x="419" y="55"/>
                        <a:pt x="419" y="55"/>
                        <a:pt x="419" y="55"/>
                      </a:cubicBezTo>
                      <a:cubicBezTo>
                        <a:pt x="419" y="53"/>
                        <a:pt x="419" y="52"/>
                        <a:pt x="421" y="52"/>
                      </a:cubicBezTo>
                      <a:cubicBezTo>
                        <a:pt x="425" y="52"/>
                        <a:pt x="419" y="56"/>
                        <a:pt x="424" y="56"/>
                      </a:cubicBezTo>
                      <a:cubicBezTo>
                        <a:pt x="425" y="54"/>
                        <a:pt x="424" y="52"/>
                        <a:pt x="427" y="51"/>
                      </a:cubicBezTo>
                      <a:cubicBezTo>
                        <a:pt x="426" y="50"/>
                        <a:pt x="425" y="48"/>
                        <a:pt x="423" y="47"/>
                      </a:cubicBezTo>
                      <a:cubicBezTo>
                        <a:pt x="424" y="51"/>
                        <a:pt x="419" y="47"/>
                        <a:pt x="417" y="50"/>
                      </a:cubicBezTo>
                      <a:cubicBezTo>
                        <a:pt x="416" y="48"/>
                        <a:pt x="414" y="50"/>
                        <a:pt x="413" y="47"/>
                      </a:cubicBezTo>
                      <a:cubicBezTo>
                        <a:pt x="414" y="47"/>
                        <a:pt x="416" y="45"/>
                        <a:pt x="417" y="47"/>
                      </a:cubicBezTo>
                      <a:cubicBezTo>
                        <a:pt x="418" y="45"/>
                        <a:pt x="421" y="47"/>
                        <a:pt x="422" y="46"/>
                      </a:cubicBezTo>
                      <a:cubicBezTo>
                        <a:pt x="422" y="45"/>
                        <a:pt x="422" y="45"/>
                        <a:pt x="422" y="45"/>
                      </a:cubicBezTo>
                      <a:cubicBezTo>
                        <a:pt x="422" y="45"/>
                        <a:pt x="421" y="45"/>
                        <a:pt x="421" y="44"/>
                      </a:cubicBezTo>
                      <a:cubicBezTo>
                        <a:pt x="422" y="42"/>
                        <a:pt x="424" y="39"/>
                        <a:pt x="428" y="38"/>
                      </a:cubicBezTo>
                      <a:cubicBezTo>
                        <a:pt x="424" y="32"/>
                        <a:pt x="424" y="32"/>
                        <a:pt x="424" y="32"/>
                      </a:cubicBezTo>
                      <a:cubicBezTo>
                        <a:pt x="425" y="32"/>
                        <a:pt x="427" y="32"/>
                        <a:pt x="428" y="31"/>
                      </a:cubicBezTo>
                      <a:cubicBezTo>
                        <a:pt x="427" y="30"/>
                        <a:pt x="427" y="30"/>
                        <a:pt x="427" y="30"/>
                      </a:cubicBezTo>
                      <a:cubicBezTo>
                        <a:pt x="425" y="30"/>
                        <a:pt x="424" y="30"/>
                        <a:pt x="422" y="31"/>
                      </a:cubicBezTo>
                      <a:cubicBezTo>
                        <a:pt x="421" y="30"/>
                        <a:pt x="421" y="28"/>
                        <a:pt x="421" y="27"/>
                      </a:cubicBezTo>
                      <a:cubicBezTo>
                        <a:pt x="422" y="25"/>
                        <a:pt x="427" y="25"/>
                        <a:pt x="428" y="22"/>
                      </a:cubicBezTo>
                      <a:cubicBezTo>
                        <a:pt x="424" y="22"/>
                        <a:pt x="421" y="21"/>
                        <a:pt x="417" y="20"/>
                      </a:cubicBezTo>
                      <a:cubicBezTo>
                        <a:pt x="415" y="24"/>
                        <a:pt x="411" y="19"/>
                        <a:pt x="409" y="21"/>
                      </a:cubicBezTo>
                      <a:cubicBezTo>
                        <a:pt x="406" y="19"/>
                        <a:pt x="404" y="23"/>
                        <a:pt x="401" y="20"/>
                      </a:cubicBezTo>
                      <a:cubicBezTo>
                        <a:pt x="397" y="21"/>
                        <a:pt x="398" y="17"/>
                        <a:pt x="394" y="16"/>
                      </a:cubicBezTo>
                      <a:cubicBezTo>
                        <a:pt x="391" y="16"/>
                        <a:pt x="388" y="16"/>
                        <a:pt x="385" y="17"/>
                      </a:cubicBezTo>
                      <a:cubicBezTo>
                        <a:pt x="383" y="15"/>
                        <a:pt x="382" y="18"/>
                        <a:pt x="380" y="16"/>
                      </a:cubicBezTo>
                      <a:cubicBezTo>
                        <a:pt x="372" y="17"/>
                        <a:pt x="366" y="15"/>
                        <a:pt x="359" y="16"/>
                      </a:cubicBezTo>
                      <a:cubicBezTo>
                        <a:pt x="355" y="14"/>
                        <a:pt x="348" y="17"/>
                        <a:pt x="344" y="15"/>
                      </a:cubicBezTo>
                      <a:cubicBezTo>
                        <a:pt x="331" y="15"/>
                        <a:pt x="319" y="14"/>
                        <a:pt x="307" y="13"/>
                      </a:cubicBezTo>
                      <a:cubicBezTo>
                        <a:pt x="302" y="11"/>
                        <a:pt x="298" y="11"/>
                        <a:pt x="293" y="12"/>
                      </a:cubicBezTo>
                      <a:cubicBezTo>
                        <a:pt x="292" y="12"/>
                        <a:pt x="290" y="9"/>
                        <a:pt x="289" y="11"/>
                      </a:cubicBezTo>
                      <a:cubicBezTo>
                        <a:pt x="276" y="8"/>
                        <a:pt x="264" y="6"/>
                        <a:pt x="250" y="5"/>
                      </a:cubicBezTo>
                      <a:cubicBezTo>
                        <a:pt x="205" y="0"/>
                        <a:pt x="153" y="4"/>
                        <a:pt x="108" y="2"/>
                      </a:cubicBezTo>
                      <a:cubicBezTo>
                        <a:pt x="105" y="1"/>
                        <a:pt x="100" y="2"/>
                        <a:pt x="97" y="1"/>
                      </a:cubicBezTo>
                      <a:cubicBezTo>
                        <a:pt x="69" y="4"/>
                        <a:pt x="39" y="5"/>
                        <a:pt x="16" y="19"/>
                      </a:cubicBezTo>
                      <a:cubicBezTo>
                        <a:pt x="11" y="29"/>
                        <a:pt x="3" y="39"/>
                        <a:pt x="3" y="50"/>
                      </a:cubicBezTo>
                      <a:cubicBezTo>
                        <a:pt x="0" y="56"/>
                        <a:pt x="1" y="64"/>
                        <a:pt x="2" y="70"/>
                      </a:cubicBezTo>
                      <a:cubicBezTo>
                        <a:pt x="1" y="73"/>
                        <a:pt x="1" y="76"/>
                        <a:pt x="3" y="79"/>
                      </a:cubicBezTo>
                      <a:cubicBezTo>
                        <a:pt x="1" y="81"/>
                        <a:pt x="5" y="83"/>
                        <a:pt x="2" y="84"/>
                      </a:cubicBezTo>
                      <a:cubicBezTo>
                        <a:pt x="2" y="91"/>
                        <a:pt x="4" y="98"/>
                        <a:pt x="5" y="104"/>
                      </a:cubicBezTo>
                      <a:cubicBezTo>
                        <a:pt x="8" y="107"/>
                        <a:pt x="7" y="111"/>
                        <a:pt x="8" y="114"/>
                      </a:cubicBezTo>
                      <a:cubicBezTo>
                        <a:pt x="5" y="118"/>
                        <a:pt x="10" y="122"/>
                        <a:pt x="7" y="126"/>
                      </a:cubicBezTo>
                      <a:cubicBezTo>
                        <a:pt x="11" y="130"/>
                        <a:pt x="5" y="135"/>
                        <a:pt x="6" y="139"/>
                      </a:cubicBezTo>
                      <a:cubicBezTo>
                        <a:pt x="4" y="139"/>
                        <a:pt x="4" y="140"/>
                        <a:pt x="4" y="141"/>
                      </a:cubicBezTo>
                      <a:cubicBezTo>
                        <a:pt x="7" y="144"/>
                        <a:pt x="2" y="147"/>
                        <a:pt x="4" y="150"/>
                      </a:cubicBezTo>
                      <a:cubicBezTo>
                        <a:pt x="1" y="153"/>
                        <a:pt x="6" y="155"/>
                        <a:pt x="4" y="158"/>
                      </a:cubicBezTo>
                      <a:cubicBezTo>
                        <a:pt x="21" y="175"/>
                        <a:pt x="21" y="175"/>
                        <a:pt x="21" y="175"/>
                      </a:cubicBezTo>
                      <a:cubicBezTo>
                        <a:pt x="22" y="178"/>
                        <a:pt x="23" y="182"/>
                        <a:pt x="26" y="185"/>
                      </a:cubicBezTo>
                      <a:cubicBezTo>
                        <a:pt x="41" y="193"/>
                        <a:pt x="59" y="196"/>
                        <a:pt x="77" y="201"/>
                      </a:cubicBezTo>
                      <a:cubicBezTo>
                        <a:pt x="82" y="202"/>
                        <a:pt x="87" y="202"/>
                        <a:pt x="91" y="205"/>
                      </a:cubicBezTo>
                      <a:cubicBezTo>
                        <a:pt x="108" y="207"/>
                        <a:pt x="124" y="211"/>
                        <a:pt x="141" y="212"/>
                      </a:cubicBezTo>
                      <a:cubicBezTo>
                        <a:pt x="147" y="210"/>
                        <a:pt x="152" y="213"/>
                        <a:pt x="159" y="212"/>
                      </a:cubicBezTo>
                      <a:cubicBezTo>
                        <a:pt x="177" y="214"/>
                        <a:pt x="197" y="213"/>
                        <a:pt x="216" y="212"/>
                      </a:cubicBezTo>
                      <a:cubicBezTo>
                        <a:pt x="229" y="213"/>
                        <a:pt x="242" y="209"/>
                        <a:pt x="255" y="208"/>
                      </a:cubicBezTo>
                      <a:cubicBezTo>
                        <a:pt x="259" y="205"/>
                        <a:pt x="265" y="206"/>
                        <a:pt x="270" y="205"/>
                      </a:cubicBezTo>
                      <a:cubicBezTo>
                        <a:pt x="272" y="204"/>
                        <a:pt x="274" y="202"/>
                        <a:pt x="276" y="203"/>
                      </a:cubicBezTo>
                      <a:cubicBezTo>
                        <a:pt x="280" y="199"/>
                        <a:pt x="287" y="201"/>
                        <a:pt x="292" y="199"/>
                      </a:cubicBezTo>
                      <a:cubicBezTo>
                        <a:pt x="296" y="199"/>
                        <a:pt x="299" y="195"/>
                        <a:pt x="304" y="196"/>
                      </a:cubicBezTo>
                      <a:cubicBezTo>
                        <a:pt x="308" y="195"/>
                        <a:pt x="313" y="195"/>
                        <a:pt x="317" y="193"/>
                      </a:cubicBezTo>
                      <a:cubicBezTo>
                        <a:pt x="320" y="195"/>
                        <a:pt x="321" y="190"/>
                        <a:pt x="323" y="192"/>
                      </a:cubicBezTo>
                      <a:cubicBezTo>
                        <a:pt x="324" y="188"/>
                        <a:pt x="328" y="192"/>
                        <a:pt x="330" y="191"/>
                      </a:cubicBezTo>
                      <a:cubicBezTo>
                        <a:pt x="331" y="190"/>
                        <a:pt x="332" y="189"/>
                        <a:pt x="334" y="189"/>
                      </a:cubicBezTo>
                      <a:cubicBezTo>
                        <a:pt x="336" y="187"/>
                        <a:pt x="340" y="188"/>
                        <a:pt x="343" y="187"/>
                      </a:cubicBezTo>
                      <a:cubicBezTo>
                        <a:pt x="344" y="186"/>
                        <a:pt x="342" y="185"/>
                        <a:pt x="343" y="184"/>
                      </a:cubicBezTo>
                      <a:cubicBezTo>
                        <a:pt x="345" y="185"/>
                        <a:pt x="347" y="185"/>
                        <a:pt x="348" y="186"/>
                      </a:cubicBezTo>
                      <a:cubicBezTo>
                        <a:pt x="349" y="186"/>
                        <a:pt x="349" y="185"/>
                        <a:pt x="350" y="185"/>
                      </a:cubicBezTo>
                      <a:cubicBezTo>
                        <a:pt x="348" y="182"/>
                        <a:pt x="351" y="181"/>
                        <a:pt x="352" y="178"/>
                      </a:cubicBezTo>
                      <a:cubicBezTo>
                        <a:pt x="353" y="178"/>
                        <a:pt x="354" y="177"/>
                        <a:pt x="354" y="177"/>
                      </a:cubicBezTo>
                      <a:cubicBezTo>
                        <a:pt x="359" y="176"/>
                        <a:pt x="363" y="175"/>
                        <a:pt x="368" y="174"/>
                      </a:cubicBezTo>
                      <a:cubicBezTo>
                        <a:pt x="370" y="173"/>
                        <a:pt x="370" y="171"/>
                        <a:pt x="372" y="169"/>
                      </a:cubicBezTo>
                      <a:cubicBezTo>
                        <a:pt x="373" y="170"/>
                        <a:pt x="376" y="170"/>
                        <a:pt x="374" y="172"/>
                      </a:cubicBezTo>
                      <a:cubicBezTo>
                        <a:pt x="376" y="173"/>
                        <a:pt x="377" y="171"/>
                        <a:pt x="378" y="170"/>
                      </a:cubicBezTo>
                      <a:cubicBezTo>
                        <a:pt x="380" y="173"/>
                        <a:pt x="381" y="169"/>
                        <a:pt x="383" y="171"/>
                      </a:cubicBezTo>
                      <a:cubicBezTo>
                        <a:pt x="384" y="167"/>
                        <a:pt x="390" y="169"/>
                        <a:pt x="393" y="166"/>
                      </a:cubicBezTo>
                      <a:cubicBezTo>
                        <a:pt x="395" y="165"/>
                        <a:pt x="395" y="167"/>
                        <a:pt x="395" y="168"/>
                      </a:cubicBezTo>
                      <a:cubicBezTo>
                        <a:pt x="398" y="168"/>
                        <a:pt x="398" y="166"/>
                        <a:pt x="400" y="165"/>
                      </a:cubicBezTo>
                      <a:cubicBezTo>
                        <a:pt x="402" y="167"/>
                        <a:pt x="402" y="167"/>
                        <a:pt x="402" y="167"/>
                      </a:cubicBezTo>
                      <a:cubicBezTo>
                        <a:pt x="406" y="165"/>
                        <a:pt x="406" y="165"/>
                        <a:pt x="406" y="165"/>
                      </a:cubicBezTo>
                      <a:cubicBezTo>
                        <a:pt x="407" y="165"/>
                        <a:pt x="408" y="165"/>
                        <a:pt x="409" y="166"/>
                      </a:cubicBezTo>
                      <a:cubicBezTo>
                        <a:pt x="409" y="165"/>
                        <a:pt x="409" y="165"/>
                        <a:pt x="409" y="165"/>
                      </a:cubicBezTo>
                      <a:cubicBezTo>
                        <a:pt x="408" y="163"/>
                        <a:pt x="404" y="166"/>
                        <a:pt x="403" y="163"/>
                      </a:cubicBezTo>
                      <a:cubicBezTo>
                        <a:pt x="404" y="162"/>
                        <a:pt x="406" y="162"/>
                        <a:pt x="408" y="162"/>
                      </a:cubicBezTo>
                      <a:cubicBezTo>
                        <a:pt x="411" y="161"/>
                        <a:pt x="414" y="161"/>
                        <a:pt x="416" y="161"/>
                      </a:cubicBezTo>
                      <a:cubicBezTo>
                        <a:pt x="417" y="161"/>
                        <a:pt x="417" y="160"/>
                        <a:pt x="418" y="160"/>
                      </a:cubicBezTo>
                      <a:cubicBezTo>
                        <a:pt x="419" y="160"/>
                        <a:pt x="419" y="160"/>
                        <a:pt x="419" y="160"/>
                      </a:cubicBezTo>
                      <a:cubicBezTo>
                        <a:pt x="421" y="159"/>
                        <a:pt x="423" y="162"/>
                        <a:pt x="424" y="159"/>
                      </a:cubicBezTo>
                      <a:cubicBezTo>
                        <a:pt x="425" y="160"/>
                        <a:pt x="425" y="160"/>
                        <a:pt x="425" y="160"/>
                      </a:cubicBezTo>
                      <a:cubicBezTo>
                        <a:pt x="427" y="160"/>
                        <a:pt x="427" y="159"/>
                        <a:pt x="428" y="159"/>
                      </a:cubicBezTo>
                      <a:cubicBezTo>
                        <a:pt x="429" y="159"/>
                        <a:pt x="431" y="158"/>
                        <a:pt x="430" y="160"/>
                      </a:cubicBezTo>
                      <a:cubicBezTo>
                        <a:pt x="432" y="159"/>
                        <a:pt x="435" y="160"/>
                        <a:pt x="436" y="159"/>
                      </a:cubicBezTo>
                      <a:cubicBezTo>
                        <a:pt x="434" y="158"/>
                        <a:pt x="435" y="159"/>
                        <a:pt x="434" y="159"/>
                      </a:cubicBezTo>
                      <a:cubicBezTo>
                        <a:pt x="433" y="158"/>
                        <a:pt x="432" y="158"/>
                        <a:pt x="432" y="157"/>
                      </a:cubicBezTo>
                      <a:cubicBezTo>
                        <a:pt x="432" y="159"/>
                        <a:pt x="429" y="158"/>
                        <a:pt x="428" y="158"/>
                      </a:cubicBezTo>
                      <a:cubicBezTo>
                        <a:pt x="428" y="157"/>
                        <a:pt x="427" y="156"/>
                        <a:pt x="428" y="156"/>
                      </a:cubicBezTo>
                      <a:cubicBezTo>
                        <a:pt x="430" y="155"/>
                        <a:pt x="432" y="155"/>
                        <a:pt x="433" y="156"/>
                      </a:cubicBezTo>
                      <a:cubicBezTo>
                        <a:pt x="435" y="153"/>
                        <a:pt x="440" y="156"/>
                        <a:pt x="442" y="155"/>
                      </a:cubicBezTo>
                      <a:cubicBezTo>
                        <a:pt x="447" y="154"/>
                        <a:pt x="452" y="155"/>
                        <a:pt x="456" y="153"/>
                      </a:cubicBezTo>
                      <a:cubicBezTo>
                        <a:pt x="455" y="153"/>
                        <a:pt x="455" y="153"/>
                        <a:pt x="455" y="153"/>
                      </a:cubicBezTo>
                      <a:cubicBezTo>
                        <a:pt x="454" y="151"/>
                        <a:pt x="452" y="153"/>
                        <a:pt x="451" y="153"/>
                      </a:cubicBezTo>
                      <a:cubicBezTo>
                        <a:pt x="447" y="154"/>
                        <a:pt x="443" y="153"/>
                        <a:pt x="439" y="153"/>
                      </a:cubicBezTo>
                      <a:cubicBezTo>
                        <a:pt x="435" y="156"/>
                        <a:pt x="429" y="153"/>
                        <a:pt x="425" y="156"/>
                      </a:cubicBezTo>
                      <a:cubicBezTo>
                        <a:pt x="425" y="157"/>
                        <a:pt x="428" y="156"/>
                        <a:pt x="427" y="158"/>
                      </a:cubicBezTo>
                      <a:cubicBezTo>
                        <a:pt x="426" y="158"/>
                        <a:pt x="425" y="159"/>
                        <a:pt x="424" y="159"/>
                      </a:cubicBezTo>
                      <a:cubicBezTo>
                        <a:pt x="421" y="157"/>
                        <a:pt x="425" y="155"/>
                        <a:pt x="424" y="153"/>
                      </a:cubicBezTo>
                      <a:cubicBezTo>
                        <a:pt x="426" y="152"/>
                        <a:pt x="429" y="153"/>
                        <a:pt x="431" y="153"/>
                      </a:cubicBezTo>
                      <a:cubicBezTo>
                        <a:pt x="439" y="150"/>
                        <a:pt x="449" y="152"/>
                        <a:pt x="458" y="150"/>
                      </a:cubicBezTo>
                      <a:cubicBezTo>
                        <a:pt x="461" y="148"/>
                        <a:pt x="467" y="151"/>
                        <a:pt x="469" y="149"/>
                      </a:cubicBezTo>
                      <a:cubicBezTo>
                        <a:pt x="465" y="148"/>
                        <a:pt x="460" y="150"/>
                        <a:pt x="456" y="149"/>
                      </a:cubicBezTo>
                      <a:cubicBezTo>
                        <a:pt x="443" y="150"/>
                        <a:pt x="430" y="149"/>
                        <a:pt x="418" y="150"/>
                      </a:cubicBezTo>
                      <a:cubicBezTo>
                        <a:pt x="415" y="150"/>
                        <a:pt x="415" y="147"/>
                        <a:pt x="414" y="146"/>
                      </a:cubicBezTo>
                      <a:cubicBezTo>
                        <a:pt x="430" y="144"/>
                        <a:pt x="449" y="142"/>
                        <a:pt x="464" y="140"/>
                      </a:cubicBezTo>
                      <a:cubicBezTo>
                        <a:pt x="463" y="139"/>
                        <a:pt x="461" y="141"/>
                        <a:pt x="459" y="140"/>
                      </a:cubicBezTo>
                      <a:cubicBezTo>
                        <a:pt x="450" y="141"/>
                        <a:pt x="439" y="141"/>
                        <a:pt x="430" y="141"/>
                      </a:cubicBezTo>
                      <a:cubicBezTo>
                        <a:pt x="425" y="141"/>
                        <a:pt x="421" y="141"/>
                        <a:pt x="417" y="142"/>
                      </a:cubicBezTo>
                      <a:cubicBezTo>
                        <a:pt x="414" y="138"/>
                        <a:pt x="412" y="144"/>
                        <a:pt x="409" y="143"/>
                      </a:cubicBezTo>
                      <a:cubicBezTo>
                        <a:pt x="404" y="137"/>
                        <a:pt x="415" y="141"/>
                        <a:pt x="417" y="139"/>
                      </a:cubicBezTo>
                      <a:close/>
                      <a:moveTo>
                        <a:pt x="420" y="40"/>
                      </a:moveTo>
                      <a:cubicBezTo>
                        <a:pt x="421" y="41"/>
                        <a:pt x="421" y="41"/>
                        <a:pt x="421" y="41"/>
                      </a:cubicBezTo>
                      <a:cubicBezTo>
                        <a:pt x="418" y="44"/>
                        <a:pt x="418" y="44"/>
                        <a:pt x="418" y="44"/>
                      </a:cubicBezTo>
                      <a:cubicBezTo>
                        <a:pt x="418" y="42"/>
                        <a:pt x="417" y="39"/>
                        <a:pt x="420" y="40"/>
                      </a:cubicBezTo>
                      <a:close/>
                      <a:moveTo>
                        <a:pt x="334" y="180"/>
                      </a:moveTo>
                      <a:cubicBezTo>
                        <a:pt x="336" y="179"/>
                        <a:pt x="335" y="181"/>
                        <a:pt x="336" y="182"/>
                      </a:cubicBezTo>
                      <a:cubicBezTo>
                        <a:pt x="335" y="183"/>
                        <a:pt x="334" y="181"/>
                        <a:pt x="334" y="180"/>
                      </a:cubicBezTo>
                      <a:close/>
                      <a:moveTo>
                        <a:pt x="340" y="185"/>
                      </a:moveTo>
                      <a:cubicBezTo>
                        <a:pt x="337" y="185"/>
                        <a:pt x="337" y="185"/>
                        <a:pt x="337" y="185"/>
                      </a:cubicBezTo>
                      <a:cubicBezTo>
                        <a:pt x="337" y="183"/>
                        <a:pt x="341" y="181"/>
                        <a:pt x="340" y="184"/>
                      </a:cubicBezTo>
                      <a:lnTo>
                        <a:pt x="340" y="185"/>
                      </a:lnTo>
                      <a:close/>
                      <a:moveTo>
                        <a:pt x="345" y="174"/>
                      </a:moveTo>
                      <a:cubicBezTo>
                        <a:pt x="346" y="175"/>
                        <a:pt x="346" y="176"/>
                        <a:pt x="346" y="176"/>
                      </a:cubicBezTo>
                      <a:cubicBezTo>
                        <a:pt x="345" y="176"/>
                        <a:pt x="344" y="175"/>
                        <a:pt x="345" y="174"/>
                      </a:cubicBezTo>
                      <a:close/>
                      <a:moveTo>
                        <a:pt x="346" y="178"/>
                      </a:moveTo>
                      <a:cubicBezTo>
                        <a:pt x="345" y="177"/>
                        <a:pt x="347" y="177"/>
                        <a:pt x="348" y="176"/>
                      </a:cubicBezTo>
                      <a:lnTo>
                        <a:pt x="346" y="178"/>
                      </a:lnTo>
                      <a:close/>
                      <a:moveTo>
                        <a:pt x="422" y="158"/>
                      </a:moveTo>
                      <a:cubicBezTo>
                        <a:pt x="418" y="159"/>
                        <a:pt x="418" y="159"/>
                        <a:pt x="418" y="159"/>
                      </a:cubicBezTo>
                      <a:cubicBezTo>
                        <a:pt x="417" y="157"/>
                        <a:pt x="417" y="157"/>
                        <a:pt x="417" y="157"/>
                      </a:cubicBezTo>
                      <a:lnTo>
                        <a:pt x="422" y="158"/>
                      </a:lnTo>
                      <a:close/>
                      <a:moveTo>
                        <a:pt x="413" y="147"/>
                      </a:moveTo>
                      <a:cubicBezTo>
                        <a:pt x="413" y="148"/>
                        <a:pt x="413" y="148"/>
                        <a:pt x="413" y="148"/>
                      </a:cubicBezTo>
                      <a:cubicBezTo>
                        <a:pt x="413" y="148"/>
                        <a:pt x="412" y="147"/>
                        <a:pt x="412" y="147"/>
                      </a:cubicBezTo>
                      <a:cubicBezTo>
                        <a:pt x="411" y="147"/>
                        <a:pt x="413" y="146"/>
                        <a:pt x="413" y="147"/>
                      </a:cubicBezTo>
                      <a:close/>
                      <a:moveTo>
                        <a:pt x="408" y="144"/>
                      </a:moveTo>
                      <a:cubicBezTo>
                        <a:pt x="409" y="145"/>
                        <a:pt x="410" y="146"/>
                        <a:pt x="410" y="147"/>
                      </a:cubicBezTo>
                      <a:cubicBezTo>
                        <a:pt x="409" y="147"/>
                        <a:pt x="408" y="146"/>
                        <a:pt x="408"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6289"/>
                <p:cNvSpPr/>
                <p:nvPr/>
              </p:nvSpPr>
              <p:spPr bwMode="auto">
                <a:xfrm>
                  <a:off x="4417988" y="5410012"/>
                  <a:ext cx="12956" cy="2159"/>
                </a:xfrm>
                <a:custGeom>
                  <a:avLst/>
                  <a:gdLst>
                    <a:gd name="T0" fmla="*/ 7 w 7"/>
                    <a:gd name="T1" fmla="*/ 0 h 2"/>
                    <a:gd name="T2" fmla="*/ 1 w 7"/>
                    <a:gd name="T3" fmla="*/ 0 h 2"/>
                    <a:gd name="T4" fmla="*/ 0 w 7"/>
                    <a:gd name="T5" fmla="*/ 1 h 2"/>
                    <a:gd name="T6" fmla="*/ 7 w 7"/>
                    <a:gd name="T7" fmla="*/ 0 h 2"/>
                  </a:gdLst>
                  <a:ahLst/>
                  <a:cxnLst>
                    <a:cxn ang="0">
                      <a:pos x="T0" y="T1"/>
                    </a:cxn>
                    <a:cxn ang="0">
                      <a:pos x="T2" y="T3"/>
                    </a:cxn>
                    <a:cxn ang="0">
                      <a:pos x="T4" y="T5"/>
                    </a:cxn>
                    <a:cxn ang="0">
                      <a:pos x="T6" y="T7"/>
                    </a:cxn>
                  </a:cxnLst>
                  <a:rect l="0" t="0" r="r" b="b"/>
                  <a:pathLst>
                    <a:path w="7" h="2">
                      <a:moveTo>
                        <a:pt x="7" y="0"/>
                      </a:moveTo>
                      <a:cubicBezTo>
                        <a:pt x="1" y="0"/>
                        <a:pt x="1" y="0"/>
                        <a:pt x="1" y="0"/>
                      </a:cubicBezTo>
                      <a:cubicBezTo>
                        <a:pt x="0" y="1"/>
                        <a:pt x="0" y="1"/>
                        <a:pt x="0" y="1"/>
                      </a:cubicBezTo>
                      <a:cubicBezTo>
                        <a:pt x="3" y="2"/>
                        <a:pt x="5"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6290"/>
                <p:cNvSpPr/>
                <p:nvPr/>
              </p:nvSpPr>
              <p:spPr bwMode="auto">
                <a:xfrm>
                  <a:off x="3629850" y="5481268"/>
                  <a:ext cx="6478" cy="2159"/>
                </a:xfrm>
                <a:custGeom>
                  <a:avLst/>
                  <a:gdLst>
                    <a:gd name="T0" fmla="*/ 0 w 3"/>
                    <a:gd name="T1" fmla="*/ 0 h 1"/>
                    <a:gd name="T2" fmla="*/ 0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0" y="1"/>
                        <a:pt x="0" y="1"/>
                        <a:pt x="0" y="1"/>
                      </a:cubicBezTo>
                      <a:cubicBezTo>
                        <a:pt x="3" y="1"/>
                        <a:pt x="3" y="1"/>
                        <a:pt x="3" y="1"/>
                      </a:cubicBezTo>
                      <a:cubicBezTo>
                        <a:pt x="2"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6291"/>
                <p:cNvSpPr/>
                <p:nvPr/>
              </p:nvSpPr>
              <p:spPr bwMode="auto">
                <a:xfrm>
                  <a:off x="3627691" y="5485587"/>
                  <a:ext cx="6478" cy="6478"/>
                </a:xfrm>
                <a:custGeom>
                  <a:avLst/>
                  <a:gdLst>
                    <a:gd name="T0" fmla="*/ 1 w 3"/>
                    <a:gd name="T1" fmla="*/ 3 h 3"/>
                    <a:gd name="T2" fmla="*/ 2 w 3"/>
                    <a:gd name="T3" fmla="*/ 1 h 3"/>
                    <a:gd name="T4" fmla="*/ 1 w 3"/>
                    <a:gd name="T5" fmla="*/ 3 h 3"/>
                  </a:gdLst>
                  <a:ahLst/>
                  <a:cxnLst>
                    <a:cxn ang="0">
                      <a:pos x="T0" y="T1"/>
                    </a:cxn>
                    <a:cxn ang="0">
                      <a:pos x="T2" y="T3"/>
                    </a:cxn>
                    <a:cxn ang="0">
                      <a:pos x="T4" y="T5"/>
                    </a:cxn>
                  </a:cxnLst>
                  <a:rect l="0" t="0" r="r" b="b"/>
                  <a:pathLst>
                    <a:path w="3" h="3">
                      <a:moveTo>
                        <a:pt x="1" y="3"/>
                      </a:moveTo>
                      <a:cubicBezTo>
                        <a:pt x="1" y="2"/>
                        <a:pt x="3" y="1"/>
                        <a:pt x="2" y="1"/>
                      </a:cubicBezTo>
                      <a:cubicBezTo>
                        <a:pt x="0"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6292"/>
                <p:cNvSpPr/>
                <p:nvPr/>
              </p:nvSpPr>
              <p:spPr bwMode="auto">
                <a:xfrm>
                  <a:off x="4456855" y="5487746"/>
                  <a:ext cx="28071" cy="12956"/>
                </a:xfrm>
                <a:custGeom>
                  <a:avLst/>
                  <a:gdLst>
                    <a:gd name="T0" fmla="*/ 2 w 15"/>
                    <a:gd name="T1" fmla="*/ 0 h 7"/>
                    <a:gd name="T2" fmla="*/ 4 w 15"/>
                    <a:gd name="T3" fmla="*/ 3 h 7"/>
                    <a:gd name="T4" fmla="*/ 3 w 15"/>
                    <a:gd name="T5" fmla="*/ 5 h 7"/>
                    <a:gd name="T6" fmla="*/ 3 w 15"/>
                    <a:gd name="T7" fmla="*/ 7 h 7"/>
                    <a:gd name="T8" fmla="*/ 10 w 15"/>
                    <a:gd name="T9" fmla="*/ 6 h 7"/>
                    <a:gd name="T10" fmla="*/ 13 w 15"/>
                    <a:gd name="T11" fmla="*/ 2 h 7"/>
                    <a:gd name="T12" fmla="*/ 11 w 15"/>
                    <a:gd name="T13" fmla="*/ 3 h 7"/>
                    <a:gd name="T14" fmla="*/ 9 w 15"/>
                    <a:gd name="T15" fmla="*/ 1 h 7"/>
                    <a:gd name="T16" fmla="*/ 4 w 15"/>
                    <a:gd name="T17" fmla="*/ 2 h 7"/>
                    <a:gd name="T18" fmla="*/ 2 w 1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7">
                      <a:moveTo>
                        <a:pt x="2" y="0"/>
                      </a:moveTo>
                      <a:cubicBezTo>
                        <a:pt x="0" y="2"/>
                        <a:pt x="4" y="2"/>
                        <a:pt x="4" y="3"/>
                      </a:cubicBezTo>
                      <a:cubicBezTo>
                        <a:pt x="4" y="4"/>
                        <a:pt x="5" y="5"/>
                        <a:pt x="3" y="5"/>
                      </a:cubicBezTo>
                      <a:cubicBezTo>
                        <a:pt x="3" y="6"/>
                        <a:pt x="3" y="7"/>
                        <a:pt x="3" y="7"/>
                      </a:cubicBezTo>
                      <a:cubicBezTo>
                        <a:pt x="6" y="7"/>
                        <a:pt x="8" y="7"/>
                        <a:pt x="10" y="6"/>
                      </a:cubicBezTo>
                      <a:cubicBezTo>
                        <a:pt x="9" y="4"/>
                        <a:pt x="15" y="5"/>
                        <a:pt x="13" y="2"/>
                      </a:cubicBezTo>
                      <a:cubicBezTo>
                        <a:pt x="11" y="3"/>
                        <a:pt x="11" y="3"/>
                        <a:pt x="11" y="3"/>
                      </a:cubicBezTo>
                      <a:cubicBezTo>
                        <a:pt x="9" y="1"/>
                        <a:pt x="9" y="1"/>
                        <a:pt x="9" y="1"/>
                      </a:cubicBezTo>
                      <a:cubicBezTo>
                        <a:pt x="7" y="1"/>
                        <a:pt x="5" y="0"/>
                        <a:pt x="4" y="2"/>
                      </a:cubicBezTo>
                      <a:cubicBezTo>
                        <a:pt x="5"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6293"/>
                <p:cNvSpPr/>
                <p:nvPr/>
              </p:nvSpPr>
              <p:spPr bwMode="auto">
                <a:xfrm>
                  <a:off x="4482767" y="5494224"/>
                  <a:ext cx="2159"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6294"/>
                <p:cNvSpPr/>
                <p:nvPr/>
              </p:nvSpPr>
              <p:spPr bwMode="auto">
                <a:xfrm>
                  <a:off x="4480607" y="5498543"/>
                  <a:ext cx="4319" cy="2159"/>
                </a:xfrm>
                <a:custGeom>
                  <a:avLst/>
                  <a:gdLst>
                    <a:gd name="T0" fmla="*/ 0 w 2"/>
                    <a:gd name="T1" fmla="*/ 1 h 2"/>
                    <a:gd name="T2" fmla="*/ 2 w 2"/>
                    <a:gd name="T3" fmla="*/ 1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1" y="2"/>
                        <a:pt x="2"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6295"/>
                <p:cNvSpPr/>
                <p:nvPr/>
              </p:nvSpPr>
              <p:spPr bwMode="auto">
                <a:xfrm>
                  <a:off x="4446059" y="5533091"/>
                  <a:ext cx="17274" cy="6478"/>
                </a:xfrm>
                <a:custGeom>
                  <a:avLst/>
                  <a:gdLst>
                    <a:gd name="T0" fmla="*/ 4 w 9"/>
                    <a:gd name="T1" fmla="*/ 0 h 3"/>
                    <a:gd name="T2" fmla="*/ 0 w 9"/>
                    <a:gd name="T3" fmla="*/ 2 h 3"/>
                    <a:gd name="T4" fmla="*/ 9 w 9"/>
                    <a:gd name="T5" fmla="*/ 2 h 3"/>
                    <a:gd name="T6" fmla="*/ 4 w 9"/>
                    <a:gd name="T7" fmla="*/ 0 h 3"/>
                  </a:gdLst>
                  <a:ahLst/>
                  <a:cxnLst>
                    <a:cxn ang="0">
                      <a:pos x="T0" y="T1"/>
                    </a:cxn>
                    <a:cxn ang="0">
                      <a:pos x="T2" y="T3"/>
                    </a:cxn>
                    <a:cxn ang="0">
                      <a:pos x="T4" y="T5"/>
                    </a:cxn>
                    <a:cxn ang="0">
                      <a:pos x="T6" y="T7"/>
                    </a:cxn>
                  </a:cxnLst>
                  <a:rect l="0" t="0" r="r" b="b"/>
                  <a:pathLst>
                    <a:path w="9" h="3">
                      <a:moveTo>
                        <a:pt x="4" y="0"/>
                      </a:moveTo>
                      <a:cubicBezTo>
                        <a:pt x="2" y="0"/>
                        <a:pt x="2" y="3"/>
                        <a:pt x="0" y="2"/>
                      </a:cubicBezTo>
                      <a:cubicBezTo>
                        <a:pt x="3" y="3"/>
                        <a:pt x="6" y="2"/>
                        <a:pt x="9" y="2"/>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6296"/>
                <p:cNvSpPr/>
                <p:nvPr/>
              </p:nvSpPr>
              <p:spPr bwMode="auto">
                <a:xfrm>
                  <a:off x="4471970" y="5533091"/>
                  <a:ext cx="4319" cy="4319"/>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1"/>
                        <a:pt x="2" y="2"/>
                        <a:pt x="2" y="1"/>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6297"/>
                <p:cNvSpPr/>
                <p:nvPr/>
              </p:nvSpPr>
              <p:spPr bwMode="auto">
                <a:xfrm>
                  <a:off x="4463333" y="5541728"/>
                  <a:ext cx="10796" cy="4319"/>
                </a:xfrm>
                <a:custGeom>
                  <a:avLst/>
                  <a:gdLst>
                    <a:gd name="T0" fmla="*/ 0 w 6"/>
                    <a:gd name="T1" fmla="*/ 1 h 2"/>
                    <a:gd name="T2" fmla="*/ 6 w 6"/>
                    <a:gd name="T3" fmla="*/ 1 h 2"/>
                    <a:gd name="T4" fmla="*/ 0 w 6"/>
                    <a:gd name="T5" fmla="*/ 1 h 2"/>
                  </a:gdLst>
                  <a:ahLst/>
                  <a:cxnLst>
                    <a:cxn ang="0">
                      <a:pos x="T0" y="T1"/>
                    </a:cxn>
                    <a:cxn ang="0">
                      <a:pos x="T2" y="T3"/>
                    </a:cxn>
                    <a:cxn ang="0">
                      <a:pos x="T4" y="T5"/>
                    </a:cxn>
                  </a:cxnLst>
                  <a:rect l="0" t="0" r="r" b="b"/>
                  <a:pathLst>
                    <a:path w="6" h="2">
                      <a:moveTo>
                        <a:pt x="0" y="1"/>
                      </a:moveTo>
                      <a:cubicBezTo>
                        <a:pt x="2" y="2"/>
                        <a:pt x="4" y="0"/>
                        <a:pt x="6" y="1"/>
                      </a:cubicBezTo>
                      <a:cubicBezTo>
                        <a:pt x="4" y="0"/>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6298"/>
                <p:cNvSpPr/>
                <p:nvPr/>
              </p:nvSpPr>
              <p:spPr bwMode="auto">
                <a:xfrm>
                  <a:off x="4478448" y="5541728"/>
                  <a:ext cx="2159" cy="2159"/>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6299"/>
                <p:cNvSpPr/>
                <p:nvPr/>
              </p:nvSpPr>
              <p:spPr bwMode="auto">
                <a:xfrm>
                  <a:off x="4446059" y="5543888"/>
                  <a:ext cx="15115" cy="4319"/>
                </a:xfrm>
                <a:custGeom>
                  <a:avLst/>
                  <a:gdLst>
                    <a:gd name="T0" fmla="*/ 8 w 8"/>
                    <a:gd name="T1" fmla="*/ 0 h 2"/>
                    <a:gd name="T2" fmla="*/ 0 w 8"/>
                    <a:gd name="T3" fmla="*/ 0 h 2"/>
                    <a:gd name="T4" fmla="*/ 8 w 8"/>
                    <a:gd name="T5" fmla="*/ 0 h 2"/>
                  </a:gdLst>
                  <a:ahLst/>
                  <a:cxnLst>
                    <a:cxn ang="0">
                      <a:pos x="T0" y="T1"/>
                    </a:cxn>
                    <a:cxn ang="0">
                      <a:pos x="T2" y="T3"/>
                    </a:cxn>
                    <a:cxn ang="0">
                      <a:pos x="T4" y="T5"/>
                    </a:cxn>
                  </a:cxnLst>
                  <a:rect l="0" t="0" r="r" b="b"/>
                  <a:pathLst>
                    <a:path w="8" h="2">
                      <a:moveTo>
                        <a:pt x="8" y="0"/>
                      </a:moveTo>
                      <a:cubicBezTo>
                        <a:pt x="6" y="0"/>
                        <a:pt x="2" y="0"/>
                        <a:pt x="0" y="0"/>
                      </a:cubicBezTo>
                      <a:cubicBezTo>
                        <a:pt x="2" y="2"/>
                        <a:pt x="6"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6300"/>
                <p:cNvSpPr/>
                <p:nvPr/>
              </p:nvSpPr>
              <p:spPr bwMode="auto">
                <a:xfrm>
                  <a:off x="4508678" y="5552525"/>
                  <a:ext cx="19434" cy="4319"/>
                </a:xfrm>
                <a:custGeom>
                  <a:avLst/>
                  <a:gdLst>
                    <a:gd name="T0" fmla="*/ 0 w 10"/>
                    <a:gd name="T1" fmla="*/ 2 h 2"/>
                    <a:gd name="T2" fmla="*/ 10 w 10"/>
                    <a:gd name="T3" fmla="*/ 1 h 2"/>
                    <a:gd name="T4" fmla="*/ 0 w 10"/>
                    <a:gd name="T5" fmla="*/ 2 h 2"/>
                  </a:gdLst>
                  <a:ahLst/>
                  <a:cxnLst>
                    <a:cxn ang="0">
                      <a:pos x="T0" y="T1"/>
                    </a:cxn>
                    <a:cxn ang="0">
                      <a:pos x="T2" y="T3"/>
                    </a:cxn>
                    <a:cxn ang="0">
                      <a:pos x="T4" y="T5"/>
                    </a:cxn>
                  </a:cxnLst>
                  <a:rect l="0" t="0" r="r" b="b"/>
                  <a:pathLst>
                    <a:path w="10" h="2">
                      <a:moveTo>
                        <a:pt x="0" y="2"/>
                      </a:moveTo>
                      <a:cubicBezTo>
                        <a:pt x="3" y="1"/>
                        <a:pt x="7" y="1"/>
                        <a:pt x="10" y="1"/>
                      </a:cubicBezTo>
                      <a:cubicBezTo>
                        <a:pt x="6" y="1"/>
                        <a:pt x="3"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6301"/>
                <p:cNvSpPr/>
                <p:nvPr/>
              </p:nvSpPr>
              <p:spPr bwMode="auto">
                <a:xfrm>
                  <a:off x="4480607" y="5574117"/>
                  <a:ext cx="34549" cy="10796"/>
                </a:xfrm>
                <a:custGeom>
                  <a:avLst/>
                  <a:gdLst>
                    <a:gd name="T0" fmla="*/ 1 w 19"/>
                    <a:gd name="T1" fmla="*/ 4 h 5"/>
                    <a:gd name="T2" fmla="*/ 4 w 19"/>
                    <a:gd name="T3" fmla="*/ 4 h 5"/>
                    <a:gd name="T4" fmla="*/ 19 w 19"/>
                    <a:gd name="T5" fmla="*/ 3 h 5"/>
                    <a:gd name="T6" fmla="*/ 17 w 19"/>
                    <a:gd name="T7" fmla="*/ 2 h 5"/>
                    <a:gd name="T8" fmla="*/ 17 w 19"/>
                    <a:gd name="T9" fmla="*/ 2 h 5"/>
                    <a:gd name="T10" fmla="*/ 13 w 19"/>
                    <a:gd name="T11" fmla="*/ 1 h 5"/>
                    <a:gd name="T12" fmla="*/ 11 w 19"/>
                    <a:gd name="T13" fmla="*/ 3 h 5"/>
                    <a:gd name="T14" fmla="*/ 9 w 19"/>
                    <a:gd name="T15" fmla="*/ 2 h 5"/>
                    <a:gd name="T16" fmla="*/ 8 w 19"/>
                    <a:gd name="T17" fmla="*/ 2 h 5"/>
                    <a:gd name="T18" fmla="*/ 2 w 19"/>
                    <a:gd name="T19" fmla="*/ 2 h 5"/>
                    <a:gd name="T20" fmla="*/ 1 w 19"/>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
                      <a:moveTo>
                        <a:pt x="1" y="4"/>
                      </a:moveTo>
                      <a:cubicBezTo>
                        <a:pt x="2" y="5"/>
                        <a:pt x="3" y="4"/>
                        <a:pt x="4" y="4"/>
                      </a:cubicBezTo>
                      <a:cubicBezTo>
                        <a:pt x="9" y="4"/>
                        <a:pt x="15" y="4"/>
                        <a:pt x="19" y="3"/>
                      </a:cubicBezTo>
                      <a:cubicBezTo>
                        <a:pt x="17" y="2"/>
                        <a:pt x="17" y="2"/>
                        <a:pt x="17" y="2"/>
                      </a:cubicBezTo>
                      <a:cubicBezTo>
                        <a:pt x="17" y="2"/>
                        <a:pt x="17" y="2"/>
                        <a:pt x="17" y="2"/>
                      </a:cubicBezTo>
                      <a:cubicBezTo>
                        <a:pt x="15" y="4"/>
                        <a:pt x="14" y="2"/>
                        <a:pt x="13" y="1"/>
                      </a:cubicBezTo>
                      <a:cubicBezTo>
                        <a:pt x="11" y="3"/>
                        <a:pt x="11" y="3"/>
                        <a:pt x="11" y="3"/>
                      </a:cubicBezTo>
                      <a:cubicBezTo>
                        <a:pt x="10" y="3"/>
                        <a:pt x="10" y="2"/>
                        <a:pt x="9" y="2"/>
                      </a:cubicBezTo>
                      <a:cubicBezTo>
                        <a:pt x="8" y="2"/>
                        <a:pt x="8" y="2"/>
                        <a:pt x="8" y="2"/>
                      </a:cubicBezTo>
                      <a:cubicBezTo>
                        <a:pt x="6" y="0"/>
                        <a:pt x="4" y="2"/>
                        <a:pt x="2" y="2"/>
                      </a:cubicBezTo>
                      <a:cubicBezTo>
                        <a:pt x="3" y="3"/>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6302"/>
                <p:cNvSpPr/>
                <p:nvPr/>
              </p:nvSpPr>
              <p:spPr bwMode="auto">
                <a:xfrm>
                  <a:off x="4523793" y="5580595"/>
                  <a:ext cx="4319"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6303"/>
                <p:cNvSpPr/>
                <p:nvPr/>
              </p:nvSpPr>
              <p:spPr bwMode="auto">
                <a:xfrm>
                  <a:off x="4456855" y="5589232"/>
                  <a:ext cx="4319" cy="2159"/>
                </a:xfrm>
                <a:custGeom>
                  <a:avLst/>
                  <a:gdLst>
                    <a:gd name="T0" fmla="*/ 2 w 2"/>
                    <a:gd name="T1" fmla="*/ 0 h 1"/>
                    <a:gd name="T2" fmla="*/ 0 w 2"/>
                    <a:gd name="T3" fmla="*/ 0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2"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6304"/>
                <p:cNvSpPr/>
                <p:nvPr/>
              </p:nvSpPr>
              <p:spPr bwMode="auto">
                <a:xfrm>
                  <a:off x="4564819" y="5602188"/>
                  <a:ext cx="4319" cy="4319"/>
                </a:xfrm>
                <a:custGeom>
                  <a:avLst/>
                  <a:gdLst>
                    <a:gd name="T0" fmla="*/ 0 w 2"/>
                    <a:gd name="T1" fmla="*/ 0 h 2"/>
                    <a:gd name="T2" fmla="*/ 0 w 2"/>
                    <a:gd name="T3" fmla="*/ 2 h 2"/>
                    <a:gd name="T4" fmla="*/ 1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1" y="2"/>
                        <a:pt x="1" y="2"/>
                        <a:pt x="1" y="2"/>
                      </a:cubicBezTo>
                      <a:cubicBezTo>
                        <a:pt x="1" y="1"/>
                        <a:pt x="2"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6305"/>
                <p:cNvSpPr/>
                <p:nvPr/>
              </p:nvSpPr>
              <p:spPr bwMode="auto">
                <a:xfrm>
                  <a:off x="4558341" y="5602188"/>
                  <a:ext cx="2159" cy="4319"/>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6306"/>
                <p:cNvSpPr/>
                <p:nvPr/>
              </p:nvSpPr>
              <p:spPr bwMode="auto">
                <a:xfrm>
                  <a:off x="4506519" y="5630259"/>
                  <a:ext cx="2159" cy="2159"/>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6307"/>
                <p:cNvSpPr/>
                <p:nvPr/>
              </p:nvSpPr>
              <p:spPr bwMode="auto">
                <a:xfrm>
                  <a:off x="4549704" y="5630259"/>
                  <a:ext cx="6478" cy="4319"/>
                </a:xfrm>
                <a:custGeom>
                  <a:avLst/>
                  <a:gdLst>
                    <a:gd name="T0" fmla="*/ 0 w 4"/>
                    <a:gd name="T1" fmla="*/ 2 h 2"/>
                    <a:gd name="T2" fmla="*/ 4 w 4"/>
                    <a:gd name="T3" fmla="*/ 1 h 2"/>
                    <a:gd name="T4" fmla="*/ 0 w 4"/>
                    <a:gd name="T5" fmla="*/ 2 h 2"/>
                  </a:gdLst>
                  <a:ahLst/>
                  <a:cxnLst>
                    <a:cxn ang="0">
                      <a:pos x="T0" y="T1"/>
                    </a:cxn>
                    <a:cxn ang="0">
                      <a:pos x="T2" y="T3"/>
                    </a:cxn>
                    <a:cxn ang="0">
                      <a:pos x="T4" y="T5"/>
                    </a:cxn>
                  </a:cxnLst>
                  <a:rect l="0" t="0" r="r" b="b"/>
                  <a:pathLst>
                    <a:path w="4" h="2">
                      <a:moveTo>
                        <a:pt x="0" y="2"/>
                      </a:moveTo>
                      <a:cubicBezTo>
                        <a:pt x="1" y="1"/>
                        <a:pt x="3" y="2"/>
                        <a:pt x="4" y="1"/>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6308"/>
                <p:cNvSpPr/>
                <p:nvPr/>
              </p:nvSpPr>
              <p:spPr bwMode="auto">
                <a:xfrm>
                  <a:off x="4543227" y="5632418"/>
                  <a:ext cx="4319" cy="2159"/>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1" y="0"/>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6309"/>
                <p:cNvSpPr/>
                <p:nvPr/>
              </p:nvSpPr>
              <p:spPr bwMode="auto">
                <a:xfrm>
                  <a:off x="4543227" y="5658329"/>
                  <a:ext cx="15115" cy="4319"/>
                </a:xfrm>
                <a:custGeom>
                  <a:avLst/>
                  <a:gdLst>
                    <a:gd name="T0" fmla="*/ 8 w 8"/>
                    <a:gd name="T1" fmla="*/ 0 h 2"/>
                    <a:gd name="T2" fmla="*/ 0 w 8"/>
                    <a:gd name="T3" fmla="*/ 1 h 2"/>
                    <a:gd name="T4" fmla="*/ 8 w 8"/>
                    <a:gd name="T5" fmla="*/ 0 h 2"/>
                  </a:gdLst>
                  <a:ahLst/>
                  <a:cxnLst>
                    <a:cxn ang="0">
                      <a:pos x="T0" y="T1"/>
                    </a:cxn>
                    <a:cxn ang="0">
                      <a:pos x="T2" y="T3"/>
                    </a:cxn>
                    <a:cxn ang="0">
                      <a:pos x="T4" y="T5"/>
                    </a:cxn>
                  </a:cxnLst>
                  <a:rect l="0" t="0" r="r" b="b"/>
                  <a:pathLst>
                    <a:path w="8" h="2">
                      <a:moveTo>
                        <a:pt x="8" y="0"/>
                      </a:moveTo>
                      <a:cubicBezTo>
                        <a:pt x="5" y="0"/>
                        <a:pt x="2" y="0"/>
                        <a:pt x="0" y="1"/>
                      </a:cubicBezTo>
                      <a:cubicBezTo>
                        <a:pt x="2" y="2"/>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6310"/>
                <p:cNvSpPr/>
                <p:nvPr/>
              </p:nvSpPr>
              <p:spPr bwMode="auto">
                <a:xfrm>
                  <a:off x="4532430" y="5671285"/>
                  <a:ext cx="2159" cy="2159"/>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6311"/>
                <p:cNvSpPr/>
                <p:nvPr/>
              </p:nvSpPr>
              <p:spPr bwMode="auto">
                <a:xfrm>
                  <a:off x="4482767" y="5673444"/>
                  <a:ext cx="4319" cy="4319"/>
                </a:xfrm>
                <a:custGeom>
                  <a:avLst/>
                  <a:gdLst>
                    <a:gd name="T0" fmla="*/ 0 w 2"/>
                    <a:gd name="T1" fmla="*/ 2 h 2"/>
                    <a:gd name="T2" fmla="*/ 0 w 2"/>
                    <a:gd name="T3" fmla="*/ 2 h 2"/>
                    <a:gd name="T4" fmla="*/ 2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1"/>
                        <a:pt x="2" y="1"/>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6312"/>
                <p:cNvSpPr/>
                <p:nvPr/>
              </p:nvSpPr>
              <p:spPr bwMode="auto">
                <a:xfrm>
                  <a:off x="4491404" y="5673444"/>
                  <a:ext cx="4319" cy="2159"/>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6313"/>
                <p:cNvSpPr/>
                <p:nvPr/>
              </p:nvSpPr>
              <p:spPr bwMode="auto">
                <a:xfrm>
                  <a:off x="4437422" y="5688559"/>
                  <a:ext cx="2159" cy="4319"/>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6314"/>
                <p:cNvSpPr/>
                <p:nvPr/>
              </p:nvSpPr>
              <p:spPr bwMode="auto">
                <a:xfrm>
                  <a:off x="4448218" y="5688559"/>
                  <a:ext cx="2159" cy="2159"/>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6315"/>
                <p:cNvSpPr/>
                <p:nvPr/>
              </p:nvSpPr>
              <p:spPr bwMode="auto">
                <a:xfrm>
                  <a:off x="4443900" y="5688559"/>
                  <a:ext cx="2159" cy="2159"/>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6317"/>
                <p:cNvSpPr/>
                <p:nvPr/>
              </p:nvSpPr>
              <p:spPr bwMode="auto">
                <a:xfrm>
                  <a:off x="4428785" y="5690718"/>
                  <a:ext cx="2159"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6318"/>
                <p:cNvSpPr/>
                <p:nvPr/>
              </p:nvSpPr>
              <p:spPr bwMode="auto">
                <a:xfrm>
                  <a:off x="4379121" y="5712311"/>
                  <a:ext cx="15115" cy="8637"/>
                </a:xfrm>
                <a:custGeom>
                  <a:avLst/>
                  <a:gdLst>
                    <a:gd name="T0" fmla="*/ 0 w 8"/>
                    <a:gd name="T1" fmla="*/ 2 h 4"/>
                    <a:gd name="T2" fmla="*/ 0 w 8"/>
                    <a:gd name="T3" fmla="*/ 2 h 4"/>
                    <a:gd name="T4" fmla="*/ 8 w 8"/>
                    <a:gd name="T5" fmla="*/ 1 h 4"/>
                    <a:gd name="T6" fmla="*/ 0 w 8"/>
                    <a:gd name="T7" fmla="*/ 2 h 4"/>
                  </a:gdLst>
                  <a:ahLst/>
                  <a:cxnLst>
                    <a:cxn ang="0">
                      <a:pos x="T0" y="T1"/>
                    </a:cxn>
                    <a:cxn ang="0">
                      <a:pos x="T2" y="T3"/>
                    </a:cxn>
                    <a:cxn ang="0">
                      <a:pos x="T4" y="T5"/>
                    </a:cxn>
                    <a:cxn ang="0">
                      <a:pos x="T6" y="T7"/>
                    </a:cxn>
                  </a:cxnLst>
                  <a:rect l="0" t="0" r="r" b="b"/>
                  <a:pathLst>
                    <a:path w="8" h="4">
                      <a:moveTo>
                        <a:pt x="0" y="2"/>
                      </a:moveTo>
                      <a:cubicBezTo>
                        <a:pt x="0" y="2"/>
                        <a:pt x="0" y="2"/>
                        <a:pt x="0" y="2"/>
                      </a:cubicBezTo>
                      <a:cubicBezTo>
                        <a:pt x="3" y="1"/>
                        <a:pt x="6" y="4"/>
                        <a:pt x="8" y="1"/>
                      </a:cubicBezTo>
                      <a:cubicBezTo>
                        <a:pt x="6" y="0"/>
                        <a:pt x="3"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6319"/>
                <p:cNvSpPr/>
                <p:nvPr/>
              </p:nvSpPr>
              <p:spPr bwMode="auto">
                <a:xfrm>
                  <a:off x="4340254" y="5710152"/>
                  <a:ext cx="19434" cy="10796"/>
                </a:xfrm>
                <a:custGeom>
                  <a:avLst/>
                  <a:gdLst>
                    <a:gd name="T0" fmla="*/ 0 w 11"/>
                    <a:gd name="T1" fmla="*/ 5 h 6"/>
                    <a:gd name="T2" fmla="*/ 3 w 11"/>
                    <a:gd name="T3" fmla="*/ 6 h 6"/>
                    <a:gd name="T4" fmla="*/ 11 w 11"/>
                    <a:gd name="T5" fmla="*/ 3 h 6"/>
                    <a:gd name="T6" fmla="*/ 0 w 11"/>
                    <a:gd name="T7" fmla="*/ 5 h 6"/>
                  </a:gdLst>
                  <a:ahLst/>
                  <a:cxnLst>
                    <a:cxn ang="0">
                      <a:pos x="T0" y="T1"/>
                    </a:cxn>
                    <a:cxn ang="0">
                      <a:pos x="T2" y="T3"/>
                    </a:cxn>
                    <a:cxn ang="0">
                      <a:pos x="T4" y="T5"/>
                    </a:cxn>
                    <a:cxn ang="0">
                      <a:pos x="T6" y="T7"/>
                    </a:cxn>
                  </a:cxnLst>
                  <a:rect l="0" t="0" r="r" b="b"/>
                  <a:pathLst>
                    <a:path w="11" h="6">
                      <a:moveTo>
                        <a:pt x="0" y="5"/>
                      </a:moveTo>
                      <a:cubicBezTo>
                        <a:pt x="1" y="6"/>
                        <a:pt x="2" y="6"/>
                        <a:pt x="3" y="6"/>
                      </a:cubicBezTo>
                      <a:cubicBezTo>
                        <a:pt x="5" y="3"/>
                        <a:pt x="9" y="6"/>
                        <a:pt x="11" y="3"/>
                      </a:cubicBezTo>
                      <a:cubicBezTo>
                        <a:pt x="7" y="6"/>
                        <a:pt x="2" y="0"/>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6320"/>
                <p:cNvSpPr/>
                <p:nvPr/>
              </p:nvSpPr>
              <p:spPr bwMode="auto">
                <a:xfrm>
                  <a:off x="4364006" y="5716629"/>
                  <a:ext cx="10796" cy="4319"/>
                </a:xfrm>
                <a:custGeom>
                  <a:avLst/>
                  <a:gdLst>
                    <a:gd name="T0" fmla="*/ 1 w 6"/>
                    <a:gd name="T1" fmla="*/ 0 h 2"/>
                    <a:gd name="T2" fmla="*/ 1 w 6"/>
                    <a:gd name="T3" fmla="*/ 2 h 2"/>
                    <a:gd name="T4" fmla="*/ 6 w 6"/>
                    <a:gd name="T5" fmla="*/ 0 h 2"/>
                    <a:gd name="T6" fmla="*/ 1 w 6"/>
                    <a:gd name="T7" fmla="*/ 0 h 2"/>
                  </a:gdLst>
                  <a:ahLst/>
                  <a:cxnLst>
                    <a:cxn ang="0">
                      <a:pos x="T0" y="T1"/>
                    </a:cxn>
                    <a:cxn ang="0">
                      <a:pos x="T2" y="T3"/>
                    </a:cxn>
                    <a:cxn ang="0">
                      <a:pos x="T4" y="T5"/>
                    </a:cxn>
                    <a:cxn ang="0">
                      <a:pos x="T6" y="T7"/>
                    </a:cxn>
                  </a:cxnLst>
                  <a:rect l="0" t="0" r="r" b="b"/>
                  <a:pathLst>
                    <a:path w="6" h="2">
                      <a:moveTo>
                        <a:pt x="1" y="0"/>
                      </a:moveTo>
                      <a:cubicBezTo>
                        <a:pt x="0" y="1"/>
                        <a:pt x="1" y="1"/>
                        <a:pt x="1" y="2"/>
                      </a:cubicBezTo>
                      <a:cubicBezTo>
                        <a:pt x="2" y="0"/>
                        <a:pt x="6" y="2"/>
                        <a:pt x="6" y="0"/>
                      </a:cubicBezTo>
                      <a:cubicBezTo>
                        <a:pt x="4"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6321"/>
                <p:cNvSpPr/>
                <p:nvPr/>
              </p:nvSpPr>
              <p:spPr bwMode="auto">
                <a:xfrm>
                  <a:off x="4322980" y="5716629"/>
                  <a:ext cx="12956" cy="8637"/>
                </a:xfrm>
                <a:custGeom>
                  <a:avLst/>
                  <a:gdLst>
                    <a:gd name="T0" fmla="*/ 1 w 7"/>
                    <a:gd name="T1" fmla="*/ 0 h 5"/>
                    <a:gd name="T2" fmla="*/ 0 w 7"/>
                    <a:gd name="T3" fmla="*/ 2 h 5"/>
                    <a:gd name="T4" fmla="*/ 2 w 7"/>
                    <a:gd name="T5" fmla="*/ 3 h 5"/>
                    <a:gd name="T6" fmla="*/ 2 w 7"/>
                    <a:gd name="T7" fmla="*/ 5 h 5"/>
                    <a:gd name="T8" fmla="*/ 7 w 7"/>
                    <a:gd name="T9" fmla="*/ 2 h 5"/>
                    <a:gd name="T10" fmla="*/ 1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1" y="0"/>
                      </a:moveTo>
                      <a:cubicBezTo>
                        <a:pt x="0" y="2"/>
                        <a:pt x="0" y="2"/>
                        <a:pt x="0" y="2"/>
                      </a:cubicBezTo>
                      <a:cubicBezTo>
                        <a:pt x="0" y="2"/>
                        <a:pt x="1" y="3"/>
                        <a:pt x="2" y="3"/>
                      </a:cubicBezTo>
                      <a:cubicBezTo>
                        <a:pt x="2" y="5"/>
                        <a:pt x="2" y="5"/>
                        <a:pt x="2" y="5"/>
                      </a:cubicBezTo>
                      <a:cubicBezTo>
                        <a:pt x="4" y="5"/>
                        <a:pt x="7" y="4"/>
                        <a:pt x="7" y="2"/>
                      </a:cubicBezTo>
                      <a:cubicBezTo>
                        <a:pt x="5" y="2"/>
                        <a:pt x="3"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6322"/>
                <p:cNvSpPr/>
                <p:nvPr/>
              </p:nvSpPr>
              <p:spPr bwMode="auto">
                <a:xfrm>
                  <a:off x="4316502" y="5716629"/>
                  <a:ext cx="4319" cy="6478"/>
                </a:xfrm>
                <a:custGeom>
                  <a:avLst/>
                  <a:gdLst>
                    <a:gd name="T0" fmla="*/ 0 w 2"/>
                    <a:gd name="T1" fmla="*/ 4 h 4"/>
                    <a:gd name="T2" fmla="*/ 1 w 2"/>
                    <a:gd name="T3" fmla="*/ 4 h 4"/>
                    <a:gd name="T4" fmla="*/ 2 w 2"/>
                    <a:gd name="T5" fmla="*/ 2 h 4"/>
                    <a:gd name="T6" fmla="*/ 0 w 2"/>
                    <a:gd name="T7" fmla="*/ 4 h 4"/>
                  </a:gdLst>
                  <a:ahLst/>
                  <a:cxnLst>
                    <a:cxn ang="0">
                      <a:pos x="T0" y="T1"/>
                    </a:cxn>
                    <a:cxn ang="0">
                      <a:pos x="T2" y="T3"/>
                    </a:cxn>
                    <a:cxn ang="0">
                      <a:pos x="T4" y="T5"/>
                    </a:cxn>
                    <a:cxn ang="0">
                      <a:pos x="T6" y="T7"/>
                    </a:cxn>
                  </a:cxnLst>
                  <a:rect l="0" t="0" r="r" b="b"/>
                  <a:pathLst>
                    <a:path w="2" h="4">
                      <a:moveTo>
                        <a:pt x="0" y="4"/>
                      </a:moveTo>
                      <a:cubicBezTo>
                        <a:pt x="1" y="4"/>
                        <a:pt x="1" y="4"/>
                        <a:pt x="1" y="4"/>
                      </a:cubicBezTo>
                      <a:cubicBezTo>
                        <a:pt x="2" y="3"/>
                        <a:pt x="2" y="2"/>
                        <a:pt x="2" y="2"/>
                      </a:cubicBezTo>
                      <a:cubicBezTo>
                        <a:pt x="0" y="0"/>
                        <a:pt x="0"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47" name="文本框 46"/>
              <p:cNvSpPr txBox="1"/>
              <p:nvPr/>
            </p:nvSpPr>
            <p:spPr>
              <a:xfrm>
                <a:off x="3258" y="4225"/>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02</a:t>
                </a:r>
                <a:endParaRPr lang="zh-CN" altLang="en-US"/>
              </a:p>
            </p:txBody>
          </p:sp>
        </p:grpSp>
        <p:sp>
          <p:nvSpPr>
            <p:cNvPr id="48" name="文本框 47"/>
            <p:cNvSpPr txBox="1"/>
            <p:nvPr/>
          </p:nvSpPr>
          <p:spPr>
            <a:xfrm>
              <a:off x="2170" y="5424"/>
              <a:ext cx="2670" cy="580"/>
            </a:xfrm>
            <a:prstGeom prst="rect">
              <a:avLst/>
            </a:prstGeom>
            <a:noFill/>
          </p:spPr>
          <p:txBody>
            <a:bodyPr wrap="square" rtlCol="0">
              <a:spAutoFit/>
            </a:bodyPr>
            <a:p>
              <a:pPr algn="ctr"/>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49" name="文本框 48"/>
            <p:cNvSpPr txBox="1"/>
            <p:nvPr/>
          </p:nvSpPr>
          <p:spPr>
            <a:xfrm>
              <a:off x="1410" y="5880"/>
              <a:ext cx="4190" cy="2470"/>
            </a:xfrm>
            <a:prstGeom prst="rect">
              <a:avLst/>
            </a:prstGeom>
            <a:noFill/>
          </p:spPr>
          <p:txBody>
            <a:bodyPr wrap="square" rtlCol="0" anchor="t">
              <a:spAutoFit/>
            </a:bodyPr>
            <a:p>
              <a:pPr algn="ct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50" name="组合 49"/>
          <p:cNvGrpSpPr/>
          <p:nvPr/>
        </p:nvGrpSpPr>
        <p:grpSpPr>
          <a:xfrm>
            <a:off x="6138545" y="2132330"/>
            <a:ext cx="2819400" cy="3562350"/>
            <a:chOff x="1285" y="3419"/>
            <a:chExt cx="4440" cy="5610"/>
          </a:xfrm>
        </p:grpSpPr>
        <p:sp>
          <p:nvSpPr>
            <p:cNvPr id="51" name="矩形 50"/>
            <p:cNvSpPr/>
            <p:nvPr/>
          </p:nvSpPr>
          <p:spPr>
            <a:xfrm>
              <a:off x="1285" y="3419"/>
              <a:ext cx="4440" cy="5610"/>
            </a:xfrm>
            <a:prstGeom prst="rect">
              <a:avLst/>
            </a:prstGeom>
            <a:noFill/>
            <a:ln>
              <a:solidFill>
                <a:srgbClr val="40404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nvGrpSpPr>
            <p:cNvPr id="52" name="组合 51"/>
            <p:cNvGrpSpPr/>
            <p:nvPr/>
          </p:nvGrpSpPr>
          <p:grpSpPr>
            <a:xfrm>
              <a:off x="2524" y="3996"/>
              <a:ext cx="1962" cy="855"/>
              <a:chOff x="2739" y="4087"/>
              <a:chExt cx="1962" cy="855"/>
            </a:xfrm>
          </p:grpSpPr>
          <p:grpSp>
            <p:nvGrpSpPr>
              <p:cNvPr id="53" name="组合 52"/>
              <p:cNvGrpSpPr/>
              <p:nvPr/>
            </p:nvGrpSpPr>
            <p:grpSpPr>
              <a:xfrm>
                <a:off x="2739" y="4087"/>
                <a:ext cx="1962" cy="855"/>
                <a:chOff x="3627691" y="5375464"/>
                <a:chExt cx="941447" cy="410263"/>
              </a:xfrm>
              <a:solidFill>
                <a:schemeClr val="bg2">
                  <a:lumMod val="25000"/>
                </a:schemeClr>
              </a:solidFill>
            </p:grpSpPr>
            <p:sp>
              <p:nvSpPr>
                <p:cNvPr id="54" name="Freeform 6288"/>
                <p:cNvSpPr>
                  <a:spLocks noEditPoints="1"/>
                </p:cNvSpPr>
                <p:nvPr/>
              </p:nvSpPr>
              <p:spPr bwMode="auto">
                <a:xfrm>
                  <a:off x="3638487" y="5375464"/>
                  <a:ext cx="915536" cy="410263"/>
                </a:xfrm>
                <a:custGeom>
                  <a:avLst/>
                  <a:gdLst>
                    <a:gd name="T0" fmla="*/ 469 w 476"/>
                    <a:gd name="T1" fmla="*/ 135 h 214"/>
                    <a:gd name="T2" fmla="*/ 450 w 476"/>
                    <a:gd name="T3" fmla="*/ 134 h 214"/>
                    <a:gd name="T4" fmla="*/ 415 w 476"/>
                    <a:gd name="T5" fmla="*/ 136 h 214"/>
                    <a:gd name="T6" fmla="*/ 386 w 476"/>
                    <a:gd name="T7" fmla="*/ 133 h 214"/>
                    <a:gd name="T8" fmla="*/ 449 w 476"/>
                    <a:gd name="T9" fmla="*/ 128 h 214"/>
                    <a:gd name="T10" fmla="*/ 448 w 476"/>
                    <a:gd name="T11" fmla="*/ 124 h 214"/>
                    <a:gd name="T12" fmla="*/ 472 w 476"/>
                    <a:gd name="T13" fmla="*/ 118 h 214"/>
                    <a:gd name="T14" fmla="*/ 443 w 476"/>
                    <a:gd name="T15" fmla="*/ 118 h 214"/>
                    <a:gd name="T16" fmla="*/ 428 w 476"/>
                    <a:gd name="T17" fmla="*/ 119 h 214"/>
                    <a:gd name="T18" fmla="*/ 422 w 476"/>
                    <a:gd name="T19" fmla="*/ 113 h 214"/>
                    <a:gd name="T20" fmla="*/ 435 w 476"/>
                    <a:gd name="T21" fmla="*/ 106 h 214"/>
                    <a:gd name="T22" fmla="*/ 422 w 476"/>
                    <a:gd name="T23" fmla="*/ 105 h 214"/>
                    <a:gd name="T24" fmla="*/ 437 w 476"/>
                    <a:gd name="T25" fmla="*/ 103 h 214"/>
                    <a:gd name="T26" fmla="*/ 460 w 476"/>
                    <a:gd name="T27" fmla="*/ 99 h 214"/>
                    <a:gd name="T28" fmla="*/ 448 w 476"/>
                    <a:gd name="T29" fmla="*/ 95 h 214"/>
                    <a:gd name="T30" fmla="*/ 406 w 476"/>
                    <a:gd name="T31" fmla="*/ 92 h 214"/>
                    <a:gd name="T32" fmla="*/ 411 w 476"/>
                    <a:gd name="T33" fmla="*/ 88 h 214"/>
                    <a:gd name="T34" fmla="*/ 418 w 476"/>
                    <a:gd name="T35" fmla="*/ 83 h 214"/>
                    <a:gd name="T36" fmla="*/ 442 w 476"/>
                    <a:gd name="T37" fmla="*/ 78 h 214"/>
                    <a:gd name="T38" fmla="*/ 412 w 476"/>
                    <a:gd name="T39" fmla="*/ 74 h 214"/>
                    <a:gd name="T40" fmla="*/ 423 w 476"/>
                    <a:gd name="T41" fmla="*/ 71 h 214"/>
                    <a:gd name="T42" fmla="*/ 422 w 476"/>
                    <a:gd name="T43" fmla="*/ 57 h 214"/>
                    <a:gd name="T44" fmla="*/ 417 w 476"/>
                    <a:gd name="T45" fmla="*/ 56 h 214"/>
                    <a:gd name="T46" fmla="*/ 424 w 476"/>
                    <a:gd name="T47" fmla="*/ 56 h 214"/>
                    <a:gd name="T48" fmla="*/ 413 w 476"/>
                    <a:gd name="T49" fmla="*/ 47 h 214"/>
                    <a:gd name="T50" fmla="*/ 421 w 476"/>
                    <a:gd name="T51" fmla="*/ 44 h 214"/>
                    <a:gd name="T52" fmla="*/ 427 w 476"/>
                    <a:gd name="T53" fmla="*/ 30 h 214"/>
                    <a:gd name="T54" fmla="*/ 417 w 476"/>
                    <a:gd name="T55" fmla="*/ 20 h 214"/>
                    <a:gd name="T56" fmla="*/ 385 w 476"/>
                    <a:gd name="T57" fmla="*/ 17 h 214"/>
                    <a:gd name="T58" fmla="*/ 307 w 476"/>
                    <a:gd name="T59" fmla="*/ 13 h 214"/>
                    <a:gd name="T60" fmla="*/ 108 w 476"/>
                    <a:gd name="T61" fmla="*/ 2 h 214"/>
                    <a:gd name="T62" fmla="*/ 2 w 476"/>
                    <a:gd name="T63" fmla="*/ 70 h 214"/>
                    <a:gd name="T64" fmla="*/ 8 w 476"/>
                    <a:gd name="T65" fmla="*/ 114 h 214"/>
                    <a:gd name="T66" fmla="*/ 4 w 476"/>
                    <a:gd name="T67" fmla="*/ 150 h 214"/>
                    <a:gd name="T68" fmla="*/ 77 w 476"/>
                    <a:gd name="T69" fmla="*/ 201 h 214"/>
                    <a:gd name="T70" fmla="*/ 216 w 476"/>
                    <a:gd name="T71" fmla="*/ 212 h 214"/>
                    <a:gd name="T72" fmla="*/ 292 w 476"/>
                    <a:gd name="T73" fmla="*/ 199 h 214"/>
                    <a:gd name="T74" fmla="*/ 330 w 476"/>
                    <a:gd name="T75" fmla="*/ 191 h 214"/>
                    <a:gd name="T76" fmla="*/ 348 w 476"/>
                    <a:gd name="T77" fmla="*/ 186 h 214"/>
                    <a:gd name="T78" fmla="*/ 368 w 476"/>
                    <a:gd name="T79" fmla="*/ 174 h 214"/>
                    <a:gd name="T80" fmla="*/ 383 w 476"/>
                    <a:gd name="T81" fmla="*/ 171 h 214"/>
                    <a:gd name="T82" fmla="*/ 402 w 476"/>
                    <a:gd name="T83" fmla="*/ 167 h 214"/>
                    <a:gd name="T84" fmla="*/ 403 w 476"/>
                    <a:gd name="T85" fmla="*/ 163 h 214"/>
                    <a:gd name="T86" fmla="*/ 419 w 476"/>
                    <a:gd name="T87" fmla="*/ 160 h 214"/>
                    <a:gd name="T88" fmla="*/ 430 w 476"/>
                    <a:gd name="T89" fmla="*/ 160 h 214"/>
                    <a:gd name="T90" fmla="*/ 428 w 476"/>
                    <a:gd name="T91" fmla="*/ 158 h 214"/>
                    <a:gd name="T92" fmla="*/ 456 w 476"/>
                    <a:gd name="T93" fmla="*/ 153 h 214"/>
                    <a:gd name="T94" fmla="*/ 425 w 476"/>
                    <a:gd name="T95" fmla="*/ 156 h 214"/>
                    <a:gd name="T96" fmla="*/ 431 w 476"/>
                    <a:gd name="T97" fmla="*/ 153 h 214"/>
                    <a:gd name="T98" fmla="*/ 418 w 476"/>
                    <a:gd name="T99" fmla="*/ 150 h 214"/>
                    <a:gd name="T100" fmla="*/ 430 w 476"/>
                    <a:gd name="T101" fmla="*/ 141 h 214"/>
                    <a:gd name="T102" fmla="*/ 420 w 476"/>
                    <a:gd name="T103" fmla="*/ 40 h 214"/>
                    <a:gd name="T104" fmla="*/ 334 w 476"/>
                    <a:gd name="T105" fmla="*/ 180 h 214"/>
                    <a:gd name="T106" fmla="*/ 337 w 476"/>
                    <a:gd name="T107" fmla="*/ 185 h 214"/>
                    <a:gd name="T108" fmla="*/ 346 w 476"/>
                    <a:gd name="T109" fmla="*/ 176 h 214"/>
                    <a:gd name="T110" fmla="*/ 346 w 476"/>
                    <a:gd name="T111" fmla="*/ 178 h 214"/>
                    <a:gd name="T112" fmla="*/ 422 w 476"/>
                    <a:gd name="T113" fmla="*/ 158 h 214"/>
                    <a:gd name="T114" fmla="*/ 413 w 476"/>
                    <a:gd name="T115" fmla="*/ 14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214">
                      <a:moveTo>
                        <a:pt x="417" y="139"/>
                      </a:moveTo>
                      <a:cubicBezTo>
                        <a:pt x="421" y="140"/>
                        <a:pt x="424" y="138"/>
                        <a:pt x="428" y="139"/>
                      </a:cubicBezTo>
                      <a:cubicBezTo>
                        <a:pt x="432" y="135"/>
                        <a:pt x="436" y="140"/>
                        <a:pt x="440" y="136"/>
                      </a:cubicBezTo>
                      <a:cubicBezTo>
                        <a:pt x="449" y="136"/>
                        <a:pt x="460" y="135"/>
                        <a:pt x="469" y="135"/>
                      </a:cubicBezTo>
                      <a:cubicBezTo>
                        <a:pt x="468" y="134"/>
                        <a:pt x="468" y="133"/>
                        <a:pt x="467" y="133"/>
                      </a:cubicBezTo>
                      <a:cubicBezTo>
                        <a:pt x="465" y="133"/>
                        <a:pt x="462" y="134"/>
                        <a:pt x="461" y="133"/>
                      </a:cubicBezTo>
                      <a:cubicBezTo>
                        <a:pt x="458" y="133"/>
                        <a:pt x="453" y="132"/>
                        <a:pt x="453" y="135"/>
                      </a:cubicBezTo>
                      <a:cubicBezTo>
                        <a:pt x="452" y="134"/>
                        <a:pt x="449" y="136"/>
                        <a:pt x="450" y="134"/>
                      </a:cubicBezTo>
                      <a:cubicBezTo>
                        <a:pt x="447" y="134"/>
                        <a:pt x="443" y="132"/>
                        <a:pt x="441" y="134"/>
                      </a:cubicBezTo>
                      <a:cubicBezTo>
                        <a:pt x="437" y="132"/>
                        <a:pt x="431" y="134"/>
                        <a:pt x="426" y="134"/>
                      </a:cubicBezTo>
                      <a:cubicBezTo>
                        <a:pt x="424" y="135"/>
                        <a:pt x="421" y="134"/>
                        <a:pt x="418" y="135"/>
                      </a:cubicBezTo>
                      <a:cubicBezTo>
                        <a:pt x="417" y="135"/>
                        <a:pt x="417" y="137"/>
                        <a:pt x="415" y="136"/>
                      </a:cubicBezTo>
                      <a:cubicBezTo>
                        <a:pt x="412" y="134"/>
                        <a:pt x="408" y="136"/>
                        <a:pt x="405" y="135"/>
                      </a:cubicBezTo>
                      <a:cubicBezTo>
                        <a:pt x="399" y="136"/>
                        <a:pt x="394" y="135"/>
                        <a:pt x="389" y="136"/>
                      </a:cubicBezTo>
                      <a:cubicBezTo>
                        <a:pt x="387" y="134"/>
                        <a:pt x="385" y="138"/>
                        <a:pt x="383" y="135"/>
                      </a:cubicBezTo>
                      <a:cubicBezTo>
                        <a:pt x="383" y="134"/>
                        <a:pt x="385" y="134"/>
                        <a:pt x="386" y="133"/>
                      </a:cubicBezTo>
                      <a:cubicBezTo>
                        <a:pt x="388" y="134"/>
                        <a:pt x="390" y="132"/>
                        <a:pt x="393" y="134"/>
                      </a:cubicBezTo>
                      <a:cubicBezTo>
                        <a:pt x="403" y="133"/>
                        <a:pt x="413" y="129"/>
                        <a:pt x="424" y="131"/>
                      </a:cubicBezTo>
                      <a:cubicBezTo>
                        <a:pt x="429" y="129"/>
                        <a:pt x="437" y="130"/>
                        <a:pt x="443" y="129"/>
                      </a:cubicBezTo>
                      <a:cubicBezTo>
                        <a:pt x="445" y="128"/>
                        <a:pt x="447" y="130"/>
                        <a:pt x="449" y="128"/>
                      </a:cubicBezTo>
                      <a:cubicBezTo>
                        <a:pt x="454" y="128"/>
                        <a:pt x="458" y="129"/>
                        <a:pt x="462" y="127"/>
                      </a:cubicBezTo>
                      <a:cubicBezTo>
                        <a:pt x="453" y="127"/>
                        <a:pt x="453" y="127"/>
                        <a:pt x="453" y="127"/>
                      </a:cubicBezTo>
                      <a:cubicBezTo>
                        <a:pt x="452" y="128"/>
                        <a:pt x="451" y="126"/>
                        <a:pt x="449" y="127"/>
                      </a:cubicBezTo>
                      <a:cubicBezTo>
                        <a:pt x="448" y="126"/>
                        <a:pt x="448" y="125"/>
                        <a:pt x="448" y="124"/>
                      </a:cubicBezTo>
                      <a:cubicBezTo>
                        <a:pt x="450" y="126"/>
                        <a:pt x="452" y="122"/>
                        <a:pt x="453" y="125"/>
                      </a:cubicBezTo>
                      <a:cubicBezTo>
                        <a:pt x="455" y="121"/>
                        <a:pt x="462" y="124"/>
                        <a:pt x="466" y="121"/>
                      </a:cubicBezTo>
                      <a:cubicBezTo>
                        <a:pt x="469" y="121"/>
                        <a:pt x="474" y="122"/>
                        <a:pt x="476" y="120"/>
                      </a:cubicBezTo>
                      <a:cubicBezTo>
                        <a:pt x="474" y="120"/>
                        <a:pt x="474" y="118"/>
                        <a:pt x="472" y="118"/>
                      </a:cubicBezTo>
                      <a:cubicBezTo>
                        <a:pt x="466" y="119"/>
                        <a:pt x="460" y="119"/>
                        <a:pt x="455" y="119"/>
                      </a:cubicBezTo>
                      <a:cubicBezTo>
                        <a:pt x="451" y="119"/>
                        <a:pt x="446" y="120"/>
                        <a:pt x="443" y="118"/>
                      </a:cubicBezTo>
                      <a:cubicBezTo>
                        <a:pt x="443" y="118"/>
                        <a:pt x="442" y="118"/>
                        <a:pt x="442" y="118"/>
                      </a:cubicBezTo>
                      <a:cubicBezTo>
                        <a:pt x="443" y="118"/>
                        <a:pt x="443" y="118"/>
                        <a:pt x="443" y="118"/>
                      </a:cubicBezTo>
                      <a:cubicBezTo>
                        <a:pt x="442" y="121"/>
                        <a:pt x="439" y="118"/>
                        <a:pt x="438" y="120"/>
                      </a:cubicBezTo>
                      <a:cubicBezTo>
                        <a:pt x="437" y="118"/>
                        <a:pt x="437" y="118"/>
                        <a:pt x="437" y="118"/>
                      </a:cubicBezTo>
                      <a:cubicBezTo>
                        <a:pt x="434" y="119"/>
                        <a:pt x="430" y="117"/>
                        <a:pt x="428" y="119"/>
                      </a:cubicBezTo>
                      <a:cubicBezTo>
                        <a:pt x="428" y="119"/>
                        <a:pt x="428" y="119"/>
                        <a:pt x="428" y="119"/>
                      </a:cubicBezTo>
                      <a:cubicBezTo>
                        <a:pt x="421" y="119"/>
                        <a:pt x="414" y="120"/>
                        <a:pt x="408" y="117"/>
                      </a:cubicBezTo>
                      <a:cubicBezTo>
                        <a:pt x="407" y="117"/>
                        <a:pt x="407" y="115"/>
                        <a:pt x="408" y="114"/>
                      </a:cubicBezTo>
                      <a:cubicBezTo>
                        <a:pt x="409" y="116"/>
                        <a:pt x="409" y="116"/>
                        <a:pt x="409" y="116"/>
                      </a:cubicBezTo>
                      <a:cubicBezTo>
                        <a:pt x="413" y="113"/>
                        <a:pt x="418" y="114"/>
                        <a:pt x="422" y="113"/>
                      </a:cubicBezTo>
                      <a:cubicBezTo>
                        <a:pt x="421" y="111"/>
                        <a:pt x="418" y="114"/>
                        <a:pt x="418" y="111"/>
                      </a:cubicBezTo>
                      <a:cubicBezTo>
                        <a:pt x="419" y="111"/>
                        <a:pt x="421" y="110"/>
                        <a:pt x="422" y="111"/>
                      </a:cubicBezTo>
                      <a:cubicBezTo>
                        <a:pt x="426" y="109"/>
                        <a:pt x="431" y="110"/>
                        <a:pt x="435" y="109"/>
                      </a:cubicBezTo>
                      <a:cubicBezTo>
                        <a:pt x="437" y="108"/>
                        <a:pt x="435" y="107"/>
                        <a:pt x="435" y="106"/>
                      </a:cubicBezTo>
                      <a:cubicBezTo>
                        <a:pt x="432" y="106"/>
                        <a:pt x="429" y="106"/>
                        <a:pt x="426" y="107"/>
                      </a:cubicBezTo>
                      <a:cubicBezTo>
                        <a:pt x="422" y="104"/>
                        <a:pt x="418" y="107"/>
                        <a:pt x="414" y="106"/>
                      </a:cubicBezTo>
                      <a:cubicBezTo>
                        <a:pt x="416" y="104"/>
                        <a:pt x="416" y="104"/>
                        <a:pt x="416" y="104"/>
                      </a:cubicBezTo>
                      <a:cubicBezTo>
                        <a:pt x="418" y="106"/>
                        <a:pt x="420" y="104"/>
                        <a:pt x="422" y="105"/>
                      </a:cubicBezTo>
                      <a:cubicBezTo>
                        <a:pt x="423" y="103"/>
                        <a:pt x="423" y="103"/>
                        <a:pt x="423" y="103"/>
                      </a:cubicBezTo>
                      <a:cubicBezTo>
                        <a:pt x="425" y="104"/>
                        <a:pt x="425" y="104"/>
                        <a:pt x="425" y="104"/>
                      </a:cubicBezTo>
                      <a:cubicBezTo>
                        <a:pt x="426" y="103"/>
                        <a:pt x="426" y="103"/>
                        <a:pt x="426" y="103"/>
                      </a:cubicBezTo>
                      <a:cubicBezTo>
                        <a:pt x="430" y="105"/>
                        <a:pt x="432" y="100"/>
                        <a:pt x="437" y="103"/>
                      </a:cubicBezTo>
                      <a:cubicBezTo>
                        <a:pt x="445" y="100"/>
                        <a:pt x="457" y="101"/>
                        <a:pt x="466" y="99"/>
                      </a:cubicBezTo>
                      <a:cubicBezTo>
                        <a:pt x="467" y="99"/>
                        <a:pt x="466" y="98"/>
                        <a:pt x="466" y="98"/>
                      </a:cubicBezTo>
                      <a:cubicBezTo>
                        <a:pt x="464" y="97"/>
                        <a:pt x="465" y="99"/>
                        <a:pt x="464" y="99"/>
                      </a:cubicBezTo>
                      <a:cubicBezTo>
                        <a:pt x="463" y="97"/>
                        <a:pt x="461" y="100"/>
                        <a:pt x="460" y="99"/>
                      </a:cubicBezTo>
                      <a:cubicBezTo>
                        <a:pt x="442" y="97"/>
                        <a:pt x="423" y="100"/>
                        <a:pt x="405" y="101"/>
                      </a:cubicBezTo>
                      <a:cubicBezTo>
                        <a:pt x="404" y="100"/>
                        <a:pt x="404" y="100"/>
                        <a:pt x="404" y="100"/>
                      </a:cubicBezTo>
                      <a:cubicBezTo>
                        <a:pt x="406" y="98"/>
                        <a:pt x="411" y="98"/>
                        <a:pt x="413" y="99"/>
                      </a:cubicBezTo>
                      <a:cubicBezTo>
                        <a:pt x="425" y="96"/>
                        <a:pt x="437" y="97"/>
                        <a:pt x="448" y="95"/>
                      </a:cubicBezTo>
                      <a:cubicBezTo>
                        <a:pt x="449" y="92"/>
                        <a:pt x="445" y="94"/>
                        <a:pt x="447" y="92"/>
                      </a:cubicBezTo>
                      <a:cubicBezTo>
                        <a:pt x="440" y="92"/>
                        <a:pt x="440" y="92"/>
                        <a:pt x="440" y="92"/>
                      </a:cubicBezTo>
                      <a:cubicBezTo>
                        <a:pt x="433" y="91"/>
                        <a:pt x="424" y="93"/>
                        <a:pt x="417" y="92"/>
                      </a:cubicBezTo>
                      <a:cubicBezTo>
                        <a:pt x="413" y="91"/>
                        <a:pt x="409" y="94"/>
                        <a:pt x="406" y="92"/>
                      </a:cubicBezTo>
                      <a:cubicBezTo>
                        <a:pt x="407" y="89"/>
                        <a:pt x="407" y="89"/>
                        <a:pt x="407" y="89"/>
                      </a:cubicBezTo>
                      <a:cubicBezTo>
                        <a:pt x="408" y="89"/>
                        <a:pt x="408" y="90"/>
                        <a:pt x="409" y="90"/>
                      </a:cubicBezTo>
                      <a:cubicBezTo>
                        <a:pt x="412" y="89"/>
                        <a:pt x="417" y="91"/>
                        <a:pt x="418" y="88"/>
                      </a:cubicBezTo>
                      <a:cubicBezTo>
                        <a:pt x="417" y="88"/>
                        <a:pt x="413" y="88"/>
                        <a:pt x="411" y="88"/>
                      </a:cubicBezTo>
                      <a:cubicBezTo>
                        <a:pt x="408" y="89"/>
                        <a:pt x="404" y="89"/>
                        <a:pt x="401" y="88"/>
                      </a:cubicBezTo>
                      <a:cubicBezTo>
                        <a:pt x="407" y="87"/>
                        <a:pt x="412" y="86"/>
                        <a:pt x="418" y="86"/>
                      </a:cubicBezTo>
                      <a:cubicBezTo>
                        <a:pt x="418" y="85"/>
                        <a:pt x="418" y="85"/>
                        <a:pt x="417" y="85"/>
                      </a:cubicBezTo>
                      <a:cubicBezTo>
                        <a:pt x="419" y="85"/>
                        <a:pt x="419" y="83"/>
                        <a:pt x="418" y="83"/>
                      </a:cubicBezTo>
                      <a:cubicBezTo>
                        <a:pt x="421" y="83"/>
                        <a:pt x="422" y="81"/>
                        <a:pt x="425" y="82"/>
                      </a:cubicBezTo>
                      <a:cubicBezTo>
                        <a:pt x="428" y="79"/>
                        <a:pt x="433" y="81"/>
                        <a:pt x="437" y="80"/>
                      </a:cubicBezTo>
                      <a:cubicBezTo>
                        <a:pt x="437" y="78"/>
                        <a:pt x="439" y="80"/>
                        <a:pt x="440" y="80"/>
                      </a:cubicBezTo>
                      <a:cubicBezTo>
                        <a:pt x="441" y="79"/>
                        <a:pt x="443" y="79"/>
                        <a:pt x="442" y="78"/>
                      </a:cubicBezTo>
                      <a:cubicBezTo>
                        <a:pt x="440" y="78"/>
                        <a:pt x="441" y="76"/>
                        <a:pt x="440" y="75"/>
                      </a:cubicBezTo>
                      <a:cubicBezTo>
                        <a:pt x="437" y="74"/>
                        <a:pt x="438" y="77"/>
                        <a:pt x="435" y="77"/>
                      </a:cubicBezTo>
                      <a:cubicBezTo>
                        <a:pt x="429" y="76"/>
                        <a:pt x="425" y="74"/>
                        <a:pt x="419" y="73"/>
                      </a:cubicBezTo>
                      <a:cubicBezTo>
                        <a:pt x="416" y="74"/>
                        <a:pt x="414" y="74"/>
                        <a:pt x="412" y="74"/>
                      </a:cubicBezTo>
                      <a:cubicBezTo>
                        <a:pt x="410" y="74"/>
                        <a:pt x="410" y="72"/>
                        <a:pt x="410" y="71"/>
                      </a:cubicBezTo>
                      <a:cubicBezTo>
                        <a:pt x="410" y="68"/>
                        <a:pt x="413" y="68"/>
                        <a:pt x="416" y="68"/>
                      </a:cubicBezTo>
                      <a:cubicBezTo>
                        <a:pt x="418" y="71"/>
                        <a:pt x="418" y="71"/>
                        <a:pt x="418" y="71"/>
                      </a:cubicBezTo>
                      <a:cubicBezTo>
                        <a:pt x="420" y="74"/>
                        <a:pt x="421" y="69"/>
                        <a:pt x="423" y="71"/>
                      </a:cubicBezTo>
                      <a:cubicBezTo>
                        <a:pt x="424" y="70"/>
                        <a:pt x="421" y="67"/>
                        <a:pt x="425" y="66"/>
                      </a:cubicBezTo>
                      <a:cubicBezTo>
                        <a:pt x="424" y="65"/>
                        <a:pt x="425" y="64"/>
                        <a:pt x="426" y="63"/>
                      </a:cubicBezTo>
                      <a:cubicBezTo>
                        <a:pt x="425" y="62"/>
                        <a:pt x="425" y="63"/>
                        <a:pt x="424" y="62"/>
                      </a:cubicBezTo>
                      <a:cubicBezTo>
                        <a:pt x="423" y="61"/>
                        <a:pt x="424" y="58"/>
                        <a:pt x="422" y="57"/>
                      </a:cubicBezTo>
                      <a:cubicBezTo>
                        <a:pt x="421" y="58"/>
                        <a:pt x="421" y="58"/>
                        <a:pt x="421" y="58"/>
                      </a:cubicBezTo>
                      <a:cubicBezTo>
                        <a:pt x="421" y="59"/>
                        <a:pt x="422" y="58"/>
                        <a:pt x="423" y="59"/>
                      </a:cubicBezTo>
                      <a:cubicBezTo>
                        <a:pt x="423" y="60"/>
                        <a:pt x="421" y="59"/>
                        <a:pt x="421" y="60"/>
                      </a:cubicBezTo>
                      <a:cubicBezTo>
                        <a:pt x="419" y="60"/>
                        <a:pt x="417" y="58"/>
                        <a:pt x="417" y="56"/>
                      </a:cubicBezTo>
                      <a:cubicBezTo>
                        <a:pt x="417" y="55"/>
                        <a:pt x="420" y="56"/>
                        <a:pt x="419" y="55"/>
                      </a:cubicBezTo>
                      <a:cubicBezTo>
                        <a:pt x="419" y="55"/>
                        <a:pt x="419" y="55"/>
                        <a:pt x="419" y="55"/>
                      </a:cubicBezTo>
                      <a:cubicBezTo>
                        <a:pt x="419" y="53"/>
                        <a:pt x="419" y="52"/>
                        <a:pt x="421" y="52"/>
                      </a:cubicBezTo>
                      <a:cubicBezTo>
                        <a:pt x="425" y="52"/>
                        <a:pt x="419" y="56"/>
                        <a:pt x="424" y="56"/>
                      </a:cubicBezTo>
                      <a:cubicBezTo>
                        <a:pt x="425" y="54"/>
                        <a:pt x="424" y="52"/>
                        <a:pt x="427" y="51"/>
                      </a:cubicBezTo>
                      <a:cubicBezTo>
                        <a:pt x="426" y="50"/>
                        <a:pt x="425" y="48"/>
                        <a:pt x="423" y="47"/>
                      </a:cubicBezTo>
                      <a:cubicBezTo>
                        <a:pt x="424" y="51"/>
                        <a:pt x="419" y="47"/>
                        <a:pt x="417" y="50"/>
                      </a:cubicBezTo>
                      <a:cubicBezTo>
                        <a:pt x="416" y="48"/>
                        <a:pt x="414" y="50"/>
                        <a:pt x="413" y="47"/>
                      </a:cubicBezTo>
                      <a:cubicBezTo>
                        <a:pt x="414" y="47"/>
                        <a:pt x="416" y="45"/>
                        <a:pt x="417" y="47"/>
                      </a:cubicBezTo>
                      <a:cubicBezTo>
                        <a:pt x="418" y="45"/>
                        <a:pt x="421" y="47"/>
                        <a:pt x="422" y="46"/>
                      </a:cubicBezTo>
                      <a:cubicBezTo>
                        <a:pt x="422" y="45"/>
                        <a:pt x="422" y="45"/>
                        <a:pt x="422" y="45"/>
                      </a:cubicBezTo>
                      <a:cubicBezTo>
                        <a:pt x="422" y="45"/>
                        <a:pt x="421" y="45"/>
                        <a:pt x="421" y="44"/>
                      </a:cubicBezTo>
                      <a:cubicBezTo>
                        <a:pt x="422" y="42"/>
                        <a:pt x="424" y="39"/>
                        <a:pt x="428" y="38"/>
                      </a:cubicBezTo>
                      <a:cubicBezTo>
                        <a:pt x="424" y="32"/>
                        <a:pt x="424" y="32"/>
                        <a:pt x="424" y="32"/>
                      </a:cubicBezTo>
                      <a:cubicBezTo>
                        <a:pt x="425" y="32"/>
                        <a:pt x="427" y="32"/>
                        <a:pt x="428" y="31"/>
                      </a:cubicBezTo>
                      <a:cubicBezTo>
                        <a:pt x="427" y="30"/>
                        <a:pt x="427" y="30"/>
                        <a:pt x="427" y="30"/>
                      </a:cubicBezTo>
                      <a:cubicBezTo>
                        <a:pt x="425" y="30"/>
                        <a:pt x="424" y="30"/>
                        <a:pt x="422" y="31"/>
                      </a:cubicBezTo>
                      <a:cubicBezTo>
                        <a:pt x="421" y="30"/>
                        <a:pt x="421" y="28"/>
                        <a:pt x="421" y="27"/>
                      </a:cubicBezTo>
                      <a:cubicBezTo>
                        <a:pt x="422" y="25"/>
                        <a:pt x="427" y="25"/>
                        <a:pt x="428" y="22"/>
                      </a:cubicBezTo>
                      <a:cubicBezTo>
                        <a:pt x="424" y="22"/>
                        <a:pt x="421" y="21"/>
                        <a:pt x="417" y="20"/>
                      </a:cubicBezTo>
                      <a:cubicBezTo>
                        <a:pt x="415" y="24"/>
                        <a:pt x="411" y="19"/>
                        <a:pt x="409" y="21"/>
                      </a:cubicBezTo>
                      <a:cubicBezTo>
                        <a:pt x="406" y="19"/>
                        <a:pt x="404" y="23"/>
                        <a:pt x="401" y="20"/>
                      </a:cubicBezTo>
                      <a:cubicBezTo>
                        <a:pt x="397" y="21"/>
                        <a:pt x="398" y="17"/>
                        <a:pt x="394" y="16"/>
                      </a:cubicBezTo>
                      <a:cubicBezTo>
                        <a:pt x="391" y="16"/>
                        <a:pt x="388" y="16"/>
                        <a:pt x="385" y="17"/>
                      </a:cubicBezTo>
                      <a:cubicBezTo>
                        <a:pt x="383" y="15"/>
                        <a:pt x="382" y="18"/>
                        <a:pt x="380" y="16"/>
                      </a:cubicBezTo>
                      <a:cubicBezTo>
                        <a:pt x="372" y="17"/>
                        <a:pt x="366" y="15"/>
                        <a:pt x="359" y="16"/>
                      </a:cubicBezTo>
                      <a:cubicBezTo>
                        <a:pt x="355" y="14"/>
                        <a:pt x="348" y="17"/>
                        <a:pt x="344" y="15"/>
                      </a:cubicBezTo>
                      <a:cubicBezTo>
                        <a:pt x="331" y="15"/>
                        <a:pt x="319" y="14"/>
                        <a:pt x="307" y="13"/>
                      </a:cubicBezTo>
                      <a:cubicBezTo>
                        <a:pt x="302" y="11"/>
                        <a:pt x="298" y="11"/>
                        <a:pt x="293" y="12"/>
                      </a:cubicBezTo>
                      <a:cubicBezTo>
                        <a:pt x="292" y="12"/>
                        <a:pt x="290" y="9"/>
                        <a:pt x="289" y="11"/>
                      </a:cubicBezTo>
                      <a:cubicBezTo>
                        <a:pt x="276" y="8"/>
                        <a:pt x="264" y="6"/>
                        <a:pt x="250" y="5"/>
                      </a:cubicBezTo>
                      <a:cubicBezTo>
                        <a:pt x="205" y="0"/>
                        <a:pt x="153" y="4"/>
                        <a:pt x="108" y="2"/>
                      </a:cubicBezTo>
                      <a:cubicBezTo>
                        <a:pt x="105" y="1"/>
                        <a:pt x="100" y="2"/>
                        <a:pt x="97" y="1"/>
                      </a:cubicBezTo>
                      <a:cubicBezTo>
                        <a:pt x="69" y="4"/>
                        <a:pt x="39" y="5"/>
                        <a:pt x="16" y="19"/>
                      </a:cubicBezTo>
                      <a:cubicBezTo>
                        <a:pt x="11" y="29"/>
                        <a:pt x="3" y="39"/>
                        <a:pt x="3" y="50"/>
                      </a:cubicBezTo>
                      <a:cubicBezTo>
                        <a:pt x="0" y="56"/>
                        <a:pt x="1" y="64"/>
                        <a:pt x="2" y="70"/>
                      </a:cubicBezTo>
                      <a:cubicBezTo>
                        <a:pt x="1" y="73"/>
                        <a:pt x="1" y="76"/>
                        <a:pt x="3" y="79"/>
                      </a:cubicBezTo>
                      <a:cubicBezTo>
                        <a:pt x="1" y="81"/>
                        <a:pt x="5" y="83"/>
                        <a:pt x="2" y="84"/>
                      </a:cubicBezTo>
                      <a:cubicBezTo>
                        <a:pt x="2" y="91"/>
                        <a:pt x="4" y="98"/>
                        <a:pt x="5" y="104"/>
                      </a:cubicBezTo>
                      <a:cubicBezTo>
                        <a:pt x="8" y="107"/>
                        <a:pt x="7" y="111"/>
                        <a:pt x="8" y="114"/>
                      </a:cubicBezTo>
                      <a:cubicBezTo>
                        <a:pt x="5" y="118"/>
                        <a:pt x="10" y="122"/>
                        <a:pt x="7" y="126"/>
                      </a:cubicBezTo>
                      <a:cubicBezTo>
                        <a:pt x="11" y="130"/>
                        <a:pt x="5" y="135"/>
                        <a:pt x="6" y="139"/>
                      </a:cubicBezTo>
                      <a:cubicBezTo>
                        <a:pt x="4" y="139"/>
                        <a:pt x="4" y="140"/>
                        <a:pt x="4" y="141"/>
                      </a:cubicBezTo>
                      <a:cubicBezTo>
                        <a:pt x="7" y="144"/>
                        <a:pt x="2" y="147"/>
                        <a:pt x="4" y="150"/>
                      </a:cubicBezTo>
                      <a:cubicBezTo>
                        <a:pt x="1" y="153"/>
                        <a:pt x="6" y="155"/>
                        <a:pt x="4" y="158"/>
                      </a:cubicBezTo>
                      <a:cubicBezTo>
                        <a:pt x="21" y="175"/>
                        <a:pt x="21" y="175"/>
                        <a:pt x="21" y="175"/>
                      </a:cubicBezTo>
                      <a:cubicBezTo>
                        <a:pt x="22" y="178"/>
                        <a:pt x="23" y="182"/>
                        <a:pt x="26" y="185"/>
                      </a:cubicBezTo>
                      <a:cubicBezTo>
                        <a:pt x="41" y="193"/>
                        <a:pt x="59" y="196"/>
                        <a:pt x="77" y="201"/>
                      </a:cubicBezTo>
                      <a:cubicBezTo>
                        <a:pt x="82" y="202"/>
                        <a:pt x="87" y="202"/>
                        <a:pt x="91" y="205"/>
                      </a:cubicBezTo>
                      <a:cubicBezTo>
                        <a:pt x="108" y="207"/>
                        <a:pt x="124" y="211"/>
                        <a:pt x="141" y="212"/>
                      </a:cubicBezTo>
                      <a:cubicBezTo>
                        <a:pt x="147" y="210"/>
                        <a:pt x="152" y="213"/>
                        <a:pt x="159" y="212"/>
                      </a:cubicBezTo>
                      <a:cubicBezTo>
                        <a:pt x="177" y="214"/>
                        <a:pt x="197" y="213"/>
                        <a:pt x="216" y="212"/>
                      </a:cubicBezTo>
                      <a:cubicBezTo>
                        <a:pt x="229" y="213"/>
                        <a:pt x="242" y="209"/>
                        <a:pt x="255" y="208"/>
                      </a:cubicBezTo>
                      <a:cubicBezTo>
                        <a:pt x="259" y="205"/>
                        <a:pt x="265" y="206"/>
                        <a:pt x="270" y="205"/>
                      </a:cubicBezTo>
                      <a:cubicBezTo>
                        <a:pt x="272" y="204"/>
                        <a:pt x="274" y="202"/>
                        <a:pt x="276" y="203"/>
                      </a:cubicBezTo>
                      <a:cubicBezTo>
                        <a:pt x="280" y="199"/>
                        <a:pt x="287" y="201"/>
                        <a:pt x="292" y="199"/>
                      </a:cubicBezTo>
                      <a:cubicBezTo>
                        <a:pt x="296" y="199"/>
                        <a:pt x="299" y="195"/>
                        <a:pt x="304" y="196"/>
                      </a:cubicBezTo>
                      <a:cubicBezTo>
                        <a:pt x="308" y="195"/>
                        <a:pt x="313" y="195"/>
                        <a:pt x="317" y="193"/>
                      </a:cubicBezTo>
                      <a:cubicBezTo>
                        <a:pt x="320" y="195"/>
                        <a:pt x="321" y="190"/>
                        <a:pt x="323" y="192"/>
                      </a:cubicBezTo>
                      <a:cubicBezTo>
                        <a:pt x="324" y="188"/>
                        <a:pt x="328" y="192"/>
                        <a:pt x="330" y="191"/>
                      </a:cubicBezTo>
                      <a:cubicBezTo>
                        <a:pt x="331" y="190"/>
                        <a:pt x="332" y="189"/>
                        <a:pt x="334" y="189"/>
                      </a:cubicBezTo>
                      <a:cubicBezTo>
                        <a:pt x="336" y="187"/>
                        <a:pt x="340" y="188"/>
                        <a:pt x="343" y="187"/>
                      </a:cubicBezTo>
                      <a:cubicBezTo>
                        <a:pt x="344" y="186"/>
                        <a:pt x="342" y="185"/>
                        <a:pt x="343" y="184"/>
                      </a:cubicBezTo>
                      <a:cubicBezTo>
                        <a:pt x="345" y="185"/>
                        <a:pt x="347" y="185"/>
                        <a:pt x="348" y="186"/>
                      </a:cubicBezTo>
                      <a:cubicBezTo>
                        <a:pt x="349" y="186"/>
                        <a:pt x="349" y="185"/>
                        <a:pt x="350" y="185"/>
                      </a:cubicBezTo>
                      <a:cubicBezTo>
                        <a:pt x="348" y="182"/>
                        <a:pt x="351" y="181"/>
                        <a:pt x="352" y="178"/>
                      </a:cubicBezTo>
                      <a:cubicBezTo>
                        <a:pt x="353" y="178"/>
                        <a:pt x="354" y="177"/>
                        <a:pt x="354" y="177"/>
                      </a:cubicBezTo>
                      <a:cubicBezTo>
                        <a:pt x="359" y="176"/>
                        <a:pt x="363" y="175"/>
                        <a:pt x="368" y="174"/>
                      </a:cubicBezTo>
                      <a:cubicBezTo>
                        <a:pt x="370" y="173"/>
                        <a:pt x="370" y="171"/>
                        <a:pt x="372" y="169"/>
                      </a:cubicBezTo>
                      <a:cubicBezTo>
                        <a:pt x="373" y="170"/>
                        <a:pt x="376" y="170"/>
                        <a:pt x="374" y="172"/>
                      </a:cubicBezTo>
                      <a:cubicBezTo>
                        <a:pt x="376" y="173"/>
                        <a:pt x="377" y="171"/>
                        <a:pt x="378" y="170"/>
                      </a:cubicBezTo>
                      <a:cubicBezTo>
                        <a:pt x="380" y="173"/>
                        <a:pt x="381" y="169"/>
                        <a:pt x="383" y="171"/>
                      </a:cubicBezTo>
                      <a:cubicBezTo>
                        <a:pt x="384" y="167"/>
                        <a:pt x="390" y="169"/>
                        <a:pt x="393" y="166"/>
                      </a:cubicBezTo>
                      <a:cubicBezTo>
                        <a:pt x="395" y="165"/>
                        <a:pt x="395" y="167"/>
                        <a:pt x="395" y="168"/>
                      </a:cubicBezTo>
                      <a:cubicBezTo>
                        <a:pt x="398" y="168"/>
                        <a:pt x="398" y="166"/>
                        <a:pt x="400" y="165"/>
                      </a:cubicBezTo>
                      <a:cubicBezTo>
                        <a:pt x="402" y="167"/>
                        <a:pt x="402" y="167"/>
                        <a:pt x="402" y="167"/>
                      </a:cubicBezTo>
                      <a:cubicBezTo>
                        <a:pt x="406" y="165"/>
                        <a:pt x="406" y="165"/>
                        <a:pt x="406" y="165"/>
                      </a:cubicBezTo>
                      <a:cubicBezTo>
                        <a:pt x="407" y="165"/>
                        <a:pt x="408" y="165"/>
                        <a:pt x="409" y="166"/>
                      </a:cubicBezTo>
                      <a:cubicBezTo>
                        <a:pt x="409" y="165"/>
                        <a:pt x="409" y="165"/>
                        <a:pt x="409" y="165"/>
                      </a:cubicBezTo>
                      <a:cubicBezTo>
                        <a:pt x="408" y="163"/>
                        <a:pt x="404" y="166"/>
                        <a:pt x="403" y="163"/>
                      </a:cubicBezTo>
                      <a:cubicBezTo>
                        <a:pt x="404" y="162"/>
                        <a:pt x="406" y="162"/>
                        <a:pt x="408" y="162"/>
                      </a:cubicBezTo>
                      <a:cubicBezTo>
                        <a:pt x="411" y="161"/>
                        <a:pt x="414" y="161"/>
                        <a:pt x="416" y="161"/>
                      </a:cubicBezTo>
                      <a:cubicBezTo>
                        <a:pt x="417" y="161"/>
                        <a:pt x="417" y="160"/>
                        <a:pt x="418" y="160"/>
                      </a:cubicBezTo>
                      <a:cubicBezTo>
                        <a:pt x="419" y="160"/>
                        <a:pt x="419" y="160"/>
                        <a:pt x="419" y="160"/>
                      </a:cubicBezTo>
                      <a:cubicBezTo>
                        <a:pt x="421" y="159"/>
                        <a:pt x="423" y="162"/>
                        <a:pt x="424" y="159"/>
                      </a:cubicBezTo>
                      <a:cubicBezTo>
                        <a:pt x="425" y="160"/>
                        <a:pt x="425" y="160"/>
                        <a:pt x="425" y="160"/>
                      </a:cubicBezTo>
                      <a:cubicBezTo>
                        <a:pt x="427" y="160"/>
                        <a:pt x="427" y="159"/>
                        <a:pt x="428" y="159"/>
                      </a:cubicBezTo>
                      <a:cubicBezTo>
                        <a:pt x="429" y="159"/>
                        <a:pt x="431" y="158"/>
                        <a:pt x="430" y="160"/>
                      </a:cubicBezTo>
                      <a:cubicBezTo>
                        <a:pt x="432" y="159"/>
                        <a:pt x="435" y="160"/>
                        <a:pt x="436" y="159"/>
                      </a:cubicBezTo>
                      <a:cubicBezTo>
                        <a:pt x="434" y="158"/>
                        <a:pt x="435" y="159"/>
                        <a:pt x="434" y="159"/>
                      </a:cubicBezTo>
                      <a:cubicBezTo>
                        <a:pt x="433" y="158"/>
                        <a:pt x="432" y="158"/>
                        <a:pt x="432" y="157"/>
                      </a:cubicBezTo>
                      <a:cubicBezTo>
                        <a:pt x="432" y="159"/>
                        <a:pt x="429" y="158"/>
                        <a:pt x="428" y="158"/>
                      </a:cubicBezTo>
                      <a:cubicBezTo>
                        <a:pt x="428" y="157"/>
                        <a:pt x="427" y="156"/>
                        <a:pt x="428" y="156"/>
                      </a:cubicBezTo>
                      <a:cubicBezTo>
                        <a:pt x="430" y="155"/>
                        <a:pt x="432" y="155"/>
                        <a:pt x="433" y="156"/>
                      </a:cubicBezTo>
                      <a:cubicBezTo>
                        <a:pt x="435" y="153"/>
                        <a:pt x="440" y="156"/>
                        <a:pt x="442" y="155"/>
                      </a:cubicBezTo>
                      <a:cubicBezTo>
                        <a:pt x="447" y="154"/>
                        <a:pt x="452" y="155"/>
                        <a:pt x="456" y="153"/>
                      </a:cubicBezTo>
                      <a:cubicBezTo>
                        <a:pt x="455" y="153"/>
                        <a:pt x="455" y="153"/>
                        <a:pt x="455" y="153"/>
                      </a:cubicBezTo>
                      <a:cubicBezTo>
                        <a:pt x="454" y="151"/>
                        <a:pt x="452" y="153"/>
                        <a:pt x="451" y="153"/>
                      </a:cubicBezTo>
                      <a:cubicBezTo>
                        <a:pt x="447" y="154"/>
                        <a:pt x="443" y="153"/>
                        <a:pt x="439" y="153"/>
                      </a:cubicBezTo>
                      <a:cubicBezTo>
                        <a:pt x="435" y="156"/>
                        <a:pt x="429" y="153"/>
                        <a:pt x="425" y="156"/>
                      </a:cubicBezTo>
                      <a:cubicBezTo>
                        <a:pt x="425" y="157"/>
                        <a:pt x="428" y="156"/>
                        <a:pt x="427" y="158"/>
                      </a:cubicBezTo>
                      <a:cubicBezTo>
                        <a:pt x="426" y="158"/>
                        <a:pt x="425" y="159"/>
                        <a:pt x="424" y="159"/>
                      </a:cubicBezTo>
                      <a:cubicBezTo>
                        <a:pt x="421" y="157"/>
                        <a:pt x="425" y="155"/>
                        <a:pt x="424" y="153"/>
                      </a:cubicBezTo>
                      <a:cubicBezTo>
                        <a:pt x="426" y="152"/>
                        <a:pt x="429" y="153"/>
                        <a:pt x="431" y="153"/>
                      </a:cubicBezTo>
                      <a:cubicBezTo>
                        <a:pt x="439" y="150"/>
                        <a:pt x="449" y="152"/>
                        <a:pt x="458" y="150"/>
                      </a:cubicBezTo>
                      <a:cubicBezTo>
                        <a:pt x="461" y="148"/>
                        <a:pt x="467" y="151"/>
                        <a:pt x="469" y="149"/>
                      </a:cubicBezTo>
                      <a:cubicBezTo>
                        <a:pt x="465" y="148"/>
                        <a:pt x="460" y="150"/>
                        <a:pt x="456" y="149"/>
                      </a:cubicBezTo>
                      <a:cubicBezTo>
                        <a:pt x="443" y="150"/>
                        <a:pt x="430" y="149"/>
                        <a:pt x="418" y="150"/>
                      </a:cubicBezTo>
                      <a:cubicBezTo>
                        <a:pt x="415" y="150"/>
                        <a:pt x="415" y="147"/>
                        <a:pt x="414" y="146"/>
                      </a:cubicBezTo>
                      <a:cubicBezTo>
                        <a:pt x="430" y="144"/>
                        <a:pt x="449" y="142"/>
                        <a:pt x="464" y="140"/>
                      </a:cubicBezTo>
                      <a:cubicBezTo>
                        <a:pt x="463" y="139"/>
                        <a:pt x="461" y="141"/>
                        <a:pt x="459" y="140"/>
                      </a:cubicBezTo>
                      <a:cubicBezTo>
                        <a:pt x="450" y="141"/>
                        <a:pt x="439" y="141"/>
                        <a:pt x="430" y="141"/>
                      </a:cubicBezTo>
                      <a:cubicBezTo>
                        <a:pt x="425" y="141"/>
                        <a:pt x="421" y="141"/>
                        <a:pt x="417" y="142"/>
                      </a:cubicBezTo>
                      <a:cubicBezTo>
                        <a:pt x="414" y="138"/>
                        <a:pt x="412" y="144"/>
                        <a:pt x="409" y="143"/>
                      </a:cubicBezTo>
                      <a:cubicBezTo>
                        <a:pt x="404" y="137"/>
                        <a:pt x="415" y="141"/>
                        <a:pt x="417" y="139"/>
                      </a:cubicBezTo>
                      <a:close/>
                      <a:moveTo>
                        <a:pt x="420" y="40"/>
                      </a:moveTo>
                      <a:cubicBezTo>
                        <a:pt x="421" y="41"/>
                        <a:pt x="421" y="41"/>
                        <a:pt x="421" y="41"/>
                      </a:cubicBezTo>
                      <a:cubicBezTo>
                        <a:pt x="418" y="44"/>
                        <a:pt x="418" y="44"/>
                        <a:pt x="418" y="44"/>
                      </a:cubicBezTo>
                      <a:cubicBezTo>
                        <a:pt x="418" y="42"/>
                        <a:pt x="417" y="39"/>
                        <a:pt x="420" y="40"/>
                      </a:cubicBezTo>
                      <a:close/>
                      <a:moveTo>
                        <a:pt x="334" y="180"/>
                      </a:moveTo>
                      <a:cubicBezTo>
                        <a:pt x="336" y="179"/>
                        <a:pt x="335" y="181"/>
                        <a:pt x="336" y="182"/>
                      </a:cubicBezTo>
                      <a:cubicBezTo>
                        <a:pt x="335" y="183"/>
                        <a:pt x="334" y="181"/>
                        <a:pt x="334" y="180"/>
                      </a:cubicBezTo>
                      <a:close/>
                      <a:moveTo>
                        <a:pt x="340" y="185"/>
                      </a:moveTo>
                      <a:cubicBezTo>
                        <a:pt x="337" y="185"/>
                        <a:pt x="337" y="185"/>
                        <a:pt x="337" y="185"/>
                      </a:cubicBezTo>
                      <a:cubicBezTo>
                        <a:pt x="337" y="183"/>
                        <a:pt x="341" y="181"/>
                        <a:pt x="340" y="184"/>
                      </a:cubicBezTo>
                      <a:lnTo>
                        <a:pt x="340" y="185"/>
                      </a:lnTo>
                      <a:close/>
                      <a:moveTo>
                        <a:pt x="345" y="174"/>
                      </a:moveTo>
                      <a:cubicBezTo>
                        <a:pt x="346" y="175"/>
                        <a:pt x="346" y="176"/>
                        <a:pt x="346" y="176"/>
                      </a:cubicBezTo>
                      <a:cubicBezTo>
                        <a:pt x="345" y="176"/>
                        <a:pt x="344" y="175"/>
                        <a:pt x="345" y="174"/>
                      </a:cubicBezTo>
                      <a:close/>
                      <a:moveTo>
                        <a:pt x="346" y="178"/>
                      </a:moveTo>
                      <a:cubicBezTo>
                        <a:pt x="345" y="177"/>
                        <a:pt x="347" y="177"/>
                        <a:pt x="348" y="176"/>
                      </a:cubicBezTo>
                      <a:lnTo>
                        <a:pt x="346" y="178"/>
                      </a:lnTo>
                      <a:close/>
                      <a:moveTo>
                        <a:pt x="422" y="158"/>
                      </a:moveTo>
                      <a:cubicBezTo>
                        <a:pt x="418" y="159"/>
                        <a:pt x="418" y="159"/>
                        <a:pt x="418" y="159"/>
                      </a:cubicBezTo>
                      <a:cubicBezTo>
                        <a:pt x="417" y="157"/>
                        <a:pt x="417" y="157"/>
                        <a:pt x="417" y="157"/>
                      </a:cubicBezTo>
                      <a:lnTo>
                        <a:pt x="422" y="158"/>
                      </a:lnTo>
                      <a:close/>
                      <a:moveTo>
                        <a:pt x="413" y="147"/>
                      </a:moveTo>
                      <a:cubicBezTo>
                        <a:pt x="413" y="148"/>
                        <a:pt x="413" y="148"/>
                        <a:pt x="413" y="148"/>
                      </a:cubicBezTo>
                      <a:cubicBezTo>
                        <a:pt x="413" y="148"/>
                        <a:pt x="412" y="147"/>
                        <a:pt x="412" y="147"/>
                      </a:cubicBezTo>
                      <a:cubicBezTo>
                        <a:pt x="411" y="147"/>
                        <a:pt x="413" y="146"/>
                        <a:pt x="413" y="147"/>
                      </a:cubicBezTo>
                      <a:close/>
                      <a:moveTo>
                        <a:pt x="408" y="144"/>
                      </a:moveTo>
                      <a:cubicBezTo>
                        <a:pt x="409" y="145"/>
                        <a:pt x="410" y="146"/>
                        <a:pt x="410" y="147"/>
                      </a:cubicBezTo>
                      <a:cubicBezTo>
                        <a:pt x="409" y="147"/>
                        <a:pt x="408" y="146"/>
                        <a:pt x="408"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6289"/>
                <p:cNvSpPr/>
                <p:nvPr/>
              </p:nvSpPr>
              <p:spPr bwMode="auto">
                <a:xfrm>
                  <a:off x="4417988" y="5410012"/>
                  <a:ext cx="12956" cy="2159"/>
                </a:xfrm>
                <a:custGeom>
                  <a:avLst/>
                  <a:gdLst>
                    <a:gd name="T0" fmla="*/ 7 w 7"/>
                    <a:gd name="T1" fmla="*/ 0 h 2"/>
                    <a:gd name="T2" fmla="*/ 1 w 7"/>
                    <a:gd name="T3" fmla="*/ 0 h 2"/>
                    <a:gd name="T4" fmla="*/ 0 w 7"/>
                    <a:gd name="T5" fmla="*/ 1 h 2"/>
                    <a:gd name="T6" fmla="*/ 7 w 7"/>
                    <a:gd name="T7" fmla="*/ 0 h 2"/>
                  </a:gdLst>
                  <a:ahLst/>
                  <a:cxnLst>
                    <a:cxn ang="0">
                      <a:pos x="T0" y="T1"/>
                    </a:cxn>
                    <a:cxn ang="0">
                      <a:pos x="T2" y="T3"/>
                    </a:cxn>
                    <a:cxn ang="0">
                      <a:pos x="T4" y="T5"/>
                    </a:cxn>
                    <a:cxn ang="0">
                      <a:pos x="T6" y="T7"/>
                    </a:cxn>
                  </a:cxnLst>
                  <a:rect l="0" t="0" r="r" b="b"/>
                  <a:pathLst>
                    <a:path w="7" h="2">
                      <a:moveTo>
                        <a:pt x="7" y="0"/>
                      </a:moveTo>
                      <a:cubicBezTo>
                        <a:pt x="1" y="0"/>
                        <a:pt x="1" y="0"/>
                        <a:pt x="1" y="0"/>
                      </a:cubicBezTo>
                      <a:cubicBezTo>
                        <a:pt x="0" y="1"/>
                        <a:pt x="0" y="1"/>
                        <a:pt x="0" y="1"/>
                      </a:cubicBezTo>
                      <a:cubicBezTo>
                        <a:pt x="3" y="2"/>
                        <a:pt x="5"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6290"/>
                <p:cNvSpPr/>
                <p:nvPr/>
              </p:nvSpPr>
              <p:spPr bwMode="auto">
                <a:xfrm>
                  <a:off x="3629850" y="5481268"/>
                  <a:ext cx="6478" cy="2159"/>
                </a:xfrm>
                <a:custGeom>
                  <a:avLst/>
                  <a:gdLst>
                    <a:gd name="T0" fmla="*/ 0 w 3"/>
                    <a:gd name="T1" fmla="*/ 0 h 1"/>
                    <a:gd name="T2" fmla="*/ 0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0" y="1"/>
                        <a:pt x="0" y="1"/>
                        <a:pt x="0" y="1"/>
                      </a:cubicBezTo>
                      <a:cubicBezTo>
                        <a:pt x="3" y="1"/>
                        <a:pt x="3" y="1"/>
                        <a:pt x="3" y="1"/>
                      </a:cubicBezTo>
                      <a:cubicBezTo>
                        <a:pt x="2"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6291"/>
                <p:cNvSpPr/>
                <p:nvPr/>
              </p:nvSpPr>
              <p:spPr bwMode="auto">
                <a:xfrm>
                  <a:off x="3627691" y="5485587"/>
                  <a:ext cx="6478" cy="6478"/>
                </a:xfrm>
                <a:custGeom>
                  <a:avLst/>
                  <a:gdLst>
                    <a:gd name="T0" fmla="*/ 1 w 3"/>
                    <a:gd name="T1" fmla="*/ 3 h 3"/>
                    <a:gd name="T2" fmla="*/ 2 w 3"/>
                    <a:gd name="T3" fmla="*/ 1 h 3"/>
                    <a:gd name="T4" fmla="*/ 1 w 3"/>
                    <a:gd name="T5" fmla="*/ 3 h 3"/>
                  </a:gdLst>
                  <a:ahLst/>
                  <a:cxnLst>
                    <a:cxn ang="0">
                      <a:pos x="T0" y="T1"/>
                    </a:cxn>
                    <a:cxn ang="0">
                      <a:pos x="T2" y="T3"/>
                    </a:cxn>
                    <a:cxn ang="0">
                      <a:pos x="T4" y="T5"/>
                    </a:cxn>
                  </a:cxnLst>
                  <a:rect l="0" t="0" r="r" b="b"/>
                  <a:pathLst>
                    <a:path w="3" h="3">
                      <a:moveTo>
                        <a:pt x="1" y="3"/>
                      </a:moveTo>
                      <a:cubicBezTo>
                        <a:pt x="1" y="2"/>
                        <a:pt x="3" y="1"/>
                        <a:pt x="2" y="1"/>
                      </a:cubicBezTo>
                      <a:cubicBezTo>
                        <a:pt x="0"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6292"/>
                <p:cNvSpPr/>
                <p:nvPr/>
              </p:nvSpPr>
              <p:spPr bwMode="auto">
                <a:xfrm>
                  <a:off x="4456855" y="5487746"/>
                  <a:ext cx="28071" cy="12956"/>
                </a:xfrm>
                <a:custGeom>
                  <a:avLst/>
                  <a:gdLst>
                    <a:gd name="T0" fmla="*/ 2 w 15"/>
                    <a:gd name="T1" fmla="*/ 0 h 7"/>
                    <a:gd name="T2" fmla="*/ 4 w 15"/>
                    <a:gd name="T3" fmla="*/ 3 h 7"/>
                    <a:gd name="T4" fmla="*/ 3 w 15"/>
                    <a:gd name="T5" fmla="*/ 5 h 7"/>
                    <a:gd name="T6" fmla="*/ 3 w 15"/>
                    <a:gd name="T7" fmla="*/ 7 h 7"/>
                    <a:gd name="T8" fmla="*/ 10 w 15"/>
                    <a:gd name="T9" fmla="*/ 6 h 7"/>
                    <a:gd name="T10" fmla="*/ 13 w 15"/>
                    <a:gd name="T11" fmla="*/ 2 h 7"/>
                    <a:gd name="T12" fmla="*/ 11 w 15"/>
                    <a:gd name="T13" fmla="*/ 3 h 7"/>
                    <a:gd name="T14" fmla="*/ 9 w 15"/>
                    <a:gd name="T15" fmla="*/ 1 h 7"/>
                    <a:gd name="T16" fmla="*/ 4 w 15"/>
                    <a:gd name="T17" fmla="*/ 2 h 7"/>
                    <a:gd name="T18" fmla="*/ 2 w 1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7">
                      <a:moveTo>
                        <a:pt x="2" y="0"/>
                      </a:moveTo>
                      <a:cubicBezTo>
                        <a:pt x="0" y="2"/>
                        <a:pt x="4" y="2"/>
                        <a:pt x="4" y="3"/>
                      </a:cubicBezTo>
                      <a:cubicBezTo>
                        <a:pt x="4" y="4"/>
                        <a:pt x="5" y="5"/>
                        <a:pt x="3" y="5"/>
                      </a:cubicBezTo>
                      <a:cubicBezTo>
                        <a:pt x="3" y="6"/>
                        <a:pt x="3" y="7"/>
                        <a:pt x="3" y="7"/>
                      </a:cubicBezTo>
                      <a:cubicBezTo>
                        <a:pt x="6" y="7"/>
                        <a:pt x="8" y="7"/>
                        <a:pt x="10" y="6"/>
                      </a:cubicBezTo>
                      <a:cubicBezTo>
                        <a:pt x="9" y="4"/>
                        <a:pt x="15" y="5"/>
                        <a:pt x="13" y="2"/>
                      </a:cubicBezTo>
                      <a:cubicBezTo>
                        <a:pt x="11" y="3"/>
                        <a:pt x="11" y="3"/>
                        <a:pt x="11" y="3"/>
                      </a:cubicBezTo>
                      <a:cubicBezTo>
                        <a:pt x="9" y="1"/>
                        <a:pt x="9" y="1"/>
                        <a:pt x="9" y="1"/>
                      </a:cubicBezTo>
                      <a:cubicBezTo>
                        <a:pt x="7" y="1"/>
                        <a:pt x="5" y="0"/>
                        <a:pt x="4" y="2"/>
                      </a:cubicBezTo>
                      <a:cubicBezTo>
                        <a:pt x="5"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6293"/>
                <p:cNvSpPr/>
                <p:nvPr/>
              </p:nvSpPr>
              <p:spPr bwMode="auto">
                <a:xfrm>
                  <a:off x="4482767" y="5494224"/>
                  <a:ext cx="2159"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6294"/>
                <p:cNvSpPr/>
                <p:nvPr/>
              </p:nvSpPr>
              <p:spPr bwMode="auto">
                <a:xfrm>
                  <a:off x="4480607" y="5498543"/>
                  <a:ext cx="4319" cy="2159"/>
                </a:xfrm>
                <a:custGeom>
                  <a:avLst/>
                  <a:gdLst>
                    <a:gd name="T0" fmla="*/ 0 w 2"/>
                    <a:gd name="T1" fmla="*/ 1 h 2"/>
                    <a:gd name="T2" fmla="*/ 2 w 2"/>
                    <a:gd name="T3" fmla="*/ 1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1" y="2"/>
                        <a:pt x="2"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6295"/>
                <p:cNvSpPr/>
                <p:nvPr/>
              </p:nvSpPr>
              <p:spPr bwMode="auto">
                <a:xfrm>
                  <a:off x="4446059" y="5533091"/>
                  <a:ext cx="17274" cy="6478"/>
                </a:xfrm>
                <a:custGeom>
                  <a:avLst/>
                  <a:gdLst>
                    <a:gd name="T0" fmla="*/ 4 w 9"/>
                    <a:gd name="T1" fmla="*/ 0 h 3"/>
                    <a:gd name="T2" fmla="*/ 0 w 9"/>
                    <a:gd name="T3" fmla="*/ 2 h 3"/>
                    <a:gd name="T4" fmla="*/ 9 w 9"/>
                    <a:gd name="T5" fmla="*/ 2 h 3"/>
                    <a:gd name="T6" fmla="*/ 4 w 9"/>
                    <a:gd name="T7" fmla="*/ 0 h 3"/>
                  </a:gdLst>
                  <a:ahLst/>
                  <a:cxnLst>
                    <a:cxn ang="0">
                      <a:pos x="T0" y="T1"/>
                    </a:cxn>
                    <a:cxn ang="0">
                      <a:pos x="T2" y="T3"/>
                    </a:cxn>
                    <a:cxn ang="0">
                      <a:pos x="T4" y="T5"/>
                    </a:cxn>
                    <a:cxn ang="0">
                      <a:pos x="T6" y="T7"/>
                    </a:cxn>
                  </a:cxnLst>
                  <a:rect l="0" t="0" r="r" b="b"/>
                  <a:pathLst>
                    <a:path w="9" h="3">
                      <a:moveTo>
                        <a:pt x="4" y="0"/>
                      </a:moveTo>
                      <a:cubicBezTo>
                        <a:pt x="2" y="0"/>
                        <a:pt x="2" y="3"/>
                        <a:pt x="0" y="2"/>
                      </a:cubicBezTo>
                      <a:cubicBezTo>
                        <a:pt x="3" y="3"/>
                        <a:pt x="6" y="2"/>
                        <a:pt x="9" y="2"/>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6296"/>
                <p:cNvSpPr/>
                <p:nvPr/>
              </p:nvSpPr>
              <p:spPr bwMode="auto">
                <a:xfrm>
                  <a:off x="4471970" y="5533091"/>
                  <a:ext cx="4319" cy="4319"/>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1"/>
                        <a:pt x="2" y="2"/>
                        <a:pt x="2" y="1"/>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6297"/>
                <p:cNvSpPr/>
                <p:nvPr/>
              </p:nvSpPr>
              <p:spPr bwMode="auto">
                <a:xfrm>
                  <a:off x="4463333" y="5541728"/>
                  <a:ext cx="10796" cy="4319"/>
                </a:xfrm>
                <a:custGeom>
                  <a:avLst/>
                  <a:gdLst>
                    <a:gd name="T0" fmla="*/ 0 w 6"/>
                    <a:gd name="T1" fmla="*/ 1 h 2"/>
                    <a:gd name="T2" fmla="*/ 6 w 6"/>
                    <a:gd name="T3" fmla="*/ 1 h 2"/>
                    <a:gd name="T4" fmla="*/ 0 w 6"/>
                    <a:gd name="T5" fmla="*/ 1 h 2"/>
                  </a:gdLst>
                  <a:ahLst/>
                  <a:cxnLst>
                    <a:cxn ang="0">
                      <a:pos x="T0" y="T1"/>
                    </a:cxn>
                    <a:cxn ang="0">
                      <a:pos x="T2" y="T3"/>
                    </a:cxn>
                    <a:cxn ang="0">
                      <a:pos x="T4" y="T5"/>
                    </a:cxn>
                  </a:cxnLst>
                  <a:rect l="0" t="0" r="r" b="b"/>
                  <a:pathLst>
                    <a:path w="6" h="2">
                      <a:moveTo>
                        <a:pt x="0" y="1"/>
                      </a:moveTo>
                      <a:cubicBezTo>
                        <a:pt x="2" y="2"/>
                        <a:pt x="4" y="0"/>
                        <a:pt x="6" y="1"/>
                      </a:cubicBezTo>
                      <a:cubicBezTo>
                        <a:pt x="4" y="0"/>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6298"/>
                <p:cNvSpPr/>
                <p:nvPr/>
              </p:nvSpPr>
              <p:spPr bwMode="auto">
                <a:xfrm>
                  <a:off x="4478448" y="5541728"/>
                  <a:ext cx="2159" cy="2159"/>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6299"/>
                <p:cNvSpPr/>
                <p:nvPr/>
              </p:nvSpPr>
              <p:spPr bwMode="auto">
                <a:xfrm>
                  <a:off x="4446059" y="5543888"/>
                  <a:ext cx="15115" cy="4319"/>
                </a:xfrm>
                <a:custGeom>
                  <a:avLst/>
                  <a:gdLst>
                    <a:gd name="T0" fmla="*/ 8 w 8"/>
                    <a:gd name="T1" fmla="*/ 0 h 2"/>
                    <a:gd name="T2" fmla="*/ 0 w 8"/>
                    <a:gd name="T3" fmla="*/ 0 h 2"/>
                    <a:gd name="T4" fmla="*/ 8 w 8"/>
                    <a:gd name="T5" fmla="*/ 0 h 2"/>
                  </a:gdLst>
                  <a:ahLst/>
                  <a:cxnLst>
                    <a:cxn ang="0">
                      <a:pos x="T0" y="T1"/>
                    </a:cxn>
                    <a:cxn ang="0">
                      <a:pos x="T2" y="T3"/>
                    </a:cxn>
                    <a:cxn ang="0">
                      <a:pos x="T4" y="T5"/>
                    </a:cxn>
                  </a:cxnLst>
                  <a:rect l="0" t="0" r="r" b="b"/>
                  <a:pathLst>
                    <a:path w="8" h="2">
                      <a:moveTo>
                        <a:pt x="8" y="0"/>
                      </a:moveTo>
                      <a:cubicBezTo>
                        <a:pt x="6" y="0"/>
                        <a:pt x="2" y="0"/>
                        <a:pt x="0" y="0"/>
                      </a:cubicBezTo>
                      <a:cubicBezTo>
                        <a:pt x="2" y="2"/>
                        <a:pt x="6"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6300"/>
                <p:cNvSpPr/>
                <p:nvPr/>
              </p:nvSpPr>
              <p:spPr bwMode="auto">
                <a:xfrm>
                  <a:off x="4508678" y="5552525"/>
                  <a:ext cx="19434" cy="4319"/>
                </a:xfrm>
                <a:custGeom>
                  <a:avLst/>
                  <a:gdLst>
                    <a:gd name="T0" fmla="*/ 0 w 10"/>
                    <a:gd name="T1" fmla="*/ 2 h 2"/>
                    <a:gd name="T2" fmla="*/ 10 w 10"/>
                    <a:gd name="T3" fmla="*/ 1 h 2"/>
                    <a:gd name="T4" fmla="*/ 0 w 10"/>
                    <a:gd name="T5" fmla="*/ 2 h 2"/>
                  </a:gdLst>
                  <a:ahLst/>
                  <a:cxnLst>
                    <a:cxn ang="0">
                      <a:pos x="T0" y="T1"/>
                    </a:cxn>
                    <a:cxn ang="0">
                      <a:pos x="T2" y="T3"/>
                    </a:cxn>
                    <a:cxn ang="0">
                      <a:pos x="T4" y="T5"/>
                    </a:cxn>
                  </a:cxnLst>
                  <a:rect l="0" t="0" r="r" b="b"/>
                  <a:pathLst>
                    <a:path w="10" h="2">
                      <a:moveTo>
                        <a:pt x="0" y="2"/>
                      </a:moveTo>
                      <a:cubicBezTo>
                        <a:pt x="3" y="1"/>
                        <a:pt x="7" y="1"/>
                        <a:pt x="10" y="1"/>
                      </a:cubicBezTo>
                      <a:cubicBezTo>
                        <a:pt x="6" y="1"/>
                        <a:pt x="3"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6301"/>
                <p:cNvSpPr/>
                <p:nvPr/>
              </p:nvSpPr>
              <p:spPr bwMode="auto">
                <a:xfrm>
                  <a:off x="4480607" y="5574117"/>
                  <a:ext cx="34549" cy="10796"/>
                </a:xfrm>
                <a:custGeom>
                  <a:avLst/>
                  <a:gdLst>
                    <a:gd name="T0" fmla="*/ 1 w 19"/>
                    <a:gd name="T1" fmla="*/ 4 h 5"/>
                    <a:gd name="T2" fmla="*/ 4 w 19"/>
                    <a:gd name="T3" fmla="*/ 4 h 5"/>
                    <a:gd name="T4" fmla="*/ 19 w 19"/>
                    <a:gd name="T5" fmla="*/ 3 h 5"/>
                    <a:gd name="T6" fmla="*/ 17 w 19"/>
                    <a:gd name="T7" fmla="*/ 2 h 5"/>
                    <a:gd name="T8" fmla="*/ 17 w 19"/>
                    <a:gd name="T9" fmla="*/ 2 h 5"/>
                    <a:gd name="T10" fmla="*/ 13 w 19"/>
                    <a:gd name="T11" fmla="*/ 1 h 5"/>
                    <a:gd name="T12" fmla="*/ 11 w 19"/>
                    <a:gd name="T13" fmla="*/ 3 h 5"/>
                    <a:gd name="T14" fmla="*/ 9 w 19"/>
                    <a:gd name="T15" fmla="*/ 2 h 5"/>
                    <a:gd name="T16" fmla="*/ 8 w 19"/>
                    <a:gd name="T17" fmla="*/ 2 h 5"/>
                    <a:gd name="T18" fmla="*/ 2 w 19"/>
                    <a:gd name="T19" fmla="*/ 2 h 5"/>
                    <a:gd name="T20" fmla="*/ 1 w 19"/>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
                      <a:moveTo>
                        <a:pt x="1" y="4"/>
                      </a:moveTo>
                      <a:cubicBezTo>
                        <a:pt x="2" y="5"/>
                        <a:pt x="3" y="4"/>
                        <a:pt x="4" y="4"/>
                      </a:cubicBezTo>
                      <a:cubicBezTo>
                        <a:pt x="9" y="4"/>
                        <a:pt x="15" y="4"/>
                        <a:pt x="19" y="3"/>
                      </a:cubicBezTo>
                      <a:cubicBezTo>
                        <a:pt x="17" y="2"/>
                        <a:pt x="17" y="2"/>
                        <a:pt x="17" y="2"/>
                      </a:cubicBezTo>
                      <a:cubicBezTo>
                        <a:pt x="17" y="2"/>
                        <a:pt x="17" y="2"/>
                        <a:pt x="17" y="2"/>
                      </a:cubicBezTo>
                      <a:cubicBezTo>
                        <a:pt x="15" y="4"/>
                        <a:pt x="14" y="2"/>
                        <a:pt x="13" y="1"/>
                      </a:cubicBezTo>
                      <a:cubicBezTo>
                        <a:pt x="11" y="3"/>
                        <a:pt x="11" y="3"/>
                        <a:pt x="11" y="3"/>
                      </a:cubicBezTo>
                      <a:cubicBezTo>
                        <a:pt x="10" y="3"/>
                        <a:pt x="10" y="2"/>
                        <a:pt x="9" y="2"/>
                      </a:cubicBezTo>
                      <a:cubicBezTo>
                        <a:pt x="8" y="2"/>
                        <a:pt x="8" y="2"/>
                        <a:pt x="8" y="2"/>
                      </a:cubicBezTo>
                      <a:cubicBezTo>
                        <a:pt x="6" y="0"/>
                        <a:pt x="4" y="2"/>
                        <a:pt x="2" y="2"/>
                      </a:cubicBezTo>
                      <a:cubicBezTo>
                        <a:pt x="3" y="3"/>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6302"/>
                <p:cNvSpPr/>
                <p:nvPr/>
              </p:nvSpPr>
              <p:spPr bwMode="auto">
                <a:xfrm>
                  <a:off x="4523793" y="5580595"/>
                  <a:ext cx="4319"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6303"/>
                <p:cNvSpPr/>
                <p:nvPr/>
              </p:nvSpPr>
              <p:spPr bwMode="auto">
                <a:xfrm>
                  <a:off x="4456855" y="5589232"/>
                  <a:ext cx="4319" cy="2159"/>
                </a:xfrm>
                <a:custGeom>
                  <a:avLst/>
                  <a:gdLst>
                    <a:gd name="T0" fmla="*/ 2 w 2"/>
                    <a:gd name="T1" fmla="*/ 0 h 1"/>
                    <a:gd name="T2" fmla="*/ 0 w 2"/>
                    <a:gd name="T3" fmla="*/ 0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2"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6304"/>
                <p:cNvSpPr/>
                <p:nvPr/>
              </p:nvSpPr>
              <p:spPr bwMode="auto">
                <a:xfrm>
                  <a:off x="4564819" y="5602188"/>
                  <a:ext cx="4319" cy="4319"/>
                </a:xfrm>
                <a:custGeom>
                  <a:avLst/>
                  <a:gdLst>
                    <a:gd name="T0" fmla="*/ 0 w 2"/>
                    <a:gd name="T1" fmla="*/ 0 h 2"/>
                    <a:gd name="T2" fmla="*/ 0 w 2"/>
                    <a:gd name="T3" fmla="*/ 2 h 2"/>
                    <a:gd name="T4" fmla="*/ 1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1" y="2"/>
                        <a:pt x="1" y="2"/>
                        <a:pt x="1" y="2"/>
                      </a:cubicBezTo>
                      <a:cubicBezTo>
                        <a:pt x="1" y="1"/>
                        <a:pt x="2"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6305"/>
                <p:cNvSpPr/>
                <p:nvPr/>
              </p:nvSpPr>
              <p:spPr bwMode="auto">
                <a:xfrm>
                  <a:off x="4558341" y="5602188"/>
                  <a:ext cx="2159" cy="4319"/>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6306"/>
                <p:cNvSpPr/>
                <p:nvPr/>
              </p:nvSpPr>
              <p:spPr bwMode="auto">
                <a:xfrm>
                  <a:off x="4506519" y="5630259"/>
                  <a:ext cx="2159" cy="2159"/>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6307"/>
                <p:cNvSpPr/>
                <p:nvPr/>
              </p:nvSpPr>
              <p:spPr bwMode="auto">
                <a:xfrm>
                  <a:off x="4549704" y="5630259"/>
                  <a:ext cx="6478" cy="4319"/>
                </a:xfrm>
                <a:custGeom>
                  <a:avLst/>
                  <a:gdLst>
                    <a:gd name="T0" fmla="*/ 0 w 4"/>
                    <a:gd name="T1" fmla="*/ 2 h 2"/>
                    <a:gd name="T2" fmla="*/ 4 w 4"/>
                    <a:gd name="T3" fmla="*/ 1 h 2"/>
                    <a:gd name="T4" fmla="*/ 0 w 4"/>
                    <a:gd name="T5" fmla="*/ 2 h 2"/>
                  </a:gdLst>
                  <a:ahLst/>
                  <a:cxnLst>
                    <a:cxn ang="0">
                      <a:pos x="T0" y="T1"/>
                    </a:cxn>
                    <a:cxn ang="0">
                      <a:pos x="T2" y="T3"/>
                    </a:cxn>
                    <a:cxn ang="0">
                      <a:pos x="T4" y="T5"/>
                    </a:cxn>
                  </a:cxnLst>
                  <a:rect l="0" t="0" r="r" b="b"/>
                  <a:pathLst>
                    <a:path w="4" h="2">
                      <a:moveTo>
                        <a:pt x="0" y="2"/>
                      </a:moveTo>
                      <a:cubicBezTo>
                        <a:pt x="1" y="1"/>
                        <a:pt x="3" y="2"/>
                        <a:pt x="4" y="1"/>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6308"/>
                <p:cNvSpPr/>
                <p:nvPr/>
              </p:nvSpPr>
              <p:spPr bwMode="auto">
                <a:xfrm>
                  <a:off x="4543227" y="5632418"/>
                  <a:ext cx="4319" cy="2159"/>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1" y="0"/>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6309"/>
                <p:cNvSpPr/>
                <p:nvPr/>
              </p:nvSpPr>
              <p:spPr bwMode="auto">
                <a:xfrm>
                  <a:off x="4543227" y="5658329"/>
                  <a:ext cx="15115" cy="4319"/>
                </a:xfrm>
                <a:custGeom>
                  <a:avLst/>
                  <a:gdLst>
                    <a:gd name="T0" fmla="*/ 8 w 8"/>
                    <a:gd name="T1" fmla="*/ 0 h 2"/>
                    <a:gd name="T2" fmla="*/ 0 w 8"/>
                    <a:gd name="T3" fmla="*/ 1 h 2"/>
                    <a:gd name="T4" fmla="*/ 8 w 8"/>
                    <a:gd name="T5" fmla="*/ 0 h 2"/>
                  </a:gdLst>
                  <a:ahLst/>
                  <a:cxnLst>
                    <a:cxn ang="0">
                      <a:pos x="T0" y="T1"/>
                    </a:cxn>
                    <a:cxn ang="0">
                      <a:pos x="T2" y="T3"/>
                    </a:cxn>
                    <a:cxn ang="0">
                      <a:pos x="T4" y="T5"/>
                    </a:cxn>
                  </a:cxnLst>
                  <a:rect l="0" t="0" r="r" b="b"/>
                  <a:pathLst>
                    <a:path w="8" h="2">
                      <a:moveTo>
                        <a:pt x="8" y="0"/>
                      </a:moveTo>
                      <a:cubicBezTo>
                        <a:pt x="5" y="0"/>
                        <a:pt x="2" y="0"/>
                        <a:pt x="0" y="1"/>
                      </a:cubicBezTo>
                      <a:cubicBezTo>
                        <a:pt x="2" y="2"/>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6310"/>
                <p:cNvSpPr/>
                <p:nvPr/>
              </p:nvSpPr>
              <p:spPr bwMode="auto">
                <a:xfrm>
                  <a:off x="4532430" y="5671285"/>
                  <a:ext cx="2159" cy="2159"/>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6311"/>
                <p:cNvSpPr/>
                <p:nvPr/>
              </p:nvSpPr>
              <p:spPr bwMode="auto">
                <a:xfrm>
                  <a:off x="4482767" y="5673444"/>
                  <a:ext cx="4319" cy="4319"/>
                </a:xfrm>
                <a:custGeom>
                  <a:avLst/>
                  <a:gdLst>
                    <a:gd name="T0" fmla="*/ 0 w 2"/>
                    <a:gd name="T1" fmla="*/ 2 h 2"/>
                    <a:gd name="T2" fmla="*/ 0 w 2"/>
                    <a:gd name="T3" fmla="*/ 2 h 2"/>
                    <a:gd name="T4" fmla="*/ 2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1"/>
                        <a:pt x="2" y="1"/>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6312"/>
                <p:cNvSpPr/>
                <p:nvPr/>
              </p:nvSpPr>
              <p:spPr bwMode="auto">
                <a:xfrm>
                  <a:off x="4491404" y="5673444"/>
                  <a:ext cx="4319" cy="2159"/>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6313"/>
                <p:cNvSpPr/>
                <p:nvPr/>
              </p:nvSpPr>
              <p:spPr bwMode="auto">
                <a:xfrm>
                  <a:off x="4437422" y="5688559"/>
                  <a:ext cx="2159" cy="4319"/>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6314"/>
                <p:cNvSpPr/>
                <p:nvPr/>
              </p:nvSpPr>
              <p:spPr bwMode="auto">
                <a:xfrm>
                  <a:off x="4448218" y="5688559"/>
                  <a:ext cx="2159" cy="2159"/>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6315"/>
                <p:cNvSpPr/>
                <p:nvPr/>
              </p:nvSpPr>
              <p:spPr bwMode="auto">
                <a:xfrm>
                  <a:off x="4443900" y="5688559"/>
                  <a:ext cx="2159" cy="2159"/>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6317"/>
                <p:cNvSpPr/>
                <p:nvPr/>
              </p:nvSpPr>
              <p:spPr bwMode="auto">
                <a:xfrm>
                  <a:off x="4428785" y="5690718"/>
                  <a:ext cx="2159"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6318"/>
                <p:cNvSpPr/>
                <p:nvPr/>
              </p:nvSpPr>
              <p:spPr bwMode="auto">
                <a:xfrm>
                  <a:off x="4379121" y="5712311"/>
                  <a:ext cx="15115" cy="8637"/>
                </a:xfrm>
                <a:custGeom>
                  <a:avLst/>
                  <a:gdLst>
                    <a:gd name="T0" fmla="*/ 0 w 8"/>
                    <a:gd name="T1" fmla="*/ 2 h 4"/>
                    <a:gd name="T2" fmla="*/ 0 w 8"/>
                    <a:gd name="T3" fmla="*/ 2 h 4"/>
                    <a:gd name="T4" fmla="*/ 8 w 8"/>
                    <a:gd name="T5" fmla="*/ 1 h 4"/>
                    <a:gd name="T6" fmla="*/ 0 w 8"/>
                    <a:gd name="T7" fmla="*/ 2 h 4"/>
                  </a:gdLst>
                  <a:ahLst/>
                  <a:cxnLst>
                    <a:cxn ang="0">
                      <a:pos x="T0" y="T1"/>
                    </a:cxn>
                    <a:cxn ang="0">
                      <a:pos x="T2" y="T3"/>
                    </a:cxn>
                    <a:cxn ang="0">
                      <a:pos x="T4" y="T5"/>
                    </a:cxn>
                    <a:cxn ang="0">
                      <a:pos x="T6" y="T7"/>
                    </a:cxn>
                  </a:cxnLst>
                  <a:rect l="0" t="0" r="r" b="b"/>
                  <a:pathLst>
                    <a:path w="8" h="4">
                      <a:moveTo>
                        <a:pt x="0" y="2"/>
                      </a:moveTo>
                      <a:cubicBezTo>
                        <a:pt x="0" y="2"/>
                        <a:pt x="0" y="2"/>
                        <a:pt x="0" y="2"/>
                      </a:cubicBezTo>
                      <a:cubicBezTo>
                        <a:pt x="3" y="1"/>
                        <a:pt x="6" y="4"/>
                        <a:pt x="8" y="1"/>
                      </a:cubicBezTo>
                      <a:cubicBezTo>
                        <a:pt x="6" y="0"/>
                        <a:pt x="3"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6319"/>
                <p:cNvSpPr/>
                <p:nvPr/>
              </p:nvSpPr>
              <p:spPr bwMode="auto">
                <a:xfrm>
                  <a:off x="4340254" y="5710152"/>
                  <a:ext cx="19434" cy="10796"/>
                </a:xfrm>
                <a:custGeom>
                  <a:avLst/>
                  <a:gdLst>
                    <a:gd name="T0" fmla="*/ 0 w 11"/>
                    <a:gd name="T1" fmla="*/ 5 h 6"/>
                    <a:gd name="T2" fmla="*/ 3 w 11"/>
                    <a:gd name="T3" fmla="*/ 6 h 6"/>
                    <a:gd name="T4" fmla="*/ 11 w 11"/>
                    <a:gd name="T5" fmla="*/ 3 h 6"/>
                    <a:gd name="T6" fmla="*/ 0 w 11"/>
                    <a:gd name="T7" fmla="*/ 5 h 6"/>
                  </a:gdLst>
                  <a:ahLst/>
                  <a:cxnLst>
                    <a:cxn ang="0">
                      <a:pos x="T0" y="T1"/>
                    </a:cxn>
                    <a:cxn ang="0">
                      <a:pos x="T2" y="T3"/>
                    </a:cxn>
                    <a:cxn ang="0">
                      <a:pos x="T4" y="T5"/>
                    </a:cxn>
                    <a:cxn ang="0">
                      <a:pos x="T6" y="T7"/>
                    </a:cxn>
                  </a:cxnLst>
                  <a:rect l="0" t="0" r="r" b="b"/>
                  <a:pathLst>
                    <a:path w="11" h="6">
                      <a:moveTo>
                        <a:pt x="0" y="5"/>
                      </a:moveTo>
                      <a:cubicBezTo>
                        <a:pt x="1" y="6"/>
                        <a:pt x="2" y="6"/>
                        <a:pt x="3" y="6"/>
                      </a:cubicBezTo>
                      <a:cubicBezTo>
                        <a:pt x="5" y="3"/>
                        <a:pt x="9" y="6"/>
                        <a:pt x="11" y="3"/>
                      </a:cubicBezTo>
                      <a:cubicBezTo>
                        <a:pt x="7" y="6"/>
                        <a:pt x="2" y="0"/>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6320"/>
                <p:cNvSpPr/>
                <p:nvPr/>
              </p:nvSpPr>
              <p:spPr bwMode="auto">
                <a:xfrm>
                  <a:off x="4364006" y="5716629"/>
                  <a:ext cx="10796" cy="4319"/>
                </a:xfrm>
                <a:custGeom>
                  <a:avLst/>
                  <a:gdLst>
                    <a:gd name="T0" fmla="*/ 1 w 6"/>
                    <a:gd name="T1" fmla="*/ 0 h 2"/>
                    <a:gd name="T2" fmla="*/ 1 w 6"/>
                    <a:gd name="T3" fmla="*/ 2 h 2"/>
                    <a:gd name="T4" fmla="*/ 6 w 6"/>
                    <a:gd name="T5" fmla="*/ 0 h 2"/>
                    <a:gd name="T6" fmla="*/ 1 w 6"/>
                    <a:gd name="T7" fmla="*/ 0 h 2"/>
                  </a:gdLst>
                  <a:ahLst/>
                  <a:cxnLst>
                    <a:cxn ang="0">
                      <a:pos x="T0" y="T1"/>
                    </a:cxn>
                    <a:cxn ang="0">
                      <a:pos x="T2" y="T3"/>
                    </a:cxn>
                    <a:cxn ang="0">
                      <a:pos x="T4" y="T5"/>
                    </a:cxn>
                    <a:cxn ang="0">
                      <a:pos x="T6" y="T7"/>
                    </a:cxn>
                  </a:cxnLst>
                  <a:rect l="0" t="0" r="r" b="b"/>
                  <a:pathLst>
                    <a:path w="6" h="2">
                      <a:moveTo>
                        <a:pt x="1" y="0"/>
                      </a:moveTo>
                      <a:cubicBezTo>
                        <a:pt x="0" y="1"/>
                        <a:pt x="1" y="1"/>
                        <a:pt x="1" y="2"/>
                      </a:cubicBezTo>
                      <a:cubicBezTo>
                        <a:pt x="2" y="0"/>
                        <a:pt x="6" y="2"/>
                        <a:pt x="6" y="0"/>
                      </a:cubicBezTo>
                      <a:cubicBezTo>
                        <a:pt x="4"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6321"/>
                <p:cNvSpPr/>
                <p:nvPr/>
              </p:nvSpPr>
              <p:spPr bwMode="auto">
                <a:xfrm>
                  <a:off x="4322980" y="5716629"/>
                  <a:ext cx="12956" cy="8637"/>
                </a:xfrm>
                <a:custGeom>
                  <a:avLst/>
                  <a:gdLst>
                    <a:gd name="T0" fmla="*/ 1 w 7"/>
                    <a:gd name="T1" fmla="*/ 0 h 5"/>
                    <a:gd name="T2" fmla="*/ 0 w 7"/>
                    <a:gd name="T3" fmla="*/ 2 h 5"/>
                    <a:gd name="T4" fmla="*/ 2 w 7"/>
                    <a:gd name="T5" fmla="*/ 3 h 5"/>
                    <a:gd name="T6" fmla="*/ 2 w 7"/>
                    <a:gd name="T7" fmla="*/ 5 h 5"/>
                    <a:gd name="T8" fmla="*/ 7 w 7"/>
                    <a:gd name="T9" fmla="*/ 2 h 5"/>
                    <a:gd name="T10" fmla="*/ 1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1" y="0"/>
                      </a:moveTo>
                      <a:cubicBezTo>
                        <a:pt x="0" y="2"/>
                        <a:pt x="0" y="2"/>
                        <a:pt x="0" y="2"/>
                      </a:cubicBezTo>
                      <a:cubicBezTo>
                        <a:pt x="0" y="2"/>
                        <a:pt x="1" y="3"/>
                        <a:pt x="2" y="3"/>
                      </a:cubicBezTo>
                      <a:cubicBezTo>
                        <a:pt x="2" y="5"/>
                        <a:pt x="2" y="5"/>
                        <a:pt x="2" y="5"/>
                      </a:cubicBezTo>
                      <a:cubicBezTo>
                        <a:pt x="4" y="5"/>
                        <a:pt x="7" y="4"/>
                        <a:pt x="7" y="2"/>
                      </a:cubicBezTo>
                      <a:cubicBezTo>
                        <a:pt x="5" y="2"/>
                        <a:pt x="3"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6322"/>
                <p:cNvSpPr/>
                <p:nvPr/>
              </p:nvSpPr>
              <p:spPr bwMode="auto">
                <a:xfrm>
                  <a:off x="4316502" y="5716629"/>
                  <a:ext cx="4319" cy="6478"/>
                </a:xfrm>
                <a:custGeom>
                  <a:avLst/>
                  <a:gdLst>
                    <a:gd name="T0" fmla="*/ 0 w 2"/>
                    <a:gd name="T1" fmla="*/ 4 h 4"/>
                    <a:gd name="T2" fmla="*/ 1 w 2"/>
                    <a:gd name="T3" fmla="*/ 4 h 4"/>
                    <a:gd name="T4" fmla="*/ 2 w 2"/>
                    <a:gd name="T5" fmla="*/ 2 h 4"/>
                    <a:gd name="T6" fmla="*/ 0 w 2"/>
                    <a:gd name="T7" fmla="*/ 4 h 4"/>
                  </a:gdLst>
                  <a:ahLst/>
                  <a:cxnLst>
                    <a:cxn ang="0">
                      <a:pos x="T0" y="T1"/>
                    </a:cxn>
                    <a:cxn ang="0">
                      <a:pos x="T2" y="T3"/>
                    </a:cxn>
                    <a:cxn ang="0">
                      <a:pos x="T4" y="T5"/>
                    </a:cxn>
                    <a:cxn ang="0">
                      <a:pos x="T6" y="T7"/>
                    </a:cxn>
                  </a:cxnLst>
                  <a:rect l="0" t="0" r="r" b="b"/>
                  <a:pathLst>
                    <a:path w="2" h="4">
                      <a:moveTo>
                        <a:pt x="0" y="4"/>
                      </a:moveTo>
                      <a:cubicBezTo>
                        <a:pt x="1" y="4"/>
                        <a:pt x="1" y="4"/>
                        <a:pt x="1" y="4"/>
                      </a:cubicBezTo>
                      <a:cubicBezTo>
                        <a:pt x="2" y="3"/>
                        <a:pt x="2" y="2"/>
                        <a:pt x="2" y="2"/>
                      </a:cubicBezTo>
                      <a:cubicBezTo>
                        <a:pt x="0" y="0"/>
                        <a:pt x="0"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90" name="文本框 89"/>
              <p:cNvSpPr txBox="1"/>
              <p:nvPr/>
            </p:nvSpPr>
            <p:spPr>
              <a:xfrm>
                <a:off x="3258" y="4225"/>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03</a:t>
                </a:r>
                <a:endParaRPr lang="zh-CN" altLang="en-US"/>
              </a:p>
            </p:txBody>
          </p:sp>
        </p:grpSp>
        <p:sp>
          <p:nvSpPr>
            <p:cNvPr id="91" name="文本框 90"/>
            <p:cNvSpPr txBox="1"/>
            <p:nvPr/>
          </p:nvSpPr>
          <p:spPr>
            <a:xfrm>
              <a:off x="2170" y="5424"/>
              <a:ext cx="2670" cy="580"/>
            </a:xfrm>
            <a:prstGeom prst="rect">
              <a:avLst/>
            </a:prstGeom>
            <a:noFill/>
          </p:spPr>
          <p:txBody>
            <a:bodyPr wrap="square" rtlCol="0">
              <a:spAutoFit/>
            </a:bodyPr>
            <a:p>
              <a:pPr algn="ctr"/>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92" name="文本框 91"/>
            <p:cNvSpPr txBox="1"/>
            <p:nvPr/>
          </p:nvSpPr>
          <p:spPr>
            <a:xfrm>
              <a:off x="1410" y="5880"/>
              <a:ext cx="4190" cy="2470"/>
            </a:xfrm>
            <a:prstGeom prst="rect">
              <a:avLst/>
            </a:prstGeom>
            <a:noFill/>
          </p:spPr>
          <p:txBody>
            <a:bodyPr wrap="square" rtlCol="0" anchor="t">
              <a:spAutoFit/>
            </a:bodyPr>
            <a:p>
              <a:pPr algn="ct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93" name="组合 92"/>
          <p:cNvGrpSpPr/>
          <p:nvPr/>
        </p:nvGrpSpPr>
        <p:grpSpPr>
          <a:xfrm>
            <a:off x="9047480" y="2132330"/>
            <a:ext cx="2819400" cy="3562350"/>
            <a:chOff x="1285" y="3419"/>
            <a:chExt cx="4440" cy="5610"/>
          </a:xfrm>
        </p:grpSpPr>
        <p:sp>
          <p:nvSpPr>
            <p:cNvPr id="94" name="矩形 93"/>
            <p:cNvSpPr/>
            <p:nvPr/>
          </p:nvSpPr>
          <p:spPr>
            <a:xfrm>
              <a:off x="1285" y="3419"/>
              <a:ext cx="4440" cy="5610"/>
            </a:xfrm>
            <a:prstGeom prst="rect">
              <a:avLst/>
            </a:prstGeom>
            <a:noFill/>
            <a:ln>
              <a:solidFill>
                <a:srgbClr val="40404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nvGrpSpPr>
            <p:cNvPr id="95" name="组合 94"/>
            <p:cNvGrpSpPr/>
            <p:nvPr/>
          </p:nvGrpSpPr>
          <p:grpSpPr>
            <a:xfrm>
              <a:off x="2524" y="3996"/>
              <a:ext cx="1962" cy="855"/>
              <a:chOff x="2739" y="4087"/>
              <a:chExt cx="1962" cy="855"/>
            </a:xfrm>
          </p:grpSpPr>
          <p:grpSp>
            <p:nvGrpSpPr>
              <p:cNvPr id="96" name="组合 95"/>
              <p:cNvGrpSpPr/>
              <p:nvPr/>
            </p:nvGrpSpPr>
            <p:grpSpPr>
              <a:xfrm>
                <a:off x="2739" y="4087"/>
                <a:ext cx="1962" cy="855"/>
                <a:chOff x="3627691" y="5375464"/>
                <a:chExt cx="941447" cy="410263"/>
              </a:xfrm>
              <a:solidFill>
                <a:schemeClr val="bg2">
                  <a:lumMod val="25000"/>
                </a:schemeClr>
              </a:solidFill>
            </p:grpSpPr>
            <p:sp>
              <p:nvSpPr>
                <p:cNvPr id="97" name="Freeform 6288"/>
                <p:cNvSpPr>
                  <a:spLocks noEditPoints="1"/>
                </p:cNvSpPr>
                <p:nvPr/>
              </p:nvSpPr>
              <p:spPr bwMode="auto">
                <a:xfrm>
                  <a:off x="3638487" y="5375464"/>
                  <a:ext cx="915536" cy="410263"/>
                </a:xfrm>
                <a:custGeom>
                  <a:avLst/>
                  <a:gdLst>
                    <a:gd name="T0" fmla="*/ 469 w 476"/>
                    <a:gd name="T1" fmla="*/ 135 h 214"/>
                    <a:gd name="T2" fmla="*/ 450 w 476"/>
                    <a:gd name="T3" fmla="*/ 134 h 214"/>
                    <a:gd name="T4" fmla="*/ 415 w 476"/>
                    <a:gd name="T5" fmla="*/ 136 h 214"/>
                    <a:gd name="T6" fmla="*/ 386 w 476"/>
                    <a:gd name="T7" fmla="*/ 133 h 214"/>
                    <a:gd name="T8" fmla="*/ 449 w 476"/>
                    <a:gd name="T9" fmla="*/ 128 h 214"/>
                    <a:gd name="T10" fmla="*/ 448 w 476"/>
                    <a:gd name="T11" fmla="*/ 124 h 214"/>
                    <a:gd name="T12" fmla="*/ 472 w 476"/>
                    <a:gd name="T13" fmla="*/ 118 h 214"/>
                    <a:gd name="T14" fmla="*/ 443 w 476"/>
                    <a:gd name="T15" fmla="*/ 118 h 214"/>
                    <a:gd name="T16" fmla="*/ 428 w 476"/>
                    <a:gd name="T17" fmla="*/ 119 h 214"/>
                    <a:gd name="T18" fmla="*/ 422 w 476"/>
                    <a:gd name="T19" fmla="*/ 113 h 214"/>
                    <a:gd name="T20" fmla="*/ 435 w 476"/>
                    <a:gd name="T21" fmla="*/ 106 h 214"/>
                    <a:gd name="T22" fmla="*/ 422 w 476"/>
                    <a:gd name="T23" fmla="*/ 105 h 214"/>
                    <a:gd name="T24" fmla="*/ 437 w 476"/>
                    <a:gd name="T25" fmla="*/ 103 h 214"/>
                    <a:gd name="T26" fmla="*/ 460 w 476"/>
                    <a:gd name="T27" fmla="*/ 99 h 214"/>
                    <a:gd name="T28" fmla="*/ 448 w 476"/>
                    <a:gd name="T29" fmla="*/ 95 h 214"/>
                    <a:gd name="T30" fmla="*/ 406 w 476"/>
                    <a:gd name="T31" fmla="*/ 92 h 214"/>
                    <a:gd name="T32" fmla="*/ 411 w 476"/>
                    <a:gd name="T33" fmla="*/ 88 h 214"/>
                    <a:gd name="T34" fmla="*/ 418 w 476"/>
                    <a:gd name="T35" fmla="*/ 83 h 214"/>
                    <a:gd name="T36" fmla="*/ 442 w 476"/>
                    <a:gd name="T37" fmla="*/ 78 h 214"/>
                    <a:gd name="T38" fmla="*/ 412 w 476"/>
                    <a:gd name="T39" fmla="*/ 74 h 214"/>
                    <a:gd name="T40" fmla="*/ 423 w 476"/>
                    <a:gd name="T41" fmla="*/ 71 h 214"/>
                    <a:gd name="T42" fmla="*/ 422 w 476"/>
                    <a:gd name="T43" fmla="*/ 57 h 214"/>
                    <a:gd name="T44" fmla="*/ 417 w 476"/>
                    <a:gd name="T45" fmla="*/ 56 h 214"/>
                    <a:gd name="T46" fmla="*/ 424 w 476"/>
                    <a:gd name="T47" fmla="*/ 56 h 214"/>
                    <a:gd name="T48" fmla="*/ 413 w 476"/>
                    <a:gd name="T49" fmla="*/ 47 h 214"/>
                    <a:gd name="T50" fmla="*/ 421 w 476"/>
                    <a:gd name="T51" fmla="*/ 44 h 214"/>
                    <a:gd name="T52" fmla="*/ 427 w 476"/>
                    <a:gd name="T53" fmla="*/ 30 h 214"/>
                    <a:gd name="T54" fmla="*/ 417 w 476"/>
                    <a:gd name="T55" fmla="*/ 20 h 214"/>
                    <a:gd name="T56" fmla="*/ 385 w 476"/>
                    <a:gd name="T57" fmla="*/ 17 h 214"/>
                    <a:gd name="T58" fmla="*/ 307 w 476"/>
                    <a:gd name="T59" fmla="*/ 13 h 214"/>
                    <a:gd name="T60" fmla="*/ 108 w 476"/>
                    <a:gd name="T61" fmla="*/ 2 h 214"/>
                    <a:gd name="T62" fmla="*/ 2 w 476"/>
                    <a:gd name="T63" fmla="*/ 70 h 214"/>
                    <a:gd name="T64" fmla="*/ 8 w 476"/>
                    <a:gd name="T65" fmla="*/ 114 h 214"/>
                    <a:gd name="T66" fmla="*/ 4 w 476"/>
                    <a:gd name="T67" fmla="*/ 150 h 214"/>
                    <a:gd name="T68" fmla="*/ 77 w 476"/>
                    <a:gd name="T69" fmla="*/ 201 h 214"/>
                    <a:gd name="T70" fmla="*/ 216 w 476"/>
                    <a:gd name="T71" fmla="*/ 212 h 214"/>
                    <a:gd name="T72" fmla="*/ 292 w 476"/>
                    <a:gd name="T73" fmla="*/ 199 h 214"/>
                    <a:gd name="T74" fmla="*/ 330 w 476"/>
                    <a:gd name="T75" fmla="*/ 191 h 214"/>
                    <a:gd name="T76" fmla="*/ 348 w 476"/>
                    <a:gd name="T77" fmla="*/ 186 h 214"/>
                    <a:gd name="T78" fmla="*/ 368 w 476"/>
                    <a:gd name="T79" fmla="*/ 174 h 214"/>
                    <a:gd name="T80" fmla="*/ 383 w 476"/>
                    <a:gd name="T81" fmla="*/ 171 h 214"/>
                    <a:gd name="T82" fmla="*/ 402 w 476"/>
                    <a:gd name="T83" fmla="*/ 167 h 214"/>
                    <a:gd name="T84" fmla="*/ 403 w 476"/>
                    <a:gd name="T85" fmla="*/ 163 h 214"/>
                    <a:gd name="T86" fmla="*/ 419 w 476"/>
                    <a:gd name="T87" fmla="*/ 160 h 214"/>
                    <a:gd name="T88" fmla="*/ 430 w 476"/>
                    <a:gd name="T89" fmla="*/ 160 h 214"/>
                    <a:gd name="T90" fmla="*/ 428 w 476"/>
                    <a:gd name="T91" fmla="*/ 158 h 214"/>
                    <a:gd name="T92" fmla="*/ 456 w 476"/>
                    <a:gd name="T93" fmla="*/ 153 h 214"/>
                    <a:gd name="T94" fmla="*/ 425 w 476"/>
                    <a:gd name="T95" fmla="*/ 156 h 214"/>
                    <a:gd name="T96" fmla="*/ 431 w 476"/>
                    <a:gd name="T97" fmla="*/ 153 h 214"/>
                    <a:gd name="T98" fmla="*/ 418 w 476"/>
                    <a:gd name="T99" fmla="*/ 150 h 214"/>
                    <a:gd name="T100" fmla="*/ 430 w 476"/>
                    <a:gd name="T101" fmla="*/ 141 h 214"/>
                    <a:gd name="T102" fmla="*/ 420 w 476"/>
                    <a:gd name="T103" fmla="*/ 40 h 214"/>
                    <a:gd name="T104" fmla="*/ 334 w 476"/>
                    <a:gd name="T105" fmla="*/ 180 h 214"/>
                    <a:gd name="T106" fmla="*/ 337 w 476"/>
                    <a:gd name="T107" fmla="*/ 185 h 214"/>
                    <a:gd name="T108" fmla="*/ 346 w 476"/>
                    <a:gd name="T109" fmla="*/ 176 h 214"/>
                    <a:gd name="T110" fmla="*/ 346 w 476"/>
                    <a:gd name="T111" fmla="*/ 178 h 214"/>
                    <a:gd name="T112" fmla="*/ 422 w 476"/>
                    <a:gd name="T113" fmla="*/ 158 h 214"/>
                    <a:gd name="T114" fmla="*/ 413 w 476"/>
                    <a:gd name="T115" fmla="*/ 14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214">
                      <a:moveTo>
                        <a:pt x="417" y="139"/>
                      </a:moveTo>
                      <a:cubicBezTo>
                        <a:pt x="421" y="140"/>
                        <a:pt x="424" y="138"/>
                        <a:pt x="428" y="139"/>
                      </a:cubicBezTo>
                      <a:cubicBezTo>
                        <a:pt x="432" y="135"/>
                        <a:pt x="436" y="140"/>
                        <a:pt x="440" y="136"/>
                      </a:cubicBezTo>
                      <a:cubicBezTo>
                        <a:pt x="449" y="136"/>
                        <a:pt x="460" y="135"/>
                        <a:pt x="469" y="135"/>
                      </a:cubicBezTo>
                      <a:cubicBezTo>
                        <a:pt x="468" y="134"/>
                        <a:pt x="468" y="133"/>
                        <a:pt x="467" y="133"/>
                      </a:cubicBezTo>
                      <a:cubicBezTo>
                        <a:pt x="465" y="133"/>
                        <a:pt x="462" y="134"/>
                        <a:pt x="461" y="133"/>
                      </a:cubicBezTo>
                      <a:cubicBezTo>
                        <a:pt x="458" y="133"/>
                        <a:pt x="453" y="132"/>
                        <a:pt x="453" y="135"/>
                      </a:cubicBezTo>
                      <a:cubicBezTo>
                        <a:pt x="452" y="134"/>
                        <a:pt x="449" y="136"/>
                        <a:pt x="450" y="134"/>
                      </a:cubicBezTo>
                      <a:cubicBezTo>
                        <a:pt x="447" y="134"/>
                        <a:pt x="443" y="132"/>
                        <a:pt x="441" y="134"/>
                      </a:cubicBezTo>
                      <a:cubicBezTo>
                        <a:pt x="437" y="132"/>
                        <a:pt x="431" y="134"/>
                        <a:pt x="426" y="134"/>
                      </a:cubicBezTo>
                      <a:cubicBezTo>
                        <a:pt x="424" y="135"/>
                        <a:pt x="421" y="134"/>
                        <a:pt x="418" y="135"/>
                      </a:cubicBezTo>
                      <a:cubicBezTo>
                        <a:pt x="417" y="135"/>
                        <a:pt x="417" y="137"/>
                        <a:pt x="415" y="136"/>
                      </a:cubicBezTo>
                      <a:cubicBezTo>
                        <a:pt x="412" y="134"/>
                        <a:pt x="408" y="136"/>
                        <a:pt x="405" y="135"/>
                      </a:cubicBezTo>
                      <a:cubicBezTo>
                        <a:pt x="399" y="136"/>
                        <a:pt x="394" y="135"/>
                        <a:pt x="389" y="136"/>
                      </a:cubicBezTo>
                      <a:cubicBezTo>
                        <a:pt x="387" y="134"/>
                        <a:pt x="385" y="138"/>
                        <a:pt x="383" y="135"/>
                      </a:cubicBezTo>
                      <a:cubicBezTo>
                        <a:pt x="383" y="134"/>
                        <a:pt x="385" y="134"/>
                        <a:pt x="386" y="133"/>
                      </a:cubicBezTo>
                      <a:cubicBezTo>
                        <a:pt x="388" y="134"/>
                        <a:pt x="390" y="132"/>
                        <a:pt x="393" y="134"/>
                      </a:cubicBezTo>
                      <a:cubicBezTo>
                        <a:pt x="403" y="133"/>
                        <a:pt x="413" y="129"/>
                        <a:pt x="424" y="131"/>
                      </a:cubicBezTo>
                      <a:cubicBezTo>
                        <a:pt x="429" y="129"/>
                        <a:pt x="437" y="130"/>
                        <a:pt x="443" y="129"/>
                      </a:cubicBezTo>
                      <a:cubicBezTo>
                        <a:pt x="445" y="128"/>
                        <a:pt x="447" y="130"/>
                        <a:pt x="449" y="128"/>
                      </a:cubicBezTo>
                      <a:cubicBezTo>
                        <a:pt x="454" y="128"/>
                        <a:pt x="458" y="129"/>
                        <a:pt x="462" y="127"/>
                      </a:cubicBezTo>
                      <a:cubicBezTo>
                        <a:pt x="453" y="127"/>
                        <a:pt x="453" y="127"/>
                        <a:pt x="453" y="127"/>
                      </a:cubicBezTo>
                      <a:cubicBezTo>
                        <a:pt x="452" y="128"/>
                        <a:pt x="451" y="126"/>
                        <a:pt x="449" y="127"/>
                      </a:cubicBezTo>
                      <a:cubicBezTo>
                        <a:pt x="448" y="126"/>
                        <a:pt x="448" y="125"/>
                        <a:pt x="448" y="124"/>
                      </a:cubicBezTo>
                      <a:cubicBezTo>
                        <a:pt x="450" y="126"/>
                        <a:pt x="452" y="122"/>
                        <a:pt x="453" y="125"/>
                      </a:cubicBezTo>
                      <a:cubicBezTo>
                        <a:pt x="455" y="121"/>
                        <a:pt x="462" y="124"/>
                        <a:pt x="466" y="121"/>
                      </a:cubicBezTo>
                      <a:cubicBezTo>
                        <a:pt x="469" y="121"/>
                        <a:pt x="474" y="122"/>
                        <a:pt x="476" y="120"/>
                      </a:cubicBezTo>
                      <a:cubicBezTo>
                        <a:pt x="474" y="120"/>
                        <a:pt x="474" y="118"/>
                        <a:pt x="472" y="118"/>
                      </a:cubicBezTo>
                      <a:cubicBezTo>
                        <a:pt x="466" y="119"/>
                        <a:pt x="460" y="119"/>
                        <a:pt x="455" y="119"/>
                      </a:cubicBezTo>
                      <a:cubicBezTo>
                        <a:pt x="451" y="119"/>
                        <a:pt x="446" y="120"/>
                        <a:pt x="443" y="118"/>
                      </a:cubicBezTo>
                      <a:cubicBezTo>
                        <a:pt x="443" y="118"/>
                        <a:pt x="442" y="118"/>
                        <a:pt x="442" y="118"/>
                      </a:cubicBezTo>
                      <a:cubicBezTo>
                        <a:pt x="443" y="118"/>
                        <a:pt x="443" y="118"/>
                        <a:pt x="443" y="118"/>
                      </a:cubicBezTo>
                      <a:cubicBezTo>
                        <a:pt x="442" y="121"/>
                        <a:pt x="439" y="118"/>
                        <a:pt x="438" y="120"/>
                      </a:cubicBezTo>
                      <a:cubicBezTo>
                        <a:pt x="437" y="118"/>
                        <a:pt x="437" y="118"/>
                        <a:pt x="437" y="118"/>
                      </a:cubicBezTo>
                      <a:cubicBezTo>
                        <a:pt x="434" y="119"/>
                        <a:pt x="430" y="117"/>
                        <a:pt x="428" y="119"/>
                      </a:cubicBezTo>
                      <a:cubicBezTo>
                        <a:pt x="428" y="119"/>
                        <a:pt x="428" y="119"/>
                        <a:pt x="428" y="119"/>
                      </a:cubicBezTo>
                      <a:cubicBezTo>
                        <a:pt x="421" y="119"/>
                        <a:pt x="414" y="120"/>
                        <a:pt x="408" y="117"/>
                      </a:cubicBezTo>
                      <a:cubicBezTo>
                        <a:pt x="407" y="117"/>
                        <a:pt x="407" y="115"/>
                        <a:pt x="408" y="114"/>
                      </a:cubicBezTo>
                      <a:cubicBezTo>
                        <a:pt x="409" y="116"/>
                        <a:pt x="409" y="116"/>
                        <a:pt x="409" y="116"/>
                      </a:cubicBezTo>
                      <a:cubicBezTo>
                        <a:pt x="413" y="113"/>
                        <a:pt x="418" y="114"/>
                        <a:pt x="422" y="113"/>
                      </a:cubicBezTo>
                      <a:cubicBezTo>
                        <a:pt x="421" y="111"/>
                        <a:pt x="418" y="114"/>
                        <a:pt x="418" y="111"/>
                      </a:cubicBezTo>
                      <a:cubicBezTo>
                        <a:pt x="419" y="111"/>
                        <a:pt x="421" y="110"/>
                        <a:pt x="422" y="111"/>
                      </a:cubicBezTo>
                      <a:cubicBezTo>
                        <a:pt x="426" y="109"/>
                        <a:pt x="431" y="110"/>
                        <a:pt x="435" y="109"/>
                      </a:cubicBezTo>
                      <a:cubicBezTo>
                        <a:pt x="437" y="108"/>
                        <a:pt x="435" y="107"/>
                        <a:pt x="435" y="106"/>
                      </a:cubicBezTo>
                      <a:cubicBezTo>
                        <a:pt x="432" y="106"/>
                        <a:pt x="429" y="106"/>
                        <a:pt x="426" y="107"/>
                      </a:cubicBezTo>
                      <a:cubicBezTo>
                        <a:pt x="422" y="104"/>
                        <a:pt x="418" y="107"/>
                        <a:pt x="414" y="106"/>
                      </a:cubicBezTo>
                      <a:cubicBezTo>
                        <a:pt x="416" y="104"/>
                        <a:pt x="416" y="104"/>
                        <a:pt x="416" y="104"/>
                      </a:cubicBezTo>
                      <a:cubicBezTo>
                        <a:pt x="418" y="106"/>
                        <a:pt x="420" y="104"/>
                        <a:pt x="422" y="105"/>
                      </a:cubicBezTo>
                      <a:cubicBezTo>
                        <a:pt x="423" y="103"/>
                        <a:pt x="423" y="103"/>
                        <a:pt x="423" y="103"/>
                      </a:cubicBezTo>
                      <a:cubicBezTo>
                        <a:pt x="425" y="104"/>
                        <a:pt x="425" y="104"/>
                        <a:pt x="425" y="104"/>
                      </a:cubicBezTo>
                      <a:cubicBezTo>
                        <a:pt x="426" y="103"/>
                        <a:pt x="426" y="103"/>
                        <a:pt x="426" y="103"/>
                      </a:cubicBezTo>
                      <a:cubicBezTo>
                        <a:pt x="430" y="105"/>
                        <a:pt x="432" y="100"/>
                        <a:pt x="437" y="103"/>
                      </a:cubicBezTo>
                      <a:cubicBezTo>
                        <a:pt x="445" y="100"/>
                        <a:pt x="457" y="101"/>
                        <a:pt x="466" y="99"/>
                      </a:cubicBezTo>
                      <a:cubicBezTo>
                        <a:pt x="467" y="99"/>
                        <a:pt x="466" y="98"/>
                        <a:pt x="466" y="98"/>
                      </a:cubicBezTo>
                      <a:cubicBezTo>
                        <a:pt x="464" y="97"/>
                        <a:pt x="465" y="99"/>
                        <a:pt x="464" y="99"/>
                      </a:cubicBezTo>
                      <a:cubicBezTo>
                        <a:pt x="463" y="97"/>
                        <a:pt x="461" y="100"/>
                        <a:pt x="460" y="99"/>
                      </a:cubicBezTo>
                      <a:cubicBezTo>
                        <a:pt x="442" y="97"/>
                        <a:pt x="423" y="100"/>
                        <a:pt x="405" y="101"/>
                      </a:cubicBezTo>
                      <a:cubicBezTo>
                        <a:pt x="404" y="100"/>
                        <a:pt x="404" y="100"/>
                        <a:pt x="404" y="100"/>
                      </a:cubicBezTo>
                      <a:cubicBezTo>
                        <a:pt x="406" y="98"/>
                        <a:pt x="411" y="98"/>
                        <a:pt x="413" y="99"/>
                      </a:cubicBezTo>
                      <a:cubicBezTo>
                        <a:pt x="425" y="96"/>
                        <a:pt x="437" y="97"/>
                        <a:pt x="448" y="95"/>
                      </a:cubicBezTo>
                      <a:cubicBezTo>
                        <a:pt x="449" y="92"/>
                        <a:pt x="445" y="94"/>
                        <a:pt x="447" y="92"/>
                      </a:cubicBezTo>
                      <a:cubicBezTo>
                        <a:pt x="440" y="92"/>
                        <a:pt x="440" y="92"/>
                        <a:pt x="440" y="92"/>
                      </a:cubicBezTo>
                      <a:cubicBezTo>
                        <a:pt x="433" y="91"/>
                        <a:pt x="424" y="93"/>
                        <a:pt x="417" y="92"/>
                      </a:cubicBezTo>
                      <a:cubicBezTo>
                        <a:pt x="413" y="91"/>
                        <a:pt x="409" y="94"/>
                        <a:pt x="406" y="92"/>
                      </a:cubicBezTo>
                      <a:cubicBezTo>
                        <a:pt x="407" y="89"/>
                        <a:pt x="407" y="89"/>
                        <a:pt x="407" y="89"/>
                      </a:cubicBezTo>
                      <a:cubicBezTo>
                        <a:pt x="408" y="89"/>
                        <a:pt x="408" y="90"/>
                        <a:pt x="409" y="90"/>
                      </a:cubicBezTo>
                      <a:cubicBezTo>
                        <a:pt x="412" y="89"/>
                        <a:pt x="417" y="91"/>
                        <a:pt x="418" y="88"/>
                      </a:cubicBezTo>
                      <a:cubicBezTo>
                        <a:pt x="417" y="88"/>
                        <a:pt x="413" y="88"/>
                        <a:pt x="411" y="88"/>
                      </a:cubicBezTo>
                      <a:cubicBezTo>
                        <a:pt x="408" y="89"/>
                        <a:pt x="404" y="89"/>
                        <a:pt x="401" y="88"/>
                      </a:cubicBezTo>
                      <a:cubicBezTo>
                        <a:pt x="407" y="87"/>
                        <a:pt x="412" y="86"/>
                        <a:pt x="418" y="86"/>
                      </a:cubicBezTo>
                      <a:cubicBezTo>
                        <a:pt x="418" y="85"/>
                        <a:pt x="418" y="85"/>
                        <a:pt x="417" y="85"/>
                      </a:cubicBezTo>
                      <a:cubicBezTo>
                        <a:pt x="419" y="85"/>
                        <a:pt x="419" y="83"/>
                        <a:pt x="418" y="83"/>
                      </a:cubicBezTo>
                      <a:cubicBezTo>
                        <a:pt x="421" y="83"/>
                        <a:pt x="422" y="81"/>
                        <a:pt x="425" y="82"/>
                      </a:cubicBezTo>
                      <a:cubicBezTo>
                        <a:pt x="428" y="79"/>
                        <a:pt x="433" y="81"/>
                        <a:pt x="437" y="80"/>
                      </a:cubicBezTo>
                      <a:cubicBezTo>
                        <a:pt x="437" y="78"/>
                        <a:pt x="439" y="80"/>
                        <a:pt x="440" y="80"/>
                      </a:cubicBezTo>
                      <a:cubicBezTo>
                        <a:pt x="441" y="79"/>
                        <a:pt x="443" y="79"/>
                        <a:pt x="442" y="78"/>
                      </a:cubicBezTo>
                      <a:cubicBezTo>
                        <a:pt x="440" y="78"/>
                        <a:pt x="441" y="76"/>
                        <a:pt x="440" y="75"/>
                      </a:cubicBezTo>
                      <a:cubicBezTo>
                        <a:pt x="437" y="74"/>
                        <a:pt x="438" y="77"/>
                        <a:pt x="435" y="77"/>
                      </a:cubicBezTo>
                      <a:cubicBezTo>
                        <a:pt x="429" y="76"/>
                        <a:pt x="425" y="74"/>
                        <a:pt x="419" y="73"/>
                      </a:cubicBezTo>
                      <a:cubicBezTo>
                        <a:pt x="416" y="74"/>
                        <a:pt x="414" y="74"/>
                        <a:pt x="412" y="74"/>
                      </a:cubicBezTo>
                      <a:cubicBezTo>
                        <a:pt x="410" y="74"/>
                        <a:pt x="410" y="72"/>
                        <a:pt x="410" y="71"/>
                      </a:cubicBezTo>
                      <a:cubicBezTo>
                        <a:pt x="410" y="68"/>
                        <a:pt x="413" y="68"/>
                        <a:pt x="416" y="68"/>
                      </a:cubicBezTo>
                      <a:cubicBezTo>
                        <a:pt x="418" y="71"/>
                        <a:pt x="418" y="71"/>
                        <a:pt x="418" y="71"/>
                      </a:cubicBezTo>
                      <a:cubicBezTo>
                        <a:pt x="420" y="74"/>
                        <a:pt x="421" y="69"/>
                        <a:pt x="423" y="71"/>
                      </a:cubicBezTo>
                      <a:cubicBezTo>
                        <a:pt x="424" y="70"/>
                        <a:pt x="421" y="67"/>
                        <a:pt x="425" y="66"/>
                      </a:cubicBezTo>
                      <a:cubicBezTo>
                        <a:pt x="424" y="65"/>
                        <a:pt x="425" y="64"/>
                        <a:pt x="426" y="63"/>
                      </a:cubicBezTo>
                      <a:cubicBezTo>
                        <a:pt x="425" y="62"/>
                        <a:pt x="425" y="63"/>
                        <a:pt x="424" y="62"/>
                      </a:cubicBezTo>
                      <a:cubicBezTo>
                        <a:pt x="423" y="61"/>
                        <a:pt x="424" y="58"/>
                        <a:pt x="422" y="57"/>
                      </a:cubicBezTo>
                      <a:cubicBezTo>
                        <a:pt x="421" y="58"/>
                        <a:pt x="421" y="58"/>
                        <a:pt x="421" y="58"/>
                      </a:cubicBezTo>
                      <a:cubicBezTo>
                        <a:pt x="421" y="59"/>
                        <a:pt x="422" y="58"/>
                        <a:pt x="423" y="59"/>
                      </a:cubicBezTo>
                      <a:cubicBezTo>
                        <a:pt x="423" y="60"/>
                        <a:pt x="421" y="59"/>
                        <a:pt x="421" y="60"/>
                      </a:cubicBezTo>
                      <a:cubicBezTo>
                        <a:pt x="419" y="60"/>
                        <a:pt x="417" y="58"/>
                        <a:pt x="417" y="56"/>
                      </a:cubicBezTo>
                      <a:cubicBezTo>
                        <a:pt x="417" y="55"/>
                        <a:pt x="420" y="56"/>
                        <a:pt x="419" y="55"/>
                      </a:cubicBezTo>
                      <a:cubicBezTo>
                        <a:pt x="419" y="55"/>
                        <a:pt x="419" y="55"/>
                        <a:pt x="419" y="55"/>
                      </a:cubicBezTo>
                      <a:cubicBezTo>
                        <a:pt x="419" y="53"/>
                        <a:pt x="419" y="52"/>
                        <a:pt x="421" y="52"/>
                      </a:cubicBezTo>
                      <a:cubicBezTo>
                        <a:pt x="425" y="52"/>
                        <a:pt x="419" y="56"/>
                        <a:pt x="424" y="56"/>
                      </a:cubicBezTo>
                      <a:cubicBezTo>
                        <a:pt x="425" y="54"/>
                        <a:pt x="424" y="52"/>
                        <a:pt x="427" y="51"/>
                      </a:cubicBezTo>
                      <a:cubicBezTo>
                        <a:pt x="426" y="50"/>
                        <a:pt x="425" y="48"/>
                        <a:pt x="423" y="47"/>
                      </a:cubicBezTo>
                      <a:cubicBezTo>
                        <a:pt x="424" y="51"/>
                        <a:pt x="419" y="47"/>
                        <a:pt x="417" y="50"/>
                      </a:cubicBezTo>
                      <a:cubicBezTo>
                        <a:pt x="416" y="48"/>
                        <a:pt x="414" y="50"/>
                        <a:pt x="413" y="47"/>
                      </a:cubicBezTo>
                      <a:cubicBezTo>
                        <a:pt x="414" y="47"/>
                        <a:pt x="416" y="45"/>
                        <a:pt x="417" y="47"/>
                      </a:cubicBezTo>
                      <a:cubicBezTo>
                        <a:pt x="418" y="45"/>
                        <a:pt x="421" y="47"/>
                        <a:pt x="422" y="46"/>
                      </a:cubicBezTo>
                      <a:cubicBezTo>
                        <a:pt x="422" y="45"/>
                        <a:pt x="422" y="45"/>
                        <a:pt x="422" y="45"/>
                      </a:cubicBezTo>
                      <a:cubicBezTo>
                        <a:pt x="422" y="45"/>
                        <a:pt x="421" y="45"/>
                        <a:pt x="421" y="44"/>
                      </a:cubicBezTo>
                      <a:cubicBezTo>
                        <a:pt x="422" y="42"/>
                        <a:pt x="424" y="39"/>
                        <a:pt x="428" y="38"/>
                      </a:cubicBezTo>
                      <a:cubicBezTo>
                        <a:pt x="424" y="32"/>
                        <a:pt x="424" y="32"/>
                        <a:pt x="424" y="32"/>
                      </a:cubicBezTo>
                      <a:cubicBezTo>
                        <a:pt x="425" y="32"/>
                        <a:pt x="427" y="32"/>
                        <a:pt x="428" y="31"/>
                      </a:cubicBezTo>
                      <a:cubicBezTo>
                        <a:pt x="427" y="30"/>
                        <a:pt x="427" y="30"/>
                        <a:pt x="427" y="30"/>
                      </a:cubicBezTo>
                      <a:cubicBezTo>
                        <a:pt x="425" y="30"/>
                        <a:pt x="424" y="30"/>
                        <a:pt x="422" y="31"/>
                      </a:cubicBezTo>
                      <a:cubicBezTo>
                        <a:pt x="421" y="30"/>
                        <a:pt x="421" y="28"/>
                        <a:pt x="421" y="27"/>
                      </a:cubicBezTo>
                      <a:cubicBezTo>
                        <a:pt x="422" y="25"/>
                        <a:pt x="427" y="25"/>
                        <a:pt x="428" y="22"/>
                      </a:cubicBezTo>
                      <a:cubicBezTo>
                        <a:pt x="424" y="22"/>
                        <a:pt x="421" y="21"/>
                        <a:pt x="417" y="20"/>
                      </a:cubicBezTo>
                      <a:cubicBezTo>
                        <a:pt x="415" y="24"/>
                        <a:pt x="411" y="19"/>
                        <a:pt x="409" y="21"/>
                      </a:cubicBezTo>
                      <a:cubicBezTo>
                        <a:pt x="406" y="19"/>
                        <a:pt x="404" y="23"/>
                        <a:pt x="401" y="20"/>
                      </a:cubicBezTo>
                      <a:cubicBezTo>
                        <a:pt x="397" y="21"/>
                        <a:pt x="398" y="17"/>
                        <a:pt x="394" y="16"/>
                      </a:cubicBezTo>
                      <a:cubicBezTo>
                        <a:pt x="391" y="16"/>
                        <a:pt x="388" y="16"/>
                        <a:pt x="385" y="17"/>
                      </a:cubicBezTo>
                      <a:cubicBezTo>
                        <a:pt x="383" y="15"/>
                        <a:pt x="382" y="18"/>
                        <a:pt x="380" y="16"/>
                      </a:cubicBezTo>
                      <a:cubicBezTo>
                        <a:pt x="372" y="17"/>
                        <a:pt x="366" y="15"/>
                        <a:pt x="359" y="16"/>
                      </a:cubicBezTo>
                      <a:cubicBezTo>
                        <a:pt x="355" y="14"/>
                        <a:pt x="348" y="17"/>
                        <a:pt x="344" y="15"/>
                      </a:cubicBezTo>
                      <a:cubicBezTo>
                        <a:pt x="331" y="15"/>
                        <a:pt x="319" y="14"/>
                        <a:pt x="307" y="13"/>
                      </a:cubicBezTo>
                      <a:cubicBezTo>
                        <a:pt x="302" y="11"/>
                        <a:pt x="298" y="11"/>
                        <a:pt x="293" y="12"/>
                      </a:cubicBezTo>
                      <a:cubicBezTo>
                        <a:pt x="292" y="12"/>
                        <a:pt x="290" y="9"/>
                        <a:pt x="289" y="11"/>
                      </a:cubicBezTo>
                      <a:cubicBezTo>
                        <a:pt x="276" y="8"/>
                        <a:pt x="264" y="6"/>
                        <a:pt x="250" y="5"/>
                      </a:cubicBezTo>
                      <a:cubicBezTo>
                        <a:pt x="205" y="0"/>
                        <a:pt x="153" y="4"/>
                        <a:pt x="108" y="2"/>
                      </a:cubicBezTo>
                      <a:cubicBezTo>
                        <a:pt x="105" y="1"/>
                        <a:pt x="100" y="2"/>
                        <a:pt x="97" y="1"/>
                      </a:cubicBezTo>
                      <a:cubicBezTo>
                        <a:pt x="69" y="4"/>
                        <a:pt x="39" y="5"/>
                        <a:pt x="16" y="19"/>
                      </a:cubicBezTo>
                      <a:cubicBezTo>
                        <a:pt x="11" y="29"/>
                        <a:pt x="3" y="39"/>
                        <a:pt x="3" y="50"/>
                      </a:cubicBezTo>
                      <a:cubicBezTo>
                        <a:pt x="0" y="56"/>
                        <a:pt x="1" y="64"/>
                        <a:pt x="2" y="70"/>
                      </a:cubicBezTo>
                      <a:cubicBezTo>
                        <a:pt x="1" y="73"/>
                        <a:pt x="1" y="76"/>
                        <a:pt x="3" y="79"/>
                      </a:cubicBezTo>
                      <a:cubicBezTo>
                        <a:pt x="1" y="81"/>
                        <a:pt x="5" y="83"/>
                        <a:pt x="2" y="84"/>
                      </a:cubicBezTo>
                      <a:cubicBezTo>
                        <a:pt x="2" y="91"/>
                        <a:pt x="4" y="98"/>
                        <a:pt x="5" y="104"/>
                      </a:cubicBezTo>
                      <a:cubicBezTo>
                        <a:pt x="8" y="107"/>
                        <a:pt x="7" y="111"/>
                        <a:pt x="8" y="114"/>
                      </a:cubicBezTo>
                      <a:cubicBezTo>
                        <a:pt x="5" y="118"/>
                        <a:pt x="10" y="122"/>
                        <a:pt x="7" y="126"/>
                      </a:cubicBezTo>
                      <a:cubicBezTo>
                        <a:pt x="11" y="130"/>
                        <a:pt x="5" y="135"/>
                        <a:pt x="6" y="139"/>
                      </a:cubicBezTo>
                      <a:cubicBezTo>
                        <a:pt x="4" y="139"/>
                        <a:pt x="4" y="140"/>
                        <a:pt x="4" y="141"/>
                      </a:cubicBezTo>
                      <a:cubicBezTo>
                        <a:pt x="7" y="144"/>
                        <a:pt x="2" y="147"/>
                        <a:pt x="4" y="150"/>
                      </a:cubicBezTo>
                      <a:cubicBezTo>
                        <a:pt x="1" y="153"/>
                        <a:pt x="6" y="155"/>
                        <a:pt x="4" y="158"/>
                      </a:cubicBezTo>
                      <a:cubicBezTo>
                        <a:pt x="21" y="175"/>
                        <a:pt x="21" y="175"/>
                        <a:pt x="21" y="175"/>
                      </a:cubicBezTo>
                      <a:cubicBezTo>
                        <a:pt x="22" y="178"/>
                        <a:pt x="23" y="182"/>
                        <a:pt x="26" y="185"/>
                      </a:cubicBezTo>
                      <a:cubicBezTo>
                        <a:pt x="41" y="193"/>
                        <a:pt x="59" y="196"/>
                        <a:pt x="77" y="201"/>
                      </a:cubicBezTo>
                      <a:cubicBezTo>
                        <a:pt x="82" y="202"/>
                        <a:pt x="87" y="202"/>
                        <a:pt x="91" y="205"/>
                      </a:cubicBezTo>
                      <a:cubicBezTo>
                        <a:pt x="108" y="207"/>
                        <a:pt x="124" y="211"/>
                        <a:pt x="141" y="212"/>
                      </a:cubicBezTo>
                      <a:cubicBezTo>
                        <a:pt x="147" y="210"/>
                        <a:pt x="152" y="213"/>
                        <a:pt x="159" y="212"/>
                      </a:cubicBezTo>
                      <a:cubicBezTo>
                        <a:pt x="177" y="214"/>
                        <a:pt x="197" y="213"/>
                        <a:pt x="216" y="212"/>
                      </a:cubicBezTo>
                      <a:cubicBezTo>
                        <a:pt x="229" y="213"/>
                        <a:pt x="242" y="209"/>
                        <a:pt x="255" y="208"/>
                      </a:cubicBezTo>
                      <a:cubicBezTo>
                        <a:pt x="259" y="205"/>
                        <a:pt x="265" y="206"/>
                        <a:pt x="270" y="205"/>
                      </a:cubicBezTo>
                      <a:cubicBezTo>
                        <a:pt x="272" y="204"/>
                        <a:pt x="274" y="202"/>
                        <a:pt x="276" y="203"/>
                      </a:cubicBezTo>
                      <a:cubicBezTo>
                        <a:pt x="280" y="199"/>
                        <a:pt x="287" y="201"/>
                        <a:pt x="292" y="199"/>
                      </a:cubicBezTo>
                      <a:cubicBezTo>
                        <a:pt x="296" y="199"/>
                        <a:pt x="299" y="195"/>
                        <a:pt x="304" y="196"/>
                      </a:cubicBezTo>
                      <a:cubicBezTo>
                        <a:pt x="308" y="195"/>
                        <a:pt x="313" y="195"/>
                        <a:pt x="317" y="193"/>
                      </a:cubicBezTo>
                      <a:cubicBezTo>
                        <a:pt x="320" y="195"/>
                        <a:pt x="321" y="190"/>
                        <a:pt x="323" y="192"/>
                      </a:cubicBezTo>
                      <a:cubicBezTo>
                        <a:pt x="324" y="188"/>
                        <a:pt x="328" y="192"/>
                        <a:pt x="330" y="191"/>
                      </a:cubicBezTo>
                      <a:cubicBezTo>
                        <a:pt x="331" y="190"/>
                        <a:pt x="332" y="189"/>
                        <a:pt x="334" y="189"/>
                      </a:cubicBezTo>
                      <a:cubicBezTo>
                        <a:pt x="336" y="187"/>
                        <a:pt x="340" y="188"/>
                        <a:pt x="343" y="187"/>
                      </a:cubicBezTo>
                      <a:cubicBezTo>
                        <a:pt x="344" y="186"/>
                        <a:pt x="342" y="185"/>
                        <a:pt x="343" y="184"/>
                      </a:cubicBezTo>
                      <a:cubicBezTo>
                        <a:pt x="345" y="185"/>
                        <a:pt x="347" y="185"/>
                        <a:pt x="348" y="186"/>
                      </a:cubicBezTo>
                      <a:cubicBezTo>
                        <a:pt x="349" y="186"/>
                        <a:pt x="349" y="185"/>
                        <a:pt x="350" y="185"/>
                      </a:cubicBezTo>
                      <a:cubicBezTo>
                        <a:pt x="348" y="182"/>
                        <a:pt x="351" y="181"/>
                        <a:pt x="352" y="178"/>
                      </a:cubicBezTo>
                      <a:cubicBezTo>
                        <a:pt x="353" y="178"/>
                        <a:pt x="354" y="177"/>
                        <a:pt x="354" y="177"/>
                      </a:cubicBezTo>
                      <a:cubicBezTo>
                        <a:pt x="359" y="176"/>
                        <a:pt x="363" y="175"/>
                        <a:pt x="368" y="174"/>
                      </a:cubicBezTo>
                      <a:cubicBezTo>
                        <a:pt x="370" y="173"/>
                        <a:pt x="370" y="171"/>
                        <a:pt x="372" y="169"/>
                      </a:cubicBezTo>
                      <a:cubicBezTo>
                        <a:pt x="373" y="170"/>
                        <a:pt x="376" y="170"/>
                        <a:pt x="374" y="172"/>
                      </a:cubicBezTo>
                      <a:cubicBezTo>
                        <a:pt x="376" y="173"/>
                        <a:pt x="377" y="171"/>
                        <a:pt x="378" y="170"/>
                      </a:cubicBezTo>
                      <a:cubicBezTo>
                        <a:pt x="380" y="173"/>
                        <a:pt x="381" y="169"/>
                        <a:pt x="383" y="171"/>
                      </a:cubicBezTo>
                      <a:cubicBezTo>
                        <a:pt x="384" y="167"/>
                        <a:pt x="390" y="169"/>
                        <a:pt x="393" y="166"/>
                      </a:cubicBezTo>
                      <a:cubicBezTo>
                        <a:pt x="395" y="165"/>
                        <a:pt x="395" y="167"/>
                        <a:pt x="395" y="168"/>
                      </a:cubicBezTo>
                      <a:cubicBezTo>
                        <a:pt x="398" y="168"/>
                        <a:pt x="398" y="166"/>
                        <a:pt x="400" y="165"/>
                      </a:cubicBezTo>
                      <a:cubicBezTo>
                        <a:pt x="402" y="167"/>
                        <a:pt x="402" y="167"/>
                        <a:pt x="402" y="167"/>
                      </a:cubicBezTo>
                      <a:cubicBezTo>
                        <a:pt x="406" y="165"/>
                        <a:pt x="406" y="165"/>
                        <a:pt x="406" y="165"/>
                      </a:cubicBezTo>
                      <a:cubicBezTo>
                        <a:pt x="407" y="165"/>
                        <a:pt x="408" y="165"/>
                        <a:pt x="409" y="166"/>
                      </a:cubicBezTo>
                      <a:cubicBezTo>
                        <a:pt x="409" y="165"/>
                        <a:pt x="409" y="165"/>
                        <a:pt x="409" y="165"/>
                      </a:cubicBezTo>
                      <a:cubicBezTo>
                        <a:pt x="408" y="163"/>
                        <a:pt x="404" y="166"/>
                        <a:pt x="403" y="163"/>
                      </a:cubicBezTo>
                      <a:cubicBezTo>
                        <a:pt x="404" y="162"/>
                        <a:pt x="406" y="162"/>
                        <a:pt x="408" y="162"/>
                      </a:cubicBezTo>
                      <a:cubicBezTo>
                        <a:pt x="411" y="161"/>
                        <a:pt x="414" y="161"/>
                        <a:pt x="416" y="161"/>
                      </a:cubicBezTo>
                      <a:cubicBezTo>
                        <a:pt x="417" y="161"/>
                        <a:pt x="417" y="160"/>
                        <a:pt x="418" y="160"/>
                      </a:cubicBezTo>
                      <a:cubicBezTo>
                        <a:pt x="419" y="160"/>
                        <a:pt x="419" y="160"/>
                        <a:pt x="419" y="160"/>
                      </a:cubicBezTo>
                      <a:cubicBezTo>
                        <a:pt x="421" y="159"/>
                        <a:pt x="423" y="162"/>
                        <a:pt x="424" y="159"/>
                      </a:cubicBezTo>
                      <a:cubicBezTo>
                        <a:pt x="425" y="160"/>
                        <a:pt x="425" y="160"/>
                        <a:pt x="425" y="160"/>
                      </a:cubicBezTo>
                      <a:cubicBezTo>
                        <a:pt x="427" y="160"/>
                        <a:pt x="427" y="159"/>
                        <a:pt x="428" y="159"/>
                      </a:cubicBezTo>
                      <a:cubicBezTo>
                        <a:pt x="429" y="159"/>
                        <a:pt x="431" y="158"/>
                        <a:pt x="430" y="160"/>
                      </a:cubicBezTo>
                      <a:cubicBezTo>
                        <a:pt x="432" y="159"/>
                        <a:pt x="435" y="160"/>
                        <a:pt x="436" y="159"/>
                      </a:cubicBezTo>
                      <a:cubicBezTo>
                        <a:pt x="434" y="158"/>
                        <a:pt x="435" y="159"/>
                        <a:pt x="434" y="159"/>
                      </a:cubicBezTo>
                      <a:cubicBezTo>
                        <a:pt x="433" y="158"/>
                        <a:pt x="432" y="158"/>
                        <a:pt x="432" y="157"/>
                      </a:cubicBezTo>
                      <a:cubicBezTo>
                        <a:pt x="432" y="159"/>
                        <a:pt x="429" y="158"/>
                        <a:pt x="428" y="158"/>
                      </a:cubicBezTo>
                      <a:cubicBezTo>
                        <a:pt x="428" y="157"/>
                        <a:pt x="427" y="156"/>
                        <a:pt x="428" y="156"/>
                      </a:cubicBezTo>
                      <a:cubicBezTo>
                        <a:pt x="430" y="155"/>
                        <a:pt x="432" y="155"/>
                        <a:pt x="433" y="156"/>
                      </a:cubicBezTo>
                      <a:cubicBezTo>
                        <a:pt x="435" y="153"/>
                        <a:pt x="440" y="156"/>
                        <a:pt x="442" y="155"/>
                      </a:cubicBezTo>
                      <a:cubicBezTo>
                        <a:pt x="447" y="154"/>
                        <a:pt x="452" y="155"/>
                        <a:pt x="456" y="153"/>
                      </a:cubicBezTo>
                      <a:cubicBezTo>
                        <a:pt x="455" y="153"/>
                        <a:pt x="455" y="153"/>
                        <a:pt x="455" y="153"/>
                      </a:cubicBezTo>
                      <a:cubicBezTo>
                        <a:pt x="454" y="151"/>
                        <a:pt x="452" y="153"/>
                        <a:pt x="451" y="153"/>
                      </a:cubicBezTo>
                      <a:cubicBezTo>
                        <a:pt x="447" y="154"/>
                        <a:pt x="443" y="153"/>
                        <a:pt x="439" y="153"/>
                      </a:cubicBezTo>
                      <a:cubicBezTo>
                        <a:pt x="435" y="156"/>
                        <a:pt x="429" y="153"/>
                        <a:pt x="425" y="156"/>
                      </a:cubicBezTo>
                      <a:cubicBezTo>
                        <a:pt x="425" y="157"/>
                        <a:pt x="428" y="156"/>
                        <a:pt x="427" y="158"/>
                      </a:cubicBezTo>
                      <a:cubicBezTo>
                        <a:pt x="426" y="158"/>
                        <a:pt x="425" y="159"/>
                        <a:pt x="424" y="159"/>
                      </a:cubicBezTo>
                      <a:cubicBezTo>
                        <a:pt x="421" y="157"/>
                        <a:pt x="425" y="155"/>
                        <a:pt x="424" y="153"/>
                      </a:cubicBezTo>
                      <a:cubicBezTo>
                        <a:pt x="426" y="152"/>
                        <a:pt x="429" y="153"/>
                        <a:pt x="431" y="153"/>
                      </a:cubicBezTo>
                      <a:cubicBezTo>
                        <a:pt x="439" y="150"/>
                        <a:pt x="449" y="152"/>
                        <a:pt x="458" y="150"/>
                      </a:cubicBezTo>
                      <a:cubicBezTo>
                        <a:pt x="461" y="148"/>
                        <a:pt x="467" y="151"/>
                        <a:pt x="469" y="149"/>
                      </a:cubicBezTo>
                      <a:cubicBezTo>
                        <a:pt x="465" y="148"/>
                        <a:pt x="460" y="150"/>
                        <a:pt x="456" y="149"/>
                      </a:cubicBezTo>
                      <a:cubicBezTo>
                        <a:pt x="443" y="150"/>
                        <a:pt x="430" y="149"/>
                        <a:pt x="418" y="150"/>
                      </a:cubicBezTo>
                      <a:cubicBezTo>
                        <a:pt x="415" y="150"/>
                        <a:pt x="415" y="147"/>
                        <a:pt x="414" y="146"/>
                      </a:cubicBezTo>
                      <a:cubicBezTo>
                        <a:pt x="430" y="144"/>
                        <a:pt x="449" y="142"/>
                        <a:pt x="464" y="140"/>
                      </a:cubicBezTo>
                      <a:cubicBezTo>
                        <a:pt x="463" y="139"/>
                        <a:pt x="461" y="141"/>
                        <a:pt x="459" y="140"/>
                      </a:cubicBezTo>
                      <a:cubicBezTo>
                        <a:pt x="450" y="141"/>
                        <a:pt x="439" y="141"/>
                        <a:pt x="430" y="141"/>
                      </a:cubicBezTo>
                      <a:cubicBezTo>
                        <a:pt x="425" y="141"/>
                        <a:pt x="421" y="141"/>
                        <a:pt x="417" y="142"/>
                      </a:cubicBezTo>
                      <a:cubicBezTo>
                        <a:pt x="414" y="138"/>
                        <a:pt x="412" y="144"/>
                        <a:pt x="409" y="143"/>
                      </a:cubicBezTo>
                      <a:cubicBezTo>
                        <a:pt x="404" y="137"/>
                        <a:pt x="415" y="141"/>
                        <a:pt x="417" y="139"/>
                      </a:cubicBezTo>
                      <a:close/>
                      <a:moveTo>
                        <a:pt x="420" y="40"/>
                      </a:moveTo>
                      <a:cubicBezTo>
                        <a:pt x="421" y="41"/>
                        <a:pt x="421" y="41"/>
                        <a:pt x="421" y="41"/>
                      </a:cubicBezTo>
                      <a:cubicBezTo>
                        <a:pt x="418" y="44"/>
                        <a:pt x="418" y="44"/>
                        <a:pt x="418" y="44"/>
                      </a:cubicBezTo>
                      <a:cubicBezTo>
                        <a:pt x="418" y="42"/>
                        <a:pt x="417" y="39"/>
                        <a:pt x="420" y="40"/>
                      </a:cubicBezTo>
                      <a:close/>
                      <a:moveTo>
                        <a:pt x="334" y="180"/>
                      </a:moveTo>
                      <a:cubicBezTo>
                        <a:pt x="336" y="179"/>
                        <a:pt x="335" y="181"/>
                        <a:pt x="336" y="182"/>
                      </a:cubicBezTo>
                      <a:cubicBezTo>
                        <a:pt x="335" y="183"/>
                        <a:pt x="334" y="181"/>
                        <a:pt x="334" y="180"/>
                      </a:cubicBezTo>
                      <a:close/>
                      <a:moveTo>
                        <a:pt x="340" y="185"/>
                      </a:moveTo>
                      <a:cubicBezTo>
                        <a:pt x="337" y="185"/>
                        <a:pt x="337" y="185"/>
                        <a:pt x="337" y="185"/>
                      </a:cubicBezTo>
                      <a:cubicBezTo>
                        <a:pt x="337" y="183"/>
                        <a:pt x="341" y="181"/>
                        <a:pt x="340" y="184"/>
                      </a:cubicBezTo>
                      <a:lnTo>
                        <a:pt x="340" y="185"/>
                      </a:lnTo>
                      <a:close/>
                      <a:moveTo>
                        <a:pt x="345" y="174"/>
                      </a:moveTo>
                      <a:cubicBezTo>
                        <a:pt x="346" y="175"/>
                        <a:pt x="346" y="176"/>
                        <a:pt x="346" y="176"/>
                      </a:cubicBezTo>
                      <a:cubicBezTo>
                        <a:pt x="345" y="176"/>
                        <a:pt x="344" y="175"/>
                        <a:pt x="345" y="174"/>
                      </a:cubicBezTo>
                      <a:close/>
                      <a:moveTo>
                        <a:pt x="346" y="178"/>
                      </a:moveTo>
                      <a:cubicBezTo>
                        <a:pt x="345" y="177"/>
                        <a:pt x="347" y="177"/>
                        <a:pt x="348" y="176"/>
                      </a:cubicBezTo>
                      <a:lnTo>
                        <a:pt x="346" y="178"/>
                      </a:lnTo>
                      <a:close/>
                      <a:moveTo>
                        <a:pt x="422" y="158"/>
                      </a:moveTo>
                      <a:cubicBezTo>
                        <a:pt x="418" y="159"/>
                        <a:pt x="418" y="159"/>
                        <a:pt x="418" y="159"/>
                      </a:cubicBezTo>
                      <a:cubicBezTo>
                        <a:pt x="417" y="157"/>
                        <a:pt x="417" y="157"/>
                        <a:pt x="417" y="157"/>
                      </a:cubicBezTo>
                      <a:lnTo>
                        <a:pt x="422" y="158"/>
                      </a:lnTo>
                      <a:close/>
                      <a:moveTo>
                        <a:pt x="413" y="147"/>
                      </a:moveTo>
                      <a:cubicBezTo>
                        <a:pt x="413" y="148"/>
                        <a:pt x="413" y="148"/>
                        <a:pt x="413" y="148"/>
                      </a:cubicBezTo>
                      <a:cubicBezTo>
                        <a:pt x="413" y="148"/>
                        <a:pt x="412" y="147"/>
                        <a:pt x="412" y="147"/>
                      </a:cubicBezTo>
                      <a:cubicBezTo>
                        <a:pt x="411" y="147"/>
                        <a:pt x="413" y="146"/>
                        <a:pt x="413" y="147"/>
                      </a:cubicBezTo>
                      <a:close/>
                      <a:moveTo>
                        <a:pt x="408" y="144"/>
                      </a:moveTo>
                      <a:cubicBezTo>
                        <a:pt x="409" y="145"/>
                        <a:pt x="410" y="146"/>
                        <a:pt x="410" y="147"/>
                      </a:cubicBezTo>
                      <a:cubicBezTo>
                        <a:pt x="409" y="147"/>
                        <a:pt x="408" y="146"/>
                        <a:pt x="408"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6289"/>
                <p:cNvSpPr/>
                <p:nvPr/>
              </p:nvSpPr>
              <p:spPr bwMode="auto">
                <a:xfrm>
                  <a:off x="4417988" y="5410012"/>
                  <a:ext cx="12956" cy="2159"/>
                </a:xfrm>
                <a:custGeom>
                  <a:avLst/>
                  <a:gdLst>
                    <a:gd name="T0" fmla="*/ 7 w 7"/>
                    <a:gd name="T1" fmla="*/ 0 h 2"/>
                    <a:gd name="T2" fmla="*/ 1 w 7"/>
                    <a:gd name="T3" fmla="*/ 0 h 2"/>
                    <a:gd name="T4" fmla="*/ 0 w 7"/>
                    <a:gd name="T5" fmla="*/ 1 h 2"/>
                    <a:gd name="T6" fmla="*/ 7 w 7"/>
                    <a:gd name="T7" fmla="*/ 0 h 2"/>
                  </a:gdLst>
                  <a:ahLst/>
                  <a:cxnLst>
                    <a:cxn ang="0">
                      <a:pos x="T0" y="T1"/>
                    </a:cxn>
                    <a:cxn ang="0">
                      <a:pos x="T2" y="T3"/>
                    </a:cxn>
                    <a:cxn ang="0">
                      <a:pos x="T4" y="T5"/>
                    </a:cxn>
                    <a:cxn ang="0">
                      <a:pos x="T6" y="T7"/>
                    </a:cxn>
                  </a:cxnLst>
                  <a:rect l="0" t="0" r="r" b="b"/>
                  <a:pathLst>
                    <a:path w="7" h="2">
                      <a:moveTo>
                        <a:pt x="7" y="0"/>
                      </a:moveTo>
                      <a:cubicBezTo>
                        <a:pt x="1" y="0"/>
                        <a:pt x="1" y="0"/>
                        <a:pt x="1" y="0"/>
                      </a:cubicBezTo>
                      <a:cubicBezTo>
                        <a:pt x="0" y="1"/>
                        <a:pt x="0" y="1"/>
                        <a:pt x="0" y="1"/>
                      </a:cubicBezTo>
                      <a:cubicBezTo>
                        <a:pt x="3" y="2"/>
                        <a:pt x="5"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6290"/>
                <p:cNvSpPr/>
                <p:nvPr/>
              </p:nvSpPr>
              <p:spPr bwMode="auto">
                <a:xfrm>
                  <a:off x="3629850" y="5481268"/>
                  <a:ext cx="6478" cy="2159"/>
                </a:xfrm>
                <a:custGeom>
                  <a:avLst/>
                  <a:gdLst>
                    <a:gd name="T0" fmla="*/ 0 w 3"/>
                    <a:gd name="T1" fmla="*/ 0 h 1"/>
                    <a:gd name="T2" fmla="*/ 0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0" y="1"/>
                        <a:pt x="0" y="1"/>
                        <a:pt x="0" y="1"/>
                      </a:cubicBezTo>
                      <a:cubicBezTo>
                        <a:pt x="3" y="1"/>
                        <a:pt x="3" y="1"/>
                        <a:pt x="3" y="1"/>
                      </a:cubicBezTo>
                      <a:cubicBezTo>
                        <a:pt x="2"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6291"/>
                <p:cNvSpPr/>
                <p:nvPr/>
              </p:nvSpPr>
              <p:spPr bwMode="auto">
                <a:xfrm>
                  <a:off x="3627691" y="5485587"/>
                  <a:ext cx="6478" cy="6478"/>
                </a:xfrm>
                <a:custGeom>
                  <a:avLst/>
                  <a:gdLst>
                    <a:gd name="T0" fmla="*/ 1 w 3"/>
                    <a:gd name="T1" fmla="*/ 3 h 3"/>
                    <a:gd name="T2" fmla="*/ 2 w 3"/>
                    <a:gd name="T3" fmla="*/ 1 h 3"/>
                    <a:gd name="T4" fmla="*/ 1 w 3"/>
                    <a:gd name="T5" fmla="*/ 3 h 3"/>
                  </a:gdLst>
                  <a:ahLst/>
                  <a:cxnLst>
                    <a:cxn ang="0">
                      <a:pos x="T0" y="T1"/>
                    </a:cxn>
                    <a:cxn ang="0">
                      <a:pos x="T2" y="T3"/>
                    </a:cxn>
                    <a:cxn ang="0">
                      <a:pos x="T4" y="T5"/>
                    </a:cxn>
                  </a:cxnLst>
                  <a:rect l="0" t="0" r="r" b="b"/>
                  <a:pathLst>
                    <a:path w="3" h="3">
                      <a:moveTo>
                        <a:pt x="1" y="3"/>
                      </a:moveTo>
                      <a:cubicBezTo>
                        <a:pt x="1" y="2"/>
                        <a:pt x="3" y="1"/>
                        <a:pt x="2" y="1"/>
                      </a:cubicBezTo>
                      <a:cubicBezTo>
                        <a:pt x="0"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6292"/>
                <p:cNvSpPr/>
                <p:nvPr/>
              </p:nvSpPr>
              <p:spPr bwMode="auto">
                <a:xfrm>
                  <a:off x="4456855" y="5487746"/>
                  <a:ext cx="28071" cy="12956"/>
                </a:xfrm>
                <a:custGeom>
                  <a:avLst/>
                  <a:gdLst>
                    <a:gd name="T0" fmla="*/ 2 w 15"/>
                    <a:gd name="T1" fmla="*/ 0 h 7"/>
                    <a:gd name="T2" fmla="*/ 4 w 15"/>
                    <a:gd name="T3" fmla="*/ 3 h 7"/>
                    <a:gd name="T4" fmla="*/ 3 w 15"/>
                    <a:gd name="T5" fmla="*/ 5 h 7"/>
                    <a:gd name="T6" fmla="*/ 3 w 15"/>
                    <a:gd name="T7" fmla="*/ 7 h 7"/>
                    <a:gd name="T8" fmla="*/ 10 w 15"/>
                    <a:gd name="T9" fmla="*/ 6 h 7"/>
                    <a:gd name="T10" fmla="*/ 13 w 15"/>
                    <a:gd name="T11" fmla="*/ 2 h 7"/>
                    <a:gd name="T12" fmla="*/ 11 w 15"/>
                    <a:gd name="T13" fmla="*/ 3 h 7"/>
                    <a:gd name="T14" fmla="*/ 9 w 15"/>
                    <a:gd name="T15" fmla="*/ 1 h 7"/>
                    <a:gd name="T16" fmla="*/ 4 w 15"/>
                    <a:gd name="T17" fmla="*/ 2 h 7"/>
                    <a:gd name="T18" fmla="*/ 2 w 1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7">
                      <a:moveTo>
                        <a:pt x="2" y="0"/>
                      </a:moveTo>
                      <a:cubicBezTo>
                        <a:pt x="0" y="2"/>
                        <a:pt x="4" y="2"/>
                        <a:pt x="4" y="3"/>
                      </a:cubicBezTo>
                      <a:cubicBezTo>
                        <a:pt x="4" y="4"/>
                        <a:pt x="5" y="5"/>
                        <a:pt x="3" y="5"/>
                      </a:cubicBezTo>
                      <a:cubicBezTo>
                        <a:pt x="3" y="6"/>
                        <a:pt x="3" y="7"/>
                        <a:pt x="3" y="7"/>
                      </a:cubicBezTo>
                      <a:cubicBezTo>
                        <a:pt x="6" y="7"/>
                        <a:pt x="8" y="7"/>
                        <a:pt x="10" y="6"/>
                      </a:cubicBezTo>
                      <a:cubicBezTo>
                        <a:pt x="9" y="4"/>
                        <a:pt x="15" y="5"/>
                        <a:pt x="13" y="2"/>
                      </a:cubicBezTo>
                      <a:cubicBezTo>
                        <a:pt x="11" y="3"/>
                        <a:pt x="11" y="3"/>
                        <a:pt x="11" y="3"/>
                      </a:cubicBezTo>
                      <a:cubicBezTo>
                        <a:pt x="9" y="1"/>
                        <a:pt x="9" y="1"/>
                        <a:pt x="9" y="1"/>
                      </a:cubicBezTo>
                      <a:cubicBezTo>
                        <a:pt x="7" y="1"/>
                        <a:pt x="5" y="0"/>
                        <a:pt x="4" y="2"/>
                      </a:cubicBezTo>
                      <a:cubicBezTo>
                        <a:pt x="5"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6293"/>
                <p:cNvSpPr/>
                <p:nvPr/>
              </p:nvSpPr>
              <p:spPr bwMode="auto">
                <a:xfrm>
                  <a:off x="4482767" y="5494224"/>
                  <a:ext cx="2159"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6294"/>
                <p:cNvSpPr/>
                <p:nvPr/>
              </p:nvSpPr>
              <p:spPr bwMode="auto">
                <a:xfrm>
                  <a:off x="4480607" y="5498543"/>
                  <a:ext cx="4319" cy="2159"/>
                </a:xfrm>
                <a:custGeom>
                  <a:avLst/>
                  <a:gdLst>
                    <a:gd name="T0" fmla="*/ 0 w 2"/>
                    <a:gd name="T1" fmla="*/ 1 h 2"/>
                    <a:gd name="T2" fmla="*/ 2 w 2"/>
                    <a:gd name="T3" fmla="*/ 1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1" y="2"/>
                        <a:pt x="2"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6295"/>
                <p:cNvSpPr/>
                <p:nvPr/>
              </p:nvSpPr>
              <p:spPr bwMode="auto">
                <a:xfrm>
                  <a:off x="4446059" y="5533091"/>
                  <a:ext cx="17274" cy="6478"/>
                </a:xfrm>
                <a:custGeom>
                  <a:avLst/>
                  <a:gdLst>
                    <a:gd name="T0" fmla="*/ 4 w 9"/>
                    <a:gd name="T1" fmla="*/ 0 h 3"/>
                    <a:gd name="T2" fmla="*/ 0 w 9"/>
                    <a:gd name="T3" fmla="*/ 2 h 3"/>
                    <a:gd name="T4" fmla="*/ 9 w 9"/>
                    <a:gd name="T5" fmla="*/ 2 h 3"/>
                    <a:gd name="T6" fmla="*/ 4 w 9"/>
                    <a:gd name="T7" fmla="*/ 0 h 3"/>
                  </a:gdLst>
                  <a:ahLst/>
                  <a:cxnLst>
                    <a:cxn ang="0">
                      <a:pos x="T0" y="T1"/>
                    </a:cxn>
                    <a:cxn ang="0">
                      <a:pos x="T2" y="T3"/>
                    </a:cxn>
                    <a:cxn ang="0">
                      <a:pos x="T4" y="T5"/>
                    </a:cxn>
                    <a:cxn ang="0">
                      <a:pos x="T6" y="T7"/>
                    </a:cxn>
                  </a:cxnLst>
                  <a:rect l="0" t="0" r="r" b="b"/>
                  <a:pathLst>
                    <a:path w="9" h="3">
                      <a:moveTo>
                        <a:pt x="4" y="0"/>
                      </a:moveTo>
                      <a:cubicBezTo>
                        <a:pt x="2" y="0"/>
                        <a:pt x="2" y="3"/>
                        <a:pt x="0" y="2"/>
                      </a:cubicBezTo>
                      <a:cubicBezTo>
                        <a:pt x="3" y="3"/>
                        <a:pt x="6" y="2"/>
                        <a:pt x="9" y="2"/>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6296"/>
                <p:cNvSpPr/>
                <p:nvPr/>
              </p:nvSpPr>
              <p:spPr bwMode="auto">
                <a:xfrm>
                  <a:off x="4471970" y="5533091"/>
                  <a:ext cx="4319" cy="4319"/>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1"/>
                        <a:pt x="2" y="2"/>
                        <a:pt x="2" y="1"/>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6297"/>
                <p:cNvSpPr/>
                <p:nvPr/>
              </p:nvSpPr>
              <p:spPr bwMode="auto">
                <a:xfrm>
                  <a:off x="4463333" y="5541728"/>
                  <a:ext cx="10796" cy="4319"/>
                </a:xfrm>
                <a:custGeom>
                  <a:avLst/>
                  <a:gdLst>
                    <a:gd name="T0" fmla="*/ 0 w 6"/>
                    <a:gd name="T1" fmla="*/ 1 h 2"/>
                    <a:gd name="T2" fmla="*/ 6 w 6"/>
                    <a:gd name="T3" fmla="*/ 1 h 2"/>
                    <a:gd name="T4" fmla="*/ 0 w 6"/>
                    <a:gd name="T5" fmla="*/ 1 h 2"/>
                  </a:gdLst>
                  <a:ahLst/>
                  <a:cxnLst>
                    <a:cxn ang="0">
                      <a:pos x="T0" y="T1"/>
                    </a:cxn>
                    <a:cxn ang="0">
                      <a:pos x="T2" y="T3"/>
                    </a:cxn>
                    <a:cxn ang="0">
                      <a:pos x="T4" y="T5"/>
                    </a:cxn>
                  </a:cxnLst>
                  <a:rect l="0" t="0" r="r" b="b"/>
                  <a:pathLst>
                    <a:path w="6" h="2">
                      <a:moveTo>
                        <a:pt x="0" y="1"/>
                      </a:moveTo>
                      <a:cubicBezTo>
                        <a:pt x="2" y="2"/>
                        <a:pt x="4" y="0"/>
                        <a:pt x="6" y="1"/>
                      </a:cubicBezTo>
                      <a:cubicBezTo>
                        <a:pt x="4" y="0"/>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6298"/>
                <p:cNvSpPr/>
                <p:nvPr/>
              </p:nvSpPr>
              <p:spPr bwMode="auto">
                <a:xfrm>
                  <a:off x="4478448" y="5541728"/>
                  <a:ext cx="2159" cy="2159"/>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6299"/>
                <p:cNvSpPr/>
                <p:nvPr/>
              </p:nvSpPr>
              <p:spPr bwMode="auto">
                <a:xfrm>
                  <a:off x="4446059" y="5543888"/>
                  <a:ext cx="15115" cy="4319"/>
                </a:xfrm>
                <a:custGeom>
                  <a:avLst/>
                  <a:gdLst>
                    <a:gd name="T0" fmla="*/ 8 w 8"/>
                    <a:gd name="T1" fmla="*/ 0 h 2"/>
                    <a:gd name="T2" fmla="*/ 0 w 8"/>
                    <a:gd name="T3" fmla="*/ 0 h 2"/>
                    <a:gd name="T4" fmla="*/ 8 w 8"/>
                    <a:gd name="T5" fmla="*/ 0 h 2"/>
                  </a:gdLst>
                  <a:ahLst/>
                  <a:cxnLst>
                    <a:cxn ang="0">
                      <a:pos x="T0" y="T1"/>
                    </a:cxn>
                    <a:cxn ang="0">
                      <a:pos x="T2" y="T3"/>
                    </a:cxn>
                    <a:cxn ang="0">
                      <a:pos x="T4" y="T5"/>
                    </a:cxn>
                  </a:cxnLst>
                  <a:rect l="0" t="0" r="r" b="b"/>
                  <a:pathLst>
                    <a:path w="8" h="2">
                      <a:moveTo>
                        <a:pt x="8" y="0"/>
                      </a:moveTo>
                      <a:cubicBezTo>
                        <a:pt x="6" y="0"/>
                        <a:pt x="2" y="0"/>
                        <a:pt x="0" y="0"/>
                      </a:cubicBezTo>
                      <a:cubicBezTo>
                        <a:pt x="2" y="2"/>
                        <a:pt x="6"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6300"/>
                <p:cNvSpPr/>
                <p:nvPr/>
              </p:nvSpPr>
              <p:spPr bwMode="auto">
                <a:xfrm>
                  <a:off x="4508678" y="5552525"/>
                  <a:ext cx="19434" cy="4319"/>
                </a:xfrm>
                <a:custGeom>
                  <a:avLst/>
                  <a:gdLst>
                    <a:gd name="T0" fmla="*/ 0 w 10"/>
                    <a:gd name="T1" fmla="*/ 2 h 2"/>
                    <a:gd name="T2" fmla="*/ 10 w 10"/>
                    <a:gd name="T3" fmla="*/ 1 h 2"/>
                    <a:gd name="T4" fmla="*/ 0 w 10"/>
                    <a:gd name="T5" fmla="*/ 2 h 2"/>
                  </a:gdLst>
                  <a:ahLst/>
                  <a:cxnLst>
                    <a:cxn ang="0">
                      <a:pos x="T0" y="T1"/>
                    </a:cxn>
                    <a:cxn ang="0">
                      <a:pos x="T2" y="T3"/>
                    </a:cxn>
                    <a:cxn ang="0">
                      <a:pos x="T4" y="T5"/>
                    </a:cxn>
                  </a:cxnLst>
                  <a:rect l="0" t="0" r="r" b="b"/>
                  <a:pathLst>
                    <a:path w="10" h="2">
                      <a:moveTo>
                        <a:pt x="0" y="2"/>
                      </a:moveTo>
                      <a:cubicBezTo>
                        <a:pt x="3" y="1"/>
                        <a:pt x="7" y="1"/>
                        <a:pt x="10" y="1"/>
                      </a:cubicBezTo>
                      <a:cubicBezTo>
                        <a:pt x="6" y="1"/>
                        <a:pt x="3"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6301"/>
                <p:cNvSpPr/>
                <p:nvPr/>
              </p:nvSpPr>
              <p:spPr bwMode="auto">
                <a:xfrm>
                  <a:off x="4480607" y="5574117"/>
                  <a:ext cx="34549" cy="10796"/>
                </a:xfrm>
                <a:custGeom>
                  <a:avLst/>
                  <a:gdLst>
                    <a:gd name="T0" fmla="*/ 1 w 19"/>
                    <a:gd name="T1" fmla="*/ 4 h 5"/>
                    <a:gd name="T2" fmla="*/ 4 w 19"/>
                    <a:gd name="T3" fmla="*/ 4 h 5"/>
                    <a:gd name="T4" fmla="*/ 19 w 19"/>
                    <a:gd name="T5" fmla="*/ 3 h 5"/>
                    <a:gd name="T6" fmla="*/ 17 w 19"/>
                    <a:gd name="T7" fmla="*/ 2 h 5"/>
                    <a:gd name="T8" fmla="*/ 17 w 19"/>
                    <a:gd name="T9" fmla="*/ 2 h 5"/>
                    <a:gd name="T10" fmla="*/ 13 w 19"/>
                    <a:gd name="T11" fmla="*/ 1 h 5"/>
                    <a:gd name="T12" fmla="*/ 11 w 19"/>
                    <a:gd name="T13" fmla="*/ 3 h 5"/>
                    <a:gd name="T14" fmla="*/ 9 w 19"/>
                    <a:gd name="T15" fmla="*/ 2 h 5"/>
                    <a:gd name="T16" fmla="*/ 8 w 19"/>
                    <a:gd name="T17" fmla="*/ 2 h 5"/>
                    <a:gd name="T18" fmla="*/ 2 w 19"/>
                    <a:gd name="T19" fmla="*/ 2 h 5"/>
                    <a:gd name="T20" fmla="*/ 1 w 19"/>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
                      <a:moveTo>
                        <a:pt x="1" y="4"/>
                      </a:moveTo>
                      <a:cubicBezTo>
                        <a:pt x="2" y="5"/>
                        <a:pt x="3" y="4"/>
                        <a:pt x="4" y="4"/>
                      </a:cubicBezTo>
                      <a:cubicBezTo>
                        <a:pt x="9" y="4"/>
                        <a:pt x="15" y="4"/>
                        <a:pt x="19" y="3"/>
                      </a:cubicBezTo>
                      <a:cubicBezTo>
                        <a:pt x="17" y="2"/>
                        <a:pt x="17" y="2"/>
                        <a:pt x="17" y="2"/>
                      </a:cubicBezTo>
                      <a:cubicBezTo>
                        <a:pt x="17" y="2"/>
                        <a:pt x="17" y="2"/>
                        <a:pt x="17" y="2"/>
                      </a:cubicBezTo>
                      <a:cubicBezTo>
                        <a:pt x="15" y="4"/>
                        <a:pt x="14" y="2"/>
                        <a:pt x="13" y="1"/>
                      </a:cubicBezTo>
                      <a:cubicBezTo>
                        <a:pt x="11" y="3"/>
                        <a:pt x="11" y="3"/>
                        <a:pt x="11" y="3"/>
                      </a:cubicBezTo>
                      <a:cubicBezTo>
                        <a:pt x="10" y="3"/>
                        <a:pt x="10" y="2"/>
                        <a:pt x="9" y="2"/>
                      </a:cubicBezTo>
                      <a:cubicBezTo>
                        <a:pt x="8" y="2"/>
                        <a:pt x="8" y="2"/>
                        <a:pt x="8" y="2"/>
                      </a:cubicBezTo>
                      <a:cubicBezTo>
                        <a:pt x="6" y="0"/>
                        <a:pt x="4" y="2"/>
                        <a:pt x="2" y="2"/>
                      </a:cubicBezTo>
                      <a:cubicBezTo>
                        <a:pt x="3" y="3"/>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6302"/>
                <p:cNvSpPr/>
                <p:nvPr/>
              </p:nvSpPr>
              <p:spPr bwMode="auto">
                <a:xfrm>
                  <a:off x="4523793" y="5580595"/>
                  <a:ext cx="4319"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6303"/>
                <p:cNvSpPr/>
                <p:nvPr/>
              </p:nvSpPr>
              <p:spPr bwMode="auto">
                <a:xfrm>
                  <a:off x="4456855" y="5589232"/>
                  <a:ext cx="4319" cy="2159"/>
                </a:xfrm>
                <a:custGeom>
                  <a:avLst/>
                  <a:gdLst>
                    <a:gd name="T0" fmla="*/ 2 w 2"/>
                    <a:gd name="T1" fmla="*/ 0 h 1"/>
                    <a:gd name="T2" fmla="*/ 0 w 2"/>
                    <a:gd name="T3" fmla="*/ 0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2"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6304"/>
                <p:cNvSpPr/>
                <p:nvPr/>
              </p:nvSpPr>
              <p:spPr bwMode="auto">
                <a:xfrm>
                  <a:off x="4564819" y="5602188"/>
                  <a:ext cx="4319" cy="4319"/>
                </a:xfrm>
                <a:custGeom>
                  <a:avLst/>
                  <a:gdLst>
                    <a:gd name="T0" fmla="*/ 0 w 2"/>
                    <a:gd name="T1" fmla="*/ 0 h 2"/>
                    <a:gd name="T2" fmla="*/ 0 w 2"/>
                    <a:gd name="T3" fmla="*/ 2 h 2"/>
                    <a:gd name="T4" fmla="*/ 1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1" y="2"/>
                        <a:pt x="1" y="2"/>
                        <a:pt x="1" y="2"/>
                      </a:cubicBezTo>
                      <a:cubicBezTo>
                        <a:pt x="1" y="1"/>
                        <a:pt x="2"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6305"/>
                <p:cNvSpPr/>
                <p:nvPr/>
              </p:nvSpPr>
              <p:spPr bwMode="auto">
                <a:xfrm>
                  <a:off x="4558341" y="5602188"/>
                  <a:ext cx="2159" cy="4319"/>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6306"/>
                <p:cNvSpPr/>
                <p:nvPr/>
              </p:nvSpPr>
              <p:spPr bwMode="auto">
                <a:xfrm>
                  <a:off x="4506519" y="5630259"/>
                  <a:ext cx="2159" cy="2159"/>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6307"/>
                <p:cNvSpPr/>
                <p:nvPr/>
              </p:nvSpPr>
              <p:spPr bwMode="auto">
                <a:xfrm>
                  <a:off x="4549704" y="5630259"/>
                  <a:ext cx="6478" cy="4319"/>
                </a:xfrm>
                <a:custGeom>
                  <a:avLst/>
                  <a:gdLst>
                    <a:gd name="T0" fmla="*/ 0 w 4"/>
                    <a:gd name="T1" fmla="*/ 2 h 2"/>
                    <a:gd name="T2" fmla="*/ 4 w 4"/>
                    <a:gd name="T3" fmla="*/ 1 h 2"/>
                    <a:gd name="T4" fmla="*/ 0 w 4"/>
                    <a:gd name="T5" fmla="*/ 2 h 2"/>
                  </a:gdLst>
                  <a:ahLst/>
                  <a:cxnLst>
                    <a:cxn ang="0">
                      <a:pos x="T0" y="T1"/>
                    </a:cxn>
                    <a:cxn ang="0">
                      <a:pos x="T2" y="T3"/>
                    </a:cxn>
                    <a:cxn ang="0">
                      <a:pos x="T4" y="T5"/>
                    </a:cxn>
                  </a:cxnLst>
                  <a:rect l="0" t="0" r="r" b="b"/>
                  <a:pathLst>
                    <a:path w="4" h="2">
                      <a:moveTo>
                        <a:pt x="0" y="2"/>
                      </a:moveTo>
                      <a:cubicBezTo>
                        <a:pt x="1" y="1"/>
                        <a:pt x="3" y="2"/>
                        <a:pt x="4" y="1"/>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6308"/>
                <p:cNvSpPr/>
                <p:nvPr/>
              </p:nvSpPr>
              <p:spPr bwMode="auto">
                <a:xfrm>
                  <a:off x="4543227" y="5632418"/>
                  <a:ext cx="4319" cy="2159"/>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1" y="0"/>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6309"/>
                <p:cNvSpPr/>
                <p:nvPr/>
              </p:nvSpPr>
              <p:spPr bwMode="auto">
                <a:xfrm>
                  <a:off x="4543227" y="5658329"/>
                  <a:ext cx="15115" cy="4319"/>
                </a:xfrm>
                <a:custGeom>
                  <a:avLst/>
                  <a:gdLst>
                    <a:gd name="T0" fmla="*/ 8 w 8"/>
                    <a:gd name="T1" fmla="*/ 0 h 2"/>
                    <a:gd name="T2" fmla="*/ 0 w 8"/>
                    <a:gd name="T3" fmla="*/ 1 h 2"/>
                    <a:gd name="T4" fmla="*/ 8 w 8"/>
                    <a:gd name="T5" fmla="*/ 0 h 2"/>
                  </a:gdLst>
                  <a:ahLst/>
                  <a:cxnLst>
                    <a:cxn ang="0">
                      <a:pos x="T0" y="T1"/>
                    </a:cxn>
                    <a:cxn ang="0">
                      <a:pos x="T2" y="T3"/>
                    </a:cxn>
                    <a:cxn ang="0">
                      <a:pos x="T4" y="T5"/>
                    </a:cxn>
                  </a:cxnLst>
                  <a:rect l="0" t="0" r="r" b="b"/>
                  <a:pathLst>
                    <a:path w="8" h="2">
                      <a:moveTo>
                        <a:pt x="8" y="0"/>
                      </a:moveTo>
                      <a:cubicBezTo>
                        <a:pt x="5" y="0"/>
                        <a:pt x="2" y="0"/>
                        <a:pt x="0" y="1"/>
                      </a:cubicBezTo>
                      <a:cubicBezTo>
                        <a:pt x="2" y="2"/>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6310"/>
                <p:cNvSpPr/>
                <p:nvPr/>
              </p:nvSpPr>
              <p:spPr bwMode="auto">
                <a:xfrm>
                  <a:off x="4532430" y="5671285"/>
                  <a:ext cx="2159" cy="2159"/>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6311"/>
                <p:cNvSpPr/>
                <p:nvPr/>
              </p:nvSpPr>
              <p:spPr bwMode="auto">
                <a:xfrm>
                  <a:off x="4482767" y="5673444"/>
                  <a:ext cx="4319" cy="4319"/>
                </a:xfrm>
                <a:custGeom>
                  <a:avLst/>
                  <a:gdLst>
                    <a:gd name="T0" fmla="*/ 0 w 2"/>
                    <a:gd name="T1" fmla="*/ 2 h 2"/>
                    <a:gd name="T2" fmla="*/ 0 w 2"/>
                    <a:gd name="T3" fmla="*/ 2 h 2"/>
                    <a:gd name="T4" fmla="*/ 2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0" y="2"/>
                        <a:pt x="0" y="2"/>
                      </a:cubicBezTo>
                      <a:cubicBezTo>
                        <a:pt x="2" y="1"/>
                        <a:pt x="2" y="1"/>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6312"/>
                <p:cNvSpPr/>
                <p:nvPr/>
              </p:nvSpPr>
              <p:spPr bwMode="auto">
                <a:xfrm>
                  <a:off x="4491404" y="5673444"/>
                  <a:ext cx="4319" cy="2159"/>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Freeform 6313"/>
                <p:cNvSpPr/>
                <p:nvPr/>
              </p:nvSpPr>
              <p:spPr bwMode="auto">
                <a:xfrm>
                  <a:off x="4437422" y="5688559"/>
                  <a:ext cx="2159" cy="4319"/>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Freeform 6314"/>
                <p:cNvSpPr/>
                <p:nvPr/>
              </p:nvSpPr>
              <p:spPr bwMode="auto">
                <a:xfrm>
                  <a:off x="4448218" y="5688559"/>
                  <a:ext cx="2159" cy="2159"/>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6315"/>
                <p:cNvSpPr/>
                <p:nvPr/>
              </p:nvSpPr>
              <p:spPr bwMode="auto">
                <a:xfrm>
                  <a:off x="4443900" y="5688559"/>
                  <a:ext cx="2159" cy="2159"/>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6317"/>
                <p:cNvSpPr/>
                <p:nvPr/>
              </p:nvSpPr>
              <p:spPr bwMode="auto">
                <a:xfrm>
                  <a:off x="4428785" y="5690718"/>
                  <a:ext cx="2159"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6318"/>
                <p:cNvSpPr/>
                <p:nvPr/>
              </p:nvSpPr>
              <p:spPr bwMode="auto">
                <a:xfrm>
                  <a:off x="4379121" y="5712311"/>
                  <a:ext cx="15115" cy="8637"/>
                </a:xfrm>
                <a:custGeom>
                  <a:avLst/>
                  <a:gdLst>
                    <a:gd name="T0" fmla="*/ 0 w 8"/>
                    <a:gd name="T1" fmla="*/ 2 h 4"/>
                    <a:gd name="T2" fmla="*/ 0 w 8"/>
                    <a:gd name="T3" fmla="*/ 2 h 4"/>
                    <a:gd name="T4" fmla="*/ 8 w 8"/>
                    <a:gd name="T5" fmla="*/ 1 h 4"/>
                    <a:gd name="T6" fmla="*/ 0 w 8"/>
                    <a:gd name="T7" fmla="*/ 2 h 4"/>
                  </a:gdLst>
                  <a:ahLst/>
                  <a:cxnLst>
                    <a:cxn ang="0">
                      <a:pos x="T0" y="T1"/>
                    </a:cxn>
                    <a:cxn ang="0">
                      <a:pos x="T2" y="T3"/>
                    </a:cxn>
                    <a:cxn ang="0">
                      <a:pos x="T4" y="T5"/>
                    </a:cxn>
                    <a:cxn ang="0">
                      <a:pos x="T6" y="T7"/>
                    </a:cxn>
                  </a:cxnLst>
                  <a:rect l="0" t="0" r="r" b="b"/>
                  <a:pathLst>
                    <a:path w="8" h="4">
                      <a:moveTo>
                        <a:pt x="0" y="2"/>
                      </a:moveTo>
                      <a:cubicBezTo>
                        <a:pt x="0" y="2"/>
                        <a:pt x="0" y="2"/>
                        <a:pt x="0" y="2"/>
                      </a:cubicBezTo>
                      <a:cubicBezTo>
                        <a:pt x="3" y="1"/>
                        <a:pt x="6" y="4"/>
                        <a:pt x="8" y="1"/>
                      </a:cubicBezTo>
                      <a:cubicBezTo>
                        <a:pt x="6" y="0"/>
                        <a:pt x="3"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6319"/>
                <p:cNvSpPr/>
                <p:nvPr/>
              </p:nvSpPr>
              <p:spPr bwMode="auto">
                <a:xfrm>
                  <a:off x="4340254" y="5710152"/>
                  <a:ext cx="19434" cy="10796"/>
                </a:xfrm>
                <a:custGeom>
                  <a:avLst/>
                  <a:gdLst>
                    <a:gd name="T0" fmla="*/ 0 w 11"/>
                    <a:gd name="T1" fmla="*/ 5 h 6"/>
                    <a:gd name="T2" fmla="*/ 3 w 11"/>
                    <a:gd name="T3" fmla="*/ 6 h 6"/>
                    <a:gd name="T4" fmla="*/ 11 w 11"/>
                    <a:gd name="T5" fmla="*/ 3 h 6"/>
                    <a:gd name="T6" fmla="*/ 0 w 11"/>
                    <a:gd name="T7" fmla="*/ 5 h 6"/>
                  </a:gdLst>
                  <a:ahLst/>
                  <a:cxnLst>
                    <a:cxn ang="0">
                      <a:pos x="T0" y="T1"/>
                    </a:cxn>
                    <a:cxn ang="0">
                      <a:pos x="T2" y="T3"/>
                    </a:cxn>
                    <a:cxn ang="0">
                      <a:pos x="T4" y="T5"/>
                    </a:cxn>
                    <a:cxn ang="0">
                      <a:pos x="T6" y="T7"/>
                    </a:cxn>
                  </a:cxnLst>
                  <a:rect l="0" t="0" r="r" b="b"/>
                  <a:pathLst>
                    <a:path w="11" h="6">
                      <a:moveTo>
                        <a:pt x="0" y="5"/>
                      </a:moveTo>
                      <a:cubicBezTo>
                        <a:pt x="1" y="6"/>
                        <a:pt x="2" y="6"/>
                        <a:pt x="3" y="6"/>
                      </a:cubicBezTo>
                      <a:cubicBezTo>
                        <a:pt x="5" y="3"/>
                        <a:pt x="9" y="6"/>
                        <a:pt x="11" y="3"/>
                      </a:cubicBezTo>
                      <a:cubicBezTo>
                        <a:pt x="7" y="6"/>
                        <a:pt x="2" y="0"/>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6320"/>
                <p:cNvSpPr/>
                <p:nvPr/>
              </p:nvSpPr>
              <p:spPr bwMode="auto">
                <a:xfrm>
                  <a:off x="4364006" y="5716629"/>
                  <a:ext cx="10796" cy="4319"/>
                </a:xfrm>
                <a:custGeom>
                  <a:avLst/>
                  <a:gdLst>
                    <a:gd name="T0" fmla="*/ 1 w 6"/>
                    <a:gd name="T1" fmla="*/ 0 h 2"/>
                    <a:gd name="T2" fmla="*/ 1 w 6"/>
                    <a:gd name="T3" fmla="*/ 2 h 2"/>
                    <a:gd name="T4" fmla="*/ 6 w 6"/>
                    <a:gd name="T5" fmla="*/ 0 h 2"/>
                    <a:gd name="T6" fmla="*/ 1 w 6"/>
                    <a:gd name="T7" fmla="*/ 0 h 2"/>
                  </a:gdLst>
                  <a:ahLst/>
                  <a:cxnLst>
                    <a:cxn ang="0">
                      <a:pos x="T0" y="T1"/>
                    </a:cxn>
                    <a:cxn ang="0">
                      <a:pos x="T2" y="T3"/>
                    </a:cxn>
                    <a:cxn ang="0">
                      <a:pos x="T4" y="T5"/>
                    </a:cxn>
                    <a:cxn ang="0">
                      <a:pos x="T6" y="T7"/>
                    </a:cxn>
                  </a:cxnLst>
                  <a:rect l="0" t="0" r="r" b="b"/>
                  <a:pathLst>
                    <a:path w="6" h="2">
                      <a:moveTo>
                        <a:pt x="1" y="0"/>
                      </a:moveTo>
                      <a:cubicBezTo>
                        <a:pt x="0" y="1"/>
                        <a:pt x="1" y="1"/>
                        <a:pt x="1" y="2"/>
                      </a:cubicBezTo>
                      <a:cubicBezTo>
                        <a:pt x="2" y="0"/>
                        <a:pt x="6" y="2"/>
                        <a:pt x="6" y="0"/>
                      </a:cubicBezTo>
                      <a:cubicBezTo>
                        <a:pt x="4"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Freeform 6321"/>
                <p:cNvSpPr/>
                <p:nvPr/>
              </p:nvSpPr>
              <p:spPr bwMode="auto">
                <a:xfrm>
                  <a:off x="4322980" y="5716629"/>
                  <a:ext cx="12956" cy="8637"/>
                </a:xfrm>
                <a:custGeom>
                  <a:avLst/>
                  <a:gdLst>
                    <a:gd name="T0" fmla="*/ 1 w 7"/>
                    <a:gd name="T1" fmla="*/ 0 h 5"/>
                    <a:gd name="T2" fmla="*/ 0 w 7"/>
                    <a:gd name="T3" fmla="*/ 2 h 5"/>
                    <a:gd name="T4" fmla="*/ 2 w 7"/>
                    <a:gd name="T5" fmla="*/ 3 h 5"/>
                    <a:gd name="T6" fmla="*/ 2 w 7"/>
                    <a:gd name="T7" fmla="*/ 5 h 5"/>
                    <a:gd name="T8" fmla="*/ 7 w 7"/>
                    <a:gd name="T9" fmla="*/ 2 h 5"/>
                    <a:gd name="T10" fmla="*/ 1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1" y="0"/>
                      </a:moveTo>
                      <a:cubicBezTo>
                        <a:pt x="0" y="2"/>
                        <a:pt x="0" y="2"/>
                        <a:pt x="0" y="2"/>
                      </a:cubicBezTo>
                      <a:cubicBezTo>
                        <a:pt x="0" y="2"/>
                        <a:pt x="1" y="3"/>
                        <a:pt x="2" y="3"/>
                      </a:cubicBezTo>
                      <a:cubicBezTo>
                        <a:pt x="2" y="5"/>
                        <a:pt x="2" y="5"/>
                        <a:pt x="2" y="5"/>
                      </a:cubicBezTo>
                      <a:cubicBezTo>
                        <a:pt x="4" y="5"/>
                        <a:pt x="7" y="4"/>
                        <a:pt x="7" y="2"/>
                      </a:cubicBezTo>
                      <a:cubicBezTo>
                        <a:pt x="5" y="2"/>
                        <a:pt x="3"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6322"/>
                <p:cNvSpPr/>
                <p:nvPr/>
              </p:nvSpPr>
              <p:spPr bwMode="auto">
                <a:xfrm>
                  <a:off x="4316502" y="5716629"/>
                  <a:ext cx="4319" cy="6478"/>
                </a:xfrm>
                <a:custGeom>
                  <a:avLst/>
                  <a:gdLst>
                    <a:gd name="T0" fmla="*/ 0 w 2"/>
                    <a:gd name="T1" fmla="*/ 4 h 4"/>
                    <a:gd name="T2" fmla="*/ 1 w 2"/>
                    <a:gd name="T3" fmla="*/ 4 h 4"/>
                    <a:gd name="T4" fmla="*/ 2 w 2"/>
                    <a:gd name="T5" fmla="*/ 2 h 4"/>
                    <a:gd name="T6" fmla="*/ 0 w 2"/>
                    <a:gd name="T7" fmla="*/ 4 h 4"/>
                  </a:gdLst>
                  <a:ahLst/>
                  <a:cxnLst>
                    <a:cxn ang="0">
                      <a:pos x="T0" y="T1"/>
                    </a:cxn>
                    <a:cxn ang="0">
                      <a:pos x="T2" y="T3"/>
                    </a:cxn>
                    <a:cxn ang="0">
                      <a:pos x="T4" y="T5"/>
                    </a:cxn>
                    <a:cxn ang="0">
                      <a:pos x="T6" y="T7"/>
                    </a:cxn>
                  </a:cxnLst>
                  <a:rect l="0" t="0" r="r" b="b"/>
                  <a:pathLst>
                    <a:path w="2" h="4">
                      <a:moveTo>
                        <a:pt x="0" y="4"/>
                      </a:moveTo>
                      <a:cubicBezTo>
                        <a:pt x="1" y="4"/>
                        <a:pt x="1" y="4"/>
                        <a:pt x="1" y="4"/>
                      </a:cubicBezTo>
                      <a:cubicBezTo>
                        <a:pt x="2" y="3"/>
                        <a:pt x="2" y="2"/>
                        <a:pt x="2" y="2"/>
                      </a:cubicBezTo>
                      <a:cubicBezTo>
                        <a:pt x="0" y="0"/>
                        <a:pt x="0"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131" name="文本框 130"/>
              <p:cNvSpPr txBox="1"/>
              <p:nvPr/>
            </p:nvSpPr>
            <p:spPr>
              <a:xfrm>
                <a:off x="3258" y="4225"/>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04</a:t>
                </a:r>
                <a:endParaRPr lang="zh-CN" altLang="en-US"/>
              </a:p>
            </p:txBody>
          </p:sp>
        </p:grpSp>
        <p:sp>
          <p:nvSpPr>
            <p:cNvPr id="132" name="文本框 131"/>
            <p:cNvSpPr txBox="1"/>
            <p:nvPr/>
          </p:nvSpPr>
          <p:spPr>
            <a:xfrm>
              <a:off x="2170" y="5424"/>
              <a:ext cx="2670" cy="580"/>
            </a:xfrm>
            <a:prstGeom prst="rect">
              <a:avLst/>
            </a:prstGeom>
            <a:noFill/>
          </p:spPr>
          <p:txBody>
            <a:bodyPr wrap="square" rtlCol="0">
              <a:spAutoFit/>
            </a:bodyPr>
            <a:p>
              <a:pPr algn="ctr"/>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133" name="文本框 132"/>
            <p:cNvSpPr txBox="1"/>
            <p:nvPr/>
          </p:nvSpPr>
          <p:spPr>
            <a:xfrm>
              <a:off x="1410" y="5880"/>
              <a:ext cx="4190" cy="2470"/>
            </a:xfrm>
            <a:prstGeom prst="rect">
              <a:avLst/>
            </a:prstGeom>
            <a:noFill/>
          </p:spPr>
          <p:txBody>
            <a:bodyPr wrap="square" rtlCol="0" anchor="t">
              <a:spAutoFit/>
            </a:bodyPr>
            <a:p>
              <a:pPr algn="ct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spTree>
    <p:custDataLst>
      <p:tags r:id="rId2"/>
    </p:custData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5" name="图片 4" descr="VCG211288994908"/>
          <p:cNvPicPr>
            <a:picLocks noChangeAspect="1"/>
          </p:cNvPicPr>
          <p:nvPr/>
        </p:nvPicPr>
        <p:blipFill>
          <a:blip r:embed="rId1"/>
          <a:srcRect l="12085" t="46313"/>
          <a:stretch>
            <a:fillRect/>
          </a:stretch>
        </p:blipFill>
        <p:spPr>
          <a:xfrm>
            <a:off x="-19050" y="2807335"/>
            <a:ext cx="4420870" cy="4050665"/>
          </a:xfrm>
          <a:prstGeom prst="rect">
            <a:avLst/>
          </a:prstGeom>
        </p:spPr>
      </p:pic>
      <p:pic>
        <p:nvPicPr>
          <p:cNvPr id="6" name="图片 5" descr="QQ截图20220228095710"/>
          <p:cNvPicPr>
            <a:picLocks noChangeAspect="1"/>
          </p:cNvPicPr>
          <p:nvPr/>
        </p:nvPicPr>
        <p:blipFill>
          <a:blip r:embed="rId2"/>
          <a:srcRect l="6073" r="67130" b="44907"/>
          <a:stretch>
            <a:fillRect/>
          </a:stretch>
        </p:blipFill>
        <p:spPr>
          <a:xfrm flipH="1">
            <a:off x="9715500" y="0"/>
            <a:ext cx="2476500" cy="2546350"/>
          </a:xfrm>
          <a:prstGeom prst="rect">
            <a:avLst/>
          </a:prstGeom>
        </p:spPr>
      </p:pic>
      <p:pic>
        <p:nvPicPr>
          <p:cNvPr id="7" name="图片 6" descr="VCG211288994908"/>
          <p:cNvPicPr>
            <a:picLocks noChangeAspect="1"/>
          </p:cNvPicPr>
          <p:nvPr/>
        </p:nvPicPr>
        <p:blipFill>
          <a:blip r:embed="rId1"/>
          <a:srcRect l="50424" t="11667" b="63889"/>
          <a:stretch>
            <a:fillRect/>
          </a:stretch>
        </p:blipFill>
        <p:spPr>
          <a:xfrm>
            <a:off x="10344785" y="2374900"/>
            <a:ext cx="1656715" cy="1225550"/>
          </a:xfrm>
          <a:prstGeom prst="rect">
            <a:avLst/>
          </a:prstGeom>
        </p:spPr>
      </p:pic>
      <p:sp>
        <p:nvSpPr>
          <p:cNvPr id="10" name="文本框 9" descr="7b0a20202020227461726765744d6f64756c65223a202270726f636573734f6e6c696e65466f6e7473220a7d0a"/>
          <p:cNvSpPr txBox="1"/>
          <p:nvPr/>
        </p:nvSpPr>
        <p:spPr>
          <a:xfrm>
            <a:off x="7492365" y="1879600"/>
            <a:ext cx="1248410" cy="1861185"/>
          </a:xfrm>
          <a:prstGeom prst="rect">
            <a:avLst/>
          </a:prstGeom>
          <a:noFill/>
        </p:spPr>
        <p:txBody>
          <a:bodyPr wrap="square" rtlCol="0">
            <a:spAutoFit/>
          </a:bodyPr>
          <a:p>
            <a:r>
              <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rPr>
              <a:t>肆</a:t>
            </a:r>
            <a:endPar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endParaRPr>
          </a:p>
        </p:txBody>
      </p:sp>
      <p:cxnSp>
        <p:nvCxnSpPr>
          <p:cNvPr id="11" name="直接连接符 10"/>
          <p:cNvCxnSpPr/>
          <p:nvPr/>
        </p:nvCxnSpPr>
        <p:spPr>
          <a:xfrm>
            <a:off x="7372350" y="23952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7448550" y="23952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6425565" y="2305685"/>
            <a:ext cx="675005" cy="2897505"/>
          </a:xfrm>
          <a:prstGeom prst="rect">
            <a:avLst/>
          </a:prstGeom>
          <a:noFill/>
        </p:spPr>
        <p:txBody>
          <a:bodyPr vert="eaVert" wrap="square" rtlCol="0">
            <a:spAutoFit/>
          </a:bodyPr>
          <a:p>
            <a:pPr algn="dist"/>
            <a:r>
              <a:rPr lang="zh-CN" sz="3200" b="1">
                <a:solidFill>
                  <a:srgbClr val="C00000"/>
                </a:solidFill>
                <a:latin typeface="汉仪正圆-55W" panose="00020600040101010101" charset="-122"/>
                <a:ea typeface="汉仪正圆-55W" panose="00020600040101010101" charset="-122"/>
                <a:cs typeface="汉仪正圆-55W" panose="00020600040101010101" charset="-122"/>
              </a:rPr>
              <a:t>未来工作规划</a:t>
            </a:r>
            <a:endParaRPr lang="zh-CN" sz="3200" b="1">
              <a:solidFill>
                <a:srgbClr val="C00000"/>
              </a:solidFill>
              <a:latin typeface="汉仪正圆-55W" panose="00020600040101010101" charset="-122"/>
              <a:ea typeface="汉仪正圆-55W" panose="00020600040101010101" charset="-122"/>
              <a:cs typeface="汉仪正圆-55W" panose="00020600040101010101" charset="-122"/>
            </a:endParaRPr>
          </a:p>
        </p:txBody>
      </p:sp>
      <p:sp>
        <p:nvSpPr>
          <p:cNvPr id="14" name="文本框 13"/>
          <p:cNvSpPr txBox="1"/>
          <p:nvPr/>
        </p:nvSpPr>
        <p:spPr>
          <a:xfrm>
            <a:off x="3950335" y="2521585"/>
            <a:ext cx="2398395" cy="3181350"/>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pic>
        <p:nvPicPr>
          <p:cNvPr id="15" name="图片 14" descr="31393936393030313b31393938363539363bcfe9d4c6"/>
          <p:cNvPicPr>
            <a:picLocks noChangeAspect="1"/>
          </p:cNvPicPr>
          <p:nvPr/>
        </p:nvPicPr>
        <p:blipFill>
          <a:blip r:embed="rId3"/>
          <a:srcRect b="41667"/>
          <a:stretch>
            <a:fillRect/>
          </a:stretch>
        </p:blipFill>
        <p:spPr>
          <a:xfrm>
            <a:off x="228600" y="133350"/>
            <a:ext cx="914400" cy="533400"/>
          </a:xfrm>
          <a:prstGeom prst="rect">
            <a:avLst/>
          </a:prstGeom>
        </p:spPr>
      </p:pic>
      <p:pic>
        <p:nvPicPr>
          <p:cNvPr id="16" name="图片 15" descr="31393936393030313b31393938363539363bcfe9d4c6"/>
          <p:cNvPicPr>
            <a:picLocks noChangeAspect="1"/>
          </p:cNvPicPr>
          <p:nvPr/>
        </p:nvPicPr>
        <p:blipFill>
          <a:blip r:embed="rId3"/>
          <a:srcRect b="41667"/>
          <a:stretch>
            <a:fillRect/>
          </a:stretch>
        </p:blipFill>
        <p:spPr>
          <a:xfrm>
            <a:off x="10716260" y="4775200"/>
            <a:ext cx="914400" cy="533400"/>
          </a:xfrm>
          <a:prstGeom prst="rect">
            <a:avLst/>
          </a:prstGeom>
        </p:spPr>
      </p:pic>
      <p:pic>
        <p:nvPicPr>
          <p:cNvPr id="17" name="图片 16" descr="VCG211288994908"/>
          <p:cNvPicPr>
            <a:picLocks noChangeAspect="1"/>
          </p:cNvPicPr>
          <p:nvPr/>
        </p:nvPicPr>
        <p:blipFill>
          <a:blip r:embed="rId1"/>
          <a:srcRect l="72789" t="11667" b="74047"/>
          <a:stretch>
            <a:fillRect/>
          </a:stretch>
        </p:blipFill>
        <p:spPr>
          <a:xfrm rot="2220000" flipH="1">
            <a:off x="2165985" y="1639570"/>
            <a:ext cx="1156970" cy="911225"/>
          </a:xfrm>
          <a:prstGeom prst="rect">
            <a:avLst/>
          </a:prstGeom>
        </p:spPr>
      </p:pic>
    </p:spTree>
    <p:custDataLst>
      <p:tags r:id="rId4"/>
    </p:custData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未来工作规划</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grpSp>
        <p:nvGrpSpPr>
          <p:cNvPr id="7" name="组合 6"/>
          <p:cNvGrpSpPr/>
          <p:nvPr/>
        </p:nvGrpSpPr>
        <p:grpSpPr>
          <a:xfrm>
            <a:off x="1539875" y="1346200"/>
            <a:ext cx="9815830" cy="1176020"/>
            <a:chOff x="2265" y="2420"/>
            <a:chExt cx="15458" cy="1852"/>
          </a:xfrm>
        </p:grpSpPr>
        <p:grpSp>
          <p:nvGrpSpPr>
            <p:cNvPr id="4" name="组合 3"/>
            <p:cNvGrpSpPr/>
            <p:nvPr/>
          </p:nvGrpSpPr>
          <p:grpSpPr>
            <a:xfrm>
              <a:off x="2265" y="2633"/>
              <a:ext cx="1968" cy="1604"/>
              <a:chOff x="2265" y="2633"/>
              <a:chExt cx="1968" cy="1604"/>
            </a:xfrm>
          </p:grpSpPr>
          <p:grpSp>
            <p:nvGrpSpPr>
              <p:cNvPr id="3" name="组合 2"/>
              <p:cNvGrpSpPr/>
              <p:nvPr/>
            </p:nvGrpSpPr>
            <p:grpSpPr>
              <a:xfrm>
                <a:off x="2265" y="2633"/>
                <a:ext cx="1969" cy="1604"/>
                <a:chOff x="6932613" y="2794001"/>
                <a:chExt cx="666750" cy="542925"/>
              </a:xfrm>
              <a:solidFill>
                <a:schemeClr val="tx1">
                  <a:lumMod val="85000"/>
                  <a:lumOff val="15000"/>
                </a:schemeClr>
              </a:solidFill>
            </p:grpSpPr>
            <p:sp>
              <p:nvSpPr>
                <p:cNvPr id="72605" name="Freeform 3736"/>
                <p:cNvSpPr/>
                <p:nvPr/>
              </p:nvSpPr>
              <p:spPr bwMode="auto">
                <a:xfrm>
                  <a:off x="7197726" y="2806701"/>
                  <a:ext cx="3175" cy="3175"/>
                </a:xfrm>
                <a:custGeom>
                  <a:avLst/>
                  <a:gdLst>
                    <a:gd name="T0" fmla="*/ 0 w 2"/>
                    <a:gd name="T1" fmla="*/ 1 h 2"/>
                    <a:gd name="T2" fmla="*/ 0 w 2"/>
                    <a:gd name="T3" fmla="*/ 1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1"/>
                      </a:cubicBezTo>
                      <a:cubicBezTo>
                        <a:pt x="0" y="1"/>
                        <a:pt x="1" y="2"/>
                        <a:pt x="2"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06" name="Freeform 3737"/>
                <p:cNvSpPr/>
                <p:nvPr/>
              </p:nvSpPr>
              <p:spPr bwMode="auto">
                <a:xfrm>
                  <a:off x="7200901" y="2809876"/>
                  <a:ext cx="4763" cy="3175"/>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3" y="0"/>
                        <a:pt x="3" y="0"/>
                        <a:pt x="3" y="0"/>
                      </a:cubicBezTo>
                      <a:cubicBezTo>
                        <a:pt x="2"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07" name="Freeform 3738"/>
                <p:cNvSpPr/>
                <p:nvPr/>
              </p:nvSpPr>
              <p:spPr bwMode="auto">
                <a:xfrm>
                  <a:off x="7196138" y="2813051"/>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08" name="Freeform 3739"/>
                <p:cNvSpPr>
                  <a:spLocks noEditPoints="1"/>
                </p:cNvSpPr>
                <p:nvPr/>
              </p:nvSpPr>
              <p:spPr bwMode="auto">
                <a:xfrm>
                  <a:off x="6932613" y="2795588"/>
                  <a:ext cx="644525" cy="541338"/>
                </a:xfrm>
                <a:custGeom>
                  <a:avLst/>
                  <a:gdLst>
                    <a:gd name="T0" fmla="*/ 432 w 457"/>
                    <a:gd name="T1" fmla="*/ 128 h 384"/>
                    <a:gd name="T2" fmla="*/ 414 w 457"/>
                    <a:gd name="T3" fmla="*/ 284 h 384"/>
                    <a:gd name="T4" fmla="*/ 418 w 457"/>
                    <a:gd name="T5" fmla="*/ 257 h 384"/>
                    <a:gd name="T6" fmla="*/ 384 w 457"/>
                    <a:gd name="T7" fmla="*/ 84 h 384"/>
                    <a:gd name="T8" fmla="*/ 334 w 457"/>
                    <a:gd name="T9" fmla="*/ 28 h 384"/>
                    <a:gd name="T10" fmla="*/ 295 w 457"/>
                    <a:gd name="T11" fmla="*/ 18 h 384"/>
                    <a:gd name="T12" fmla="*/ 312 w 457"/>
                    <a:gd name="T13" fmla="*/ 30 h 384"/>
                    <a:gd name="T14" fmla="*/ 345 w 457"/>
                    <a:gd name="T15" fmla="*/ 58 h 384"/>
                    <a:gd name="T16" fmla="*/ 333 w 457"/>
                    <a:gd name="T17" fmla="*/ 54 h 384"/>
                    <a:gd name="T18" fmla="*/ 270 w 457"/>
                    <a:gd name="T19" fmla="*/ 20 h 384"/>
                    <a:gd name="T20" fmla="*/ 265 w 457"/>
                    <a:gd name="T21" fmla="*/ 9 h 384"/>
                    <a:gd name="T22" fmla="*/ 253 w 457"/>
                    <a:gd name="T23" fmla="*/ 5 h 384"/>
                    <a:gd name="T24" fmla="*/ 198 w 457"/>
                    <a:gd name="T25" fmla="*/ 5 h 384"/>
                    <a:gd name="T26" fmla="*/ 47 w 457"/>
                    <a:gd name="T27" fmla="*/ 74 h 384"/>
                    <a:gd name="T28" fmla="*/ 111 w 457"/>
                    <a:gd name="T29" fmla="*/ 23 h 384"/>
                    <a:gd name="T30" fmla="*/ 195 w 457"/>
                    <a:gd name="T31" fmla="*/ 8 h 384"/>
                    <a:gd name="T32" fmla="*/ 148 w 457"/>
                    <a:gd name="T33" fmla="*/ 34 h 384"/>
                    <a:gd name="T34" fmla="*/ 128 w 457"/>
                    <a:gd name="T35" fmla="*/ 52 h 384"/>
                    <a:gd name="T36" fmla="*/ 81 w 457"/>
                    <a:gd name="T37" fmla="*/ 96 h 384"/>
                    <a:gd name="T38" fmla="*/ 71 w 457"/>
                    <a:gd name="T39" fmla="*/ 103 h 384"/>
                    <a:gd name="T40" fmla="*/ 55 w 457"/>
                    <a:gd name="T41" fmla="*/ 153 h 384"/>
                    <a:gd name="T42" fmla="*/ 50 w 457"/>
                    <a:gd name="T43" fmla="*/ 175 h 384"/>
                    <a:gd name="T44" fmla="*/ 53 w 457"/>
                    <a:gd name="T45" fmla="*/ 210 h 384"/>
                    <a:gd name="T46" fmla="*/ 65 w 457"/>
                    <a:gd name="T47" fmla="*/ 245 h 384"/>
                    <a:gd name="T48" fmla="*/ 59 w 457"/>
                    <a:gd name="T49" fmla="*/ 249 h 384"/>
                    <a:gd name="T50" fmla="*/ 70 w 457"/>
                    <a:gd name="T51" fmla="*/ 259 h 384"/>
                    <a:gd name="T52" fmla="*/ 84 w 457"/>
                    <a:gd name="T53" fmla="*/ 285 h 384"/>
                    <a:gd name="T54" fmla="*/ 97 w 457"/>
                    <a:gd name="T55" fmla="*/ 300 h 384"/>
                    <a:gd name="T56" fmla="*/ 106 w 457"/>
                    <a:gd name="T57" fmla="*/ 314 h 384"/>
                    <a:gd name="T58" fmla="*/ 283 w 457"/>
                    <a:gd name="T59" fmla="*/ 357 h 384"/>
                    <a:gd name="T60" fmla="*/ 22 w 457"/>
                    <a:gd name="T61" fmla="*/ 242 h 384"/>
                    <a:gd name="T62" fmla="*/ 31 w 457"/>
                    <a:gd name="T63" fmla="*/ 240 h 384"/>
                    <a:gd name="T64" fmla="*/ 25 w 457"/>
                    <a:gd name="T65" fmla="*/ 223 h 384"/>
                    <a:gd name="T66" fmla="*/ 10 w 457"/>
                    <a:gd name="T67" fmla="*/ 209 h 384"/>
                    <a:gd name="T68" fmla="*/ 5 w 457"/>
                    <a:gd name="T69" fmla="*/ 226 h 384"/>
                    <a:gd name="T70" fmla="*/ 44 w 457"/>
                    <a:gd name="T71" fmla="*/ 290 h 384"/>
                    <a:gd name="T72" fmla="*/ 259 w 457"/>
                    <a:gd name="T73" fmla="*/ 373 h 384"/>
                    <a:gd name="T74" fmla="*/ 329 w 457"/>
                    <a:gd name="T75" fmla="*/ 349 h 384"/>
                    <a:gd name="T76" fmla="*/ 417 w 457"/>
                    <a:gd name="T77" fmla="*/ 293 h 384"/>
                    <a:gd name="T78" fmla="*/ 304 w 457"/>
                    <a:gd name="T79" fmla="*/ 23 h 384"/>
                    <a:gd name="T80" fmla="*/ 49 w 457"/>
                    <a:gd name="T81" fmla="*/ 173 h 384"/>
                    <a:gd name="T82" fmla="*/ 51 w 457"/>
                    <a:gd name="T83" fmla="*/ 194 h 384"/>
                    <a:gd name="T84" fmla="*/ 144 w 457"/>
                    <a:gd name="T85" fmla="*/ 39 h 384"/>
                    <a:gd name="T86" fmla="*/ 196 w 457"/>
                    <a:gd name="T87" fmla="*/ 83 h 384"/>
                    <a:gd name="T88" fmla="*/ 234 w 457"/>
                    <a:gd name="T89" fmla="*/ 82 h 384"/>
                    <a:gd name="T90" fmla="*/ 99 w 457"/>
                    <a:gd name="T91" fmla="*/ 293 h 384"/>
                    <a:gd name="T92" fmla="*/ 333 w 457"/>
                    <a:gd name="T93" fmla="*/ 305 h 384"/>
                    <a:gd name="T94" fmla="*/ 202 w 457"/>
                    <a:gd name="T95" fmla="*/ 24 h 384"/>
                    <a:gd name="T96" fmla="*/ 90 w 457"/>
                    <a:gd name="T97" fmla="*/ 281 h 384"/>
                    <a:gd name="T98" fmla="*/ 93 w 457"/>
                    <a:gd name="T99" fmla="*/ 283 h 384"/>
                    <a:gd name="T100" fmla="*/ 251 w 457"/>
                    <a:gd name="T101" fmla="*/ 8 h 384"/>
                    <a:gd name="T102" fmla="*/ 100 w 457"/>
                    <a:gd name="T103" fmla="*/ 73 h 384"/>
                    <a:gd name="T104" fmla="*/ 97 w 457"/>
                    <a:gd name="T105" fmla="*/ 80 h 384"/>
                    <a:gd name="T106" fmla="*/ 77 w 457"/>
                    <a:gd name="T107" fmla="*/ 269 h 384"/>
                    <a:gd name="T108" fmla="*/ 329 w 457"/>
                    <a:gd name="T109" fmla="*/ 342 h 384"/>
                    <a:gd name="T110" fmla="*/ 398 w 457"/>
                    <a:gd name="T111" fmla="*/ 249 h 384"/>
                    <a:gd name="T112" fmla="*/ 392 w 457"/>
                    <a:gd name="T113" fmla="*/ 140 h 384"/>
                    <a:gd name="T114" fmla="*/ 353 w 457"/>
                    <a:gd name="T115" fmla="*/ 76 h 384"/>
                    <a:gd name="T116" fmla="*/ 388 w 457"/>
                    <a:gd name="T117" fmla="*/ 104 h 384"/>
                    <a:gd name="T118" fmla="*/ 423 w 457"/>
                    <a:gd name="T119" fmla="*/ 180 h 384"/>
                    <a:gd name="T120" fmla="*/ 411 w 457"/>
                    <a:gd name="T121" fmla="*/ 23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384">
                      <a:moveTo>
                        <a:pt x="445" y="259"/>
                      </a:moveTo>
                      <a:cubicBezTo>
                        <a:pt x="447" y="254"/>
                        <a:pt x="449" y="247"/>
                        <a:pt x="450" y="242"/>
                      </a:cubicBezTo>
                      <a:cubicBezTo>
                        <a:pt x="450" y="225"/>
                        <a:pt x="457" y="206"/>
                        <a:pt x="457" y="188"/>
                      </a:cubicBezTo>
                      <a:cubicBezTo>
                        <a:pt x="456" y="185"/>
                        <a:pt x="457" y="181"/>
                        <a:pt x="456" y="179"/>
                      </a:cubicBezTo>
                      <a:cubicBezTo>
                        <a:pt x="457" y="177"/>
                        <a:pt x="455" y="175"/>
                        <a:pt x="455" y="173"/>
                      </a:cubicBezTo>
                      <a:cubicBezTo>
                        <a:pt x="452" y="166"/>
                        <a:pt x="450" y="158"/>
                        <a:pt x="445" y="152"/>
                      </a:cubicBezTo>
                      <a:cubicBezTo>
                        <a:pt x="446" y="150"/>
                        <a:pt x="444" y="148"/>
                        <a:pt x="443" y="147"/>
                      </a:cubicBezTo>
                      <a:cubicBezTo>
                        <a:pt x="441" y="140"/>
                        <a:pt x="438" y="134"/>
                        <a:pt x="433" y="128"/>
                      </a:cubicBezTo>
                      <a:cubicBezTo>
                        <a:pt x="433" y="127"/>
                        <a:pt x="433" y="127"/>
                        <a:pt x="433" y="127"/>
                      </a:cubicBezTo>
                      <a:cubicBezTo>
                        <a:pt x="431" y="126"/>
                        <a:pt x="432" y="123"/>
                        <a:pt x="429" y="122"/>
                      </a:cubicBezTo>
                      <a:cubicBezTo>
                        <a:pt x="430" y="124"/>
                        <a:pt x="430" y="127"/>
                        <a:pt x="432" y="128"/>
                      </a:cubicBezTo>
                      <a:cubicBezTo>
                        <a:pt x="437" y="140"/>
                        <a:pt x="442" y="151"/>
                        <a:pt x="445" y="163"/>
                      </a:cubicBezTo>
                      <a:cubicBezTo>
                        <a:pt x="449" y="180"/>
                        <a:pt x="455" y="198"/>
                        <a:pt x="447" y="215"/>
                      </a:cubicBezTo>
                      <a:cubicBezTo>
                        <a:pt x="448" y="216"/>
                        <a:pt x="448" y="216"/>
                        <a:pt x="448" y="216"/>
                      </a:cubicBezTo>
                      <a:cubicBezTo>
                        <a:pt x="447" y="217"/>
                        <a:pt x="446" y="220"/>
                        <a:pt x="446" y="222"/>
                      </a:cubicBezTo>
                      <a:cubicBezTo>
                        <a:pt x="446" y="228"/>
                        <a:pt x="441" y="233"/>
                        <a:pt x="443" y="239"/>
                      </a:cubicBezTo>
                      <a:cubicBezTo>
                        <a:pt x="444" y="242"/>
                        <a:pt x="441" y="243"/>
                        <a:pt x="442" y="246"/>
                      </a:cubicBezTo>
                      <a:cubicBezTo>
                        <a:pt x="441" y="250"/>
                        <a:pt x="439" y="254"/>
                        <a:pt x="436" y="257"/>
                      </a:cubicBezTo>
                      <a:cubicBezTo>
                        <a:pt x="437" y="262"/>
                        <a:pt x="432" y="262"/>
                        <a:pt x="431" y="266"/>
                      </a:cubicBezTo>
                      <a:cubicBezTo>
                        <a:pt x="430" y="267"/>
                        <a:pt x="432" y="269"/>
                        <a:pt x="430" y="270"/>
                      </a:cubicBezTo>
                      <a:cubicBezTo>
                        <a:pt x="428" y="272"/>
                        <a:pt x="426" y="273"/>
                        <a:pt x="425" y="276"/>
                      </a:cubicBezTo>
                      <a:cubicBezTo>
                        <a:pt x="421" y="278"/>
                        <a:pt x="418" y="283"/>
                        <a:pt x="414" y="284"/>
                      </a:cubicBezTo>
                      <a:cubicBezTo>
                        <a:pt x="412" y="282"/>
                        <a:pt x="414" y="281"/>
                        <a:pt x="412" y="279"/>
                      </a:cubicBezTo>
                      <a:cubicBezTo>
                        <a:pt x="414" y="278"/>
                        <a:pt x="411" y="276"/>
                        <a:pt x="413" y="274"/>
                      </a:cubicBezTo>
                      <a:cubicBezTo>
                        <a:pt x="410" y="273"/>
                        <a:pt x="413" y="271"/>
                        <a:pt x="414" y="269"/>
                      </a:cubicBezTo>
                      <a:cubicBezTo>
                        <a:pt x="412" y="269"/>
                        <a:pt x="412" y="269"/>
                        <a:pt x="412" y="269"/>
                      </a:cubicBezTo>
                      <a:cubicBezTo>
                        <a:pt x="411" y="266"/>
                        <a:pt x="414" y="266"/>
                        <a:pt x="414" y="264"/>
                      </a:cubicBezTo>
                      <a:cubicBezTo>
                        <a:pt x="414" y="264"/>
                        <a:pt x="414" y="264"/>
                        <a:pt x="414" y="264"/>
                      </a:cubicBezTo>
                      <a:cubicBezTo>
                        <a:pt x="421" y="260"/>
                        <a:pt x="425" y="254"/>
                        <a:pt x="429" y="248"/>
                      </a:cubicBezTo>
                      <a:cubicBezTo>
                        <a:pt x="426" y="249"/>
                        <a:pt x="426" y="253"/>
                        <a:pt x="423" y="254"/>
                      </a:cubicBezTo>
                      <a:cubicBezTo>
                        <a:pt x="421" y="257"/>
                        <a:pt x="418" y="262"/>
                        <a:pt x="415" y="264"/>
                      </a:cubicBezTo>
                      <a:cubicBezTo>
                        <a:pt x="414" y="261"/>
                        <a:pt x="417" y="260"/>
                        <a:pt x="416" y="258"/>
                      </a:cubicBezTo>
                      <a:cubicBezTo>
                        <a:pt x="417" y="257"/>
                        <a:pt x="418" y="257"/>
                        <a:pt x="418" y="257"/>
                      </a:cubicBezTo>
                      <a:cubicBezTo>
                        <a:pt x="418" y="257"/>
                        <a:pt x="418" y="257"/>
                        <a:pt x="418" y="257"/>
                      </a:cubicBezTo>
                      <a:cubicBezTo>
                        <a:pt x="423" y="244"/>
                        <a:pt x="434" y="237"/>
                        <a:pt x="434" y="222"/>
                      </a:cubicBezTo>
                      <a:cubicBezTo>
                        <a:pt x="435" y="222"/>
                        <a:pt x="435" y="222"/>
                        <a:pt x="435" y="222"/>
                      </a:cubicBezTo>
                      <a:cubicBezTo>
                        <a:pt x="435" y="221"/>
                        <a:pt x="435" y="221"/>
                        <a:pt x="435" y="221"/>
                      </a:cubicBezTo>
                      <a:cubicBezTo>
                        <a:pt x="434" y="221"/>
                        <a:pt x="434" y="221"/>
                        <a:pt x="434" y="221"/>
                      </a:cubicBezTo>
                      <a:cubicBezTo>
                        <a:pt x="434" y="217"/>
                        <a:pt x="434" y="212"/>
                        <a:pt x="435" y="207"/>
                      </a:cubicBezTo>
                      <a:cubicBezTo>
                        <a:pt x="436" y="205"/>
                        <a:pt x="434" y="202"/>
                        <a:pt x="436" y="200"/>
                      </a:cubicBezTo>
                      <a:cubicBezTo>
                        <a:pt x="440" y="185"/>
                        <a:pt x="436" y="170"/>
                        <a:pt x="432" y="156"/>
                      </a:cubicBezTo>
                      <a:cubicBezTo>
                        <a:pt x="432" y="151"/>
                        <a:pt x="428" y="148"/>
                        <a:pt x="428" y="143"/>
                      </a:cubicBezTo>
                      <a:cubicBezTo>
                        <a:pt x="425" y="139"/>
                        <a:pt x="423" y="135"/>
                        <a:pt x="421" y="130"/>
                      </a:cubicBezTo>
                      <a:cubicBezTo>
                        <a:pt x="409" y="114"/>
                        <a:pt x="401" y="96"/>
                        <a:pt x="384" y="84"/>
                      </a:cubicBezTo>
                      <a:cubicBezTo>
                        <a:pt x="382" y="84"/>
                        <a:pt x="382" y="80"/>
                        <a:pt x="379" y="80"/>
                      </a:cubicBezTo>
                      <a:cubicBezTo>
                        <a:pt x="378" y="76"/>
                        <a:pt x="375" y="79"/>
                        <a:pt x="372" y="79"/>
                      </a:cubicBezTo>
                      <a:cubicBezTo>
                        <a:pt x="370" y="76"/>
                        <a:pt x="367" y="74"/>
                        <a:pt x="366" y="71"/>
                      </a:cubicBezTo>
                      <a:cubicBezTo>
                        <a:pt x="364" y="71"/>
                        <a:pt x="362" y="68"/>
                        <a:pt x="361" y="66"/>
                      </a:cubicBezTo>
                      <a:cubicBezTo>
                        <a:pt x="357" y="64"/>
                        <a:pt x="353" y="61"/>
                        <a:pt x="349" y="59"/>
                      </a:cubicBezTo>
                      <a:cubicBezTo>
                        <a:pt x="346" y="56"/>
                        <a:pt x="343" y="53"/>
                        <a:pt x="340" y="50"/>
                      </a:cubicBezTo>
                      <a:cubicBezTo>
                        <a:pt x="333" y="41"/>
                        <a:pt x="322" y="34"/>
                        <a:pt x="312" y="27"/>
                      </a:cubicBezTo>
                      <a:cubicBezTo>
                        <a:pt x="313" y="27"/>
                        <a:pt x="315" y="28"/>
                        <a:pt x="315" y="26"/>
                      </a:cubicBezTo>
                      <a:cubicBezTo>
                        <a:pt x="322" y="25"/>
                        <a:pt x="329" y="29"/>
                        <a:pt x="336" y="31"/>
                      </a:cubicBezTo>
                      <a:cubicBezTo>
                        <a:pt x="337" y="30"/>
                        <a:pt x="337" y="30"/>
                        <a:pt x="337" y="30"/>
                      </a:cubicBezTo>
                      <a:cubicBezTo>
                        <a:pt x="334" y="28"/>
                        <a:pt x="334" y="28"/>
                        <a:pt x="334" y="28"/>
                      </a:cubicBezTo>
                      <a:cubicBezTo>
                        <a:pt x="334" y="27"/>
                        <a:pt x="335" y="27"/>
                        <a:pt x="335" y="27"/>
                      </a:cubicBezTo>
                      <a:cubicBezTo>
                        <a:pt x="334" y="26"/>
                        <a:pt x="333" y="26"/>
                        <a:pt x="332" y="25"/>
                      </a:cubicBezTo>
                      <a:cubicBezTo>
                        <a:pt x="332" y="26"/>
                        <a:pt x="332" y="26"/>
                        <a:pt x="332" y="26"/>
                      </a:cubicBezTo>
                      <a:cubicBezTo>
                        <a:pt x="332" y="26"/>
                        <a:pt x="333" y="26"/>
                        <a:pt x="333" y="26"/>
                      </a:cubicBezTo>
                      <a:cubicBezTo>
                        <a:pt x="333" y="27"/>
                        <a:pt x="332" y="27"/>
                        <a:pt x="332" y="27"/>
                      </a:cubicBezTo>
                      <a:cubicBezTo>
                        <a:pt x="329" y="20"/>
                        <a:pt x="321" y="21"/>
                        <a:pt x="316" y="18"/>
                      </a:cubicBezTo>
                      <a:cubicBezTo>
                        <a:pt x="316" y="20"/>
                        <a:pt x="312" y="19"/>
                        <a:pt x="312" y="21"/>
                      </a:cubicBezTo>
                      <a:cubicBezTo>
                        <a:pt x="309" y="21"/>
                        <a:pt x="308" y="19"/>
                        <a:pt x="306" y="19"/>
                      </a:cubicBezTo>
                      <a:cubicBezTo>
                        <a:pt x="301" y="20"/>
                        <a:pt x="299" y="17"/>
                        <a:pt x="294" y="16"/>
                      </a:cubicBezTo>
                      <a:cubicBezTo>
                        <a:pt x="295" y="17"/>
                        <a:pt x="295" y="17"/>
                        <a:pt x="295" y="17"/>
                      </a:cubicBezTo>
                      <a:cubicBezTo>
                        <a:pt x="295" y="18"/>
                        <a:pt x="295" y="18"/>
                        <a:pt x="295" y="18"/>
                      </a:cubicBezTo>
                      <a:cubicBezTo>
                        <a:pt x="294" y="18"/>
                        <a:pt x="294" y="18"/>
                        <a:pt x="293" y="17"/>
                      </a:cubicBezTo>
                      <a:cubicBezTo>
                        <a:pt x="294" y="19"/>
                        <a:pt x="294" y="19"/>
                        <a:pt x="294" y="19"/>
                      </a:cubicBezTo>
                      <a:cubicBezTo>
                        <a:pt x="294" y="19"/>
                        <a:pt x="293" y="20"/>
                        <a:pt x="293" y="20"/>
                      </a:cubicBezTo>
                      <a:cubicBezTo>
                        <a:pt x="299" y="22"/>
                        <a:pt x="304" y="27"/>
                        <a:pt x="310" y="27"/>
                      </a:cubicBezTo>
                      <a:cubicBezTo>
                        <a:pt x="308" y="29"/>
                        <a:pt x="308" y="29"/>
                        <a:pt x="308" y="29"/>
                      </a:cubicBezTo>
                      <a:cubicBezTo>
                        <a:pt x="307" y="28"/>
                        <a:pt x="307" y="28"/>
                        <a:pt x="307" y="28"/>
                      </a:cubicBezTo>
                      <a:cubicBezTo>
                        <a:pt x="306" y="29"/>
                        <a:pt x="306" y="29"/>
                        <a:pt x="306" y="29"/>
                      </a:cubicBezTo>
                      <a:cubicBezTo>
                        <a:pt x="307" y="31"/>
                        <a:pt x="307" y="31"/>
                        <a:pt x="307" y="31"/>
                      </a:cubicBezTo>
                      <a:cubicBezTo>
                        <a:pt x="308" y="31"/>
                        <a:pt x="309" y="31"/>
                        <a:pt x="309" y="30"/>
                      </a:cubicBezTo>
                      <a:cubicBezTo>
                        <a:pt x="309" y="29"/>
                        <a:pt x="309" y="29"/>
                        <a:pt x="309" y="29"/>
                      </a:cubicBezTo>
                      <a:cubicBezTo>
                        <a:pt x="310" y="27"/>
                        <a:pt x="311" y="30"/>
                        <a:pt x="312" y="30"/>
                      </a:cubicBezTo>
                      <a:cubicBezTo>
                        <a:pt x="312" y="30"/>
                        <a:pt x="311" y="29"/>
                        <a:pt x="312" y="28"/>
                      </a:cubicBezTo>
                      <a:cubicBezTo>
                        <a:pt x="313" y="29"/>
                        <a:pt x="317" y="30"/>
                        <a:pt x="316" y="33"/>
                      </a:cubicBezTo>
                      <a:cubicBezTo>
                        <a:pt x="316" y="32"/>
                        <a:pt x="315" y="32"/>
                        <a:pt x="315" y="32"/>
                      </a:cubicBezTo>
                      <a:cubicBezTo>
                        <a:pt x="320" y="36"/>
                        <a:pt x="325" y="42"/>
                        <a:pt x="331" y="44"/>
                      </a:cubicBezTo>
                      <a:cubicBezTo>
                        <a:pt x="332" y="43"/>
                        <a:pt x="332" y="43"/>
                        <a:pt x="332" y="43"/>
                      </a:cubicBezTo>
                      <a:cubicBezTo>
                        <a:pt x="332" y="43"/>
                        <a:pt x="333" y="44"/>
                        <a:pt x="333" y="45"/>
                      </a:cubicBezTo>
                      <a:cubicBezTo>
                        <a:pt x="332" y="45"/>
                        <a:pt x="332" y="45"/>
                        <a:pt x="332" y="45"/>
                      </a:cubicBezTo>
                      <a:cubicBezTo>
                        <a:pt x="334" y="47"/>
                        <a:pt x="334" y="47"/>
                        <a:pt x="334" y="47"/>
                      </a:cubicBezTo>
                      <a:cubicBezTo>
                        <a:pt x="334" y="45"/>
                        <a:pt x="334" y="45"/>
                        <a:pt x="334" y="45"/>
                      </a:cubicBezTo>
                      <a:cubicBezTo>
                        <a:pt x="338" y="49"/>
                        <a:pt x="343" y="54"/>
                        <a:pt x="348" y="59"/>
                      </a:cubicBezTo>
                      <a:cubicBezTo>
                        <a:pt x="347" y="59"/>
                        <a:pt x="346" y="58"/>
                        <a:pt x="345" y="58"/>
                      </a:cubicBezTo>
                      <a:cubicBezTo>
                        <a:pt x="337" y="50"/>
                        <a:pt x="337" y="50"/>
                        <a:pt x="337" y="50"/>
                      </a:cubicBezTo>
                      <a:cubicBezTo>
                        <a:pt x="338" y="52"/>
                        <a:pt x="341" y="53"/>
                        <a:pt x="341" y="55"/>
                      </a:cubicBezTo>
                      <a:cubicBezTo>
                        <a:pt x="343" y="55"/>
                        <a:pt x="343" y="56"/>
                        <a:pt x="345" y="58"/>
                      </a:cubicBezTo>
                      <a:cubicBezTo>
                        <a:pt x="342" y="57"/>
                        <a:pt x="339" y="55"/>
                        <a:pt x="337" y="54"/>
                      </a:cubicBezTo>
                      <a:cubicBezTo>
                        <a:pt x="337" y="54"/>
                        <a:pt x="337" y="54"/>
                        <a:pt x="337" y="54"/>
                      </a:cubicBezTo>
                      <a:cubicBezTo>
                        <a:pt x="336" y="54"/>
                        <a:pt x="335" y="53"/>
                        <a:pt x="335" y="54"/>
                      </a:cubicBezTo>
                      <a:cubicBezTo>
                        <a:pt x="333" y="54"/>
                        <a:pt x="331" y="55"/>
                        <a:pt x="330" y="53"/>
                      </a:cubicBezTo>
                      <a:cubicBezTo>
                        <a:pt x="329" y="53"/>
                        <a:pt x="329" y="53"/>
                        <a:pt x="329" y="53"/>
                      </a:cubicBezTo>
                      <a:cubicBezTo>
                        <a:pt x="329" y="53"/>
                        <a:pt x="328" y="52"/>
                        <a:pt x="328" y="52"/>
                      </a:cubicBezTo>
                      <a:cubicBezTo>
                        <a:pt x="328" y="51"/>
                        <a:pt x="326" y="50"/>
                        <a:pt x="327" y="49"/>
                      </a:cubicBezTo>
                      <a:cubicBezTo>
                        <a:pt x="329" y="50"/>
                        <a:pt x="331" y="53"/>
                        <a:pt x="333" y="54"/>
                      </a:cubicBezTo>
                      <a:cubicBezTo>
                        <a:pt x="333" y="53"/>
                        <a:pt x="333" y="53"/>
                        <a:pt x="333" y="53"/>
                      </a:cubicBezTo>
                      <a:cubicBezTo>
                        <a:pt x="332" y="53"/>
                        <a:pt x="332" y="51"/>
                        <a:pt x="331" y="50"/>
                      </a:cubicBezTo>
                      <a:cubicBezTo>
                        <a:pt x="332" y="51"/>
                        <a:pt x="334" y="51"/>
                        <a:pt x="335" y="50"/>
                      </a:cubicBezTo>
                      <a:cubicBezTo>
                        <a:pt x="332" y="47"/>
                        <a:pt x="328" y="46"/>
                        <a:pt x="324" y="44"/>
                      </a:cubicBezTo>
                      <a:cubicBezTo>
                        <a:pt x="322" y="43"/>
                        <a:pt x="319" y="45"/>
                        <a:pt x="319" y="42"/>
                      </a:cubicBezTo>
                      <a:cubicBezTo>
                        <a:pt x="318" y="38"/>
                        <a:pt x="313" y="40"/>
                        <a:pt x="311" y="36"/>
                      </a:cubicBezTo>
                      <a:cubicBezTo>
                        <a:pt x="303" y="30"/>
                        <a:pt x="294" y="25"/>
                        <a:pt x="285" y="21"/>
                      </a:cubicBezTo>
                      <a:cubicBezTo>
                        <a:pt x="285" y="20"/>
                        <a:pt x="285" y="20"/>
                        <a:pt x="285" y="20"/>
                      </a:cubicBezTo>
                      <a:cubicBezTo>
                        <a:pt x="284" y="20"/>
                        <a:pt x="284" y="20"/>
                        <a:pt x="284" y="20"/>
                      </a:cubicBezTo>
                      <a:cubicBezTo>
                        <a:pt x="284" y="20"/>
                        <a:pt x="284" y="20"/>
                        <a:pt x="284" y="20"/>
                      </a:cubicBezTo>
                      <a:cubicBezTo>
                        <a:pt x="280" y="21"/>
                        <a:pt x="275" y="22"/>
                        <a:pt x="270" y="20"/>
                      </a:cubicBezTo>
                      <a:cubicBezTo>
                        <a:pt x="273" y="19"/>
                        <a:pt x="276" y="19"/>
                        <a:pt x="279" y="19"/>
                      </a:cubicBezTo>
                      <a:cubicBezTo>
                        <a:pt x="268" y="19"/>
                        <a:pt x="268" y="19"/>
                        <a:pt x="268" y="19"/>
                      </a:cubicBezTo>
                      <a:cubicBezTo>
                        <a:pt x="268" y="20"/>
                        <a:pt x="268" y="20"/>
                        <a:pt x="268" y="20"/>
                      </a:cubicBezTo>
                      <a:cubicBezTo>
                        <a:pt x="266" y="19"/>
                        <a:pt x="263" y="18"/>
                        <a:pt x="260" y="18"/>
                      </a:cubicBezTo>
                      <a:cubicBezTo>
                        <a:pt x="258" y="17"/>
                        <a:pt x="256" y="16"/>
                        <a:pt x="253" y="15"/>
                      </a:cubicBezTo>
                      <a:cubicBezTo>
                        <a:pt x="255" y="15"/>
                        <a:pt x="255" y="15"/>
                        <a:pt x="255" y="15"/>
                      </a:cubicBezTo>
                      <a:cubicBezTo>
                        <a:pt x="253" y="15"/>
                        <a:pt x="253" y="15"/>
                        <a:pt x="253" y="15"/>
                      </a:cubicBezTo>
                      <a:cubicBezTo>
                        <a:pt x="252" y="14"/>
                        <a:pt x="250" y="14"/>
                        <a:pt x="249" y="13"/>
                      </a:cubicBezTo>
                      <a:cubicBezTo>
                        <a:pt x="252" y="10"/>
                        <a:pt x="256" y="13"/>
                        <a:pt x="258" y="12"/>
                      </a:cubicBezTo>
                      <a:cubicBezTo>
                        <a:pt x="260" y="7"/>
                        <a:pt x="263" y="10"/>
                        <a:pt x="266" y="10"/>
                      </a:cubicBezTo>
                      <a:cubicBezTo>
                        <a:pt x="265" y="9"/>
                        <a:pt x="265" y="9"/>
                        <a:pt x="265" y="9"/>
                      </a:cubicBezTo>
                      <a:cubicBezTo>
                        <a:pt x="269" y="8"/>
                        <a:pt x="272" y="10"/>
                        <a:pt x="275" y="11"/>
                      </a:cubicBezTo>
                      <a:cubicBezTo>
                        <a:pt x="278" y="13"/>
                        <a:pt x="280" y="9"/>
                        <a:pt x="283" y="10"/>
                      </a:cubicBezTo>
                      <a:cubicBezTo>
                        <a:pt x="287" y="13"/>
                        <a:pt x="292" y="10"/>
                        <a:pt x="296" y="11"/>
                      </a:cubicBezTo>
                      <a:cubicBezTo>
                        <a:pt x="300" y="11"/>
                        <a:pt x="304" y="14"/>
                        <a:pt x="307" y="13"/>
                      </a:cubicBezTo>
                      <a:cubicBezTo>
                        <a:pt x="307" y="13"/>
                        <a:pt x="308" y="15"/>
                        <a:pt x="309" y="14"/>
                      </a:cubicBezTo>
                      <a:cubicBezTo>
                        <a:pt x="307" y="11"/>
                        <a:pt x="305" y="12"/>
                        <a:pt x="302" y="12"/>
                      </a:cubicBezTo>
                      <a:cubicBezTo>
                        <a:pt x="301" y="11"/>
                        <a:pt x="298" y="10"/>
                        <a:pt x="297" y="10"/>
                      </a:cubicBezTo>
                      <a:cubicBezTo>
                        <a:pt x="290" y="9"/>
                        <a:pt x="284" y="8"/>
                        <a:pt x="277" y="8"/>
                      </a:cubicBezTo>
                      <a:cubicBezTo>
                        <a:pt x="276" y="7"/>
                        <a:pt x="276" y="7"/>
                        <a:pt x="276" y="7"/>
                      </a:cubicBezTo>
                      <a:cubicBezTo>
                        <a:pt x="261" y="8"/>
                        <a:pt x="245" y="1"/>
                        <a:pt x="232" y="1"/>
                      </a:cubicBezTo>
                      <a:cubicBezTo>
                        <a:pt x="239" y="2"/>
                        <a:pt x="246" y="4"/>
                        <a:pt x="253" y="5"/>
                      </a:cubicBezTo>
                      <a:cubicBezTo>
                        <a:pt x="251" y="6"/>
                        <a:pt x="249" y="6"/>
                        <a:pt x="247" y="5"/>
                      </a:cubicBezTo>
                      <a:cubicBezTo>
                        <a:pt x="245" y="8"/>
                        <a:pt x="242" y="6"/>
                        <a:pt x="239" y="5"/>
                      </a:cubicBezTo>
                      <a:cubicBezTo>
                        <a:pt x="210" y="9"/>
                        <a:pt x="210" y="9"/>
                        <a:pt x="210" y="9"/>
                      </a:cubicBezTo>
                      <a:cubicBezTo>
                        <a:pt x="209" y="11"/>
                        <a:pt x="207" y="11"/>
                        <a:pt x="205" y="11"/>
                      </a:cubicBezTo>
                      <a:cubicBezTo>
                        <a:pt x="204" y="10"/>
                        <a:pt x="202" y="10"/>
                        <a:pt x="201" y="9"/>
                      </a:cubicBezTo>
                      <a:cubicBezTo>
                        <a:pt x="201" y="9"/>
                        <a:pt x="202" y="9"/>
                        <a:pt x="202" y="8"/>
                      </a:cubicBezTo>
                      <a:cubicBezTo>
                        <a:pt x="202" y="8"/>
                        <a:pt x="201" y="9"/>
                        <a:pt x="200" y="9"/>
                      </a:cubicBezTo>
                      <a:cubicBezTo>
                        <a:pt x="200" y="8"/>
                        <a:pt x="199" y="8"/>
                        <a:pt x="199" y="7"/>
                      </a:cubicBezTo>
                      <a:cubicBezTo>
                        <a:pt x="200" y="7"/>
                        <a:pt x="201" y="6"/>
                        <a:pt x="201" y="6"/>
                      </a:cubicBezTo>
                      <a:cubicBezTo>
                        <a:pt x="200" y="5"/>
                        <a:pt x="199" y="6"/>
                        <a:pt x="198" y="6"/>
                      </a:cubicBezTo>
                      <a:cubicBezTo>
                        <a:pt x="198" y="6"/>
                        <a:pt x="198" y="5"/>
                        <a:pt x="198" y="5"/>
                      </a:cubicBezTo>
                      <a:cubicBezTo>
                        <a:pt x="197" y="3"/>
                        <a:pt x="198" y="0"/>
                        <a:pt x="200" y="0"/>
                      </a:cubicBezTo>
                      <a:cubicBezTo>
                        <a:pt x="180" y="1"/>
                        <a:pt x="159" y="4"/>
                        <a:pt x="140" y="11"/>
                      </a:cubicBezTo>
                      <a:cubicBezTo>
                        <a:pt x="134" y="13"/>
                        <a:pt x="129" y="16"/>
                        <a:pt x="123" y="18"/>
                      </a:cubicBezTo>
                      <a:cubicBezTo>
                        <a:pt x="119" y="19"/>
                        <a:pt x="114" y="21"/>
                        <a:pt x="111" y="23"/>
                      </a:cubicBezTo>
                      <a:cubicBezTo>
                        <a:pt x="106" y="24"/>
                        <a:pt x="103" y="28"/>
                        <a:pt x="98" y="28"/>
                      </a:cubicBezTo>
                      <a:cubicBezTo>
                        <a:pt x="95" y="31"/>
                        <a:pt x="92" y="33"/>
                        <a:pt x="89" y="35"/>
                      </a:cubicBezTo>
                      <a:cubicBezTo>
                        <a:pt x="87" y="37"/>
                        <a:pt x="85" y="38"/>
                        <a:pt x="83" y="38"/>
                      </a:cubicBezTo>
                      <a:cubicBezTo>
                        <a:pt x="79" y="42"/>
                        <a:pt x="75" y="45"/>
                        <a:pt x="71" y="49"/>
                      </a:cubicBezTo>
                      <a:cubicBezTo>
                        <a:pt x="70" y="51"/>
                        <a:pt x="68" y="51"/>
                        <a:pt x="67" y="53"/>
                      </a:cubicBezTo>
                      <a:cubicBezTo>
                        <a:pt x="61" y="60"/>
                        <a:pt x="53" y="65"/>
                        <a:pt x="48" y="74"/>
                      </a:cubicBezTo>
                      <a:cubicBezTo>
                        <a:pt x="47" y="74"/>
                        <a:pt x="47" y="74"/>
                        <a:pt x="47" y="74"/>
                      </a:cubicBezTo>
                      <a:cubicBezTo>
                        <a:pt x="40" y="84"/>
                        <a:pt x="33" y="92"/>
                        <a:pt x="29" y="102"/>
                      </a:cubicBezTo>
                      <a:cubicBezTo>
                        <a:pt x="32" y="99"/>
                        <a:pt x="33" y="94"/>
                        <a:pt x="36" y="91"/>
                      </a:cubicBezTo>
                      <a:cubicBezTo>
                        <a:pt x="40" y="92"/>
                        <a:pt x="37" y="88"/>
                        <a:pt x="39" y="87"/>
                      </a:cubicBezTo>
                      <a:cubicBezTo>
                        <a:pt x="40" y="87"/>
                        <a:pt x="40" y="85"/>
                        <a:pt x="41" y="86"/>
                      </a:cubicBezTo>
                      <a:cubicBezTo>
                        <a:pt x="41" y="87"/>
                        <a:pt x="41" y="87"/>
                        <a:pt x="41" y="87"/>
                      </a:cubicBezTo>
                      <a:cubicBezTo>
                        <a:pt x="45" y="85"/>
                        <a:pt x="41" y="81"/>
                        <a:pt x="45" y="79"/>
                      </a:cubicBezTo>
                      <a:cubicBezTo>
                        <a:pt x="46" y="79"/>
                        <a:pt x="45" y="80"/>
                        <a:pt x="46" y="80"/>
                      </a:cubicBezTo>
                      <a:cubicBezTo>
                        <a:pt x="54" y="69"/>
                        <a:pt x="64" y="59"/>
                        <a:pt x="74" y="50"/>
                      </a:cubicBezTo>
                      <a:cubicBezTo>
                        <a:pt x="82" y="43"/>
                        <a:pt x="90" y="37"/>
                        <a:pt x="99" y="31"/>
                      </a:cubicBezTo>
                      <a:cubicBezTo>
                        <a:pt x="102" y="31"/>
                        <a:pt x="103" y="28"/>
                        <a:pt x="106" y="28"/>
                      </a:cubicBezTo>
                      <a:cubicBezTo>
                        <a:pt x="107" y="25"/>
                        <a:pt x="111" y="26"/>
                        <a:pt x="111" y="23"/>
                      </a:cubicBezTo>
                      <a:cubicBezTo>
                        <a:pt x="112" y="23"/>
                        <a:pt x="113" y="23"/>
                        <a:pt x="114" y="23"/>
                      </a:cubicBezTo>
                      <a:cubicBezTo>
                        <a:pt x="125" y="19"/>
                        <a:pt x="138" y="14"/>
                        <a:pt x="150" y="11"/>
                      </a:cubicBezTo>
                      <a:cubicBezTo>
                        <a:pt x="164" y="8"/>
                        <a:pt x="177" y="3"/>
                        <a:pt x="190" y="3"/>
                      </a:cubicBezTo>
                      <a:cubicBezTo>
                        <a:pt x="190" y="2"/>
                        <a:pt x="189" y="3"/>
                        <a:pt x="189" y="2"/>
                      </a:cubicBezTo>
                      <a:cubicBezTo>
                        <a:pt x="190" y="0"/>
                        <a:pt x="192" y="2"/>
                        <a:pt x="193" y="1"/>
                      </a:cubicBezTo>
                      <a:cubicBezTo>
                        <a:pt x="193" y="3"/>
                        <a:pt x="193" y="3"/>
                        <a:pt x="193" y="3"/>
                      </a:cubicBezTo>
                      <a:cubicBezTo>
                        <a:pt x="194" y="3"/>
                        <a:pt x="194" y="3"/>
                        <a:pt x="194" y="3"/>
                      </a:cubicBezTo>
                      <a:cubicBezTo>
                        <a:pt x="194" y="1"/>
                        <a:pt x="194" y="1"/>
                        <a:pt x="194" y="1"/>
                      </a:cubicBezTo>
                      <a:cubicBezTo>
                        <a:pt x="196" y="1"/>
                        <a:pt x="196" y="1"/>
                        <a:pt x="196" y="1"/>
                      </a:cubicBezTo>
                      <a:cubicBezTo>
                        <a:pt x="195" y="3"/>
                        <a:pt x="196" y="5"/>
                        <a:pt x="197" y="7"/>
                      </a:cubicBezTo>
                      <a:cubicBezTo>
                        <a:pt x="196" y="7"/>
                        <a:pt x="195" y="8"/>
                        <a:pt x="195" y="8"/>
                      </a:cubicBezTo>
                      <a:cubicBezTo>
                        <a:pt x="195" y="8"/>
                        <a:pt x="196" y="8"/>
                        <a:pt x="197" y="8"/>
                      </a:cubicBezTo>
                      <a:cubicBezTo>
                        <a:pt x="197" y="8"/>
                        <a:pt x="197" y="9"/>
                        <a:pt x="198" y="9"/>
                      </a:cubicBezTo>
                      <a:cubicBezTo>
                        <a:pt x="197" y="9"/>
                        <a:pt x="196" y="10"/>
                        <a:pt x="196" y="10"/>
                      </a:cubicBezTo>
                      <a:cubicBezTo>
                        <a:pt x="196" y="10"/>
                        <a:pt x="197" y="10"/>
                        <a:pt x="198" y="10"/>
                      </a:cubicBezTo>
                      <a:cubicBezTo>
                        <a:pt x="198" y="11"/>
                        <a:pt x="199" y="13"/>
                        <a:pt x="197" y="15"/>
                      </a:cubicBezTo>
                      <a:cubicBezTo>
                        <a:pt x="189" y="16"/>
                        <a:pt x="181" y="19"/>
                        <a:pt x="174" y="23"/>
                      </a:cubicBezTo>
                      <a:cubicBezTo>
                        <a:pt x="172" y="24"/>
                        <a:pt x="171" y="24"/>
                        <a:pt x="169" y="25"/>
                      </a:cubicBezTo>
                      <a:cubicBezTo>
                        <a:pt x="166" y="26"/>
                        <a:pt x="164" y="29"/>
                        <a:pt x="161" y="29"/>
                      </a:cubicBezTo>
                      <a:cubicBezTo>
                        <a:pt x="158" y="32"/>
                        <a:pt x="154" y="32"/>
                        <a:pt x="150" y="34"/>
                      </a:cubicBezTo>
                      <a:cubicBezTo>
                        <a:pt x="151" y="34"/>
                        <a:pt x="151" y="33"/>
                        <a:pt x="152" y="33"/>
                      </a:cubicBezTo>
                      <a:cubicBezTo>
                        <a:pt x="151" y="33"/>
                        <a:pt x="149" y="33"/>
                        <a:pt x="148" y="34"/>
                      </a:cubicBezTo>
                      <a:cubicBezTo>
                        <a:pt x="149" y="35"/>
                        <a:pt x="150" y="35"/>
                        <a:pt x="150" y="34"/>
                      </a:cubicBezTo>
                      <a:cubicBezTo>
                        <a:pt x="149" y="37"/>
                        <a:pt x="147" y="37"/>
                        <a:pt x="145" y="38"/>
                      </a:cubicBezTo>
                      <a:cubicBezTo>
                        <a:pt x="145" y="37"/>
                        <a:pt x="145" y="37"/>
                        <a:pt x="145" y="37"/>
                      </a:cubicBezTo>
                      <a:cubicBezTo>
                        <a:pt x="145" y="37"/>
                        <a:pt x="145" y="37"/>
                        <a:pt x="145" y="37"/>
                      </a:cubicBezTo>
                      <a:cubicBezTo>
                        <a:pt x="146" y="37"/>
                        <a:pt x="146" y="35"/>
                        <a:pt x="148" y="34"/>
                      </a:cubicBezTo>
                      <a:cubicBezTo>
                        <a:pt x="147" y="33"/>
                        <a:pt x="147" y="33"/>
                        <a:pt x="147" y="33"/>
                      </a:cubicBezTo>
                      <a:cubicBezTo>
                        <a:pt x="142" y="38"/>
                        <a:pt x="142" y="38"/>
                        <a:pt x="142" y="38"/>
                      </a:cubicBezTo>
                      <a:cubicBezTo>
                        <a:pt x="141" y="38"/>
                        <a:pt x="142" y="40"/>
                        <a:pt x="141" y="41"/>
                      </a:cubicBezTo>
                      <a:cubicBezTo>
                        <a:pt x="139" y="40"/>
                        <a:pt x="140" y="43"/>
                        <a:pt x="137" y="43"/>
                      </a:cubicBezTo>
                      <a:cubicBezTo>
                        <a:pt x="137" y="44"/>
                        <a:pt x="137" y="44"/>
                        <a:pt x="137" y="44"/>
                      </a:cubicBezTo>
                      <a:cubicBezTo>
                        <a:pt x="134" y="47"/>
                        <a:pt x="131" y="49"/>
                        <a:pt x="128" y="52"/>
                      </a:cubicBezTo>
                      <a:cubicBezTo>
                        <a:pt x="127" y="52"/>
                        <a:pt x="126" y="54"/>
                        <a:pt x="125" y="52"/>
                      </a:cubicBezTo>
                      <a:cubicBezTo>
                        <a:pt x="124" y="54"/>
                        <a:pt x="124" y="54"/>
                        <a:pt x="124" y="54"/>
                      </a:cubicBezTo>
                      <a:cubicBezTo>
                        <a:pt x="121" y="54"/>
                        <a:pt x="119" y="58"/>
                        <a:pt x="116" y="59"/>
                      </a:cubicBezTo>
                      <a:cubicBezTo>
                        <a:pt x="109" y="63"/>
                        <a:pt x="101" y="70"/>
                        <a:pt x="94" y="75"/>
                      </a:cubicBezTo>
                      <a:cubicBezTo>
                        <a:pt x="94" y="76"/>
                        <a:pt x="94" y="76"/>
                        <a:pt x="94" y="76"/>
                      </a:cubicBezTo>
                      <a:cubicBezTo>
                        <a:pt x="94" y="76"/>
                        <a:pt x="94" y="76"/>
                        <a:pt x="94" y="76"/>
                      </a:cubicBezTo>
                      <a:cubicBezTo>
                        <a:pt x="93" y="77"/>
                        <a:pt x="93" y="77"/>
                        <a:pt x="92" y="76"/>
                      </a:cubicBezTo>
                      <a:cubicBezTo>
                        <a:pt x="92" y="77"/>
                        <a:pt x="91" y="78"/>
                        <a:pt x="92" y="78"/>
                      </a:cubicBezTo>
                      <a:cubicBezTo>
                        <a:pt x="93" y="77"/>
                        <a:pt x="96" y="78"/>
                        <a:pt x="96" y="75"/>
                      </a:cubicBezTo>
                      <a:cubicBezTo>
                        <a:pt x="97" y="75"/>
                        <a:pt x="97" y="75"/>
                        <a:pt x="98" y="76"/>
                      </a:cubicBezTo>
                      <a:cubicBezTo>
                        <a:pt x="93" y="83"/>
                        <a:pt x="85" y="87"/>
                        <a:pt x="81" y="96"/>
                      </a:cubicBezTo>
                      <a:cubicBezTo>
                        <a:pt x="76" y="99"/>
                        <a:pt x="75" y="106"/>
                        <a:pt x="70" y="110"/>
                      </a:cubicBezTo>
                      <a:cubicBezTo>
                        <a:pt x="71" y="108"/>
                        <a:pt x="72" y="106"/>
                        <a:pt x="73" y="105"/>
                      </a:cubicBezTo>
                      <a:cubicBezTo>
                        <a:pt x="73" y="102"/>
                        <a:pt x="74" y="100"/>
                        <a:pt x="75" y="97"/>
                      </a:cubicBezTo>
                      <a:cubicBezTo>
                        <a:pt x="76" y="97"/>
                        <a:pt x="78" y="96"/>
                        <a:pt x="78" y="94"/>
                      </a:cubicBezTo>
                      <a:cubicBezTo>
                        <a:pt x="77" y="93"/>
                        <a:pt x="77" y="93"/>
                        <a:pt x="77" y="93"/>
                      </a:cubicBezTo>
                      <a:cubicBezTo>
                        <a:pt x="76" y="93"/>
                        <a:pt x="77" y="95"/>
                        <a:pt x="77" y="95"/>
                      </a:cubicBezTo>
                      <a:cubicBezTo>
                        <a:pt x="76" y="97"/>
                        <a:pt x="76" y="96"/>
                        <a:pt x="75" y="96"/>
                      </a:cubicBezTo>
                      <a:cubicBezTo>
                        <a:pt x="77" y="91"/>
                        <a:pt x="80" y="86"/>
                        <a:pt x="84" y="81"/>
                      </a:cubicBezTo>
                      <a:cubicBezTo>
                        <a:pt x="81" y="82"/>
                        <a:pt x="81" y="85"/>
                        <a:pt x="79" y="87"/>
                      </a:cubicBezTo>
                      <a:cubicBezTo>
                        <a:pt x="76" y="89"/>
                        <a:pt x="73" y="94"/>
                        <a:pt x="73" y="99"/>
                      </a:cubicBezTo>
                      <a:cubicBezTo>
                        <a:pt x="73" y="101"/>
                        <a:pt x="70" y="101"/>
                        <a:pt x="71" y="103"/>
                      </a:cubicBezTo>
                      <a:cubicBezTo>
                        <a:pt x="73" y="105"/>
                        <a:pt x="70" y="107"/>
                        <a:pt x="69" y="109"/>
                      </a:cubicBezTo>
                      <a:cubicBezTo>
                        <a:pt x="70" y="110"/>
                        <a:pt x="68" y="111"/>
                        <a:pt x="68" y="113"/>
                      </a:cubicBezTo>
                      <a:cubicBezTo>
                        <a:pt x="69" y="113"/>
                        <a:pt x="69" y="113"/>
                        <a:pt x="69" y="113"/>
                      </a:cubicBezTo>
                      <a:cubicBezTo>
                        <a:pt x="68" y="114"/>
                        <a:pt x="67" y="115"/>
                        <a:pt x="68" y="116"/>
                      </a:cubicBezTo>
                      <a:cubicBezTo>
                        <a:pt x="68" y="118"/>
                        <a:pt x="66" y="117"/>
                        <a:pt x="66" y="118"/>
                      </a:cubicBezTo>
                      <a:cubicBezTo>
                        <a:pt x="65" y="123"/>
                        <a:pt x="60" y="128"/>
                        <a:pt x="61" y="133"/>
                      </a:cubicBezTo>
                      <a:cubicBezTo>
                        <a:pt x="59" y="135"/>
                        <a:pt x="61" y="136"/>
                        <a:pt x="61" y="138"/>
                      </a:cubicBezTo>
                      <a:cubicBezTo>
                        <a:pt x="60" y="138"/>
                        <a:pt x="60" y="138"/>
                        <a:pt x="60" y="138"/>
                      </a:cubicBezTo>
                      <a:cubicBezTo>
                        <a:pt x="58" y="140"/>
                        <a:pt x="58" y="140"/>
                        <a:pt x="58" y="140"/>
                      </a:cubicBezTo>
                      <a:cubicBezTo>
                        <a:pt x="58" y="141"/>
                        <a:pt x="59" y="140"/>
                        <a:pt x="59" y="140"/>
                      </a:cubicBezTo>
                      <a:cubicBezTo>
                        <a:pt x="56" y="144"/>
                        <a:pt x="57" y="149"/>
                        <a:pt x="55" y="153"/>
                      </a:cubicBezTo>
                      <a:cubicBezTo>
                        <a:pt x="56" y="153"/>
                        <a:pt x="56" y="153"/>
                        <a:pt x="56" y="153"/>
                      </a:cubicBezTo>
                      <a:cubicBezTo>
                        <a:pt x="55" y="154"/>
                        <a:pt x="55" y="156"/>
                        <a:pt x="55" y="157"/>
                      </a:cubicBezTo>
                      <a:cubicBezTo>
                        <a:pt x="54" y="158"/>
                        <a:pt x="56" y="160"/>
                        <a:pt x="54" y="160"/>
                      </a:cubicBezTo>
                      <a:cubicBezTo>
                        <a:pt x="54" y="160"/>
                        <a:pt x="54" y="161"/>
                        <a:pt x="54" y="161"/>
                      </a:cubicBezTo>
                      <a:cubicBezTo>
                        <a:pt x="53" y="162"/>
                        <a:pt x="52" y="161"/>
                        <a:pt x="52" y="162"/>
                      </a:cubicBezTo>
                      <a:cubicBezTo>
                        <a:pt x="54" y="163"/>
                        <a:pt x="54" y="163"/>
                        <a:pt x="54" y="163"/>
                      </a:cubicBezTo>
                      <a:cubicBezTo>
                        <a:pt x="54" y="165"/>
                        <a:pt x="53" y="168"/>
                        <a:pt x="54" y="171"/>
                      </a:cubicBezTo>
                      <a:cubicBezTo>
                        <a:pt x="54" y="171"/>
                        <a:pt x="54" y="172"/>
                        <a:pt x="54" y="173"/>
                      </a:cubicBezTo>
                      <a:cubicBezTo>
                        <a:pt x="52" y="176"/>
                        <a:pt x="54" y="181"/>
                        <a:pt x="51" y="184"/>
                      </a:cubicBezTo>
                      <a:cubicBezTo>
                        <a:pt x="49" y="182"/>
                        <a:pt x="51" y="179"/>
                        <a:pt x="50" y="176"/>
                      </a:cubicBezTo>
                      <a:cubicBezTo>
                        <a:pt x="50" y="176"/>
                        <a:pt x="50" y="175"/>
                        <a:pt x="50" y="175"/>
                      </a:cubicBezTo>
                      <a:cubicBezTo>
                        <a:pt x="50" y="174"/>
                        <a:pt x="50" y="174"/>
                        <a:pt x="50" y="174"/>
                      </a:cubicBezTo>
                      <a:cubicBezTo>
                        <a:pt x="50" y="173"/>
                        <a:pt x="49" y="172"/>
                        <a:pt x="50" y="171"/>
                      </a:cubicBezTo>
                      <a:cubicBezTo>
                        <a:pt x="49" y="170"/>
                        <a:pt x="48" y="171"/>
                        <a:pt x="48" y="172"/>
                      </a:cubicBezTo>
                      <a:cubicBezTo>
                        <a:pt x="45" y="171"/>
                        <a:pt x="46" y="175"/>
                        <a:pt x="45" y="176"/>
                      </a:cubicBezTo>
                      <a:cubicBezTo>
                        <a:pt x="47" y="179"/>
                        <a:pt x="47" y="179"/>
                        <a:pt x="47" y="179"/>
                      </a:cubicBezTo>
                      <a:cubicBezTo>
                        <a:pt x="46" y="180"/>
                        <a:pt x="49" y="180"/>
                        <a:pt x="49" y="182"/>
                      </a:cubicBezTo>
                      <a:cubicBezTo>
                        <a:pt x="48" y="183"/>
                        <a:pt x="48" y="183"/>
                        <a:pt x="48" y="183"/>
                      </a:cubicBezTo>
                      <a:cubicBezTo>
                        <a:pt x="49" y="189"/>
                        <a:pt x="49" y="196"/>
                        <a:pt x="51" y="201"/>
                      </a:cubicBezTo>
                      <a:cubicBezTo>
                        <a:pt x="51" y="202"/>
                        <a:pt x="51" y="202"/>
                        <a:pt x="51" y="202"/>
                      </a:cubicBezTo>
                      <a:cubicBezTo>
                        <a:pt x="52" y="204"/>
                        <a:pt x="52" y="204"/>
                        <a:pt x="52" y="204"/>
                      </a:cubicBezTo>
                      <a:cubicBezTo>
                        <a:pt x="54" y="205"/>
                        <a:pt x="50" y="207"/>
                        <a:pt x="53" y="210"/>
                      </a:cubicBezTo>
                      <a:cubicBezTo>
                        <a:pt x="53" y="210"/>
                        <a:pt x="53" y="211"/>
                        <a:pt x="52" y="211"/>
                      </a:cubicBezTo>
                      <a:cubicBezTo>
                        <a:pt x="51" y="213"/>
                        <a:pt x="54" y="214"/>
                        <a:pt x="53" y="216"/>
                      </a:cubicBezTo>
                      <a:cubicBezTo>
                        <a:pt x="53" y="216"/>
                        <a:pt x="53" y="216"/>
                        <a:pt x="53" y="216"/>
                      </a:cubicBezTo>
                      <a:cubicBezTo>
                        <a:pt x="54" y="217"/>
                        <a:pt x="55" y="219"/>
                        <a:pt x="55" y="221"/>
                      </a:cubicBezTo>
                      <a:cubicBezTo>
                        <a:pt x="56" y="221"/>
                        <a:pt x="56" y="222"/>
                        <a:pt x="56" y="223"/>
                      </a:cubicBezTo>
                      <a:cubicBezTo>
                        <a:pt x="55" y="224"/>
                        <a:pt x="53" y="222"/>
                        <a:pt x="53" y="224"/>
                      </a:cubicBezTo>
                      <a:cubicBezTo>
                        <a:pt x="54" y="224"/>
                        <a:pt x="54" y="225"/>
                        <a:pt x="55" y="224"/>
                      </a:cubicBezTo>
                      <a:cubicBezTo>
                        <a:pt x="61" y="226"/>
                        <a:pt x="54" y="229"/>
                        <a:pt x="58" y="231"/>
                      </a:cubicBezTo>
                      <a:cubicBezTo>
                        <a:pt x="58" y="234"/>
                        <a:pt x="61" y="236"/>
                        <a:pt x="61" y="238"/>
                      </a:cubicBezTo>
                      <a:cubicBezTo>
                        <a:pt x="61" y="240"/>
                        <a:pt x="65" y="241"/>
                        <a:pt x="63" y="244"/>
                      </a:cubicBezTo>
                      <a:cubicBezTo>
                        <a:pt x="65" y="245"/>
                        <a:pt x="65" y="245"/>
                        <a:pt x="65" y="245"/>
                      </a:cubicBezTo>
                      <a:cubicBezTo>
                        <a:pt x="65" y="246"/>
                        <a:pt x="65" y="247"/>
                        <a:pt x="65" y="247"/>
                      </a:cubicBezTo>
                      <a:cubicBezTo>
                        <a:pt x="62" y="246"/>
                        <a:pt x="62" y="246"/>
                        <a:pt x="62" y="246"/>
                      </a:cubicBezTo>
                      <a:cubicBezTo>
                        <a:pt x="63" y="245"/>
                        <a:pt x="63" y="245"/>
                        <a:pt x="63" y="245"/>
                      </a:cubicBezTo>
                      <a:cubicBezTo>
                        <a:pt x="61" y="247"/>
                        <a:pt x="60" y="245"/>
                        <a:pt x="58" y="244"/>
                      </a:cubicBezTo>
                      <a:cubicBezTo>
                        <a:pt x="59" y="243"/>
                        <a:pt x="59" y="243"/>
                        <a:pt x="59" y="243"/>
                      </a:cubicBezTo>
                      <a:cubicBezTo>
                        <a:pt x="58" y="241"/>
                        <a:pt x="58" y="240"/>
                        <a:pt x="56" y="239"/>
                      </a:cubicBezTo>
                      <a:cubicBezTo>
                        <a:pt x="55" y="240"/>
                        <a:pt x="55" y="240"/>
                        <a:pt x="55" y="240"/>
                      </a:cubicBezTo>
                      <a:cubicBezTo>
                        <a:pt x="55" y="241"/>
                        <a:pt x="56" y="241"/>
                        <a:pt x="57" y="241"/>
                      </a:cubicBezTo>
                      <a:cubicBezTo>
                        <a:pt x="59" y="243"/>
                        <a:pt x="56" y="244"/>
                        <a:pt x="57" y="246"/>
                      </a:cubicBezTo>
                      <a:cubicBezTo>
                        <a:pt x="59" y="247"/>
                        <a:pt x="59" y="247"/>
                        <a:pt x="59" y="247"/>
                      </a:cubicBezTo>
                      <a:cubicBezTo>
                        <a:pt x="60" y="247"/>
                        <a:pt x="59" y="248"/>
                        <a:pt x="59" y="249"/>
                      </a:cubicBezTo>
                      <a:cubicBezTo>
                        <a:pt x="60" y="250"/>
                        <a:pt x="60" y="252"/>
                        <a:pt x="61" y="251"/>
                      </a:cubicBezTo>
                      <a:cubicBezTo>
                        <a:pt x="62" y="253"/>
                        <a:pt x="64" y="254"/>
                        <a:pt x="62" y="255"/>
                      </a:cubicBezTo>
                      <a:cubicBezTo>
                        <a:pt x="61" y="255"/>
                        <a:pt x="61" y="255"/>
                        <a:pt x="61" y="255"/>
                      </a:cubicBezTo>
                      <a:cubicBezTo>
                        <a:pt x="57" y="255"/>
                        <a:pt x="61" y="258"/>
                        <a:pt x="60" y="260"/>
                      </a:cubicBezTo>
                      <a:cubicBezTo>
                        <a:pt x="61" y="259"/>
                        <a:pt x="62" y="259"/>
                        <a:pt x="62" y="259"/>
                      </a:cubicBezTo>
                      <a:cubicBezTo>
                        <a:pt x="62" y="259"/>
                        <a:pt x="62" y="258"/>
                        <a:pt x="62" y="257"/>
                      </a:cubicBezTo>
                      <a:cubicBezTo>
                        <a:pt x="64" y="258"/>
                        <a:pt x="66" y="253"/>
                        <a:pt x="67" y="256"/>
                      </a:cubicBezTo>
                      <a:cubicBezTo>
                        <a:pt x="67" y="257"/>
                        <a:pt x="67" y="257"/>
                        <a:pt x="67" y="257"/>
                      </a:cubicBezTo>
                      <a:cubicBezTo>
                        <a:pt x="68" y="256"/>
                        <a:pt x="69" y="256"/>
                        <a:pt x="70" y="256"/>
                      </a:cubicBezTo>
                      <a:cubicBezTo>
                        <a:pt x="71" y="257"/>
                        <a:pt x="72" y="259"/>
                        <a:pt x="72" y="260"/>
                      </a:cubicBezTo>
                      <a:cubicBezTo>
                        <a:pt x="72" y="260"/>
                        <a:pt x="71" y="259"/>
                        <a:pt x="70" y="259"/>
                      </a:cubicBezTo>
                      <a:cubicBezTo>
                        <a:pt x="71" y="262"/>
                        <a:pt x="75" y="262"/>
                        <a:pt x="74" y="265"/>
                      </a:cubicBezTo>
                      <a:cubicBezTo>
                        <a:pt x="73" y="266"/>
                        <a:pt x="76" y="267"/>
                        <a:pt x="74" y="267"/>
                      </a:cubicBezTo>
                      <a:cubicBezTo>
                        <a:pt x="74" y="268"/>
                        <a:pt x="74" y="268"/>
                        <a:pt x="74" y="268"/>
                      </a:cubicBezTo>
                      <a:cubicBezTo>
                        <a:pt x="75" y="269"/>
                        <a:pt x="73" y="269"/>
                        <a:pt x="73" y="269"/>
                      </a:cubicBezTo>
                      <a:cubicBezTo>
                        <a:pt x="74" y="270"/>
                        <a:pt x="74" y="270"/>
                        <a:pt x="74" y="270"/>
                      </a:cubicBezTo>
                      <a:cubicBezTo>
                        <a:pt x="75" y="269"/>
                        <a:pt x="76" y="271"/>
                        <a:pt x="76" y="269"/>
                      </a:cubicBezTo>
                      <a:cubicBezTo>
                        <a:pt x="77" y="270"/>
                        <a:pt x="77" y="270"/>
                        <a:pt x="77" y="270"/>
                      </a:cubicBezTo>
                      <a:cubicBezTo>
                        <a:pt x="74" y="272"/>
                        <a:pt x="77" y="273"/>
                        <a:pt x="77" y="275"/>
                      </a:cubicBezTo>
                      <a:cubicBezTo>
                        <a:pt x="79" y="276"/>
                        <a:pt x="79" y="277"/>
                        <a:pt x="81" y="278"/>
                      </a:cubicBezTo>
                      <a:cubicBezTo>
                        <a:pt x="82" y="281"/>
                        <a:pt x="86" y="282"/>
                        <a:pt x="85" y="286"/>
                      </a:cubicBezTo>
                      <a:cubicBezTo>
                        <a:pt x="85" y="285"/>
                        <a:pt x="84" y="285"/>
                        <a:pt x="84" y="285"/>
                      </a:cubicBezTo>
                      <a:cubicBezTo>
                        <a:pt x="83" y="285"/>
                        <a:pt x="83" y="285"/>
                        <a:pt x="83" y="285"/>
                      </a:cubicBezTo>
                      <a:cubicBezTo>
                        <a:pt x="84" y="286"/>
                        <a:pt x="85" y="286"/>
                        <a:pt x="86" y="286"/>
                      </a:cubicBezTo>
                      <a:cubicBezTo>
                        <a:pt x="86" y="285"/>
                        <a:pt x="86" y="285"/>
                        <a:pt x="86" y="285"/>
                      </a:cubicBezTo>
                      <a:cubicBezTo>
                        <a:pt x="87" y="285"/>
                        <a:pt x="88" y="286"/>
                        <a:pt x="88" y="287"/>
                      </a:cubicBezTo>
                      <a:cubicBezTo>
                        <a:pt x="89" y="287"/>
                        <a:pt x="90" y="288"/>
                        <a:pt x="90" y="288"/>
                      </a:cubicBezTo>
                      <a:cubicBezTo>
                        <a:pt x="91" y="290"/>
                        <a:pt x="92" y="291"/>
                        <a:pt x="93" y="292"/>
                      </a:cubicBezTo>
                      <a:cubicBezTo>
                        <a:pt x="92" y="292"/>
                        <a:pt x="92" y="292"/>
                        <a:pt x="92" y="292"/>
                      </a:cubicBezTo>
                      <a:cubicBezTo>
                        <a:pt x="93" y="293"/>
                        <a:pt x="93" y="293"/>
                        <a:pt x="93" y="293"/>
                      </a:cubicBezTo>
                      <a:cubicBezTo>
                        <a:pt x="93" y="295"/>
                        <a:pt x="95" y="297"/>
                        <a:pt x="96" y="299"/>
                      </a:cubicBezTo>
                      <a:cubicBezTo>
                        <a:pt x="97" y="300"/>
                        <a:pt x="97" y="300"/>
                        <a:pt x="97" y="300"/>
                      </a:cubicBezTo>
                      <a:cubicBezTo>
                        <a:pt x="97" y="300"/>
                        <a:pt x="97" y="300"/>
                        <a:pt x="97" y="300"/>
                      </a:cubicBezTo>
                      <a:cubicBezTo>
                        <a:pt x="96" y="300"/>
                        <a:pt x="96" y="298"/>
                        <a:pt x="95" y="298"/>
                      </a:cubicBezTo>
                      <a:cubicBezTo>
                        <a:pt x="96" y="300"/>
                        <a:pt x="95" y="301"/>
                        <a:pt x="95" y="303"/>
                      </a:cubicBezTo>
                      <a:cubicBezTo>
                        <a:pt x="99" y="305"/>
                        <a:pt x="99" y="305"/>
                        <a:pt x="99" y="305"/>
                      </a:cubicBezTo>
                      <a:cubicBezTo>
                        <a:pt x="100" y="305"/>
                        <a:pt x="100" y="305"/>
                        <a:pt x="100" y="305"/>
                      </a:cubicBezTo>
                      <a:cubicBezTo>
                        <a:pt x="99" y="304"/>
                        <a:pt x="99" y="304"/>
                        <a:pt x="99" y="304"/>
                      </a:cubicBezTo>
                      <a:cubicBezTo>
                        <a:pt x="99" y="303"/>
                        <a:pt x="99" y="303"/>
                        <a:pt x="99" y="303"/>
                      </a:cubicBezTo>
                      <a:cubicBezTo>
                        <a:pt x="101" y="305"/>
                        <a:pt x="103" y="308"/>
                        <a:pt x="104" y="310"/>
                      </a:cubicBezTo>
                      <a:cubicBezTo>
                        <a:pt x="104" y="311"/>
                        <a:pt x="106" y="311"/>
                        <a:pt x="106" y="312"/>
                      </a:cubicBezTo>
                      <a:cubicBezTo>
                        <a:pt x="106" y="312"/>
                        <a:pt x="106" y="312"/>
                        <a:pt x="106" y="312"/>
                      </a:cubicBezTo>
                      <a:cubicBezTo>
                        <a:pt x="106" y="312"/>
                        <a:pt x="107" y="313"/>
                        <a:pt x="107" y="313"/>
                      </a:cubicBezTo>
                      <a:cubicBezTo>
                        <a:pt x="107" y="314"/>
                        <a:pt x="107" y="314"/>
                        <a:pt x="106" y="314"/>
                      </a:cubicBezTo>
                      <a:cubicBezTo>
                        <a:pt x="106" y="315"/>
                        <a:pt x="107" y="314"/>
                        <a:pt x="108" y="314"/>
                      </a:cubicBezTo>
                      <a:cubicBezTo>
                        <a:pt x="108" y="314"/>
                        <a:pt x="108" y="314"/>
                        <a:pt x="108" y="314"/>
                      </a:cubicBezTo>
                      <a:cubicBezTo>
                        <a:pt x="109" y="316"/>
                        <a:pt x="110" y="317"/>
                        <a:pt x="112" y="318"/>
                      </a:cubicBezTo>
                      <a:cubicBezTo>
                        <a:pt x="113" y="320"/>
                        <a:pt x="114" y="320"/>
                        <a:pt x="116" y="322"/>
                      </a:cubicBezTo>
                      <a:cubicBezTo>
                        <a:pt x="119" y="324"/>
                        <a:pt x="124" y="329"/>
                        <a:pt x="128" y="332"/>
                      </a:cubicBezTo>
                      <a:cubicBezTo>
                        <a:pt x="135" y="335"/>
                        <a:pt x="142" y="338"/>
                        <a:pt x="149" y="341"/>
                      </a:cubicBezTo>
                      <a:cubicBezTo>
                        <a:pt x="165" y="348"/>
                        <a:pt x="180" y="358"/>
                        <a:pt x="198" y="362"/>
                      </a:cubicBezTo>
                      <a:cubicBezTo>
                        <a:pt x="199" y="363"/>
                        <a:pt x="200" y="364"/>
                        <a:pt x="201" y="363"/>
                      </a:cubicBezTo>
                      <a:cubicBezTo>
                        <a:pt x="213" y="368"/>
                        <a:pt x="227" y="367"/>
                        <a:pt x="240" y="368"/>
                      </a:cubicBezTo>
                      <a:cubicBezTo>
                        <a:pt x="250" y="365"/>
                        <a:pt x="263" y="370"/>
                        <a:pt x="271" y="362"/>
                      </a:cubicBezTo>
                      <a:cubicBezTo>
                        <a:pt x="275" y="361"/>
                        <a:pt x="279" y="358"/>
                        <a:pt x="283" y="357"/>
                      </a:cubicBezTo>
                      <a:cubicBezTo>
                        <a:pt x="278" y="360"/>
                        <a:pt x="272" y="363"/>
                        <a:pt x="267" y="365"/>
                      </a:cubicBezTo>
                      <a:cubicBezTo>
                        <a:pt x="260" y="368"/>
                        <a:pt x="255" y="372"/>
                        <a:pt x="248" y="372"/>
                      </a:cubicBezTo>
                      <a:cubicBezTo>
                        <a:pt x="243" y="373"/>
                        <a:pt x="237" y="374"/>
                        <a:pt x="233" y="376"/>
                      </a:cubicBezTo>
                      <a:cubicBezTo>
                        <a:pt x="230" y="378"/>
                        <a:pt x="227" y="375"/>
                        <a:pt x="225" y="378"/>
                      </a:cubicBezTo>
                      <a:cubicBezTo>
                        <a:pt x="204" y="380"/>
                        <a:pt x="184" y="378"/>
                        <a:pt x="162" y="372"/>
                      </a:cubicBezTo>
                      <a:cubicBezTo>
                        <a:pt x="159" y="371"/>
                        <a:pt x="155" y="371"/>
                        <a:pt x="152" y="369"/>
                      </a:cubicBezTo>
                      <a:cubicBezTo>
                        <a:pt x="147" y="369"/>
                        <a:pt x="142" y="367"/>
                        <a:pt x="137" y="365"/>
                      </a:cubicBezTo>
                      <a:cubicBezTo>
                        <a:pt x="133" y="364"/>
                        <a:pt x="129" y="362"/>
                        <a:pt x="126" y="360"/>
                      </a:cubicBezTo>
                      <a:cubicBezTo>
                        <a:pt x="98" y="350"/>
                        <a:pt x="74" y="328"/>
                        <a:pt x="55" y="304"/>
                      </a:cubicBezTo>
                      <a:cubicBezTo>
                        <a:pt x="51" y="297"/>
                        <a:pt x="45" y="290"/>
                        <a:pt x="42" y="282"/>
                      </a:cubicBezTo>
                      <a:cubicBezTo>
                        <a:pt x="33" y="269"/>
                        <a:pt x="28" y="256"/>
                        <a:pt x="22" y="242"/>
                      </a:cubicBezTo>
                      <a:cubicBezTo>
                        <a:pt x="21" y="240"/>
                        <a:pt x="22" y="239"/>
                        <a:pt x="21" y="237"/>
                      </a:cubicBezTo>
                      <a:cubicBezTo>
                        <a:pt x="20" y="236"/>
                        <a:pt x="18" y="233"/>
                        <a:pt x="19" y="232"/>
                      </a:cubicBezTo>
                      <a:cubicBezTo>
                        <a:pt x="20" y="232"/>
                        <a:pt x="20" y="232"/>
                        <a:pt x="20" y="232"/>
                      </a:cubicBezTo>
                      <a:cubicBezTo>
                        <a:pt x="21" y="233"/>
                        <a:pt x="22" y="232"/>
                        <a:pt x="23" y="231"/>
                      </a:cubicBezTo>
                      <a:cubicBezTo>
                        <a:pt x="24" y="232"/>
                        <a:pt x="24" y="234"/>
                        <a:pt x="24" y="234"/>
                      </a:cubicBezTo>
                      <a:cubicBezTo>
                        <a:pt x="26" y="236"/>
                        <a:pt x="22" y="235"/>
                        <a:pt x="23" y="237"/>
                      </a:cubicBezTo>
                      <a:cubicBezTo>
                        <a:pt x="25" y="238"/>
                        <a:pt x="25" y="238"/>
                        <a:pt x="27" y="237"/>
                      </a:cubicBezTo>
                      <a:cubicBezTo>
                        <a:pt x="26" y="237"/>
                        <a:pt x="26" y="237"/>
                        <a:pt x="26" y="237"/>
                      </a:cubicBezTo>
                      <a:cubicBezTo>
                        <a:pt x="26" y="236"/>
                        <a:pt x="27" y="236"/>
                        <a:pt x="28" y="237"/>
                      </a:cubicBezTo>
                      <a:cubicBezTo>
                        <a:pt x="28" y="239"/>
                        <a:pt x="31" y="239"/>
                        <a:pt x="31" y="241"/>
                      </a:cubicBezTo>
                      <a:cubicBezTo>
                        <a:pt x="31" y="240"/>
                        <a:pt x="31" y="240"/>
                        <a:pt x="31" y="240"/>
                      </a:cubicBezTo>
                      <a:cubicBezTo>
                        <a:pt x="31" y="239"/>
                        <a:pt x="31" y="239"/>
                        <a:pt x="31" y="239"/>
                      </a:cubicBezTo>
                      <a:cubicBezTo>
                        <a:pt x="32" y="240"/>
                        <a:pt x="32" y="239"/>
                        <a:pt x="33" y="240"/>
                      </a:cubicBezTo>
                      <a:cubicBezTo>
                        <a:pt x="34" y="238"/>
                        <a:pt x="33" y="237"/>
                        <a:pt x="35" y="237"/>
                      </a:cubicBezTo>
                      <a:cubicBezTo>
                        <a:pt x="35" y="237"/>
                        <a:pt x="34" y="236"/>
                        <a:pt x="35" y="236"/>
                      </a:cubicBezTo>
                      <a:cubicBezTo>
                        <a:pt x="34" y="235"/>
                        <a:pt x="34" y="233"/>
                        <a:pt x="33" y="234"/>
                      </a:cubicBezTo>
                      <a:cubicBezTo>
                        <a:pt x="31" y="231"/>
                        <a:pt x="29" y="233"/>
                        <a:pt x="27" y="233"/>
                      </a:cubicBezTo>
                      <a:cubicBezTo>
                        <a:pt x="28" y="231"/>
                        <a:pt x="28" y="229"/>
                        <a:pt x="30" y="227"/>
                      </a:cubicBezTo>
                      <a:cubicBezTo>
                        <a:pt x="28" y="227"/>
                        <a:pt x="28" y="227"/>
                        <a:pt x="28" y="227"/>
                      </a:cubicBezTo>
                      <a:cubicBezTo>
                        <a:pt x="28" y="224"/>
                        <a:pt x="28" y="224"/>
                        <a:pt x="28" y="224"/>
                      </a:cubicBezTo>
                      <a:cubicBezTo>
                        <a:pt x="26" y="226"/>
                        <a:pt x="26" y="226"/>
                        <a:pt x="26" y="226"/>
                      </a:cubicBezTo>
                      <a:cubicBezTo>
                        <a:pt x="25" y="226"/>
                        <a:pt x="25" y="224"/>
                        <a:pt x="25" y="223"/>
                      </a:cubicBezTo>
                      <a:cubicBezTo>
                        <a:pt x="25" y="224"/>
                        <a:pt x="23" y="224"/>
                        <a:pt x="23" y="223"/>
                      </a:cubicBezTo>
                      <a:cubicBezTo>
                        <a:pt x="21" y="227"/>
                        <a:pt x="19" y="221"/>
                        <a:pt x="17" y="222"/>
                      </a:cubicBezTo>
                      <a:cubicBezTo>
                        <a:pt x="18" y="221"/>
                        <a:pt x="18" y="221"/>
                        <a:pt x="18" y="221"/>
                      </a:cubicBezTo>
                      <a:cubicBezTo>
                        <a:pt x="13" y="219"/>
                        <a:pt x="13" y="219"/>
                        <a:pt x="13" y="219"/>
                      </a:cubicBezTo>
                      <a:cubicBezTo>
                        <a:pt x="14" y="217"/>
                        <a:pt x="14" y="215"/>
                        <a:pt x="13" y="213"/>
                      </a:cubicBezTo>
                      <a:cubicBezTo>
                        <a:pt x="12" y="211"/>
                        <a:pt x="13" y="209"/>
                        <a:pt x="11" y="208"/>
                      </a:cubicBezTo>
                      <a:cubicBezTo>
                        <a:pt x="14" y="206"/>
                        <a:pt x="11" y="204"/>
                        <a:pt x="11" y="202"/>
                      </a:cubicBezTo>
                      <a:cubicBezTo>
                        <a:pt x="11" y="202"/>
                        <a:pt x="11" y="202"/>
                        <a:pt x="11" y="202"/>
                      </a:cubicBezTo>
                      <a:cubicBezTo>
                        <a:pt x="11" y="203"/>
                        <a:pt x="11" y="203"/>
                        <a:pt x="11" y="203"/>
                      </a:cubicBezTo>
                      <a:cubicBezTo>
                        <a:pt x="9" y="197"/>
                        <a:pt x="9" y="197"/>
                        <a:pt x="9" y="197"/>
                      </a:cubicBezTo>
                      <a:cubicBezTo>
                        <a:pt x="8" y="201"/>
                        <a:pt x="11" y="205"/>
                        <a:pt x="10" y="209"/>
                      </a:cubicBezTo>
                      <a:cubicBezTo>
                        <a:pt x="10" y="214"/>
                        <a:pt x="13" y="218"/>
                        <a:pt x="12" y="222"/>
                      </a:cubicBezTo>
                      <a:cubicBezTo>
                        <a:pt x="10" y="221"/>
                        <a:pt x="10" y="221"/>
                        <a:pt x="10" y="221"/>
                      </a:cubicBezTo>
                      <a:cubicBezTo>
                        <a:pt x="10" y="221"/>
                        <a:pt x="10" y="221"/>
                        <a:pt x="10" y="221"/>
                      </a:cubicBezTo>
                      <a:cubicBezTo>
                        <a:pt x="9" y="220"/>
                        <a:pt x="9" y="220"/>
                        <a:pt x="9" y="220"/>
                      </a:cubicBezTo>
                      <a:cubicBezTo>
                        <a:pt x="10" y="219"/>
                        <a:pt x="10" y="219"/>
                        <a:pt x="10" y="219"/>
                      </a:cubicBezTo>
                      <a:cubicBezTo>
                        <a:pt x="8" y="220"/>
                        <a:pt x="6" y="218"/>
                        <a:pt x="4" y="220"/>
                      </a:cubicBezTo>
                      <a:cubicBezTo>
                        <a:pt x="4" y="221"/>
                        <a:pt x="4" y="221"/>
                        <a:pt x="4" y="221"/>
                      </a:cubicBezTo>
                      <a:cubicBezTo>
                        <a:pt x="4" y="221"/>
                        <a:pt x="3" y="222"/>
                        <a:pt x="2" y="221"/>
                      </a:cubicBezTo>
                      <a:cubicBezTo>
                        <a:pt x="0" y="224"/>
                        <a:pt x="4" y="223"/>
                        <a:pt x="4" y="225"/>
                      </a:cubicBezTo>
                      <a:cubicBezTo>
                        <a:pt x="5" y="224"/>
                        <a:pt x="5" y="224"/>
                        <a:pt x="5" y="224"/>
                      </a:cubicBezTo>
                      <a:cubicBezTo>
                        <a:pt x="6" y="224"/>
                        <a:pt x="5" y="225"/>
                        <a:pt x="5" y="226"/>
                      </a:cubicBezTo>
                      <a:cubicBezTo>
                        <a:pt x="7" y="226"/>
                        <a:pt x="7" y="229"/>
                        <a:pt x="9" y="228"/>
                      </a:cubicBezTo>
                      <a:cubicBezTo>
                        <a:pt x="8" y="229"/>
                        <a:pt x="8" y="229"/>
                        <a:pt x="8" y="229"/>
                      </a:cubicBezTo>
                      <a:cubicBezTo>
                        <a:pt x="8" y="230"/>
                        <a:pt x="9" y="229"/>
                        <a:pt x="10" y="230"/>
                      </a:cubicBezTo>
                      <a:cubicBezTo>
                        <a:pt x="13" y="226"/>
                        <a:pt x="10" y="232"/>
                        <a:pt x="13" y="232"/>
                      </a:cubicBezTo>
                      <a:cubicBezTo>
                        <a:pt x="13" y="230"/>
                        <a:pt x="13" y="230"/>
                        <a:pt x="13" y="230"/>
                      </a:cubicBezTo>
                      <a:cubicBezTo>
                        <a:pt x="14" y="230"/>
                        <a:pt x="14" y="230"/>
                        <a:pt x="14" y="230"/>
                      </a:cubicBezTo>
                      <a:cubicBezTo>
                        <a:pt x="15" y="230"/>
                        <a:pt x="16" y="231"/>
                        <a:pt x="16" y="232"/>
                      </a:cubicBezTo>
                      <a:cubicBezTo>
                        <a:pt x="13" y="233"/>
                        <a:pt x="13" y="233"/>
                        <a:pt x="13" y="233"/>
                      </a:cubicBezTo>
                      <a:cubicBezTo>
                        <a:pt x="15" y="233"/>
                        <a:pt x="15" y="233"/>
                        <a:pt x="15" y="233"/>
                      </a:cubicBezTo>
                      <a:cubicBezTo>
                        <a:pt x="14" y="235"/>
                        <a:pt x="16" y="234"/>
                        <a:pt x="17" y="235"/>
                      </a:cubicBezTo>
                      <a:cubicBezTo>
                        <a:pt x="24" y="255"/>
                        <a:pt x="33" y="273"/>
                        <a:pt x="44" y="290"/>
                      </a:cubicBezTo>
                      <a:cubicBezTo>
                        <a:pt x="44" y="291"/>
                        <a:pt x="48" y="293"/>
                        <a:pt x="46" y="295"/>
                      </a:cubicBezTo>
                      <a:cubicBezTo>
                        <a:pt x="64" y="323"/>
                        <a:pt x="90" y="346"/>
                        <a:pt x="118" y="360"/>
                      </a:cubicBezTo>
                      <a:cubicBezTo>
                        <a:pt x="120" y="361"/>
                        <a:pt x="124" y="362"/>
                        <a:pt x="126" y="364"/>
                      </a:cubicBezTo>
                      <a:cubicBezTo>
                        <a:pt x="127" y="364"/>
                        <a:pt x="127" y="364"/>
                        <a:pt x="127" y="364"/>
                      </a:cubicBezTo>
                      <a:cubicBezTo>
                        <a:pt x="129" y="365"/>
                        <a:pt x="132" y="366"/>
                        <a:pt x="133" y="367"/>
                      </a:cubicBezTo>
                      <a:cubicBezTo>
                        <a:pt x="138" y="367"/>
                        <a:pt x="142" y="372"/>
                        <a:pt x="147" y="372"/>
                      </a:cubicBezTo>
                      <a:cubicBezTo>
                        <a:pt x="149" y="372"/>
                        <a:pt x="151" y="374"/>
                        <a:pt x="153" y="374"/>
                      </a:cubicBezTo>
                      <a:cubicBezTo>
                        <a:pt x="174" y="379"/>
                        <a:pt x="192" y="383"/>
                        <a:pt x="214" y="382"/>
                      </a:cubicBezTo>
                      <a:cubicBezTo>
                        <a:pt x="216" y="384"/>
                        <a:pt x="216" y="384"/>
                        <a:pt x="216" y="384"/>
                      </a:cubicBezTo>
                      <a:cubicBezTo>
                        <a:pt x="217" y="382"/>
                        <a:pt x="217" y="382"/>
                        <a:pt x="217" y="382"/>
                      </a:cubicBezTo>
                      <a:cubicBezTo>
                        <a:pt x="232" y="381"/>
                        <a:pt x="245" y="378"/>
                        <a:pt x="259" y="373"/>
                      </a:cubicBezTo>
                      <a:cubicBezTo>
                        <a:pt x="263" y="374"/>
                        <a:pt x="266" y="369"/>
                        <a:pt x="271" y="369"/>
                      </a:cubicBezTo>
                      <a:cubicBezTo>
                        <a:pt x="278" y="366"/>
                        <a:pt x="287" y="363"/>
                        <a:pt x="294" y="358"/>
                      </a:cubicBezTo>
                      <a:cubicBezTo>
                        <a:pt x="300" y="354"/>
                        <a:pt x="305" y="351"/>
                        <a:pt x="310" y="347"/>
                      </a:cubicBezTo>
                      <a:cubicBezTo>
                        <a:pt x="311" y="347"/>
                        <a:pt x="311" y="347"/>
                        <a:pt x="311" y="348"/>
                      </a:cubicBezTo>
                      <a:cubicBezTo>
                        <a:pt x="312" y="348"/>
                        <a:pt x="312" y="347"/>
                        <a:pt x="313" y="346"/>
                      </a:cubicBezTo>
                      <a:cubicBezTo>
                        <a:pt x="314" y="347"/>
                        <a:pt x="314" y="347"/>
                        <a:pt x="314" y="347"/>
                      </a:cubicBezTo>
                      <a:cubicBezTo>
                        <a:pt x="313" y="347"/>
                        <a:pt x="313" y="347"/>
                        <a:pt x="313" y="347"/>
                      </a:cubicBezTo>
                      <a:cubicBezTo>
                        <a:pt x="317" y="346"/>
                        <a:pt x="321" y="346"/>
                        <a:pt x="323" y="343"/>
                      </a:cubicBezTo>
                      <a:cubicBezTo>
                        <a:pt x="326" y="344"/>
                        <a:pt x="326" y="341"/>
                        <a:pt x="328" y="342"/>
                      </a:cubicBezTo>
                      <a:cubicBezTo>
                        <a:pt x="331" y="343"/>
                        <a:pt x="328" y="346"/>
                        <a:pt x="328" y="347"/>
                      </a:cubicBezTo>
                      <a:cubicBezTo>
                        <a:pt x="329" y="347"/>
                        <a:pt x="329" y="348"/>
                        <a:pt x="329" y="349"/>
                      </a:cubicBezTo>
                      <a:cubicBezTo>
                        <a:pt x="329" y="354"/>
                        <a:pt x="325" y="358"/>
                        <a:pt x="326" y="363"/>
                      </a:cubicBezTo>
                      <a:cubicBezTo>
                        <a:pt x="326" y="363"/>
                        <a:pt x="326" y="363"/>
                        <a:pt x="326" y="363"/>
                      </a:cubicBezTo>
                      <a:cubicBezTo>
                        <a:pt x="328" y="358"/>
                        <a:pt x="329" y="352"/>
                        <a:pt x="331" y="347"/>
                      </a:cubicBezTo>
                      <a:cubicBezTo>
                        <a:pt x="333" y="346"/>
                        <a:pt x="332" y="344"/>
                        <a:pt x="334" y="343"/>
                      </a:cubicBezTo>
                      <a:cubicBezTo>
                        <a:pt x="331" y="341"/>
                        <a:pt x="336" y="340"/>
                        <a:pt x="336" y="338"/>
                      </a:cubicBezTo>
                      <a:cubicBezTo>
                        <a:pt x="341" y="333"/>
                        <a:pt x="349" y="334"/>
                        <a:pt x="355" y="332"/>
                      </a:cubicBezTo>
                      <a:cubicBezTo>
                        <a:pt x="362" y="329"/>
                        <a:pt x="370" y="327"/>
                        <a:pt x="376" y="323"/>
                      </a:cubicBezTo>
                      <a:cubicBezTo>
                        <a:pt x="386" y="320"/>
                        <a:pt x="393" y="311"/>
                        <a:pt x="403" y="310"/>
                      </a:cubicBezTo>
                      <a:cubicBezTo>
                        <a:pt x="404" y="309"/>
                        <a:pt x="406" y="307"/>
                        <a:pt x="407" y="307"/>
                      </a:cubicBezTo>
                      <a:cubicBezTo>
                        <a:pt x="408" y="305"/>
                        <a:pt x="409" y="304"/>
                        <a:pt x="409" y="302"/>
                      </a:cubicBezTo>
                      <a:cubicBezTo>
                        <a:pt x="412" y="300"/>
                        <a:pt x="415" y="297"/>
                        <a:pt x="417" y="293"/>
                      </a:cubicBezTo>
                      <a:cubicBezTo>
                        <a:pt x="419" y="293"/>
                        <a:pt x="419" y="293"/>
                        <a:pt x="419" y="293"/>
                      </a:cubicBezTo>
                      <a:cubicBezTo>
                        <a:pt x="422" y="286"/>
                        <a:pt x="429" y="281"/>
                        <a:pt x="432" y="275"/>
                      </a:cubicBezTo>
                      <a:cubicBezTo>
                        <a:pt x="438" y="270"/>
                        <a:pt x="443" y="266"/>
                        <a:pt x="445" y="259"/>
                      </a:cubicBezTo>
                      <a:close/>
                      <a:moveTo>
                        <a:pt x="295" y="19"/>
                      </a:moveTo>
                      <a:cubicBezTo>
                        <a:pt x="296" y="18"/>
                        <a:pt x="296" y="18"/>
                        <a:pt x="297" y="18"/>
                      </a:cubicBezTo>
                      <a:cubicBezTo>
                        <a:pt x="297" y="18"/>
                        <a:pt x="297" y="18"/>
                        <a:pt x="297" y="18"/>
                      </a:cubicBezTo>
                      <a:cubicBezTo>
                        <a:pt x="297" y="18"/>
                        <a:pt x="297" y="18"/>
                        <a:pt x="297" y="18"/>
                      </a:cubicBezTo>
                      <a:cubicBezTo>
                        <a:pt x="297" y="19"/>
                        <a:pt x="296" y="19"/>
                        <a:pt x="296" y="19"/>
                      </a:cubicBezTo>
                      <a:cubicBezTo>
                        <a:pt x="298" y="22"/>
                        <a:pt x="301" y="21"/>
                        <a:pt x="303" y="23"/>
                      </a:cubicBezTo>
                      <a:cubicBezTo>
                        <a:pt x="300" y="22"/>
                        <a:pt x="296" y="21"/>
                        <a:pt x="295" y="19"/>
                      </a:cubicBezTo>
                      <a:close/>
                      <a:moveTo>
                        <a:pt x="304" y="23"/>
                      </a:moveTo>
                      <a:cubicBezTo>
                        <a:pt x="304" y="22"/>
                        <a:pt x="304" y="22"/>
                        <a:pt x="304" y="22"/>
                      </a:cubicBezTo>
                      <a:cubicBezTo>
                        <a:pt x="308" y="24"/>
                        <a:pt x="308" y="24"/>
                        <a:pt x="308" y="24"/>
                      </a:cubicBezTo>
                      <a:cubicBezTo>
                        <a:pt x="307" y="24"/>
                        <a:pt x="304" y="25"/>
                        <a:pt x="304" y="23"/>
                      </a:cubicBezTo>
                      <a:close/>
                      <a:moveTo>
                        <a:pt x="318" y="33"/>
                      </a:moveTo>
                      <a:cubicBezTo>
                        <a:pt x="319" y="32"/>
                        <a:pt x="319" y="34"/>
                        <a:pt x="320" y="35"/>
                      </a:cubicBezTo>
                      <a:cubicBezTo>
                        <a:pt x="319" y="35"/>
                        <a:pt x="318" y="34"/>
                        <a:pt x="318" y="33"/>
                      </a:cubicBezTo>
                      <a:close/>
                      <a:moveTo>
                        <a:pt x="41" y="85"/>
                      </a:moveTo>
                      <a:cubicBezTo>
                        <a:pt x="41" y="85"/>
                        <a:pt x="41" y="85"/>
                        <a:pt x="41" y="85"/>
                      </a:cubicBezTo>
                      <a:cubicBezTo>
                        <a:pt x="41" y="85"/>
                        <a:pt x="41" y="84"/>
                        <a:pt x="42" y="84"/>
                      </a:cubicBezTo>
                      <a:lnTo>
                        <a:pt x="41" y="85"/>
                      </a:lnTo>
                      <a:close/>
                      <a:moveTo>
                        <a:pt x="49" y="173"/>
                      </a:moveTo>
                      <a:cubicBezTo>
                        <a:pt x="49" y="173"/>
                        <a:pt x="49" y="173"/>
                        <a:pt x="49" y="173"/>
                      </a:cubicBezTo>
                      <a:cubicBezTo>
                        <a:pt x="49" y="173"/>
                        <a:pt x="49" y="173"/>
                        <a:pt x="49" y="173"/>
                      </a:cubicBezTo>
                      <a:close/>
                      <a:moveTo>
                        <a:pt x="48" y="180"/>
                      </a:moveTo>
                      <a:cubicBezTo>
                        <a:pt x="48" y="179"/>
                        <a:pt x="48" y="179"/>
                        <a:pt x="48" y="179"/>
                      </a:cubicBezTo>
                      <a:cubicBezTo>
                        <a:pt x="48" y="180"/>
                        <a:pt x="48" y="180"/>
                        <a:pt x="48" y="180"/>
                      </a:cubicBezTo>
                      <a:close/>
                      <a:moveTo>
                        <a:pt x="51" y="185"/>
                      </a:moveTo>
                      <a:cubicBezTo>
                        <a:pt x="52" y="187"/>
                        <a:pt x="52" y="187"/>
                        <a:pt x="52" y="187"/>
                      </a:cubicBezTo>
                      <a:cubicBezTo>
                        <a:pt x="51" y="186"/>
                        <a:pt x="51" y="186"/>
                        <a:pt x="51" y="186"/>
                      </a:cubicBezTo>
                      <a:cubicBezTo>
                        <a:pt x="51" y="186"/>
                        <a:pt x="52" y="185"/>
                        <a:pt x="51" y="185"/>
                      </a:cubicBezTo>
                      <a:close/>
                      <a:moveTo>
                        <a:pt x="51" y="195"/>
                      </a:moveTo>
                      <a:cubicBezTo>
                        <a:pt x="51" y="194"/>
                        <a:pt x="51" y="194"/>
                        <a:pt x="51" y="194"/>
                      </a:cubicBezTo>
                      <a:cubicBezTo>
                        <a:pt x="52" y="194"/>
                        <a:pt x="52" y="194"/>
                        <a:pt x="52" y="194"/>
                      </a:cubicBezTo>
                      <a:cubicBezTo>
                        <a:pt x="52" y="195"/>
                        <a:pt x="52" y="195"/>
                        <a:pt x="52" y="195"/>
                      </a:cubicBezTo>
                      <a:lnTo>
                        <a:pt x="51" y="195"/>
                      </a:lnTo>
                      <a:close/>
                      <a:moveTo>
                        <a:pt x="51" y="188"/>
                      </a:moveTo>
                      <a:cubicBezTo>
                        <a:pt x="52" y="192"/>
                        <a:pt x="52" y="192"/>
                        <a:pt x="52" y="192"/>
                      </a:cubicBezTo>
                      <a:cubicBezTo>
                        <a:pt x="51" y="191"/>
                        <a:pt x="51" y="190"/>
                        <a:pt x="51" y="188"/>
                      </a:cubicBezTo>
                      <a:close/>
                      <a:moveTo>
                        <a:pt x="144" y="39"/>
                      </a:moveTo>
                      <a:cubicBezTo>
                        <a:pt x="144" y="39"/>
                        <a:pt x="144" y="39"/>
                        <a:pt x="144" y="39"/>
                      </a:cubicBezTo>
                      <a:cubicBezTo>
                        <a:pt x="144" y="39"/>
                        <a:pt x="144" y="39"/>
                        <a:pt x="144" y="39"/>
                      </a:cubicBezTo>
                      <a:cubicBezTo>
                        <a:pt x="145" y="38"/>
                        <a:pt x="145" y="38"/>
                        <a:pt x="145" y="38"/>
                      </a:cubicBezTo>
                      <a:lnTo>
                        <a:pt x="144" y="39"/>
                      </a:lnTo>
                      <a:close/>
                      <a:moveTo>
                        <a:pt x="327" y="303"/>
                      </a:moveTo>
                      <a:cubicBezTo>
                        <a:pt x="326" y="303"/>
                        <a:pt x="326" y="304"/>
                        <a:pt x="325" y="303"/>
                      </a:cubicBezTo>
                      <a:cubicBezTo>
                        <a:pt x="327" y="303"/>
                        <a:pt x="327" y="303"/>
                        <a:pt x="327" y="303"/>
                      </a:cubicBezTo>
                      <a:close/>
                      <a:moveTo>
                        <a:pt x="234" y="83"/>
                      </a:moveTo>
                      <a:cubicBezTo>
                        <a:pt x="234" y="83"/>
                        <a:pt x="234" y="83"/>
                        <a:pt x="234" y="83"/>
                      </a:cubicBezTo>
                      <a:cubicBezTo>
                        <a:pt x="234" y="83"/>
                        <a:pt x="234" y="83"/>
                        <a:pt x="234" y="83"/>
                      </a:cubicBezTo>
                      <a:close/>
                      <a:moveTo>
                        <a:pt x="232" y="83"/>
                      </a:moveTo>
                      <a:cubicBezTo>
                        <a:pt x="232" y="83"/>
                        <a:pt x="232" y="83"/>
                        <a:pt x="232" y="83"/>
                      </a:cubicBezTo>
                      <a:cubicBezTo>
                        <a:pt x="232" y="82"/>
                        <a:pt x="232" y="82"/>
                        <a:pt x="232" y="82"/>
                      </a:cubicBezTo>
                      <a:lnTo>
                        <a:pt x="232" y="83"/>
                      </a:lnTo>
                      <a:close/>
                      <a:moveTo>
                        <a:pt x="196" y="83"/>
                      </a:moveTo>
                      <a:cubicBezTo>
                        <a:pt x="197" y="83"/>
                        <a:pt x="197" y="83"/>
                        <a:pt x="197" y="83"/>
                      </a:cubicBezTo>
                      <a:cubicBezTo>
                        <a:pt x="198" y="83"/>
                        <a:pt x="198" y="83"/>
                        <a:pt x="198" y="83"/>
                      </a:cubicBezTo>
                      <a:cubicBezTo>
                        <a:pt x="198" y="84"/>
                        <a:pt x="198" y="84"/>
                        <a:pt x="198" y="84"/>
                      </a:cubicBezTo>
                      <a:cubicBezTo>
                        <a:pt x="198" y="84"/>
                        <a:pt x="197" y="84"/>
                        <a:pt x="196" y="83"/>
                      </a:cubicBezTo>
                      <a:close/>
                      <a:moveTo>
                        <a:pt x="247" y="97"/>
                      </a:moveTo>
                      <a:cubicBezTo>
                        <a:pt x="248" y="97"/>
                        <a:pt x="248" y="97"/>
                        <a:pt x="248" y="97"/>
                      </a:cubicBezTo>
                      <a:cubicBezTo>
                        <a:pt x="248" y="97"/>
                        <a:pt x="248" y="97"/>
                        <a:pt x="248" y="97"/>
                      </a:cubicBezTo>
                      <a:lnTo>
                        <a:pt x="247" y="97"/>
                      </a:lnTo>
                      <a:close/>
                      <a:moveTo>
                        <a:pt x="234" y="82"/>
                      </a:moveTo>
                      <a:cubicBezTo>
                        <a:pt x="234" y="82"/>
                        <a:pt x="234" y="82"/>
                        <a:pt x="234" y="82"/>
                      </a:cubicBezTo>
                      <a:cubicBezTo>
                        <a:pt x="234" y="82"/>
                        <a:pt x="234" y="82"/>
                        <a:pt x="234" y="82"/>
                      </a:cubicBezTo>
                      <a:close/>
                      <a:moveTo>
                        <a:pt x="355" y="273"/>
                      </a:moveTo>
                      <a:cubicBezTo>
                        <a:pt x="356" y="272"/>
                        <a:pt x="356" y="272"/>
                        <a:pt x="356" y="272"/>
                      </a:cubicBezTo>
                      <a:cubicBezTo>
                        <a:pt x="356" y="273"/>
                        <a:pt x="356" y="273"/>
                        <a:pt x="356" y="273"/>
                      </a:cubicBezTo>
                      <a:lnTo>
                        <a:pt x="355" y="273"/>
                      </a:lnTo>
                      <a:close/>
                      <a:moveTo>
                        <a:pt x="96" y="287"/>
                      </a:moveTo>
                      <a:cubicBezTo>
                        <a:pt x="95" y="287"/>
                        <a:pt x="95" y="287"/>
                        <a:pt x="94" y="286"/>
                      </a:cubicBezTo>
                      <a:cubicBezTo>
                        <a:pt x="94" y="285"/>
                        <a:pt x="94" y="285"/>
                        <a:pt x="94" y="285"/>
                      </a:cubicBezTo>
                      <a:cubicBezTo>
                        <a:pt x="95" y="286"/>
                        <a:pt x="95" y="286"/>
                        <a:pt x="96" y="287"/>
                      </a:cubicBezTo>
                      <a:close/>
                      <a:moveTo>
                        <a:pt x="96" y="288"/>
                      </a:moveTo>
                      <a:cubicBezTo>
                        <a:pt x="98" y="290"/>
                        <a:pt x="100" y="293"/>
                        <a:pt x="101" y="296"/>
                      </a:cubicBezTo>
                      <a:cubicBezTo>
                        <a:pt x="101" y="295"/>
                        <a:pt x="100" y="294"/>
                        <a:pt x="99" y="293"/>
                      </a:cubicBezTo>
                      <a:cubicBezTo>
                        <a:pt x="98" y="292"/>
                        <a:pt x="98" y="290"/>
                        <a:pt x="96" y="291"/>
                      </a:cubicBezTo>
                      <a:cubicBezTo>
                        <a:pt x="94" y="288"/>
                        <a:pt x="94" y="288"/>
                        <a:pt x="94" y="288"/>
                      </a:cubicBezTo>
                      <a:cubicBezTo>
                        <a:pt x="95" y="287"/>
                        <a:pt x="96" y="288"/>
                        <a:pt x="96" y="288"/>
                      </a:cubicBezTo>
                      <a:close/>
                      <a:moveTo>
                        <a:pt x="331" y="307"/>
                      </a:moveTo>
                      <a:cubicBezTo>
                        <a:pt x="331" y="307"/>
                        <a:pt x="331" y="307"/>
                        <a:pt x="332" y="307"/>
                      </a:cubicBezTo>
                      <a:cubicBezTo>
                        <a:pt x="332" y="307"/>
                        <a:pt x="332" y="307"/>
                        <a:pt x="332" y="307"/>
                      </a:cubicBezTo>
                      <a:lnTo>
                        <a:pt x="331" y="307"/>
                      </a:lnTo>
                      <a:close/>
                      <a:moveTo>
                        <a:pt x="334" y="305"/>
                      </a:moveTo>
                      <a:cubicBezTo>
                        <a:pt x="334" y="305"/>
                        <a:pt x="334" y="305"/>
                        <a:pt x="334" y="305"/>
                      </a:cubicBezTo>
                      <a:cubicBezTo>
                        <a:pt x="333" y="305"/>
                        <a:pt x="333" y="305"/>
                        <a:pt x="333" y="305"/>
                      </a:cubicBezTo>
                      <a:cubicBezTo>
                        <a:pt x="333" y="305"/>
                        <a:pt x="333" y="305"/>
                        <a:pt x="333" y="305"/>
                      </a:cubicBezTo>
                      <a:cubicBezTo>
                        <a:pt x="332" y="304"/>
                        <a:pt x="333" y="303"/>
                        <a:pt x="333" y="302"/>
                      </a:cubicBezTo>
                      <a:cubicBezTo>
                        <a:pt x="334" y="302"/>
                        <a:pt x="334" y="302"/>
                        <a:pt x="334" y="301"/>
                      </a:cubicBezTo>
                      <a:cubicBezTo>
                        <a:pt x="334" y="300"/>
                        <a:pt x="334" y="300"/>
                        <a:pt x="334" y="299"/>
                      </a:cubicBezTo>
                      <a:cubicBezTo>
                        <a:pt x="334" y="299"/>
                        <a:pt x="335" y="299"/>
                        <a:pt x="336" y="298"/>
                      </a:cubicBezTo>
                      <a:cubicBezTo>
                        <a:pt x="335" y="297"/>
                        <a:pt x="335" y="297"/>
                        <a:pt x="335" y="297"/>
                      </a:cubicBezTo>
                      <a:cubicBezTo>
                        <a:pt x="336" y="297"/>
                        <a:pt x="336" y="297"/>
                        <a:pt x="336" y="297"/>
                      </a:cubicBezTo>
                      <a:cubicBezTo>
                        <a:pt x="337" y="299"/>
                        <a:pt x="336" y="301"/>
                        <a:pt x="337" y="303"/>
                      </a:cubicBezTo>
                      <a:lnTo>
                        <a:pt x="334" y="305"/>
                      </a:lnTo>
                      <a:close/>
                      <a:moveTo>
                        <a:pt x="202" y="21"/>
                      </a:moveTo>
                      <a:cubicBezTo>
                        <a:pt x="203" y="22"/>
                        <a:pt x="203" y="24"/>
                        <a:pt x="202" y="24"/>
                      </a:cubicBezTo>
                      <a:cubicBezTo>
                        <a:pt x="202" y="24"/>
                        <a:pt x="202" y="24"/>
                        <a:pt x="202" y="24"/>
                      </a:cubicBezTo>
                      <a:cubicBezTo>
                        <a:pt x="198" y="25"/>
                        <a:pt x="194" y="25"/>
                        <a:pt x="191" y="26"/>
                      </a:cubicBezTo>
                      <a:cubicBezTo>
                        <a:pt x="191" y="23"/>
                        <a:pt x="194" y="24"/>
                        <a:pt x="196" y="23"/>
                      </a:cubicBezTo>
                      <a:cubicBezTo>
                        <a:pt x="197" y="21"/>
                        <a:pt x="199" y="24"/>
                        <a:pt x="199" y="22"/>
                      </a:cubicBezTo>
                      <a:cubicBezTo>
                        <a:pt x="200" y="21"/>
                        <a:pt x="201" y="21"/>
                        <a:pt x="202" y="21"/>
                      </a:cubicBezTo>
                      <a:close/>
                      <a:moveTo>
                        <a:pt x="103" y="75"/>
                      </a:moveTo>
                      <a:cubicBezTo>
                        <a:pt x="102" y="75"/>
                        <a:pt x="102" y="75"/>
                        <a:pt x="102" y="75"/>
                      </a:cubicBezTo>
                      <a:cubicBezTo>
                        <a:pt x="105" y="73"/>
                        <a:pt x="105" y="73"/>
                        <a:pt x="105" y="73"/>
                      </a:cubicBezTo>
                      <a:lnTo>
                        <a:pt x="103" y="75"/>
                      </a:lnTo>
                      <a:close/>
                      <a:moveTo>
                        <a:pt x="90" y="281"/>
                      </a:moveTo>
                      <a:cubicBezTo>
                        <a:pt x="90" y="281"/>
                        <a:pt x="90" y="281"/>
                        <a:pt x="90" y="281"/>
                      </a:cubicBezTo>
                      <a:cubicBezTo>
                        <a:pt x="90" y="281"/>
                        <a:pt x="90" y="281"/>
                        <a:pt x="90" y="281"/>
                      </a:cubicBezTo>
                      <a:cubicBezTo>
                        <a:pt x="89" y="280"/>
                        <a:pt x="89" y="280"/>
                        <a:pt x="88" y="279"/>
                      </a:cubicBezTo>
                      <a:cubicBezTo>
                        <a:pt x="88" y="278"/>
                        <a:pt x="89" y="279"/>
                        <a:pt x="90" y="279"/>
                      </a:cubicBezTo>
                      <a:cubicBezTo>
                        <a:pt x="90" y="280"/>
                        <a:pt x="91" y="280"/>
                        <a:pt x="91" y="281"/>
                      </a:cubicBezTo>
                      <a:cubicBezTo>
                        <a:pt x="91" y="282"/>
                        <a:pt x="91" y="282"/>
                        <a:pt x="91" y="282"/>
                      </a:cubicBezTo>
                      <a:cubicBezTo>
                        <a:pt x="92" y="282"/>
                        <a:pt x="92" y="282"/>
                        <a:pt x="92" y="282"/>
                      </a:cubicBezTo>
                      <a:cubicBezTo>
                        <a:pt x="92" y="282"/>
                        <a:pt x="92" y="282"/>
                        <a:pt x="92" y="282"/>
                      </a:cubicBezTo>
                      <a:cubicBezTo>
                        <a:pt x="94" y="283"/>
                        <a:pt x="94" y="283"/>
                        <a:pt x="94" y="283"/>
                      </a:cubicBezTo>
                      <a:cubicBezTo>
                        <a:pt x="94" y="284"/>
                        <a:pt x="94" y="284"/>
                        <a:pt x="94" y="284"/>
                      </a:cubicBezTo>
                      <a:cubicBezTo>
                        <a:pt x="93" y="283"/>
                        <a:pt x="93" y="283"/>
                        <a:pt x="93" y="283"/>
                      </a:cubicBezTo>
                      <a:cubicBezTo>
                        <a:pt x="93" y="284"/>
                        <a:pt x="93" y="284"/>
                        <a:pt x="93" y="284"/>
                      </a:cubicBezTo>
                      <a:cubicBezTo>
                        <a:pt x="93" y="283"/>
                        <a:pt x="93" y="283"/>
                        <a:pt x="93" y="283"/>
                      </a:cubicBezTo>
                      <a:cubicBezTo>
                        <a:pt x="92" y="283"/>
                        <a:pt x="92" y="284"/>
                        <a:pt x="92" y="285"/>
                      </a:cubicBezTo>
                      <a:cubicBezTo>
                        <a:pt x="91" y="284"/>
                        <a:pt x="90" y="283"/>
                        <a:pt x="90" y="281"/>
                      </a:cubicBezTo>
                      <a:close/>
                      <a:moveTo>
                        <a:pt x="325" y="46"/>
                      </a:moveTo>
                      <a:cubicBezTo>
                        <a:pt x="325" y="47"/>
                        <a:pt x="325" y="47"/>
                        <a:pt x="325" y="47"/>
                      </a:cubicBezTo>
                      <a:cubicBezTo>
                        <a:pt x="324" y="48"/>
                        <a:pt x="324" y="48"/>
                        <a:pt x="324" y="48"/>
                      </a:cubicBezTo>
                      <a:lnTo>
                        <a:pt x="325" y="46"/>
                      </a:lnTo>
                      <a:close/>
                      <a:moveTo>
                        <a:pt x="251" y="8"/>
                      </a:moveTo>
                      <a:cubicBezTo>
                        <a:pt x="251" y="8"/>
                        <a:pt x="251" y="8"/>
                        <a:pt x="251" y="8"/>
                      </a:cubicBezTo>
                      <a:cubicBezTo>
                        <a:pt x="247" y="8"/>
                        <a:pt x="242" y="11"/>
                        <a:pt x="239" y="9"/>
                      </a:cubicBezTo>
                      <a:cubicBezTo>
                        <a:pt x="239" y="7"/>
                        <a:pt x="236" y="10"/>
                        <a:pt x="236" y="8"/>
                      </a:cubicBezTo>
                      <a:cubicBezTo>
                        <a:pt x="241" y="7"/>
                        <a:pt x="246" y="8"/>
                        <a:pt x="251" y="8"/>
                      </a:cubicBezTo>
                      <a:close/>
                      <a:moveTo>
                        <a:pt x="144" y="38"/>
                      </a:moveTo>
                      <a:cubicBezTo>
                        <a:pt x="143" y="38"/>
                        <a:pt x="143" y="38"/>
                        <a:pt x="143" y="38"/>
                      </a:cubicBezTo>
                      <a:cubicBezTo>
                        <a:pt x="143" y="38"/>
                        <a:pt x="143" y="38"/>
                        <a:pt x="143" y="38"/>
                      </a:cubicBezTo>
                      <a:lnTo>
                        <a:pt x="144" y="38"/>
                      </a:lnTo>
                      <a:close/>
                      <a:moveTo>
                        <a:pt x="118" y="60"/>
                      </a:moveTo>
                      <a:cubicBezTo>
                        <a:pt x="118" y="61"/>
                        <a:pt x="118" y="61"/>
                        <a:pt x="118" y="61"/>
                      </a:cubicBezTo>
                      <a:cubicBezTo>
                        <a:pt x="117" y="61"/>
                        <a:pt x="117" y="61"/>
                        <a:pt x="117" y="61"/>
                      </a:cubicBezTo>
                      <a:cubicBezTo>
                        <a:pt x="117" y="60"/>
                        <a:pt x="117" y="60"/>
                        <a:pt x="118" y="60"/>
                      </a:cubicBezTo>
                      <a:close/>
                      <a:moveTo>
                        <a:pt x="98" y="75"/>
                      </a:moveTo>
                      <a:cubicBezTo>
                        <a:pt x="98" y="75"/>
                        <a:pt x="97" y="75"/>
                        <a:pt x="97" y="74"/>
                      </a:cubicBezTo>
                      <a:cubicBezTo>
                        <a:pt x="98" y="73"/>
                        <a:pt x="100" y="74"/>
                        <a:pt x="100" y="73"/>
                      </a:cubicBezTo>
                      <a:cubicBezTo>
                        <a:pt x="102" y="71"/>
                        <a:pt x="103" y="68"/>
                        <a:pt x="106" y="69"/>
                      </a:cubicBezTo>
                      <a:cubicBezTo>
                        <a:pt x="105" y="66"/>
                        <a:pt x="108" y="67"/>
                        <a:pt x="110" y="66"/>
                      </a:cubicBezTo>
                      <a:cubicBezTo>
                        <a:pt x="110" y="66"/>
                        <a:pt x="110" y="65"/>
                        <a:pt x="110" y="65"/>
                      </a:cubicBezTo>
                      <a:cubicBezTo>
                        <a:pt x="111" y="65"/>
                        <a:pt x="113" y="64"/>
                        <a:pt x="113" y="63"/>
                      </a:cubicBezTo>
                      <a:cubicBezTo>
                        <a:pt x="114" y="63"/>
                        <a:pt x="114" y="63"/>
                        <a:pt x="114" y="63"/>
                      </a:cubicBezTo>
                      <a:cubicBezTo>
                        <a:pt x="114" y="66"/>
                        <a:pt x="109" y="65"/>
                        <a:pt x="110" y="67"/>
                      </a:cubicBezTo>
                      <a:cubicBezTo>
                        <a:pt x="105" y="68"/>
                        <a:pt x="102" y="73"/>
                        <a:pt x="98" y="75"/>
                      </a:cubicBezTo>
                      <a:close/>
                      <a:moveTo>
                        <a:pt x="97" y="80"/>
                      </a:moveTo>
                      <a:cubicBezTo>
                        <a:pt x="98" y="81"/>
                        <a:pt x="98" y="81"/>
                        <a:pt x="98" y="81"/>
                      </a:cubicBezTo>
                      <a:cubicBezTo>
                        <a:pt x="97" y="81"/>
                        <a:pt x="97" y="81"/>
                        <a:pt x="97" y="81"/>
                      </a:cubicBezTo>
                      <a:lnTo>
                        <a:pt x="97" y="80"/>
                      </a:lnTo>
                      <a:close/>
                      <a:moveTo>
                        <a:pt x="63" y="255"/>
                      </a:moveTo>
                      <a:cubicBezTo>
                        <a:pt x="63" y="255"/>
                        <a:pt x="63" y="255"/>
                        <a:pt x="63" y="255"/>
                      </a:cubicBezTo>
                      <a:cubicBezTo>
                        <a:pt x="64" y="256"/>
                        <a:pt x="64" y="256"/>
                        <a:pt x="64" y="256"/>
                      </a:cubicBezTo>
                      <a:lnTo>
                        <a:pt x="63" y="255"/>
                      </a:lnTo>
                      <a:close/>
                      <a:moveTo>
                        <a:pt x="65" y="254"/>
                      </a:moveTo>
                      <a:cubicBezTo>
                        <a:pt x="65" y="252"/>
                        <a:pt x="62" y="251"/>
                        <a:pt x="64" y="250"/>
                      </a:cubicBezTo>
                      <a:cubicBezTo>
                        <a:pt x="66" y="249"/>
                        <a:pt x="68" y="251"/>
                        <a:pt x="68" y="252"/>
                      </a:cubicBezTo>
                      <a:cubicBezTo>
                        <a:pt x="68" y="255"/>
                        <a:pt x="66" y="251"/>
                        <a:pt x="65" y="254"/>
                      </a:cubicBezTo>
                      <a:close/>
                      <a:moveTo>
                        <a:pt x="77" y="269"/>
                      </a:moveTo>
                      <a:cubicBezTo>
                        <a:pt x="75" y="269"/>
                        <a:pt x="76" y="267"/>
                        <a:pt x="76" y="266"/>
                      </a:cubicBezTo>
                      <a:cubicBezTo>
                        <a:pt x="77" y="267"/>
                        <a:pt x="78" y="268"/>
                        <a:pt x="77" y="269"/>
                      </a:cubicBezTo>
                      <a:close/>
                      <a:moveTo>
                        <a:pt x="77" y="271"/>
                      </a:moveTo>
                      <a:cubicBezTo>
                        <a:pt x="78" y="270"/>
                        <a:pt x="78" y="271"/>
                        <a:pt x="79" y="270"/>
                      </a:cubicBezTo>
                      <a:cubicBezTo>
                        <a:pt x="80" y="271"/>
                        <a:pt x="81" y="273"/>
                        <a:pt x="81" y="275"/>
                      </a:cubicBezTo>
                      <a:cubicBezTo>
                        <a:pt x="81" y="272"/>
                        <a:pt x="78" y="273"/>
                        <a:pt x="77" y="271"/>
                      </a:cubicBezTo>
                      <a:close/>
                      <a:moveTo>
                        <a:pt x="287" y="355"/>
                      </a:moveTo>
                      <a:cubicBezTo>
                        <a:pt x="286" y="355"/>
                        <a:pt x="285" y="356"/>
                        <a:pt x="284" y="357"/>
                      </a:cubicBezTo>
                      <a:cubicBezTo>
                        <a:pt x="285" y="356"/>
                        <a:pt x="286" y="355"/>
                        <a:pt x="287" y="355"/>
                      </a:cubicBezTo>
                      <a:close/>
                      <a:moveTo>
                        <a:pt x="291" y="353"/>
                      </a:moveTo>
                      <a:cubicBezTo>
                        <a:pt x="292" y="351"/>
                        <a:pt x="294" y="350"/>
                        <a:pt x="297" y="349"/>
                      </a:cubicBezTo>
                      <a:cubicBezTo>
                        <a:pt x="295" y="351"/>
                        <a:pt x="293" y="352"/>
                        <a:pt x="291" y="353"/>
                      </a:cubicBezTo>
                      <a:close/>
                      <a:moveTo>
                        <a:pt x="329" y="342"/>
                      </a:moveTo>
                      <a:cubicBezTo>
                        <a:pt x="328" y="340"/>
                        <a:pt x="330" y="341"/>
                        <a:pt x="330" y="340"/>
                      </a:cubicBezTo>
                      <a:cubicBezTo>
                        <a:pt x="330" y="341"/>
                        <a:pt x="330" y="343"/>
                        <a:pt x="329" y="342"/>
                      </a:cubicBezTo>
                      <a:close/>
                      <a:moveTo>
                        <a:pt x="377" y="306"/>
                      </a:moveTo>
                      <a:cubicBezTo>
                        <a:pt x="377" y="305"/>
                        <a:pt x="377" y="305"/>
                        <a:pt x="377" y="305"/>
                      </a:cubicBezTo>
                      <a:cubicBezTo>
                        <a:pt x="377" y="305"/>
                        <a:pt x="377" y="305"/>
                        <a:pt x="377" y="305"/>
                      </a:cubicBezTo>
                      <a:cubicBezTo>
                        <a:pt x="377" y="306"/>
                        <a:pt x="377" y="306"/>
                        <a:pt x="377" y="306"/>
                      </a:cubicBezTo>
                      <a:close/>
                      <a:moveTo>
                        <a:pt x="411" y="235"/>
                      </a:moveTo>
                      <a:cubicBezTo>
                        <a:pt x="411" y="239"/>
                        <a:pt x="407" y="242"/>
                        <a:pt x="406" y="245"/>
                      </a:cubicBezTo>
                      <a:cubicBezTo>
                        <a:pt x="404" y="247"/>
                        <a:pt x="402" y="249"/>
                        <a:pt x="399" y="249"/>
                      </a:cubicBezTo>
                      <a:cubicBezTo>
                        <a:pt x="399" y="249"/>
                        <a:pt x="399" y="249"/>
                        <a:pt x="399" y="248"/>
                      </a:cubicBezTo>
                      <a:cubicBezTo>
                        <a:pt x="398" y="249"/>
                        <a:pt x="398" y="249"/>
                        <a:pt x="398" y="249"/>
                      </a:cubicBezTo>
                      <a:cubicBezTo>
                        <a:pt x="398" y="249"/>
                        <a:pt x="399" y="250"/>
                        <a:pt x="399" y="250"/>
                      </a:cubicBezTo>
                      <a:cubicBezTo>
                        <a:pt x="398" y="251"/>
                        <a:pt x="398" y="251"/>
                        <a:pt x="398" y="251"/>
                      </a:cubicBezTo>
                      <a:cubicBezTo>
                        <a:pt x="397" y="248"/>
                        <a:pt x="398" y="245"/>
                        <a:pt x="399" y="242"/>
                      </a:cubicBezTo>
                      <a:cubicBezTo>
                        <a:pt x="399" y="241"/>
                        <a:pt x="399" y="240"/>
                        <a:pt x="399" y="239"/>
                      </a:cubicBezTo>
                      <a:cubicBezTo>
                        <a:pt x="399" y="239"/>
                        <a:pt x="399" y="239"/>
                        <a:pt x="399" y="239"/>
                      </a:cubicBezTo>
                      <a:cubicBezTo>
                        <a:pt x="399" y="238"/>
                        <a:pt x="399" y="238"/>
                        <a:pt x="399" y="238"/>
                      </a:cubicBezTo>
                      <a:cubicBezTo>
                        <a:pt x="402" y="233"/>
                        <a:pt x="405" y="229"/>
                        <a:pt x="405" y="223"/>
                      </a:cubicBezTo>
                      <a:cubicBezTo>
                        <a:pt x="406" y="214"/>
                        <a:pt x="404" y="204"/>
                        <a:pt x="410" y="195"/>
                      </a:cubicBezTo>
                      <a:cubicBezTo>
                        <a:pt x="412" y="187"/>
                        <a:pt x="408" y="181"/>
                        <a:pt x="408" y="173"/>
                      </a:cubicBezTo>
                      <a:cubicBezTo>
                        <a:pt x="404" y="162"/>
                        <a:pt x="399" y="152"/>
                        <a:pt x="392" y="142"/>
                      </a:cubicBezTo>
                      <a:cubicBezTo>
                        <a:pt x="391" y="142"/>
                        <a:pt x="392" y="141"/>
                        <a:pt x="392" y="140"/>
                      </a:cubicBezTo>
                      <a:cubicBezTo>
                        <a:pt x="388" y="136"/>
                        <a:pt x="386" y="131"/>
                        <a:pt x="383" y="127"/>
                      </a:cubicBezTo>
                      <a:cubicBezTo>
                        <a:pt x="381" y="124"/>
                        <a:pt x="377" y="122"/>
                        <a:pt x="378" y="118"/>
                      </a:cubicBezTo>
                      <a:cubicBezTo>
                        <a:pt x="377" y="118"/>
                        <a:pt x="377" y="118"/>
                        <a:pt x="377" y="118"/>
                      </a:cubicBezTo>
                      <a:cubicBezTo>
                        <a:pt x="376" y="115"/>
                        <a:pt x="376" y="113"/>
                        <a:pt x="374" y="111"/>
                      </a:cubicBezTo>
                      <a:cubicBezTo>
                        <a:pt x="375" y="109"/>
                        <a:pt x="372" y="107"/>
                        <a:pt x="373" y="106"/>
                      </a:cubicBezTo>
                      <a:cubicBezTo>
                        <a:pt x="371" y="105"/>
                        <a:pt x="372" y="102"/>
                        <a:pt x="370" y="102"/>
                      </a:cubicBezTo>
                      <a:cubicBezTo>
                        <a:pt x="369" y="97"/>
                        <a:pt x="364" y="94"/>
                        <a:pt x="364" y="89"/>
                      </a:cubicBezTo>
                      <a:cubicBezTo>
                        <a:pt x="362" y="90"/>
                        <a:pt x="361" y="86"/>
                        <a:pt x="360" y="85"/>
                      </a:cubicBezTo>
                      <a:cubicBezTo>
                        <a:pt x="360" y="82"/>
                        <a:pt x="358" y="81"/>
                        <a:pt x="357" y="79"/>
                      </a:cubicBezTo>
                      <a:cubicBezTo>
                        <a:pt x="356" y="78"/>
                        <a:pt x="355" y="77"/>
                        <a:pt x="354" y="75"/>
                      </a:cubicBezTo>
                      <a:cubicBezTo>
                        <a:pt x="354" y="76"/>
                        <a:pt x="353" y="75"/>
                        <a:pt x="353" y="76"/>
                      </a:cubicBezTo>
                      <a:cubicBezTo>
                        <a:pt x="350" y="72"/>
                        <a:pt x="346" y="68"/>
                        <a:pt x="343" y="65"/>
                      </a:cubicBezTo>
                      <a:cubicBezTo>
                        <a:pt x="341" y="64"/>
                        <a:pt x="340" y="62"/>
                        <a:pt x="339" y="61"/>
                      </a:cubicBezTo>
                      <a:cubicBezTo>
                        <a:pt x="341" y="63"/>
                        <a:pt x="344" y="62"/>
                        <a:pt x="346" y="65"/>
                      </a:cubicBezTo>
                      <a:cubicBezTo>
                        <a:pt x="351" y="66"/>
                        <a:pt x="354" y="69"/>
                        <a:pt x="358" y="72"/>
                      </a:cubicBezTo>
                      <a:cubicBezTo>
                        <a:pt x="361" y="76"/>
                        <a:pt x="363" y="80"/>
                        <a:pt x="364" y="85"/>
                      </a:cubicBezTo>
                      <a:cubicBezTo>
                        <a:pt x="363" y="81"/>
                        <a:pt x="362" y="79"/>
                        <a:pt x="361" y="76"/>
                      </a:cubicBezTo>
                      <a:cubicBezTo>
                        <a:pt x="363" y="78"/>
                        <a:pt x="366" y="80"/>
                        <a:pt x="366" y="82"/>
                      </a:cubicBezTo>
                      <a:cubicBezTo>
                        <a:pt x="369" y="84"/>
                        <a:pt x="371" y="87"/>
                        <a:pt x="373" y="90"/>
                      </a:cubicBezTo>
                      <a:cubicBezTo>
                        <a:pt x="373" y="89"/>
                        <a:pt x="374" y="89"/>
                        <a:pt x="374" y="90"/>
                      </a:cubicBezTo>
                      <a:cubicBezTo>
                        <a:pt x="379" y="94"/>
                        <a:pt x="382" y="99"/>
                        <a:pt x="387" y="104"/>
                      </a:cubicBezTo>
                      <a:cubicBezTo>
                        <a:pt x="387" y="104"/>
                        <a:pt x="387" y="105"/>
                        <a:pt x="388" y="104"/>
                      </a:cubicBezTo>
                      <a:cubicBezTo>
                        <a:pt x="388" y="103"/>
                        <a:pt x="388" y="103"/>
                        <a:pt x="388" y="103"/>
                      </a:cubicBezTo>
                      <a:cubicBezTo>
                        <a:pt x="390" y="105"/>
                        <a:pt x="391" y="107"/>
                        <a:pt x="392" y="110"/>
                      </a:cubicBezTo>
                      <a:cubicBezTo>
                        <a:pt x="399" y="115"/>
                        <a:pt x="402" y="121"/>
                        <a:pt x="405" y="127"/>
                      </a:cubicBezTo>
                      <a:cubicBezTo>
                        <a:pt x="405" y="129"/>
                        <a:pt x="406" y="130"/>
                        <a:pt x="407" y="130"/>
                      </a:cubicBezTo>
                      <a:cubicBezTo>
                        <a:pt x="415" y="141"/>
                        <a:pt x="421" y="155"/>
                        <a:pt x="422" y="168"/>
                      </a:cubicBezTo>
                      <a:cubicBezTo>
                        <a:pt x="424" y="168"/>
                        <a:pt x="423" y="166"/>
                        <a:pt x="424" y="166"/>
                      </a:cubicBezTo>
                      <a:cubicBezTo>
                        <a:pt x="425" y="169"/>
                        <a:pt x="423" y="175"/>
                        <a:pt x="423" y="179"/>
                      </a:cubicBezTo>
                      <a:cubicBezTo>
                        <a:pt x="422" y="179"/>
                        <a:pt x="422" y="178"/>
                        <a:pt x="421" y="177"/>
                      </a:cubicBezTo>
                      <a:cubicBezTo>
                        <a:pt x="420" y="178"/>
                        <a:pt x="420" y="178"/>
                        <a:pt x="420" y="178"/>
                      </a:cubicBezTo>
                      <a:cubicBezTo>
                        <a:pt x="421" y="179"/>
                        <a:pt x="420" y="180"/>
                        <a:pt x="421" y="181"/>
                      </a:cubicBezTo>
                      <a:cubicBezTo>
                        <a:pt x="422" y="180"/>
                        <a:pt x="423" y="181"/>
                        <a:pt x="423" y="180"/>
                      </a:cubicBezTo>
                      <a:cubicBezTo>
                        <a:pt x="423" y="180"/>
                        <a:pt x="423" y="181"/>
                        <a:pt x="424" y="181"/>
                      </a:cubicBezTo>
                      <a:cubicBezTo>
                        <a:pt x="424" y="180"/>
                        <a:pt x="424" y="179"/>
                        <a:pt x="424" y="177"/>
                      </a:cubicBezTo>
                      <a:cubicBezTo>
                        <a:pt x="425" y="176"/>
                        <a:pt x="425" y="174"/>
                        <a:pt x="425" y="173"/>
                      </a:cubicBezTo>
                      <a:cubicBezTo>
                        <a:pt x="426" y="173"/>
                        <a:pt x="426" y="173"/>
                        <a:pt x="426" y="173"/>
                      </a:cubicBezTo>
                      <a:cubicBezTo>
                        <a:pt x="426" y="180"/>
                        <a:pt x="423" y="188"/>
                        <a:pt x="425" y="195"/>
                      </a:cubicBezTo>
                      <a:cubicBezTo>
                        <a:pt x="423" y="199"/>
                        <a:pt x="424" y="206"/>
                        <a:pt x="420" y="210"/>
                      </a:cubicBezTo>
                      <a:cubicBezTo>
                        <a:pt x="418" y="213"/>
                        <a:pt x="417" y="217"/>
                        <a:pt x="414" y="220"/>
                      </a:cubicBezTo>
                      <a:cubicBezTo>
                        <a:pt x="415" y="221"/>
                        <a:pt x="415" y="220"/>
                        <a:pt x="416" y="220"/>
                      </a:cubicBezTo>
                      <a:cubicBezTo>
                        <a:pt x="417" y="217"/>
                        <a:pt x="420" y="212"/>
                        <a:pt x="423" y="209"/>
                      </a:cubicBezTo>
                      <a:cubicBezTo>
                        <a:pt x="424" y="216"/>
                        <a:pt x="416" y="219"/>
                        <a:pt x="416" y="225"/>
                      </a:cubicBezTo>
                      <a:cubicBezTo>
                        <a:pt x="413" y="228"/>
                        <a:pt x="414" y="233"/>
                        <a:pt x="411" y="2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09" name="Freeform 3740"/>
                <p:cNvSpPr/>
                <p:nvPr/>
              </p:nvSpPr>
              <p:spPr bwMode="auto">
                <a:xfrm>
                  <a:off x="7192963" y="2814638"/>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10" name="Freeform 3741"/>
                <p:cNvSpPr/>
                <p:nvPr/>
              </p:nvSpPr>
              <p:spPr bwMode="auto">
                <a:xfrm>
                  <a:off x="7294563" y="2814638"/>
                  <a:ext cx="9525" cy="4763"/>
                </a:xfrm>
                <a:custGeom>
                  <a:avLst/>
                  <a:gdLst>
                    <a:gd name="T0" fmla="*/ 0 w 7"/>
                    <a:gd name="T1" fmla="*/ 1 h 3"/>
                    <a:gd name="T2" fmla="*/ 7 w 7"/>
                    <a:gd name="T3" fmla="*/ 2 h 3"/>
                    <a:gd name="T4" fmla="*/ 0 w 7"/>
                    <a:gd name="T5" fmla="*/ 1 h 3"/>
                  </a:gdLst>
                  <a:ahLst/>
                  <a:cxnLst>
                    <a:cxn ang="0">
                      <a:pos x="T0" y="T1"/>
                    </a:cxn>
                    <a:cxn ang="0">
                      <a:pos x="T2" y="T3"/>
                    </a:cxn>
                    <a:cxn ang="0">
                      <a:pos x="T4" y="T5"/>
                    </a:cxn>
                  </a:cxnLst>
                  <a:rect l="0" t="0" r="r" b="b"/>
                  <a:pathLst>
                    <a:path w="7" h="3">
                      <a:moveTo>
                        <a:pt x="0" y="1"/>
                      </a:moveTo>
                      <a:cubicBezTo>
                        <a:pt x="2" y="1"/>
                        <a:pt x="4" y="3"/>
                        <a:pt x="7" y="2"/>
                      </a:cubicBezTo>
                      <a:cubicBezTo>
                        <a:pt x="5" y="2"/>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11" name="Freeform 3742"/>
                <p:cNvSpPr/>
                <p:nvPr/>
              </p:nvSpPr>
              <p:spPr bwMode="auto">
                <a:xfrm>
                  <a:off x="7104063" y="2833688"/>
                  <a:ext cx="31750" cy="25400"/>
                </a:xfrm>
                <a:custGeom>
                  <a:avLst/>
                  <a:gdLst>
                    <a:gd name="T0" fmla="*/ 20 w 22"/>
                    <a:gd name="T1" fmla="*/ 0 h 18"/>
                    <a:gd name="T2" fmla="*/ 8 w 22"/>
                    <a:gd name="T3" fmla="*/ 9 h 18"/>
                    <a:gd name="T4" fmla="*/ 7 w 22"/>
                    <a:gd name="T5" fmla="*/ 11 h 18"/>
                    <a:gd name="T6" fmla="*/ 7 w 22"/>
                    <a:gd name="T7" fmla="*/ 11 h 18"/>
                    <a:gd name="T8" fmla="*/ 3 w 22"/>
                    <a:gd name="T9" fmla="*/ 15 h 18"/>
                    <a:gd name="T10" fmla="*/ 3 w 22"/>
                    <a:gd name="T11" fmla="*/ 14 h 18"/>
                    <a:gd name="T12" fmla="*/ 1 w 22"/>
                    <a:gd name="T13" fmla="*/ 18 h 18"/>
                    <a:gd name="T14" fmla="*/ 22 w 22"/>
                    <a:gd name="T15" fmla="*/ 2 h 18"/>
                    <a:gd name="T16" fmla="*/ 21 w 22"/>
                    <a:gd name="T17" fmla="*/ 2 h 18"/>
                    <a:gd name="T18" fmla="*/ 20 w 22"/>
                    <a:gd name="T19" fmla="*/ 1 h 18"/>
                    <a:gd name="T20" fmla="*/ 20 w 22"/>
                    <a:gd name="T21" fmla="*/ 1 h 18"/>
                    <a:gd name="T22" fmla="*/ 20 w 22"/>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20" y="0"/>
                      </a:moveTo>
                      <a:cubicBezTo>
                        <a:pt x="15" y="0"/>
                        <a:pt x="12" y="7"/>
                        <a:pt x="8" y="9"/>
                      </a:cubicBezTo>
                      <a:cubicBezTo>
                        <a:pt x="7" y="11"/>
                        <a:pt x="7" y="11"/>
                        <a:pt x="7" y="11"/>
                      </a:cubicBezTo>
                      <a:cubicBezTo>
                        <a:pt x="7" y="11"/>
                        <a:pt x="7" y="11"/>
                        <a:pt x="7" y="11"/>
                      </a:cubicBezTo>
                      <a:cubicBezTo>
                        <a:pt x="5" y="11"/>
                        <a:pt x="6" y="14"/>
                        <a:pt x="3" y="15"/>
                      </a:cubicBezTo>
                      <a:cubicBezTo>
                        <a:pt x="3" y="14"/>
                        <a:pt x="3" y="14"/>
                        <a:pt x="3" y="14"/>
                      </a:cubicBezTo>
                      <a:cubicBezTo>
                        <a:pt x="3" y="16"/>
                        <a:pt x="0" y="16"/>
                        <a:pt x="1" y="18"/>
                      </a:cubicBezTo>
                      <a:cubicBezTo>
                        <a:pt x="8" y="13"/>
                        <a:pt x="16" y="6"/>
                        <a:pt x="22" y="2"/>
                      </a:cubicBezTo>
                      <a:cubicBezTo>
                        <a:pt x="21" y="2"/>
                        <a:pt x="21" y="2"/>
                        <a:pt x="21" y="2"/>
                      </a:cubicBezTo>
                      <a:cubicBezTo>
                        <a:pt x="21" y="2"/>
                        <a:pt x="20" y="2"/>
                        <a:pt x="20" y="1"/>
                      </a:cubicBezTo>
                      <a:cubicBezTo>
                        <a:pt x="20" y="1"/>
                        <a:pt x="20" y="1"/>
                        <a:pt x="20" y="1"/>
                      </a:cubicBezTo>
                      <a:lnTo>
                        <a:pt x="2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12" name="Freeform 3743"/>
                <p:cNvSpPr/>
                <p:nvPr/>
              </p:nvSpPr>
              <p:spPr bwMode="auto">
                <a:xfrm>
                  <a:off x="7115176" y="2852738"/>
                  <a:ext cx="3175" cy="7938"/>
                </a:xfrm>
                <a:custGeom>
                  <a:avLst/>
                  <a:gdLst>
                    <a:gd name="T0" fmla="*/ 0 w 3"/>
                    <a:gd name="T1" fmla="*/ 5 h 5"/>
                    <a:gd name="T2" fmla="*/ 3 w 3"/>
                    <a:gd name="T3" fmla="*/ 1 h 5"/>
                    <a:gd name="T4" fmla="*/ 0 w 3"/>
                    <a:gd name="T5" fmla="*/ 5 h 5"/>
                  </a:gdLst>
                  <a:ahLst/>
                  <a:cxnLst>
                    <a:cxn ang="0">
                      <a:pos x="T0" y="T1"/>
                    </a:cxn>
                    <a:cxn ang="0">
                      <a:pos x="T2" y="T3"/>
                    </a:cxn>
                    <a:cxn ang="0">
                      <a:pos x="T4" y="T5"/>
                    </a:cxn>
                  </a:cxnLst>
                  <a:rect l="0" t="0" r="r" b="b"/>
                  <a:pathLst>
                    <a:path w="3" h="5">
                      <a:moveTo>
                        <a:pt x="0" y="5"/>
                      </a:moveTo>
                      <a:cubicBezTo>
                        <a:pt x="1" y="3"/>
                        <a:pt x="2" y="2"/>
                        <a:pt x="3" y="1"/>
                      </a:cubicBezTo>
                      <a:cubicBezTo>
                        <a:pt x="0" y="0"/>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13" name="Freeform 3744"/>
                <p:cNvSpPr/>
                <p:nvPr/>
              </p:nvSpPr>
              <p:spPr bwMode="auto">
                <a:xfrm>
                  <a:off x="7102476" y="2860676"/>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14" name="Freeform 3745"/>
                <p:cNvSpPr/>
                <p:nvPr/>
              </p:nvSpPr>
              <p:spPr bwMode="auto">
                <a:xfrm>
                  <a:off x="7446963" y="2863851"/>
                  <a:ext cx="3175" cy="4763"/>
                </a:xfrm>
                <a:custGeom>
                  <a:avLst/>
                  <a:gdLst>
                    <a:gd name="T0" fmla="*/ 0 w 3"/>
                    <a:gd name="T1" fmla="*/ 1 h 3"/>
                    <a:gd name="T2" fmla="*/ 0 w 3"/>
                    <a:gd name="T3" fmla="*/ 2 h 3"/>
                    <a:gd name="T4" fmla="*/ 3 w 3"/>
                    <a:gd name="T5" fmla="*/ 2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0" y="2"/>
                        <a:pt x="0" y="2"/>
                      </a:cubicBezTo>
                      <a:cubicBezTo>
                        <a:pt x="3" y="2"/>
                        <a:pt x="3" y="2"/>
                        <a:pt x="3" y="2"/>
                      </a:cubicBezTo>
                      <a:cubicBezTo>
                        <a:pt x="2" y="0"/>
                        <a:pt x="1"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15" name="Freeform 3746"/>
                <p:cNvSpPr/>
                <p:nvPr/>
              </p:nvSpPr>
              <p:spPr bwMode="auto">
                <a:xfrm>
                  <a:off x="7080251" y="2878138"/>
                  <a:ext cx="1588" cy="317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16" name="Freeform 3747"/>
                <p:cNvSpPr/>
                <p:nvPr/>
              </p:nvSpPr>
              <p:spPr bwMode="auto">
                <a:xfrm>
                  <a:off x="7070726" y="2889251"/>
                  <a:ext cx="1588" cy="158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17" name="Freeform 3748"/>
                <p:cNvSpPr/>
                <p:nvPr/>
              </p:nvSpPr>
              <p:spPr bwMode="auto">
                <a:xfrm>
                  <a:off x="7051676" y="2898776"/>
                  <a:ext cx="9525" cy="9525"/>
                </a:xfrm>
                <a:custGeom>
                  <a:avLst/>
                  <a:gdLst>
                    <a:gd name="T0" fmla="*/ 0 w 6"/>
                    <a:gd name="T1" fmla="*/ 7 h 7"/>
                    <a:gd name="T2" fmla="*/ 6 w 6"/>
                    <a:gd name="T3" fmla="*/ 0 h 7"/>
                    <a:gd name="T4" fmla="*/ 0 w 6"/>
                    <a:gd name="T5" fmla="*/ 7 h 7"/>
                  </a:gdLst>
                  <a:ahLst/>
                  <a:cxnLst>
                    <a:cxn ang="0">
                      <a:pos x="T0" y="T1"/>
                    </a:cxn>
                    <a:cxn ang="0">
                      <a:pos x="T2" y="T3"/>
                    </a:cxn>
                    <a:cxn ang="0">
                      <a:pos x="T4" y="T5"/>
                    </a:cxn>
                  </a:cxnLst>
                  <a:rect l="0" t="0" r="r" b="b"/>
                  <a:pathLst>
                    <a:path w="6" h="7">
                      <a:moveTo>
                        <a:pt x="0" y="7"/>
                      </a:moveTo>
                      <a:cubicBezTo>
                        <a:pt x="6" y="0"/>
                        <a:pt x="6" y="0"/>
                        <a:pt x="6" y="0"/>
                      </a:cubicBezTo>
                      <a:cubicBezTo>
                        <a:pt x="4" y="2"/>
                        <a:pt x="1"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18" name="Freeform 3749"/>
                <p:cNvSpPr/>
                <p:nvPr/>
              </p:nvSpPr>
              <p:spPr bwMode="auto">
                <a:xfrm>
                  <a:off x="7500938" y="2900363"/>
                  <a:ext cx="3175" cy="1588"/>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0"/>
                      </a:lnTo>
                      <a:lnTo>
                        <a:pt x="2"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19" name="Freeform 3750"/>
                <p:cNvSpPr/>
                <p:nvPr/>
              </p:nvSpPr>
              <p:spPr bwMode="auto">
                <a:xfrm>
                  <a:off x="7434263" y="2901951"/>
                  <a:ext cx="1588" cy="3175"/>
                </a:xfrm>
                <a:custGeom>
                  <a:avLst/>
                  <a:gdLst>
                    <a:gd name="T0" fmla="*/ 2 w 2"/>
                    <a:gd name="T1" fmla="*/ 2 h 3"/>
                    <a:gd name="T2" fmla="*/ 0 w 2"/>
                    <a:gd name="T3" fmla="*/ 0 h 3"/>
                    <a:gd name="T4" fmla="*/ 2 w 2"/>
                    <a:gd name="T5" fmla="*/ 2 h 3"/>
                  </a:gdLst>
                  <a:ahLst/>
                  <a:cxnLst>
                    <a:cxn ang="0">
                      <a:pos x="T0" y="T1"/>
                    </a:cxn>
                    <a:cxn ang="0">
                      <a:pos x="T2" y="T3"/>
                    </a:cxn>
                    <a:cxn ang="0">
                      <a:pos x="T4" y="T5"/>
                    </a:cxn>
                  </a:cxnLst>
                  <a:rect l="0" t="0" r="r" b="b"/>
                  <a:pathLst>
                    <a:path w="2" h="3">
                      <a:moveTo>
                        <a:pt x="2" y="2"/>
                      </a:moveTo>
                      <a:cubicBezTo>
                        <a:pt x="0" y="0"/>
                        <a:pt x="0" y="0"/>
                        <a:pt x="0" y="0"/>
                      </a:cubicBezTo>
                      <a:cubicBezTo>
                        <a:pt x="0" y="1"/>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20" name="Freeform 3751"/>
                <p:cNvSpPr/>
                <p:nvPr/>
              </p:nvSpPr>
              <p:spPr bwMode="auto">
                <a:xfrm>
                  <a:off x="7478713" y="2901951"/>
                  <a:ext cx="30163" cy="30163"/>
                </a:xfrm>
                <a:custGeom>
                  <a:avLst/>
                  <a:gdLst>
                    <a:gd name="T0" fmla="*/ 5 w 21"/>
                    <a:gd name="T1" fmla="*/ 6 h 22"/>
                    <a:gd name="T2" fmla="*/ 21 w 21"/>
                    <a:gd name="T3" fmla="*/ 22 h 22"/>
                    <a:gd name="T4" fmla="*/ 16 w 21"/>
                    <a:gd name="T5" fmla="*/ 17 h 22"/>
                    <a:gd name="T6" fmla="*/ 14 w 21"/>
                    <a:gd name="T7" fmla="*/ 13 h 22"/>
                    <a:gd name="T8" fmla="*/ 0 w 21"/>
                    <a:gd name="T9" fmla="*/ 0 h 22"/>
                    <a:gd name="T10" fmla="*/ 5 w 21"/>
                    <a:gd name="T11" fmla="*/ 6 h 22"/>
                  </a:gdLst>
                  <a:ahLst/>
                  <a:cxnLst>
                    <a:cxn ang="0">
                      <a:pos x="T0" y="T1"/>
                    </a:cxn>
                    <a:cxn ang="0">
                      <a:pos x="T2" y="T3"/>
                    </a:cxn>
                    <a:cxn ang="0">
                      <a:pos x="T4" y="T5"/>
                    </a:cxn>
                    <a:cxn ang="0">
                      <a:pos x="T6" y="T7"/>
                    </a:cxn>
                    <a:cxn ang="0">
                      <a:pos x="T8" y="T9"/>
                    </a:cxn>
                    <a:cxn ang="0">
                      <a:pos x="T10" y="T11"/>
                    </a:cxn>
                  </a:cxnLst>
                  <a:rect l="0" t="0" r="r" b="b"/>
                  <a:pathLst>
                    <a:path w="21" h="22">
                      <a:moveTo>
                        <a:pt x="5" y="6"/>
                      </a:moveTo>
                      <a:cubicBezTo>
                        <a:pt x="12" y="10"/>
                        <a:pt x="12" y="20"/>
                        <a:pt x="21" y="22"/>
                      </a:cubicBezTo>
                      <a:cubicBezTo>
                        <a:pt x="18" y="21"/>
                        <a:pt x="18" y="18"/>
                        <a:pt x="16" y="17"/>
                      </a:cubicBezTo>
                      <a:cubicBezTo>
                        <a:pt x="15" y="16"/>
                        <a:pt x="15" y="15"/>
                        <a:pt x="14" y="13"/>
                      </a:cubicBezTo>
                      <a:cubicBezTo>
                        <a:pt x="10" y="8"/>
                        <a:pt x="5" y="3"/>
                        <a:pt x="0" y="0"/>
                      </a:cubicBezTo>
                      <a:cubicBezTo>
                        <a:pt x="1" y="2"/>
                        <a:pt x="3" y="5"/>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21" name="Freeform 3752"/>
                <p:cNvSpPr/>
                <p:nvPr/>
              </p:nvSpPr>
              <p:spPr bwMode="auto">
                <a:xfrm>
                  <a:off x="7505701" y="2901951"/>
                  <a:ext cx="9525" cy="9525"/>
                </a:xfrm>
                <a:custGeom>
                  <a:avLst/>
                  <a:gdLst>
                    <a:gd name="T0" fmla="*/ 7 w 7"/>
                    <a:gd name="T1" fmla="*/ 6 h 6"/>
                    <a:gd name="T2" fmla="*/ 0 w 7"/>
                    <a:gd name="T3" fmla="*/ 0 h 6"/>
                    <a:gd name="T4" fmla="*/ 4 w 7"/>
                    <a:gd name="T5" fmla="*/ 4 h 6"/>
                    <a:gd name="T6" fmla="*/ 7 w 7"/>
                    <a:gd name="T7" fmla="*/ 6 h 6"/>
                  </a:gdLst>
                  <a:ahLst/>
                  <a:cxnLst>
                    <a:cxn ang="0">
                      <a:pos x="T0" y="T1"/>
                    </a:cxn>
                    <a:cxn ang="0">
                      <a:pos x="T2" y="T3"/>
                    </a:cxn>
                    <a:cxn ang="0">
                      <a:pos x="T4" y="T5"/>
                    </a:cxn>
                    <a:cxn ang="0">
                      <a:pos x="T6" y="T7"/>
                    </a:cxn>
                  </a:cxnLst>
                  <a:rect l="0" t="0" r="r" b="b"/>
                  <a:pathLst>
                    <a:path w="7" h="6">
                      <a:moveTo>
                        <a:pt x="7" y="6"/>
                      </a:moveTo>
                      <a:cubicBezTo>
                        <a:pt x="5" y="4"/>
                        <a:pt x="3" y="1"/>
                        <a:pt x="0" y="0"/>
                      </a:cubicBezTo>
                      <a:cubicBezTo>
                        <a:pt x="4" y="4"/>
                        <a:pt x="4" y="4"/>
                        <a:pt x="4" y="4"/>
                      </a:cubicBezTo>
                      <a:cubicBezTo>
                        <a:pt x="6" y="4"/>
                        <a:pt x="6" y="6"/>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22" name="Freeform 3753"/>
                <p:cNvSpPr/>
                <p:nvPr/>
              </p:nvSpPr>
              <p:spPr bwMode="auto">
                <a:xfrm>
                  <a:off x="7437438" y="2905126"/>
                  <a:ext cx="1588" cy="3175"/>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0" y="1"/>
                        <a:pt x="0" y="1"/>
                        <a:pt x="0"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23" name="Freeform 3754"/>
                <p:cNvSpPr/>
                <p:nvPr/>
              </p:nvSpPr>
              <p:spPr bwMode="auto">
                <a:xfrm>
                  <a:off x="7515226" y="2906713"/>
                  <a:ext cx="1588" cy="317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24" name="Freeform 3755"/>
                <p:cNvSpPr/>
                <p:nvPr/>
              </p:nvSpPr>
              <p:spPr bwMode="auto">
                <a:xfrm>
                  <a:off x="7516813" y="2909888"/>
                  <a:ext cx="82550" cy="304800"/>
                </a:xfrm>
                <a:custGeom>
                  <a:avLst/>
                  <a:gdLst>
                    <a:gd name="T0" fmla="*/ 55 w 58"/>
                    <a:gd name="T1" fmla="*/ 93 h 216"/>
                    <a:gd name="T2" fmla="*/ 34 w 58"/>
                    <a:gd name="T3" fmla="*/ 40 h 216"/>
                    <a:gd name="T4" fmla="*/ 0 w 58"/>
                    <a:gd name="T5" fmla="*/ 0 h 216"/>
                    <a:gd name="T6" fmla="*/ 4 w 58"/>
                    <a:gd name="T7" fmla="*/ 6 h 216"/>
                    <a:gd name="T8" fmla="*/ 2 w 58"/>
                    <a:gd name="T9" fmla="*/ 5 h 216"/>
                    <a:gd name="T10" fmla="*/ 5 w 58"/>
                    <a:gd name="T11" fmla="*/ 9 h 216"/>
                    <a:gd name="T12" fmla="*/ 4 w 58"/>
                    <a:gd name="T13" fmla="*/ 8 h 216"/>
                    <a:gd name="T14" fmla="*/ 5 w 58"/>
                    <a:gd name="T15" fmla="*/ 7 h 216"/>
                    <a:gd name="T16" fmla="*/ 11 w 58"/>
                    <a:gd name="T17" fmla="*/ 13 h 216"/>
                    <a:gd name="T18" fmla="*/ 19 w 58"/>
                    <a:gd name="T19" fmla="*/ 22 h 216"/>
                    <a:gd name="T20" fmla="*/ 26 w 58"/>
                    <a:gd name="T21" fmla="*/ 30 h 216"/>
                    <a:gd name="T22" fmla="*/ 40 w 58"/>
                    <a:gd name="T23" fmla="*/ 57 h 216"/>
                    <a:gd name="T24" fmla="*/ 49 w 58"/>
                    <a:gd name="T25" fmla="*/ 83 h 216"/>
                    <a:gd name="T26" fmla="*/ 53 w 58"/>
                    <a:gd name="T27" fmla="*/ 124 h 216"/>
                    <a:gd name="T28" fmla="*/ 48 w 58"/>
                    <a:gd name="T29" fmla="*/ 148 h 216"/>
                    <a:gd name="T30" fmla="*/ 41 w 58"/>
                    <a:gd name="T31" fmla="*/ 173 h 216"/>
                    <a:gd name="T32" fmla="*/ 39 w 58"/>
                    <a:gd name="T33" fmla="*/ 176 h 216"/>
                    <a:gd name="T34" fmla="*/ 45 w 58"/>
                    <a:gd name="T35" fmla="*/ 171 h 216"/>
                    <a:gd name="T36" fmla="*/ 32 w 58"/>
                    <a:gd name="T37" fmla="*/ 195 h 216"/>
                    <a:gd name="T38" fmla="*/ 27 w 58"/>
                    <a:gd name="T39" fmla="*/ 204 h 216"/>
                    <a:gd name="T40" fmla="*/ 18 w 58"/>
                    <a:gd name="T41" fmla="*/ 216 h 216"/>
                    <a:gd name="T42" fmla="*/ 30 w 58"/>
                    <a:gd name="T43" fmla="*/ 203 h 216"/>
                    <a:gd name="T44" fmla="*/ 40 w 58"/>
                    <a:gd name="T45" fmla="*/ 186 h 216"/>
                    <a:gd name="T46" fmla="*/ 55 w 58"/>
                    <a:gd name="T47" fmla="*/ 133 h 216"/>
                    <a:gd name="T48" fmla="*/ 55 w 58"/>
                    <a:gd name="T49" fmla="*/ 9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216">
                      <a:moveTo>
                        <a:pt x="55" y="93"/>
                      </a:moveTo>
                      <a:cubicBezTo>
                        <a:pt x="50" y="75"/>
                        <a:pt x="43" y="57"/>
                        <a:pt x="34" y="40"/>
                      </a:cubicBezTo>
                      <a:cubicBezTo>
                        <a:pt x="26" y="24"/>
                        <a:pt x="11" y="14"/>
                        <a:pt x="0" y="0"/>
                      </a:cubicBezTo>
                      <a:cubicBezTo>
                        <a:pt x="1" y="2"/>
                        <a:pt x="2" y="4"/>
                        <a:pt x="4" y="6"/>
                      </a:cubicBezTo>
                      <a:cubicBezTo>
                        <a:pt x="2" y="7"/>
                        <a:pt x="2" y="4"/>
                        <a:pt x="2" y="5"/>
                      </a:cubicBezTo>
                      <a:cubicBezTo>
                        <a:pt x="3" y="6"/>
                        <a:pt x="3" y="8"/>
                        <a:pt x="5" y="9"/>
                      </a:cubicBezTo>
                      <a:cubicBezTo>
                        <a:pt x="4" y="8"/>
                        <a:pt x="4" y="8"/>
                        <a:pt x="4" y="8"/>
                      </a:cubicBezTo>
                      <a:cubicBezTo>
                        <a:pt x="5" y="7"/>
                        <a:pt x="5" y="7"/>
                        <a:pt x="5" y="7"/>
                      </a:cubicBezTo>
                      <a:cubicBezTo>
                        <a:pt x="11" y="13"/>
                        <a:pt x="11" y="13"/>
                        <a:pt x="11" y="13"/>
                      </a:cubicBezTo>
                      <a:cubicBezTo>
                        <a:pt x="12" y="17"/>
                        <a:pt x="18" y="19"/>
                        <a:pt x="19" y="22"/>
                      </a:cubicBezTo>
                      <a:cubicBezTo>
                        <a:pt x="21" y="24"/>
                        <a:pt x="23" y="28"/>
                        <a:pt x="26" y="30"/>
                      </a:cubicBezTo>
                      <a:cubicBezTo>
                        <a:pt x="31" y="39"/>
                        <a:pt x="36" y="48"/>
                        <a:pt x="40" y="57"/>
                      </a:cubicBezTo>
                      <a:cubicBezTo>
                        <a:pt x="45" y="66"/>
                        <a:pt x="47" y="74"/>
                        <a:pt x="49" y="83"/>
                      </a:cubicBezTo>
                      <a:cubicBezTo>
                        <a:pt x="54" y="95"/>
                        <a:pt x="54" y="111"/>
                        <a:pt x="53" y="124"/>
                      </a:cubicBezTo>
                      <a:cubicBezTo>
                        <a:pt x="52" y="132"/>
                        <a:pt x="50" y="141"/>
                        <a:pt x="48" y="148"/>
                      </a:cubicBezTo>
                      <a:cubicBezTo>
                        <a:pt x="49" y="158"/>
                        <a:pt x="45" y="165"/>
                        <a:pt x="41" y="173"/>
                      </a:cubicBezTo>
                      <a:cubicBezTo>
                        <a:pt x="41" y="174"/>
                        <a:pt x="41" y="176"/>
                        <a:pt x="39" y="176"/>
                      </a:cubicBezTo>
                      <a:cubicBezTo>
                        <a:pt x="41" y="176"/>
                        <a:pt x="43" y="173"/>
                        <a:pt x="45" y="171"/>
                      </a:cubicBezTo>
                      <a:cubicBezTo>
                        <a:pt x="43" y="180"/>
                        <a:pt x="37" y="187"/>
                        <a:pt x="32" y="195"/>
                      </a:cubicBezTo>
                      <a:cubicBezTo>
                        <a:pt x="30" y="199"/>
                        <a:pt x="30" y="201"/>
                        <a:pt x="27" y="204"/>
                      </a:cubicBezTo>
                      <a:cubicBezTo>
                        <a:pt x="26" y="209"/>
                        <a:pt x="19" y="212"/>
                        <a:pt x="18" y="216"/>
                      </a:cubicBezTo>
                      <a:cubicBezTo>
                        <a:pt x="22" y="212"/>
                        <a:pt x="26" y="208"/>
                        <a:pt x="30" y="203"/>
                      </a:cubicBezTo>
                      <a:cubicBezTo>
                        <a:pt x="32" y="196"/>
                        <a:pt x="38" y="192"/>
                        <a:pt x="40" y="186"/>
                      </a:cubicBezTo>
                      <a:cubicBezTo>
                        <a:pt x="54" y="171"/>
                        <a:pt x="49" y="151"/>
                        <a:pt x="55" y="133"/>
                      </a:cubicBezTo>
                      <a:cubicBezTo>
                        <a:pt x="55" y="120"/>
                        <a:pt x="58" y="107"/>
                        <a:pt x="55"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25" name="Freeform 3756"/>
                <p:cNvSpPr/>
                <p:nvPr/>
              </p:nvSpPr>
              <p:spPr bwMode="auto">
                <a:xfrm>
                  <a:off x="7461251" y="2927351"/>
                  <a:ext cx="14288" cy="30163"/>
                </a:xfrm>
                <a:custGeom>
                  <a:avLst/>
                  <a:gdLst>
                    <a:gd name="T0" fmla="*/ 4 w 10"/>
                    <a:gd name="T1" fmla="*/ 7 h 21"/>
                    <a:gd name="T2" fmla="*/ 10 w 10"/>
                    <a:gd name="T3" fmla="*/ 21 h 21"/>
                    <a:gd name="T4" fmla="*/ 0 w 10"/>
                    <a:gd name="T5" fmla="*/ 0 h 21"/>
                    <a:gd name="T6" fmla="*/ 4 w 10"/>
                    <a:gd name="T7" fmla="*/ 7 h 21"/>
                  </a:gdLst>
                  <a:ahLst/>
                  <a:cxnLst>
                    <a:cxn ang="0">
                      <a:pos x="T0" y="T1"/>
                    </a:cxn>
                    <a:cxn ang="0">
                      <a:pos x="T2" y="T3"/>
                    </a:cxn>
                    <a:cxn ang="0">
                      <a:pos x="T4" y="T5"/>
                    </a:cxn>
                    <a:cxn ang="0">
                      <a:pos x="T6" y="T7"/>
                    </a:cxn>
                  </a:cxnLst>
                  <a:rect l="0" t="0" r="r" b="b"/>
                  <a:pathLst>
                    <a:path w="10" h="21">
                      <a:moveTo>
                        <a:pt x="4" y="7"/>
                      </a:moveTo>
                      <a:cubicBezTo>
                        <a:pt x="7" y="12"/>
                        <a:pt x="7" y="18"/>
                        <a:pt x="10" y="21"/>
                      </a:cubicBezTo>
                      <a:cubicBezTo>
                        <a:pt x="8" y="14"/>
                        <a:pt x="6" y="5"/>
                        <a:pt x="0" y="0"/>
                      </a:cubicBezTo>
                      <a:lnTo>
                        <a:pt x="4"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26" name="Freeform 3757"/>
                <p:cNvSpPr/>
                <p:nvPr/>
              </p:nvSpPr>
              <p:spPr bwMode="auto">
                <a:xfrm>
                  <a:off x="7515226" y="2940051"/>
                  <a:ext cx="0" cy="0"/>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27" name="Freeform 3758"/>
                <p:cNvSpPr/>
                <p:nvPr/>
              </p:nvSpPr>
              <p:spPr bwMode="auto">
                <a:xfrm>
                  <a:off x="7519988" y="2943226"/>
                  <a:ext cx="1588" cy="158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28" name="Freeform 3759"/>
                <p:cNvSpPr/>
                <p:nvPr/>
              </p:nvSpPr>
              <p:spPr bwMode="auto">
                <a:xfrm>
                  <a:off x="7521576" y="2944813"/>
                  <a:ext cx="3175" cy="4763"/>
                </a:xfrm>
                <a:custGeom>
                  <a:avLst/>
                  <a:gdLst>
                    <a:gd name="T0" fmla="*/ 1 w 3"/>
                    <a:gd name="T1" fmla="*/ 0 h 3"/>
                    <a:gd name="T2" fmla="*/ 0 w 3"/>
                    <a:gd name="T3" fmla="*/ 1 h 3"/>
                    <a:gd name="T4" fmla="*/ 2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0" y="1"/>
                        <a:pt x="0" y="1"/>
                      </a:cubicBezTo>
                      <a:cubicBezTo>
                        <a:pt x="1" y="2"/>
                        <a:pt x="1" y="3"/>
                        <a:pt x="2" y="3"/>
                      </a:cubicBezTo>
                      <a:cubicBezTo>
                        <a:pt x="3"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29" name="Freeform 3760"/>
                <p:cNvSpPr/>
                <p:nvPr/>
              </p:nvSpPr>
              <p:spPr bwMode="auto">
                <a:xfrm>
                  <a:off x="7526338" y="2951163"/>
                  <a:ext cx="6350" cy="9525"/>
                </a:xfrm>
                <a:custGeom>
                  <a:avLst/>
                  <a:gdLst>
                    <a:gd name="T0" fmla="*/ 0 w 4"/>
                    <a:gd name="T1" fmla="*/ 1 h 7"/>
                    <a:gd name="T2" fmla="*/ 4 w 4"/>
                    <a:gd name="T3" fmla="*/ 7 h 7"/>
                    <a:gd name="T4" fmla="*/ 2 w 4"/>
                    <a:gd name="T5" fmla="*/ 3 h 7"/>
                    <a:gd name="T6" fmla="*/ 0 w 4"/>
                    <a:gd name="T7" fmla="*/ 1 h 7"/>
                  </a:gdLst>
                  <a:ahLst/>
                  <a:cxnLst>
                    <a:cxn ang="0">
                      <a:pos x="T0" y="T1"/>
                    </a:cxn>
                    <a:cxn ang="0">
                      <a:pos x="T2" y="T3"/>
                    </a:cxn>
                    <a:cxn ang="0">
                      <a:pos x="T4" y="T5"/>
                    </a:cxn>
                    <a:cxn ang="0">
                      <a:pos x="T6" y="T7"/>
                    </a:cxn>
                  </a:cxnLst>
                  <a:rect l="0" t="0" r="r" b="b"/>
                  <a:pathLst>
                    <a:path w="4" h="7">
                      <a:moveTo>
                        <a:pt x="0" y="1"/>
                      </a:moveTo>
                      <a:cubicBezTo>
                        <a:pt x="4" y="7"/>
                        <a:pt x="4" y="7"/>
                        <a:pt x="4" y="7"/>
                      </a:cubicBezTo>
                      <a:cubicBezTo>
                        <a:pt x="4" y="6"/>
                        <a:pt x="3" y="4"/>
                        <a:pt x="2" y="3"/>
                      </a:cubicBezTo>
                      <a:cubicBezTo>
                        <a:pt x="0" y="3"/>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30" name="Freeform 3761"/>
                <p:cNvSpPr/>
                <p:nvPr/>
              </p:nvSpPr>
              <p:spPr bwMode="auto">
                <a:xfrm>
                  <a:off x="7480301" y="2978151"/>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31" name="Freeform 3762"/>
                <p:cNvSpPr/>
                <p:nvPr/>
              </p:nvSpPr>
              <p:spPr bwMode="auto">
                <a:xfrm>
                  <a:off x="6985001" y="3028951"/>
                  <a:ext cx="6350" cy="20638"/>
                </a:xfrm>
                <a:custGeom>
                  <a:avLst/>
                  <a:gdLst>
                    <a:gd name="T0" fmla="*/ 1 w 5"/>
                    <a:gd name="T1" fmla="*/ 0 h 14"/>
                    <a:gd name="T2" fmla="*/ 2 w 5"/>
                    <a:gd name="T3" fmla="*/ 9 h 14"/>
                    <a:gd name="T4" fmla="*/ 2 w 5"/>
                    <a:gd name="T5" fmla="*/ 12 h 14"/>
                    <a:gd name="T6" fmla="*/ 4 w 5"/>
                    <a:gd name="T7" fmla="*/ 14 h 14"/>
                    <a:gd name="T8" fmla="*/ 3 w 5"/>
                    <a:gd name="T9" fmla="*/ 7 h 14"/>
                    <a:gd name="T10" fmla="*/ 1 w 5"/>
                    <a:gd name="T11" fmla="*/ 0 h 14"/>
                  </a:gdLst>
                  <a:ahLst/>
                  <a:cxnLst>
                    <a:cxn ang="0">
                      <a:pos x="T0" y="T1"/>
                    </a:cxn>
                    <a:cxn ang="0">
                      <a:pos x="T2" y="T3"/>
                    </a:cxn>
                    <a:cxn ang="0">
                      <a:pos x="T4" y="T5"/>
                    </a:cxn>
                    <a:cxn ang="0">
                      <a:pos x="T6" y="T7"/>
                    </a:cxn>
                    <a:cxn ang="0">
                      <a:pos x="T8" y="T9"/>
                    </a:cxn>
                    <a:cxn ang="0">
                      <a:pos x="T10" y="T11"/>
                    </a:cxn>
                  </a:cxnLst>
                  <a:rect l="0" t="0" r="r" b="b"/>
                  <a:pathLst>
                    <a:path w="5" h="14">
                      <a:moveTo>
                        <a:pt x="1" y="0"/>
                      </a:moveTo>
                      <a:cubicBezTo>
                        <a:pt x="0" y="3"/>
                        <a:pt x="2" y="6"/>
                        <a:pt x="2" y="9"/>
                      </a:cubicBezTo>
                      <a:cubicBezTo>
                        <a:pt x="1" y="10"/>
                        <a:pt x="3" y="11"/>
                        <a:pt x="2" y="12"/>
                      </a:cubicBezTo>
                      <a:cubicBezTo>
                        <a:pt x="3" y="13"/>
                        <a:pt x="3" y="14"/>
                        <a:pt x="4" y="14"/>
                      </a:cubicBezTo>
                      <a:cubicBezTo>
                        <a:pt x="5" y="12"/>
                        <a:pt x="3" y="9"/>
                        <a:pt x="3" y="7"/>
                      </a:cubicBezTo>
                      <a:cubicBezTo>
                        <a:pt x="2" y="5"/>
                        <a:pt x="4"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32" name="Freeform 3763"/>
                <p:cNvSpPr/>
                <p:nvPr/>
              </p:nvSpPr>
              <p:spPr bwMode="auto">
                <a:xfrm>
                  <a:off x="7510463" y="3103563"/>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33" name="Freeform 3764"/>
                <p:cNvSpPr/>
                <p:nvPr/>
              </p:nvSpPr>
              <p:spPr bwMode="auto">
                <a:xfrm>
                  <a:off x="7515226" y="3106738"/>
                  <a:ext cx="1588" cy="4763"/>
                </a:xfrm>
                <a:custGeom>
                  <a:avLst/>
                  <a:gdLst>
                    <a:gd name="T0" fmla="*/ 1 w 1"/>
                    <a:gd name="T1" fmla="*/ 2 h 3"/>
                    <a:gd name="T2" fmla="*/ 1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1" y="0"/>
                      </a:lnTo>
                      <a:lnTo>
                        <a:pt x="0" y="3"/>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34" name="Freeform 3765"/>
                <p:cNvSpPr/>
                <p:nvPr/>
              </p:nvSpPr>
              <p:spPr bwMode="auto">
                <a:xfrm>
                  <a:off x="7007226" y="3227388"/>
                  <a:ext cx="1588" cy="158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35" name="Freeform 3766"/>
                <p:cNvSpPr/>
                <p:nvPr/>
              </p:nvSpPr>
              <p:spPr bwMode="auto">
                <a:xfrm>
                  <a:off x="7007226" y="3228976"/>
                  <a:ext cx="6350" cy="4763"/>
                </a:xfrm>
                <a:custGeom>
                  <a:avLst/>
                  <a:gdLst>
                    <a:gd name="T0" fmla="*/ 0 w 4"/>
                    <a:gd name="T1" fmla="*/ 0 h 4"/>
                    <a:gd name="T2" fmla="*/ 4 w 4"/>
                    <a:gd name="T3" fmla="*/ 4 h 4"/>
                    <a:gd name="T4" fmla="*/ 1 w 4"/>
                    <a:gd name="T5" fmla="*/ 0 h 4"/>
                    <a:gd name="T6" fmla="*/ 0 w 4"/>
                    <a:gd name="T7" fmla="*/ 0 h 4"/>
                  </a:gdLst>
                  <a:ahLst/>
                  <a:cxnLst>
                    <a:cxn ang="0">
                      <a:pos x="T0" y="T1"/>
                    </a:cxn>
                    <a:cxn ang="0">
                      <a:pos x="T2" y="T3"/>
                    </a:cxn>
                    <a:cxn ang="0">
                      <a:pos x="T4" y="T5"/>
                    </a:cxn>
                    <a:cxn ang="0">
                      <a:pos x="T6" y="T7"/>
                    </a:cxn>
                  </a:cxnLst>
                  <a:rect l="0" t="0" r="r" b="b"/>
                  <a:pathLst>
                    <a:path w="4" h="4">
                      <a:moveTo>
                        <a:pt x="0" y="0"/>
                      </a:moveTo>
                      <a:cubicBezTo>
                        <a:pt x="2" y="1"/>
                        <a:pt x="2" y="4"/>
                        <a:pt x="4"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36" name="Freeform 3767"/>
                <p:cNvSpPr/>
                <p:nvPr/>
              </p:nvSpPr>
              <p:spPr bwMode="auto">
                <a:xfrm>
                  <a:off x="7505701" y="3235326"/>
                  <a:ext cx="6350" cy="6350"/>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2" y="3"/>
                        <a:pt x="3" y="2"/>
                        <a:pt x="4" y="0"/>
                      </a:cubicBezTo>
                      <a:cubicBezTo>
                        <a:pt x="2" y="0"/>
                        <a:pt x="1"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37" name="Freeform 3768"/>
                <p:cNvSpPr/>
                <p:nvPr/>
              </p:nvSpPr>
              <p:spPr bwMode="auto">
                <a:xfrm>
                  <a:off x="7491413" y="3249613"/>
                  <a:ext cx="6350" cy="3175"/>
                </a:xfrm>
                <a:custGeom>
                  <a:avLst/>
                  <a:gdLst>
                    <a:gd name="T0" fmla="*/ 4 w 4"/>
                    <a:gd name="T1" fmla="*/ 0 h 2"/>
                    <a:gd name="T2" fmla="*/ 0 w 4"/>
                    <a:gd name="T3" fmla="*/ 2 h 2"/>
                    <a:gd name="T4" fmla="*/ 1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2"/>
                        <a:pt x="0" y="2"/>
                        <a:pt x="0" y="2"/>
                      </a:cubicBezTo>
                      <a:cubicBezTo>
                        <a:pt x="1" y="2"/>
                        <a:pt x="1" y="2"/>
                        <a:pt x="1" y="2"/>
                      </a:cubicBezTo>
                      <a:cubicBezTo>
                        <a:pt x="2" y="2"/>
                        <a:pt x="4"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38" name="Freeform 3769"/>
                <p:cNvSpPr/>
                <p:nvPr/>
              </p:nvSpPr>
              <p:spPr bwMode="auto">
                <a:xfrm>
                  <a:off x="7427913" y="3254376"/>
                  <a:ext cx="60325" cy="31750"/>
                </a:xfrm>
                <a:custGeom>
                  <a:avLst/>
                  <a:gdLst>
                    <a:gd name="T0" fmla="*/ 43 w 43"/>
                    <a:gd name="T1" fmla="*/ 1 h 23"/>
                    <a:gd name="T2" fmla="*/ 41 w 43"/>
                    <a:gd name="T3" fmla="*/ 2 h 23"/>
                    <a:gd name="T4" fmla="*/ 27 w 43"/>
                    <a:gd name="T5" fmla="*/ 10 h 23"/>
                    <a:gd name="T6" fmla="*/ 27 w 43"/>
                    <a:gd name="T7" fmla="*/ 10 h 23"/>
                    <a:gd name="T8" fmla="*/ 15 w 43"/>
                    <a:gd name="T9" fmla="*/ 17 h 23"/>
                    <a:gd name="T10" fmla="*/ 0 w 43"/>
                    <a:gd name="T11" fmla="*/ 23 h 23"/>
                    <a:gd name="T12" fmla="*/ 24 w 43"/>
                    <a:gd name="T13" fmla="*/ 13 h 23"/>
                    <a:gd name="T14" fmla="*/ 37 w 43"/>
                    <a:gd name="T15" fmla="*/ 5 h 23"/>
                    <a:gd name="T16" fmla="*/ 43 w 43"/>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3">
                      <a:moveTo>
                        <a:pt x="43" y="1"/>
                      </a:moveTo>
                      <a:cubicBezTo>
                        <a:pt x="42" y="0"/>
                        <a:pt x="41" y="1"/>
                        <a:pt x="41" y="2"/>
                      </a:cubicBezTo>
                      <a:cubicBezTo>
                        <a:pt x="36" y="3"/>
                        <a:pt x="31" y="6"/>
                        <a:pt x="27" y="10"/>
                      </a:cubicBezTo>
                      <a:cubicBezTo>
                        <a:pt x="27" y="10"/>
                        <a:pt x="27" y="10"/>
                        <a:pt x="27" y="10"/>
                      </a:cubicBezTo>
                      <a:cubicBezTo>
                        <a:pt x="23" y="13"/>
                        <a:pt x="18" y="13"/>
                        <a:pt x="15" y="17"/>
                      </a:cubicBezTo>
                      <a:cubicBezTo>
                        <a:pt x="10" y="19"/>
                        <a:pt x="5" y="21"/>
                        <a:pt x="0" y="23"/>
                      </a:cubicBezTo>
                      <a:cubicBezTo>
                        <a:pt x="8" y="22"/>
                        <a:pt x="17" y="18"/>
                        <a:pt x="24" y="13"/>
                      </a:cubicBezTo>
                      <a:cubicBezTo>
                        <a:pt x="29" y="10"/>
                        <a:pt x="33" y="7"/>
                        <a:pt x="37" y="5"/>
                      </a:cubicBezTo>
                      <a:cubicBezTo>
                        <a:pt x="39" y="3"/>
                        <a:pt x="43" y="3"/>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39" name="Freeform 3770"/>
                <p:cNvSpPr/>
                <p:nvPr/>
              </p:nvSpPr>
              <p:spPr bwMode="auto">
                <a:xfrm>
                  <a:off x="7056438" y="3259138"/>
                  <a:ext cx="1588" cy="3175"/>
                </a:xfrm>
                <a:custGeom>
                  <a:avLst/>
                  <a:gdLst>
                    <a:gd name="T0" fmla="*/ 1 w 1"/>
                    <a:gd name="T1" fmla="*/ 2 h 2"/>
                    <a:gd name="T2" fmla="*/ 1 w 1"/>
                    <a:gd name="T3" fmla="*/ 1 h 2"/>
                    <a:gd name="T4" fmla="*/ 0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1"/>
                      </a:cubicBezTo>
                      <a:cubicBezTo>
                        <a:pt x="0" y="0"/>
                        <a:pt x="0" y="0"/>
                        <a:pt x="0" y="0"/>
                      </a:cubicBezTo>
                      <a:cubicBezTo>
                        <a:pt x="0" y="1"/>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40" name="Freeform 3771"/>
                <p:cNvSpPr/>
                <p:nvPr/>
              </p:nvSpPr>
              <p:spPr bwMode="auto">
                <a:xfrm>
                  <a:off x="7512051" y="3263901"/>
                  <a:ext cx="3175" cy="3175"/>
                </a:xfrm>
                <a:custGeom>
                  <a:avLst/>
                  <a:gdLst>
                    <a:gd name="T0" fmla="*/ 1 w 3"/>
                    <a:gd name="T1" fmla="*/ 1 h 2"/>
                    <a:gd name="T2" fmla="*/ 1 w 3"/>
                    <a:gd name="T3" fmla="*/ 2 h 2"/>
                    <a:gd name="T4" fmla="*/ 3 w 3"/>
                    <a:gd name="T5" fmla="*/ 0 h 2"/>
                    <a:gd name="T6" fmla="*/ 1 w 3"/>
                    <a:gd name="T7" fmla="*/ 1 h 2"/>
                  </a:gdLst>
                  <a:ahLst/>
                  <a:cxnLst>
                    <a:cxn ang="0">
                      <a:pos x="T0" y="T1"/>
                    </a:cxn>
                    <a:cxn ang="0">
                      <a:pos x="T2" y="T3"/>
                    </a:cxn>
                    <a:cxn ang="0">
                      <a:pos x="T4" y="T5"/>
                    </a:cxn>
                    <a:cxn ang="0">
                      <a:pos x="T6" y="T7"/>
                    </a:cxn>
                  </a:cxnLst>
                  <a:rect l="0" t="0" r="r" b="b"/>
                  <a:pathLst>
                    <a:path w="3" h="2">
                      <a:moveTo>
                        <a:pt x="1" y="1"/>
                      </a:moveTo>
                      <a:cubicBezTo>
                        <a:pt x="1" y="1"/>
                        <a:pt x="0" y="2"/>
                        <a:pt x="1" y="2"/>
                      </a:cubicBezTo>
                      <a:cubicBezTo>
                        <a:pt x="3" y="0"/>
                        <a:pt x="3" y="0"/>
                        <a:pt x="3" y="0"/>
                      </a:cubicBezTo>
                      <a:cubicBezTo>
                        <a:pt x="2" y="0"/>
                        <a:pt x="2"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41" name="Freeform 3772"/>
                <p:cNvSpPr/>
                <p:nvPr/>
              </p:nvSpPr>
              <p:spPr bwMode="auto">
                <a:xfrm>
                  <a:off x="7507288" y="3268663"/>
                  <a:ext cx="3175" cy="1588"/>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42" name="Freeform 3773"/>
                <p:cNvSpPr/>
                <p:nvPr/>
              </p:nvSpPr>
              <p:spPr bwMode="auto">
                <a:xfrm>
                  <a:off x="7467601" y="3273426"/>
                  <a:ext cx="36513" cy="25400"/>
                </a:xfrm>
                <a:custGeom>
                  <a:avLst/>
                  <a:gdLst>
                    <a:gd name="T0" fmla="*/ 0 w 26"/>
                    <a:gd name="T1" fmla="*/ 18 h 18"/>
                    <a:gd name="T2" fmla="*/ 13 w 26"/>
                    <a:gd name="T3" fmla="*/ 10 h 18"/>
                    <a:gd name="T4" fmla="*/ 13 w 26"/>
                    <a:gd name="T5" fmla="*/ 11 h 18"/>
                    <a:gd name="T6" fmla="*/ 26 w 26"/>
                    <a:gd name="T7" fmla="*/ 0 h 18"/>
                    <a:gd name="T8" fmla="*/ 10 w 26"/>
                    <a:gd name="T9" fmla="*/ 10 h 18"/>
                    <a:gd name="T10" fmla="*/ 0 w 26"/>
                    <a:gd name="T11" fmla="*/ 18 h 18"/>
                  </a:gdLst>
                  <a:ahLst/>
                  <a:cxnLst>
                    <a:cxn ang="0">
                      <a:pos x="T0" y="T1"/>
                    </a:cxn>
                    <a:cxn ang="0">
                      <a:pos x="T2" y="T3"/>
                    </a:cxn>
                    <a:cxn ang="0">
                      <a:pos x="T4" y="T5"/>
                    </a:cxn>
                    <a:cxn ang="0">
                      <a:pos x="T6" y="T7"/>
                    </a:cxn>
                    <a:cxn ang="0">
                      <a:pos x="T8" y="T9"/>
                    </a:cxn>
                    <a:cxn ang="0">
                      <a:pos x="T10" y="T11"/>
                    </a:cxn>
                  </a:cxnLst>
                  <a:rect l="0" t="0" r="r" b="b"/>
                  <a:pathLst>
                    <a:path w="26" h="18">
                      <a:moveTo>
                        <a:pt x="0" y="18"/>
                      </a:moveTo>
                      <a:cubicBezTo>
                        <a:pt x="5" y="15"/>
                        <a:pt x="9" y="14"/>
                        <a:pt x="13" y="10"/>
                      </a:cubicBezTo>
                      <a:cubicBezTo>
                        <a:pt x="13" y="11"/>
                        <a:pt x="13" y="11"/>
                        <a:pt x="13" y="11"/>
                      </a:cubicBezTo>
                      <a:cubicBezTo>
                        <a:pt x="18" y="8"/>
                        <a:pt x="22" y="3"/>
                        <a:pt x="26" y="0"/>
                      </a:cubicBezTo>
                      <a:cubicBezTo>
                        <a:pt x="21" y="3"/>
                        <a:pt x="14" y="6"/>
                        <a:pt x="10" y="10"/>
                      </a:cubicBezTo>
                      <a:cubicBezTo>
                        <a:pt x="6" y="13"/>
                        <a:pt x="2" y="14"/>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43" name="Freeform 3774"/>
                <p:cNvSpPr/>
                <p:nvPr/>
              </p:nvSpPr>
              <p:spPr bwMode="auto">
                <a:xfrm>
                  <a:off x="7464426" y="3298826"/>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44" name="Freeform 3775"/>
                <p:cNvSpPr/>
                <p:nvPr/>
              </p:nvSpPr>
              <p:spPr bwMode="auto">
                <a:xfrm>
                  <a:off x="6967538" y="3109913"/>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45" name="Freeform 3776"/>
                <p:cNvSpPr/>
                <p:nvPr/>
              </p:nvSpPr>
              <p:spPr bwMode="auto">
                <a:xfrm>
                  <a:off x="7340601" y="3319463"/>
                  <a:ext cx="4763" cy="3175"/>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2" y="2"/>
                        <a:pt x="4" y="0"/>
                        <a:pt x="3"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46" name="Freeform 3777"/>
                <p:cNvSpPr/>
                <p:nvPr/>
              </p:nvSpPr>
              <p:spPr bwMode="auto">
                <a:xfrm>
                  <a:off x="7177088" y="3297238"/>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47" name="Freeform 3778"/>
                <p:cNvSpPr/>
                <p:nvPr/>
              </p:nvSpPr>
              <p:spPr bwMode="auto">
                <a:xfrm>
                  <a:off x="7215188" y="2794001"/>
                  <a:ext cx="3175"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48" name="Freeform 3779"/>
                <p:cNvSpPr/>
                <p:nvPr/>
              </p:nvSpPr>
              <p:spPr bwMode="auto">
                <a:xfrm>
                  <a:off x="7023101" y="3155951"/>
                  <a:ext cx="3175" cy="9525"/>
                </a:xfrm>
                <a:custGeom>
                  <a:avLst/>
                  <a:gdLst>
                    <a:gd name="T0" fmla="*/ 0 w 3"/>
                    <a:gd name="T1" fmla="*/ 4 h 6"/>
                    <a:gd name="T2" fmla="*/ 3 w 3"/>
                    <a:gd name="T3" fmla="*/ 2 h 6"/>
                    <a:gd name="T4" fmla="*/ 3 w 3"/>
                    <a:gd name="T5" fmla="*/ 1 h 6"/>
                    <a:gd name="T6" fmla="*/ 2 w 3"/>
                    <a:gd name="T7" fmla="*/ 0 h 6"/>
                    <a:gd name="T8" fmla="*/ 2 w 3"/>
                    <a:gd name="T9" fmla="*/ 2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2" y="6"/>
                        <a:pt x="1" y="2"/>
                        <a:pt x="3" y="2"/>
                      </a:cubicBezTo>
                      <a:cubicBezTo>
                        <a:pt x="3" y="2"/>
                        <a:pt x="3" y="1"/>
                        <a:pt x="3" y="1"/>
                      </a:cubicBezTo>
                      <a:cubicBezTo>
                        <a:pt x="3" y="1"/>
                        <a:pt x="2" y="0"/>
                        <a:pt x="2" y="0"/>
                      </a:cubicBezTo>
                      <a:cubicBezTo>
                        <a:pt x="2" y="2"/>
                        <a:pt x="2" y="2"/>
                        <a:pt x="2" y="2"/>
                      </a:cubicBezTo>
                      <a:cubicBezTo>
                        <a:pt x="0" y="1"/>
                        <a:pt x="0"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49" name="Freeform 3780"/>
                <p:cNvSpPr/>
                <p:nvPr/>
              </p:nvSpPr>
              <p:spPr bwMode="auto">
                <a:xfrm>
                  <a:off x="7010401" y="3130551"/>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50" name="Freeform 3781"/>
                <p:cNvSpPr/>
                <p:nvPr/>
              </p:nvSpPr>
              <p:spPr bwMode="auto">
                <a:xfrm>
                  <a:off x="7153276" y="3282951"/>
                  <a:ext cx="3175" cy="1588"/>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51" name="Freeform 3782"/>
                <p:cNvSpPr/>
                <p:nvPr/>
              </p:nvSpPr>
              <p:spPr bwMode="auto">
                <a:xfrm>
                  <a:off x="7137401" y="3276601"/>
                  <a:ext cx="4763" cy="1588"/>
                </a:xfrm>
                <a:custGeom>
                  <a:avLst/>
                  <a:gdLst>
                    <a:gd name="T0" fmla="*/ 0 w 4"/>
                    <a:gd name="T1" fmla="*/ 0 h 2"/>
                    <a:gd name="T2" fmla="*/ 4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1" y="1"/>
                        <a:pt x="3" y="1"/>
                        <a:pt x="4" y="2"/>
                      </a:cubicBezTo>
                      <a:cubicBezTo>
                        <a:pt x="4" y="1"/>
                        <a:pt x="4" y="1"/>
                        <a:pt x="4"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52" name="Freeform 3783"/>
                <p:cNvSpPr/>
                <p:nvPr/>
              </p:nvSpPr>
              <p:spPr bwMode="auto">
                <a:xfrm>
                  <a:off x="7116763" y="3268663"/>
                  <a:ext cx="15875" cy="7938"/>
                </a:xfrm>
                <a:custGeom>
                  <a:avLst/>
                  <a:gdLst>
                    <a:gd name="T0" fmla="*/ 11 w 11"/>
                    <a:gd name="T1" fmla="*/ 4 h 5"/>
                    <a:gd name="T2" fmla="*/ 9 w 11"/>
                    <a:gd name="T3" fmla="*/ 3 h 5"/>
                    <a:gd name="T4" fmla="*/ 0 w 11"/>
                    <a:gd name="T5" fmla="*/ 0 h 5"/>
                    <a:gd name="T6" fmla="*/ 11 w 11"/>
                    <a:gd name="T7" fmla="*/ 5 h 5"/>
                    <a:gd name="T8" fmla="*/ 11 w 11"/>
                    <a:gd name="T9" fmla="*/ 4 h 5"/>
                  </a:gdLst>
                  <a:ahLst/>
                  <a:cxnLst>
                    <a:cxn ang="0">
                      <a:pos x="T0" y="T1"/>
                    </a:cxn>
                    <a:cxn ang="0">
                      <a:pos x="T2" y="T3"/>
                    </a:cxn>
                    <a:cxn ang="0">
                      <a:pos x="T4" y="T5"/>
                    </a:cxn>
                    <a:cxn ang="0">
                      <a:pos x="T6" y="T7"/>
                    </a:cxn>
                    <a:cxn ang="0">
                      <a:pos x="T8" y="T9"/>
                    </a:cxn>
                  </a:cxnLst>
                  <a:rect l="0" t="0" r="r" b="b"/>
                  <a:pathLst>
                    <a:path w="11" h="5">
                      <a:moveTo>
                        <a:pt x="11" y="4"/>
                      </a:moveTo>
                      <a:cubicBezTo>
                        <a:pt x="9" y="3"/>
                        <a:pt x="9" y="3"/>
                        <a:pt x="9" y="3"/>
                      </a:cubicBezTo>
                      <a:cubicBezTo>
                        <a:pt x="5" y="3"/>
                        <a:pt x="3" y="1"/>
                        <a:pt x="0" y="0"/>
                      </a:cubicBezTo>
                      <a:cubicBezTo>
                        <a:pt x="2" y="3"/>
                        <a:pt x="7" y="3"/>
                        <a:pt x="11" y="5"/>
                      </a:cubicBezTo>
                      <a:lnTo>
                        <a:pt x="11"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53" name="Freeform 3784"/>
                <p:cNvSpPr/>
                <p:nvPr/>
              </p:nvSpPr>
              <p:spPr bwMode="auto">
                <a:xfrm>
                  <a:off x="7070726" y="3249613"/>
                  <a:ext cx="3175" cy="1588"/>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1"/>
                        <a:pt x="2"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54" name="Freeform 3785"/>
                <p:cNvSpPr/>
                <p:nvPr/>
              </p:nvSpPr>
              <p:spPr bwMode="auto">
                <a:xfrm>
                  <a:off x="7077076" y="3230563"/>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55" name="Freeform 3786"/>
                <p:cNvSpPr/>
                <p:nvPr/>
              </p:nvSpPr>
              <p:spPr bwMode="auto">
                <a:xfrm>
                  <a:off x="7069138" y="3230563"/>
                  <a:ext cx="3175" cy="1588"/>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56" name="Freeform 3787"/>
                <p:cNvSpPr/>
                <p:nvPr/>
              </p:nvSpPr>
              <p:spPr bwMode="auto">
                <a:xfrm>
                  <a:off x="7059613" y="3225801"/>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57" name="Freeform 3788"/>
                <p:cNvSpPr/>
                <p:nvPr/>
              </p:nvSpPr>
              <p:spPr bwMode="auto">
                <a:xfrm>
                  <a:off x="7054851" y="3217863"/>
                  <a:ext cx="3175" cy="3175"/>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1"/>
                        <a:pt x="1" y="2"/>
                        <a:pt x="2"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58" name="Freeform 3789"/>
                <p:cNvSpPr/>
                <p:nvPr/>
              </p:nvSpPr>
              <p:spPr bwMode="auto">
                <a:xfrm>
                  <a:off x="7059613" y="3216276"/>
                  <a:ext cx="3175" cy="1588"/>
                </a:xfrm>
                <a:custGeom>
                  <a:avLst/>
                  <a:gdLst>
                    <a:gd name="T0" fmla="*/ 1 w 2"/>
                    <a:gd name="T1" fmla="*/ 0 h 2"/>
                    <a:gd name="T2" fmla="*/ 1 w 2"/>
                    <a:gd name="T3" fmla="*/ 2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2"/>
                        <a:pt x="1" y="2"/>
                      </a:cubicBezTo>
                      <a:cubicBezTo>
                        <a:pt x="2" y="0"/>
                        <a:pt x="2" y="0"/>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59" name="Freeform 3790"/>
                <p:cNvSpPr/>
                <p:nvPr/>
              </p:nvSpPr>
              <p:spPr bwMode="auto">
                <a:xfrm>
                  <a:off x="7056438" y="3214688"/>
                  <a:ext cx="1588" cy="158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60" name="Freeform 3791"/>
                <p:cNvSpPr/>
                <p:nvPr/>
              </p:nvSpPr>
              <p:spPr bwMode="auto">
                <a:xfrm>
                  <a:off x="7050088" y="3213101"/>
                  <a:ext cx="1588" cy="1588"/>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61" name="Freeform 3792"/>
                <p:cNvSpPr/>
                <p:nvPr/>
              </p:nvSpPr>
              <p:spPr bwMode="auto">
                <a:xfrm>
                  <a:off x="7056438" y="3209926"/>
                  <a:ext cx="1588" cy="1588"/>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62" name="Freeform 3793"/>
                <p:cNvSpPr/>
                <p:nvPr/>
              </p:nvSpPr>
              <p:spPr bwMode="auto">
                <a:xfrm>
                  <a:off x="7058026" y="3206751"/>
                  <a:ext cx="3175" cy="3175"/>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63" name="Freeform 3794"/>
                <p:cNvSpPr/>
                <p:nvPr/>
              </p:nvSpPr>
              <p:spPr bwMode="auto">
                <a:xfrm>
                  <a:off x="7054851" y="3203576"/>
                  <a:ext cx="4763" cy="3175"/>
                </a:xfrm>
                <a:custGeom>
                  <a:avLst/>
                  <a:gdLst>
                    <a:gd name="T0" fmla="*/ 0 w 3"/>
                    <a:gd name="T1" fmla="*/ 1 h 2"/>
                    <a:gd name="T2" fmla="*/ 1 w 3"/>
                    <a:gd name="T3" fmla="*/ 2 h 2"/>
                    <a:gd name="T4" fmla="*/ 3 w 3"/>
                    <a:gd name="T5" fmla="*/ 1 h 2"/>
                    <a:gd name="T6" fmla="*/ 0 w 3"/>
                    <a:gd name="T7" fmla="*/ 1 h 2"/>
                  </a:gdLst>
                  <a:ahLst/>
                  <a:cxnLst>
                    <a:cxn ang="0">
                      <a:pos x="T0" y="T1"/>
                    </a:cxn>
                    <a:cxn ang="0">
                      <a:pos x="T2" y="T3"/>
                    </a:cxn>
                    <a:cxn ang="0">
                      <a:pos x="T4" y="T5"/>
                    </a:cxn>
                    <a:cxn ang="0">
                      <a:pos x="T6" y="T7"/>
                    </a:cxn>
                  </a:cxnLst>
                  <a:rect l="0" t="0" r="r" b="b"/>
                  <a:pathLst>
                    <a:path w="3" h="2">
                      <a:moveTo>
                        <a:pt x="0" y="1"/>
                      </a:moveTo>
                      <a:cubicBezTo>
                        <a:pt x="1" y="2"/>
                        <a:pt x="1" y="2"/>
                        <a:pt x="1" y="2"/>
                      </a:cubicBezTo>
                      <a:cubicBezTo>
                        <a:pt x="1" y="1"/>
                        <a:pt x="2" y="0"/>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64" name="Freeform 3795"/>
                <p:cNvSpPr/>
                <p:nvPr/>
              </p:nvSpPr>
              <p:spPr bwMode="auto">
                <a:xfrm>
                  <a:off x="7069138" y="3203576"/>
                  <a:ext cx="1588" cy="0"/>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65" name="Freeform 3796"/>
                <p:cNvSpPr/>
                <p:nvPr/>
              </p:nvSpPr>
              <p:spPr bwMode="auto">
                <a:xfrm>
                  <a:off x="7053263" y="3200401"/>
                  <a:ext cx="1588" cy="3175"/>
                </a:xfrm>
                <a:custGeom>
                  <a:avLst/>
                  <a:gdLst>
                    <a:gd name="T0" fmla="*/ 0 w 1"/>
                    <a:gd name="T1" fmla="*/ 1 h 2"/>
                    <a:gd name="T2" fmla="*/ 1 w 1"/>
                    <a:gd name="T3" fmla="*/ 1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66" name="Freeform 3797"/>
                <p:cNvSpPr/>
                <p:nvPr/>
              </p:nvSpPr>
              <p:spPr bwMode="auto">
                <a:xfrm>
                  <a:off x="7026276" y="3181351"/>
                  <a:ext cx="11113" cy="12700"/>
                </a:xfrm>
                <a:custGeom>
                  <a:avLst/>
                  <a:gdLst>
                    <a:gd name="T0" fmla="*/ 0 w 8"/>
                    <a:gd name="T1" fmla="*/ 1 h 9"/>
                    <a:gd name="T2" fmla="*/ 6 w 8"/>
                    <a:gd name="T3" fmla="*/ 6 h 9"/>
                    <a:gd name="T4" fmla="*/ 5 w 8"/>
                    <a:gd name="T5" fmla="*/ 8 h 9"/>
                    <a:gd name="T6" fmla="*/ 8 w 8"/>
                    <a:gd name="T7" fmla="*/ 9 h 9"/>
                    <a:gd name="T8" fmla="*/ 1 w 8"/>
                    <a:gd name="T9" fmla="*/ 0 h 9"/>
                    <a:gd name="T10" fmla="*/ 0 w 8"/>
                    <a:gd name="T11" fmla="*/ 1 h 9"/>
                  </a:gdLst>
                  <a:ahLst/>
                  <a:cxnLst>
                    <a:cxn ang="0">
                      <a:pos x="T0" y="T1"/>
                    </a:cxn>
                    <a:cxn ang="0">
                      <a:pos x="T2" y="T3"/>
                    </a:cxn>
                    <a:cxn ang="0">
                      <a:pos x="T4" y="T5"/>
                    </a:cxn>
                    <a:cxn ang="0">
                      <a:pos x="T6" y="T7"/>
                    </a:cxn>
                    <a:cxn ang="0">
                      <a:pos x="T8" y="T9"/>
                    </a:cxn>
                    <a:cxn ang="0">
                      <a:pos x="T10" y="T11"/>
                    </a:cxn>
                  </a:cxnLst>
                  <a:rect l="0" t="0" r="r" b="b"/>
                  <a:pathLst>
                    <a:path w="8" h="9">
                      <a:moveTo>
                        <a:pt x="0" y="1"/>
                      </a:moveTo>
                      <a:cubicBezTo>
                        <a:pt x="3" y="3"/>
                        <a:pt x="3" y="6"/>
                        <a:pt x="6" y="6"/>
                      </a:cubicBezTo>
                      <a:cubicBezTo>
                        <a:pt x="5" y="8"/>
                        <a:pt x="5" y="8"/>
                        <a:pt x="5" y="8"/>
                      </a:cubicBezTo>
                      <a:cubicBezTo>
                        <a:pt x="8" y="9"/>
                        <a:pt x="8" y="9"/>
                        <a:pt x="8" y="9"/>
                      </a:cubicBezTo>
                      <a:cubicBezTo>
                        <a:pt x="7" y="6"/>
                        <a:pt x="2" y="4"/>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67" name="Freeform 3798"/>
                <p:cNvSpPr/>
                <p:nvPr/>
              </p:nvSpPr>
              <p:spPr bwMode="auto">
                <a:xfrm>
                  <a:off x="7043738" y="3187701"/>
                  <a:ext cx="1588" cy="317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68" name="Freeform 3799"/>
                <p:cNvSpPr/>
                <p:nvPr/>
              </p:nvSpPr>
              <p:spPr bwMode="auto">
                <a:xfrm>
                  <a:off x="7499351" y="3122613"/>
                  <a:ext cx="1588" cy="4763"/>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1" y="2"/>
                        <a:pt x="2" y="1"/>
                        <a:pt x="2" y="0"/>
                      </a:cubicBezTo>
                      <a:cubicBezTo>
                        <a:pt x="2" y="1"/>
                        <a:pt x="0"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69" name="Freeform 3800"/>
                <p:cNvSpPr/>
                <p:nvPr/>
              </p:nvSpPr>
              <p:spPr bwMode="auto">
                <a:xfrm>
                  <a:off x="7023101" y="3179763"/>
                  <a:ext cx="3175" cy="1588"/>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1" y="0"/>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70" name="Freeform 3801"/>
                <p:cNvSpPr/>
                <p:nvPr/>
              </p:nvSpPr>
              <p:spPr bwMode="auto">
                <a:xfrm>
                  <a:off x="7016751" y="3167063"/>
                  <a:ext cx="7938" cy="11113"/>
                </a:xfrm>
                <a:custGeom>
                  <a:avLst/>
                  <a:gdLst>
                    <a:gd name="T0" fmla="*/ 4 w 5"/>
                    <a:gd name="T1" fmla="*/ 8 h 8"/>
                    <a:gd name="T2" fmla="*/ 5 w 5"/>
                    <a:gd name="T3" fmla="*/ 7 h 8"/>
                    <a:gd name="T4" fmla="*/ 0 w 5"/>
                    <a:gd name="T5" fmla="*/ 0 h 8"/>
                    <a:gd name="T6" fmla="*/ 4 w 5"/>
                    <a:gd name="T7" fmla="*/ 8 h 8"/>
                  </a:gdLst>
                  <a:ahLst/>
                  <a:cxnLst>
                    <a:cxn ang="0">
                      <a:pos x="T0" y="T1"/>
                    </a:cxn>
                    <a:cxn ang="0">
                      <a:pos x="T2" y="T3"/>
                    </a:cxn>
                    <a:cxn ang="0">
                      <a:pos x="T4" y="T5"/>
                    </a:cxn>
                    <a:cxn ang="0">
                      <a:pos x="T6" y="T7"/>
                    </a:cxn>
                  </a:cxnLst>
                  <a:rect l="0" t="0" r="r" b="b"/>
                  <a:pathLst>
                    <a:path w="5" h="8">
                      <a:moveTo>
                        <a:pt x="4" y="8"/>
                      </a:moveTo>
                      <a:cubicBezTo>
                        <a:pt x="5" y="7"/>
                        <a:pt x="5" y="7"/>
                        <a:pt x="5" y="7"/>
                      </a:cubicBezTo>
                      <a:cubicBezTo>
                        <a:pt x="0" y="0"/>
                        <a:pt x="0" y="0"/>
                        <a:pt x="0" y="0"/>
                      </a:cubicBezTo>
                      <a:cubicBezTo>
                        <a:pt x="1" y="3"/>
                        <a:pt x="2" y="6"/>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71" name="Freeform 3802"/>
                <p:cNvSpPr/>
                <p:nvPr/>
              </p:nvSpPr>
              <p:spPr bwMode="auto">
                <a:xfrm>
                  <a:off x="7032626" y="3170238"/>
                  <a:ext cx="4763" cy="3175"/>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1" y="1"/>
                        <a:pt x="3" y="0"/>
                        <a:pt x="2" y="0"/>
                      </a:cubicBezTo>
                      <a:cubicBezTo>
                        <a:pt x="2" y="1"/>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72" name="Freeform 3803"/>
                <p:cNvSpPr/>
                <p:nvPr/>
              </p:nvSpPr>
              <p:spPr bwMode="auto">
                <a:xfrm>
                  <a:off x="7029451" y="3163888"/>
                  <a:ext cx="4763" cy="4763"/>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0" y="0"/>
                        <a:pt x="0" y="0"/>
                        <a:pt x="0" y="0"/>
                      </a:cubicBezTo>
                      <a:cubicBezTo>
                        <a:pt x="0" y="2"/>
                        <a:pt x="2" y="3"/>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73" name="Freeform 3804"/>
                <p:cNvSpPr/>
                <p:nvPr/>
              </p:nvSpPr>
              <p:spPr bwMode="auto">
                <a:xfrm>
                  <a:off x="7504113" y="3105151"/>
                  <a:ext cx="3175" cy="1588"/>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74" name="Freeform 3805"/>
                <p:cNvSpPr/>
                <p:nvPr/>
              </p:nvSpPr>
              <p:spPr bwMode="auto">
                <a:xfrm>
                  <a:off x="7002463" y="3170238"/>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75" name="Freeform 3806"/>
                <p:cNvSpPr/>
                <p:nvPr/>
              </p:nvSpPr>
              <p:spPr bwMode="auto">
                <a:xfrm>
                  <a:off x="7026276" y="3159126"/>
                  <a:ext cx="1588" cy="317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2"/>
                        <a:pt x="1" y="2"/>
                        <a:pt x="1" y="2"/>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76" name="Freeform 3807"/>
                <p:cNvSpPr/>
                <p:nvPr/>
              </p:nvSpPr>
              <p:spPr bwMode="auto">
                <a:xfrm>
                  <a:off x="7507288" y="3092451"/>
                  <a:ext cx="1588" cy="6350"/>
                </a:xfrm>
                <a:custGeom>
                  <a:avLst/>
                  <a:gdLst>
                    <a:gd name="T0" fmla="*/ 1 w 1"/>
                    <a:gd name="T1" fmla="*/ 4 h 4"/>
                    <a:gd name="T2" fmla="*/ 1 w 1"/>
                    <a:gd name="T3" fmla="*/ 0 h 4"/>
                    <a:gd name="T4" fmla="*/ 1 w 1"/>
                    <a:gd name="T5" fmla="*/ 1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1" y="1"/>
                        <a:pt x="1" y="1"/>
                        <a:pt x="1" y="1"/>
                      </a:cubicBezTo>
                      <a:cubicBezTo>
                        <a:pt x="1"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77" name="Freeform 3808"/>
                <p:cNvSpPr/>
                <p:nvPr/>
              </p:nvSpPr>
              <p:spPr bwMode="auto">
                <a:xfrm>
                  <a:off x="7508876" y="3082926"/>
                  <a:ext cx="3175" cy="7938"/>
                </a:xfrm>
                <a:custGeom>
                  <a:avLst/>
                  <a:gdLst>
                    <a:gd name="T0" fmla="*/ 1 w 3"/>
                    <a:gd name="T1" fmla="*/ 6 h 6"/>
                    <a:gd name="T2" fmla="*/ 2 w 3"/>
                    <a:gd name="T3" fmla="*/ 0 h 6"/>
                    <a:gd name="T4" fmla="*/ 1 w 3"/>
                    <a:gd name="T5" fmla="*/ 6 h 6"/>
                  </a:gdLst>
                  <a:ahLst/>
                  <a:cxnLst>
                    <a:cxn ang="0">
                      <a:pos x="T0" y="T1"/>
                    </a:cxn>
                    <a:cxn ang="0">
                      <a:pos x="T2" y="T3"/>
                    </a:cxn>
                    <a:cxn ang="0">
                      <a:pos x="T4" y="T5"/>
                    </a:cxn>
                  </a:cxnLst>
                  <a:rect l="0" t="0" r="r" b="b"/>
                  <a:pathLst>
                    <a:path w="3" h="6">
                      <a:moveTo>
                        <a:pt x="1" y="6"/>
                      </a:moveTo>
                      <a:cubicBezTo>
                        <a:pt x="2" y="5"/>
                        <a:pt x="3" y="1"/>
                        <a:pt x="2" y="0"/>
                      </a:cubicBezTo>
                      <a:cubicBezTo>
                        <a:pt x="2" y="2"/>
                        <a:pt x="0" y="4"/>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78" name="Freeform 3809"/>
                <p:cNvSpPr/>
                <p:nvPr/>
              </p:nvSpPr>
              <p:spPr bwMode="auto">
                <a:xfrm>
                  <a:off x="6994526" y="3143251"/>
                  <a:ext cx="3175" cy="4763"/>
                </a:xfrm>
                <a:custGeom>
                  <a:avLst/>
                  <a:gdLst>
                    <a:gd name="T0" fmla="*/ 2 w 2"/>
                    <a:gd name="T1" fmla="*/ 3 h 3"/>
                    <a:gd name="T2" fmla="*/ 2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cubicBezTo>
                        <a:pt x="2" y="1"/>
                        <a:pt x="2" y="1"/>
                        <a:pt x="2" y="1"/>
                      </a:cubicBezTo>
                      <a:cubicBezTo>
                        <a:pt x="1" y="0"/>
                        <a:pt x="0" y="0"/>
                        <a:pt x="0" y="0"/>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79" name="Freeform 3810"/>
                <p:cNvSpPr/>
                <p:nvPr/>
              </p:nvSpPr>
              <p:spPr bwMode="auto">
                <a:xfrm>
                  <a:off x="7005638" y="3128963"/>
                  <a:ext cx="3175" cy="6350"/>
                </a:xfrm>
                <a:custGeom>
                  <a:avLst/>
                  <a:gdLst>
                    <a:gd name="T0" fmla="*/ 1 w 2"/>
                    <a:gd name="T1" fmla="*/ 2 h 4"/>
                    <a:gd name="T2" fmla="*/ 0 w 2"/>
                    <a:gd name="T3" fmla="*/ 0 h 4"/>
                    <a:gd name="T4" fmla="*/ 0 w 2"/>
                    <a:gd name="T5" fmla="*/ 4 h 4"/>
                    <a:gd name="T6" fmla="*/ 1 w 2"/>
                    <a:gd name="T7" fmla="*/ 2 h 4"/>
                  </a:gdLst>
                  <a:ahLst/>
                  <a:cxnLst>
                    <a:cxn ang="0">
                      <a:pos x="T0" y="T1"/>
                    </a:cxn>
                    <a:cxn ang="0">
                      <a:pos x="T2" y="T3"/>
                    </a:cxn>
                    <a:cxn ang="0">
                      <a:pos x="T4" y="T5"/>
                    </a:cxn>
                    <a:cxn ang="0">
                      <a:pos x="T6" y="T7"/>
                    </a:cxn>
                  </a:cxnLst>
                  <a:rect l="0" t="0" r="r" b="b"/>
                  <a:pathLst>
                    <a:path w="2" h="4">
                      <a:moveTo>
                        <a:pt x="1" y="2"/>
                      </a:moveTo>
                      <a:cubicBezTo>
                        <a:pt x="2" y="1"/>
                        <a:pt x="0" y="1"/>
                        <a:pt x="0" y="0"/>
                      </a:cubicBezTo>
                      <a:cubicBezTo>
                        <a:pt x="0" y="2"/>
                        <a:pt x="1" y="3"/>
                        <a:pt x="0" y="4"/>
                      </a:cubicBezTo>
                      <a:cubicBezTo>
                        <a:pt x="1" y="4"/>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80" name="Freeform 3811"/>
                <p:cNvSpPr/>
                <p:nvPr/>
              </p:nvSpPr>
              <p:spPr bwMode="auto">
                <a:xfrm>
                  <a:off x="7008813" y="3122613"/>
                  <a:ext cx="3175" cy="6350"/>
                </a:xfrm>
                <a:custGeom>
                  <a:avLst/>
                  <a:gdLst>
                    <a:gd name="T0" fmla="*/ 2 w 2"/>
                    <a:gd name="T1" fmla="*/ 5 h 5"/>
                    <a:gd name="T2" fmla="*/ 0 w 2"/>
                    <a:gd name="T3" fmla="*/ 0 h 5"/>
                    <a:gd name="T4" fmla="*/ 2 w 2"/>
                    <a:gd name="T5" fmla="*/ 5 h 5"/>
                  </a:gdLst>
                  <a:ahLst/>
                  <a:cxnLst>
                    <a:cxn ang="0">
                      <a:pos x="T0" y="T1"/>
                    </a:cxn>
                    <a:cxn ang="0">
                      <a:pos x="T2" y="T3"/>
                    </a:cxn>
                    <a:cxn ang="0">
                      <a:pos x="T4" y="T5"/>
                    </a:cxn>
                  </a:cxnLst>
                  <a:rect l="0" t="0" r="r" b="b"/>
                  <a:pathLst>
                    <a:path w="2" h="5">
                      <a:moveTo>
                        <a:pt x="2" y="5"/>
                      </a:moveTo>
                      <a:cubicBezTo>
                        <a:pt x="2" y="3"/>
                        <a:pt x="1" y="1"/>
                        <a:pt x="0" y="0"/>
                      </a:cubicBezTo>
                      <a:cubicBezTo>
                        <a:pt x="0" y="2"/>
                        <a:pt x="2" y="3"/>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81" name="Freeform 3812"/>
                <p:cNvSpPr/>
                <p:nvPr/>
              </p:nvSpPr>
              <p:spPr bwMode="auto">
                <a:xfrm>
                  <a:off x="6950076" y="3133726"/>
                  <a:ext cx="3175" cy="3175"/>
                </a:xfrm>
                <a:custGeom>
                  <a:avLst/>
                  <a:gdLst>
                    <a:gd name="T0" fmla="*/ 0 w 2"/>
                    <a:gd name="T1" fmla="*/ 0 h 2"/>
                    <a:gd name="T2" fmla="*/ 0 w 2"/>
                    <a:gd name="T3" fmla="*/ 1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1" y="2"/>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82" name="Freeform 3813"/>
                <p:cNvSpPr/>
                <p:nvPr/>
              </p:nvSpPr>
              <p:spPr bwMode="auto">
                <a:xfrm>
                  <a:off x="6999288" y="312420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83" name="Freeform 3814"/>
                <p:cNvSpPr/>
                <p:nvPr/>
              </p:nvSpPr>
              <p:spPr bwMode="auto">
                <a:xfrm>
                  <a:off x="6999288" y="3124201"/>
                  <a:ext cx="1588" cy="1588"/>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84" name="Freeform 3815"/>
                <p:cNvSpPr/>
                <p:nvPr/>
              </p:nvSpPr>
              <p:spPr bwMode="auto">
                <a:xfrm>
                  <a:off x="7002463" y="3111501"/>
                  <a:ext cx="6350" cy="9525"/>
                </a:xfrm>
                <a:custGeom>
                  <a:avLst/>
                  <a:gdLst>
                    <a:gd name="T0" fmla="*/ 0 w 4"/>
                    <a:gd name="T1" fmla="*/ 0 h 7"/>
                    <a:gd name="T2" fmla="*/ 0 w 4"/>
                    <a:gd name="T3" fmla="*/ 0 h 7"/>
                    <a:gd name="T4" fmla="*/ 1 w 4"/>
                    <a:gd name="T5" fmla="*/ 3 h 7"/>
                    <a:gd name="T6" fmla="*/ 2 w 4"/>
                    <a:gd name="T7" fmla="*/ 4 h 7"/>
                    <a:gd name="T8" fmla="*/ 4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0" y="0"/>
                        <a:pt x="0" y="0"/>
                        <a:pt x="0" y="0"/>
                      </a:cubicBezTo>
                      <a:cubicBezTo>
                        <a:pt x="0" y="1"/>
                        <a:pt x="1" y="3"/>
                        <a:pt x="1" y="3"/>
                      </a:cubicBezTo>
                      <a:cubicBezTo>
                        <a:pt x="2" y="3"/>
                        <a:pt x="2" y="4"/>
                        <a:pt x="2" y="4"/>
                      </a:cubicBezTo>
                      <a:cubicBezTo>
                        <a:pt x="1" y="5"/>
                        <a:pt x="2" y="7"/>
                        <a:pt x="4" y="7"/>
                      </a:cubicBezTo>
                      <a:cubicBezTo>
                        <a:pt x="3" y="5"/>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85" name="Rectangle 3816"/>
                <p:cNvSpPr>
                  <a:spLocks noChangeArrowheads="1"/>
                </p:cNvSpPr>
                <p:nvPr/>
              </p:nvSpPr>
              <p:spPr bwMode="auto">
                <a:xfrm>
                  <a:off x="6950076" y="31273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86" name="Freeform 3817"/>
                <p:cNvSpPr/>
                <p:nvPr/>
              </p:nvSpPr>
              <p:spPr bwMode="auto">
                <a:xfrm>
                  <a:off x="7516813" y="3052763"/>
                  <a:ext cx="1588"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87" name="Freeform 3818"/>
                <p:cNvSpPr/>
                <p:nvPr/>
              </p:nvSpPr>
              <p:spPr bwMode="auto">
                <a:xfrm>
                  <a:off x="6943726" y="3121026"/>
                  <a:ext cx="3175" cy="3175"/>
                </a:xfrm>
                <a:custGeom>
                  <a:avLst/>
                  <a:gdLst>
                    <a:gd name="T0" fmla="*/ 1 w 2"/>
                    <a:gd name="T1" fmla="*/ 2 h 2"/>
                    <a:gd name="T2" fmla="*/ 2 w 2"/>
                    <a:gd name="T3" fmla="*/ 2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2"/>
                        <a:pt x="2" y="2"/>
                      </a:cubicBezTo>
                      <a:cubicBezTo>
                        <a:pt x="2" y="0"/>
                        <a:pt x="2" y="0"/>
                        <a:pt x="2"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88" name="Freeform 3819"/>
                <p:cNvSpPr/>
                <p:nvPr/>
              </p:nvSpPr>
              <p:spPr bwMode="auto">
                <a:xfrm>
                  <a:off x="6999288" y="3103563"/>
                  <a:ext cx="3175" cy="6350"/>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0" y="2"/>
                        <a:pt x="2" y="3"/>
                        <a:pt x="2" y="4"/>
                      </a:cubicBezTo>
                      <a:cubicBezTo>
                        <a:pt x="2" y="2"/>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89" name="Freeform 3820"/>
                <p:cNvSpPr/>
                <p:nvPr/>
              </p:nvSpPr>
              <p:spPr bwMode="auto">
                <a:xfrm>
                  <a:off x="6999288" y="3100388"/>
                  <a:ext cx="1588" cy="317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90" name="Freeform 3821"/>
                <p:cNvSpPr/>
                <p:nvPr/>
              </p:nvSpPr>
              <p:spPr bwMode="auto">
                <a:xfrm>
                  <a:off x="6999288" y="3097213"/>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91" name="Freeform 3822"/>
                <p:cNvSpPr/>
                <p:nvPr/>
              </p:nvSpPr>
              <p:spPr bwMode="auto">
                <a:xfrm>
                  <a:off x="6994526" y="3095626"/>
                  <a:ext cx="1588" cy="3175"/>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92" name="Freeform 3824"/>
                <p:cNvSpPr/>
                <p:nvPr/>
              </p:nvSpPr>
              <p:spPr bwMode="auto">
                <a:xfrm>
                  <a:off x="6999289" y="3084514"/>
                  <a:ext cx="1588" cy="317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93" name="Freeform 3825"/>
                <p:cNvSpPr/>
                <p:nvPr/>
              </p:nvSpPr>
              <p:spPr bwMode="auto">
                <a:xfrm>
                  <a:off x="6943726" y="3038476"/>
                  <a:ext cx="4763" cy="39688"/>
                </a:xfrm>
                <a:custGeom>
                  <a:avLst/>
                  <a:gdLst>
                    <a:gd name="T0" fmla="*/ 1 w 3"/>
                    <a:gd name="T1" fmla="*/ 0 h 29"/>
                    <a:gd name="T2" fmla="*/ 3 w 3"/>
                    <a:gd name="T3" fmla="*/ 29 h 29"/>
                    <a:gd name="T4" fmla="*/ 1 w 3"/>
                    <a:gd name="T5" fmla="*/ 0 h 29"/>
                  </a:gdLst>
                  <a:ahLst/>
                  <a:cxnLst>
                    <a:cxn ang="0">
                      <a:pos x="T0" y="T1"/>
                    </a:cxn>
                    <a:cxn ang="0">
                      <a:pos x="T2" y="T3"/>
                    </a:cxn>
                    <a:cxn ang="0">
                      <a:pos x="T4" y="T5"/>
                    </a:cxn>
                  </a:cxnLst>
                  <a:rect l="0" t="0" r="r" b="b"/>
                  <a:pathLst>
                    <a:path w="3" h="29">
                      <a:moveTo>
                        <a:pt x="1" y="0"/>
                      </a:moveTo>
                      <a:cubicBezTo>
                        <a:pt x="0" y="11"/>
                        <a:pt x="3" y="20"/>
                        <a:pt x="3" y="29"/>
                      </a:cubicBezTo>
                      <a:cubicBezTo>
                        <a:pt x="3" y="20"/>
                        <a:pt x="2" y="9"/>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94" name="Freeform 3826"/>
                <p:cNvSpPr/>
                <p:nvPr/>
              </p:nvSpPr>
              <p:spPr bwMode="auto">
                <a:xfrm>
                  <a:off x="6997701" y="3065464"/>
                  <a:ext cx="1588" cy="158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95" name="Freeform 3827"/>
                <p:cNvSpPr/>
                <p:nvPr/>
              </p:nvSpPr>
              <p:spPr bwMode="auto">
                <a:xfrm>
                  <a:off x="6997701" y="3063876"/>
                  <a:ext cx="1588" cy="1588"/>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96" name="Freeform 3828"/>
                <p:cNvSpPr/>
                <p:nvPr/>
              </p:nvSpPr>
              <p:spPr bwMode="auto">
                <a:xfrm>
                  <a:off x="6999289" y="3028951"/>
                  <a:ext cx="3175" cy="4763"/>
                </a:xfrm>
                <a:custGeom>
                  <a:avLst/>
                  <a:gdLst>
                    <a:gd name="T0" fmla="*/ 0 w 2"/>
                    <a:gd name="T1" fmla="*/ 3 h 3"/>
                    <a:gd name="T2" fmla="*/ 2 w 2"/>
                    <a:gd name="T3" fmla="*/ 3 h 3"/>
                    <a:gd name="T4" fmla="*/ 2 w 2"/>
                    <a:gd name="T5" fmla="*/ 0 h 3"/>
                    <a:gd name="T6" fmla="*/ 1 w 2"/>
                    <a:gd name="T7" fmla="*/ 1 h 3"/>
                    <a:gd name="T8" fmla="*/ 1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2" y="3"/>
                        <a:pt x="2" y="3"/>
                        <a:pt x="2" y="3"/>
                      </a:cubicBezTo>
                      <a:cubicBezTo>
                        <a:pt x="2" y="2"/>
                        <a:pt x="2" y="1"/>
                        <a:pt x="2" y="0"/>
                      </a:cubicBezTo>
                      <a:cubicBezTo>
                        <a:pt x="1" y="1"/>
                        <a:pt x="1" y="1"/>
                        <a:pt x="1" y="1"/>
                      </a:cubicBezTo>
                      <a:cubicBezTo>
                        <a:pt x="1" y="0"/>
                        <a:pt x="1" y="0"/>
                        <a:pt x="1"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97" name="Freeform 3829"/>
                <p:cNvSpPr/>
                <p:nvPr/>
              </p:nvSpPr>
              <p:spPr bwMode="auto">
                <a:xfrm>
                  <a:off x="6945314" y="3025776"/>
                  <a:ext cx="1588" cy="6350"/>
                </a:xfrm>
                <a:custGeom>
                  <a:avLst/>
                  <a:gdLst>
                    <a:gd name="T0" fmla="*/ 1 w 1"/>
                    <a:gd name="T1" fmla="*/ 0 h 4"/>
                    <a:gd name="T2" fmla="*/ 0 w 1"/>
                    <a:gd name="T3" fmla="*/ 1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lnTo>
                        <a:pt x="0" y="1"/>
                      </a:lnTo>
                      <a:lnTo>
                        <a:pt x="0" y="4"/>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98" name="Freeform 3830"/>
                <p:cNvSpPr/>
                <p:nvPr/>
              </p:nvSpPr>
              <p:spPr bwMode="auto">
                <a:xfrm>
                  <a:off x="6999289" y="3014664"/>
                  <a:ext cx="0" cy="3175"/>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1" y="3"/>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99" name="Freeform 3831"/>
                <p:cNvSpPr/>
                <p:nvPr/>
              </p:nvSpPr>
              <p:spPr bwMode="auto">
                <a:xfrm>
                  <a:off x="7008814" y="2944814"/>
                  <a:ext cx="20638" cy="41275"/>
                </a:xfrm>
                <a:custGeom>
                  <a:avLst/>
                  <a:gdLst>
                    <a:gd name="T0" fmla="*/ 3 w 15"/>
                    <a:gd name="T1" fmla="*/ 24 h 29"/>
                    <a:gd name="T2" fmla="*/ 2 w 15"/>
                    <a:gd name="T3" fmla="*/ 29 h 29"/>
                    <a:gd name="T4" fmla="*/ 4 w 15"/>
                    <a:gd name="T5" fmla="*/ 24 h 29"/>
                    <a:gd name="T6" fmla="*/ 7 w 15"/>
                    <a:gd name="T7" fmla="*/ 15 h 29"/>
                    <a:gd name="T8" fmla="*/ 11 w 15"/>
                    <a:gd name="T9" fmla="*/ 7 h 29"/>
                    <a:gd name="T10" fmla="*/ 13 w 15"/>
                    <a:gd name="T11" fmla="*/ 5 h 29"/>
                    <a:gd name="T12" fmla="*/ 12 w 15"/>
                    <a:gd name="T13" fmla="*/ 3 h 29"/>
                    <a:gd name="T14" fmla="*/ 14 w 15"/>
                    <a:gd name="T15" fmla="*/ 2 h 29"/>
                    <a:gd name="T16" fmla="*/ 14 w 15"/>
                    <a:gd name="T17" fmla="*/ 3 h 29"/>
                    <a:gd name="T18" fmla="*/ 14 w 15"/>
                    <a:gd name="T19" fmla="*/ 0 h 29"/>
                    <a:gd name="T20" fmla="*/ 11 w 15"/>
                    <a:gd name="T21" fmla="*/ 6 h 29"/>
                    <a:gd name="T22" fmla="*/ 7 w 15"/>
                    <a:gd name="T23" fmla="*/ 14 h 29"/>
                    <a:gd name="T24" fmla="*/ 6 w 15"/>
                    <a:gd name="T25" fmla="*/ 14 h 29"/>
                    <a:gd name="T26" fmla="*/ 3 w 15"/>
                    <a:gd name="T2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9">
                      <a:moveTo>
                        <a:pt x="3" y="24"/>
                      </a:moveTo>
                      <a:cubicBezTo>
                        <a:pt x="2" y="26"/>
                        <a:pt x="1" y="28"/>
                        <a:pt x="2" y="29"/>
                      </a:cubicBezTo>
                      <a:cubicBezTo>
                        <a:pt x="5" y="28"/>
                        <a:pt x="0" y="25"/>
                        <a:pt x="4" y="24"/>
                      </a:cubicBezTo>
                      <a:cubicBezTo>
                        <a:pt x="4" y="20"/>
                        <a:pt x="8" y="17"/>
                        <a:pt x="7" y="15"/>
                      </a:cubicBezTo>
                      <a:cubicBezTo>
                        <a:pt x="10" y="13"/>
                        <a:pt x="9" y="10"/>
                        <a:pt x="11" y="7"/>
                      </a:cubicBezTo>
                      <a:cubicBezTo>
                        <a:pt x="14" y="7"/>
                        <a:pt x="10" y="4"/>
                        <a:pt x="13" y="5"/>
                      </a:cubicBezTo>
                      <a:cubicBezTo>
                        <a:pt x="12" y="3"/>
                        <a:pt x="12" y="3"/>
                        <a:pt x="12" y="3"/>
                      </a:cubicBezTo>
                      <a:cubicBezTo>
                        <a:pt x="13" y="3"/>
                        <a:pt x="12" y="2"/>
                        <a:pt x="14" y="2"/>
                      </a:cubicBezTo>
                      <a:cubicBezTo>
                        <a:pt x="14" y="3"/>
                        <a:pt x="14" y="3"/>
                        <a:pt x="14" y="3"/>
                      </a:cubicBezTo>
                      <a:cubicBezTo>
                        <a:pt x="15" y="2"/>
                        <a:pt x="14" y="1"/>
                        <a:pt x="14" y="0"/>
                      </a:cubicBezTo>
                      <a:cubicBezTo>
                        <a:pt x="13" y="2"/>
                        <a:pt x="9" y="3"/>
                        <a:pt x="11" y="6"/>
                      </a:cubicBezTo>
                      <a:cubicBezTo>
                        <a:pt x="9" y="7"/>
                        <a:pt x="7" y="11"/>
                        <a:pt x="7" y="14"/>
                      </a:cubicBezTo>
                      <a:cubicBezTo>
                        <a:pt x="6" y="14"/>
                        <a:pt x="6" y="14"/>
                        <a:pt x="6" y="14"/>
                      </a:cubicBezTo>
                      <a:cubicBezTo>
                        <a:pt x="4" y="17"/>
                        <a:pt x="6" y="21"/>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00" name="Freeform 3832"/>
                <p:cNvSpPr/>
                <p:nvPr/>
              </p:nvSpPr>
              <p:spPr bwMode="auto">
                <a:xfrm>
                  <a:off x="7373939" y="2838451"/>
                  <a:ext cx="3175"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01" name="Freeform 3833"/>
                <p:cNvSpPr/>
                <p:nvPr/>
              </p:nvSpPr>
              <p:spPr bwMode="auto">
                <a:xfrm>
                  <a:off x="7373939" y="2817814"/>
                  <a:ext cx="6350" cy="1588"/>
                </a:xfrm>
                <a:custGeom>
                  <a:avLst/>
                  <a:gdLst>
                    <a:gd name="T0" fmla="*/ 0 w 4"/>
                    <a:gd name="T1" fmla="*/ 0 h 1"/>
                    <a:gd name="T2" fmla="*/ 3 w 4"/>
                    <a:gd name="T3" fmla="*/ 1 h 1"/>
                    <a:gd name="T4" fmla="*/ 3 w 4"/>
                    <a:gd name="T5" fmla="*/ 1 h 1"/>
                    <a:gd name="T6" fmla="*/ 4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3" y="1"/>
                        <a:pt x="3" y="1"/>
                        <a:pt x="3" y="1"/>
                      </a:cubicBezTo>
                      <a:cubicBezTo>
                        <a:pt x="3" y="1"/>
                        <a:pt x="3" y="1"/>
                        <a:pt x="3" y="1"/>
                      </a:cubicBezTo>
                      <a:cubicBezTo>
                        <a:pt x="4" y="1"/>
                        <a:pt x="4" y="1"/>
                        <a:pt x="4"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02" name="Freeform 3834"/>
                <p:cNvSpPr/>
                <p:nvPr/>
              </p:nvSpPr>
              <p:spPr bwMode="auto">
                <a:xfrm>
                  <a:off x="7337426" y="2817814"/>
                  <a:ext cx="7938" cy="7938"/>
                </a:xfrm>
                <a:custGeom>
                  <a:avLst/>
                  <a:gdLst>
                    <a:gd name="T0" fmla="*/ 6 w 6"/>
                    <a:gd name="T1" fmla="*/ 2 h 5"/>
                    <a:gd name="T2" fmla="*/ 2 w 6"/>
                    <a:gd name="T3" fmla="*/ 2 h 5"/>
                    <a:gd name="T4" fmla="*/ 1 w 6"/>
                    <a:gd name="T5" fmla="*/ 4 h 5"/>
                    <a:gd name="T6" fmla="*/ 1 w 6"/>
                    <a:gd name="T7" fmla="*/ 4 h 5"/>
                    <a:gd name="T8" fmla="*/ 6 w 6"/>
                    <a:gd name="T9" fmla="*/ 4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5" y="3"/>
                        <a:pt x="3" y="2"/>
                        <a:pt x="2" y="2"/>
                      </a:cubicBezTo>
                      <a:cubicBezTo>
                        <a:pt x="0" y="2"/>
                        <a:pt x="2" y="3"/>
                        <a:pt x="1" y="4"/>
                      </a:cubicBezTo>
                      <a:cubicBezTo>
                        <a:pt x="1" y="4"/>
                        <a:pt x="1" y="4"/>
                        <a:pt x="1" y="4"/>
                      </a:cubicBezTo>
                      <a:cubicBezTo>
                        <a:pt x="2" y="0"/>
                        <a:pt x="4" y="5"/>
                        <a:pt x="6" y="4"/>
                      </a:cubicBezTo>
                      <a:cubicBezTo>
                        <a:pt x="5" y="3"/>
                        <a:pt x="6" y="3"/>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03" name="Freeform 3835"/>
                <p:cNvSpPr/>
                <p:nvPr/>
              </p:nvSpPr>
              <p:spPr bwMode="auto">
                <a:xfrm>
                  <a:off x="7378701" y="2819401"/>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04" name="Freeform 3836"/>
                <p:cNvSpPr/>
                <p:nvPr/>
              </p:nvSpPr>
              <p:spPr bwMode="auto">
                <a:xfrm>
                  <a:off x="7461251" y="2901951"/>
                  <a:ext cx="1588" cy="3175"/>
                </a:xfrm>
                <a:custGeom>
                  <a:avLst/>
                  <a:gdLst>
                    <a:gd name="T0" fmla="*/ 1 w 1"/>
                    <a:gd name="T1" fmla="*/ 1 h 2"/>
                    <a:gd name="T2" fmla="*/ 0 w 1"/>
                    <a:gd name="T3" fmla="*/ 2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1"/>
                        <a:pt x="0" y="2"/>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05" name="Freeform 3837"/>
                <p:cNvSpPr/>
                <p:nvPr/>
              </p:nvSpPr>
              <p:spPr bwMode="auto">
                <a:xfrm>
                  <a:off x="7027864" y="2941639"/>
                  <a:ext cx="3175" cy="317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0"/>
                        <a:pt x="0" y="1"/>
                        <a:pt x="0"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06" name="Freeform 3838"/>
                <p:cNvSpPr/>
                <p:nvPr/>
              </p:nvSpPr>
              <p:spPr bwMode="auto">
                <a:xfrm>
                  <a:off x="6983414" y="2927351"/>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07" name="Freeform 3839"/>
                <p:cNvSpPr/>
                <p:nvPr/>
              </p:nvSpPr>
              <p:spPr bwMode="auto">
                <a:xfrm>
                  <a:off x="7046914" y="2914651"/>
                  <a:ext cx="4763" cy="4763"/>
                </a:xfrm>
                <a:custGeom>
                  <a:avLst/>
                  <a:gdLst>
                    <a:gd name="T0" fmla="*/ 1 w 4"/>
                    <a:gd name="T1" fmla="*/ 4 h 4"/>
                    <a:gd name="T2" fmla="*/ 4 w 4"/>
                    <a:gd name="T3" fmla="*/ 0 h 4"/>
                    <a:gd name="T4" fmla="*/ 1 w 4"/>
                    <a:gd name="T5" fmla="*/ 4 h 4"/>
                  </a:gdLst>
                  <a:ahLst/>
                  <a:cxnLst>
                    <a:cxn ang="0">
                      <a:pos x="T0" y="T1"/>
                    </a:cxn>
                    <a:cxn ang="0">
                      <a:pos x="T2" y="T3"/>
                    </a:cxn>
                    <a:cxn ang="0">
                      <a:pos x="T4" y="T5"/>
                    </a:cxn>
                  </a:cxnLst>
                  <a:rect l="0" t="0" r="r" b="b"/>
                  <a:pathLst>
                    <a:path w="4" h="4">
                      <a:moveTo>
                        <a:pt x="1" y="4"/>
                      </a:moveTo>
                      <a:cubicBezTo>
                        <a:pt x="2" y="2"/>
                        <a:pt x="4" y="1"/>
                        <a:pt x="4" y="0"/>
                      </a:cubicBezTo>
                      <a:cubicBezTo>
                        <a:pt x="2" y="1"/>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08" name="Freeform 3840"/>
                <p:cNvSpPr/>
                <p:nvPr/>
              </p:nvSpPr>
              <p:spPr bwMode="auto">
                <a:xfrm>
                  <a:off x="7054851" y="2909889"/>
                  <a:ext cx="317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09" name="Freeform 3841"/>
                <p:cNvSpPr/>
                <p:nvPr/>
              </p:nvSpPr>
              <p:spPr bwMode="auto">
                <a:xfrm>
                  <a:off x="7418389" y="2841626"/>
                  <a:ext cx="17463" cy="14288"/>
                </a:xfrm>
                <a:custGeom>
                  <a:avLst/>
                  <a:gdLst>
                    <a:gd name="T0" fmla="*/ 3 w 12"/>
                    <a:gd name="T1" fmla="*/ 5 h 10"/>
                    <a:gd name="T2" fmla="*/ 12 w 12"/>
                    <a:gd name="T3" fmla="*/ 10 h 10"/>
                    <a:gd name="T4" fmla="*/ 1 w 12"/>
                    <a:gd name="T5" fmla="*/ 0 h 10"/>
                    <a:gd name="T6" fmla="*/ 0 w 12"/>
                    <a:gd name="T7" fmla="*/ 3 h 10"/>
                    <a:gd name="T8" fmla="*/ 3 w 12"/>
                    <a:gd name="T9" fmla="*/ 5 h 10"/>
                  </a:gdLst>
                  <a:ahLst/>
                  <a:cxnLst>
                    <a:cxn ang="0">
                      <a:pos x="T0" y="T1"/>
                    </a:cxn>
                    <a:cxn ang="0">
                      <a:pos x="T2" y="T3"/>
                    </a:cxn>
                    <a:cxn ang="0">
                      <a:pos x="T4" y="T5"/>
                    </a:cxn>
                    <a:cxn ang="0">
                      <a:pos x="T6" y="T7"/>
                    </a:cxn>
                    <a:cxn ang="0">
                      <a:pos x="T8" y="T9"/>
                    </a:cxn>
                  </a:cxnLst>
                  <a:rect l="0" t="0" r="r" b="b"/>
                  <a:pathLst>
                    <a:path w="12" h="10">
                      <a:moveTo>
                        <a:pt x="3" y="5"/>
                      </a:moveTo>
                      <a:cubicBezTo>
                        <a:pt x="7" y="5"/>
                        <a:pt x="9" y="10"/>
                        <a:pt x="12" y="10"/>
                      </a:cubicBezTo>
                      <a:cubicBezTo>
                        <a:pt x="9" y="6"/>
                        <a:pt x="3" y="2"/>
                        <a:pt x="1" y="0"/>
                      </a:cubicBezTo>
                      <a:cubicBezTo>
                        <a:pt x="1" y="1"/>
                        <a:pt x="1" y="2"/>
                        <a:pt x="0" y="3"/>
                      </a:cubicBezTo>
                      <a:cubicBezTo>
                        <a:pt x="2" y="2"/>
                        <a:pt x="2" y="4"/>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10" name="Freeform 3842"/>
                <p:cNvSpPr/>
                <p:nvPr/>
              </p:nvSpPr>
              <p:spPr bwMode="auto">
                <a:xfrm>
                  <a:off x="7062789" y="2894014"/>
                  <a:ext cx="1588"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11" name="Freeform 3843"/>
                <p:cNvSpPr/>
                <p:nvPr/>
              </p:nvSpPr>
              <p:spPr bwMode="auto">
                <a:xfrm>
                  <a:off x="7410451" y="2836864"/>
                  <a:ext cx="6350" cy="6350"/>
                </a:xfrm>
                <a:custGeom>
                  <a:avLst/>
                  <a:gdLst>
                    <a:gd name="T0" fmla="*/ 5 w 5"/>
                    <a:gd name="T1" fmla="*/ 4 h 5"/>
                    <a:gd name="T2" fmla="*/ 0 w 5"/>
                    <a:gd name="T3" fmla="*/ 1 h 5"/>
                    <a:gd name="T4" fmla="*/ 5 w 5"/>
                    <a:gd name="T5" fmla="*/ 5 h 5"/>
                    <a:gd name="T6" fmla="*/ 5 w 5"/>
                    <a:gd name="T7" fmla="*/ 4 h 5"/>
                  </a:gdLst>
                  <a:ahLst/>
                  <a:cxnLst>
                    <a:cxn ang="0">
                      <a:pos x="T0" y="T1"/>
                    </a:cxn>
                    <a:cxn ang="0">
                      <a:pos x="T2" y="T3"/>
                    </a:cxn>
                    <a:cxn ang="0">
                      <a:pos x="T4" y="T5"/>
                    </a:cxn>
                    <a:cxn ang="0">
                      <a:pos x="T6" y="T7"/>
                    </a:cxn>
                  </a:cxnLst>
                  <a:rect l="0" t="0" r="r" b="b"/>
                  <a:pathLst>
                    <a:path w="5" h="5">
                      <a:moveTo>
                        <a:pt x="5" y="4"/>
                      </a:moveTo>
                      <a:cubicBezTo>
                        <a:pt x="3" y="3"/>
                        <a:pt x="1" y="0"/>
                        <a:pt x="0" y="1"/>
                      </a:cubicBezTo>
                      <a:cubicBezTo>
                        <a:pt x="2" y="2"/>
                        <a:pt x="3" y="4"/>
                        <a:pt x="5" y="5"/>
                      </a:cubicBezTo>
                      <a:lnTo>
                        <a:pt x="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12" name="Freeform 3844"/>
                <p:cNvSpPr/>
                <p:nvPr/>
              </p:nvSpPr>
              <p:spPr bwMode="auto">
                <a:xfrm>
                  <a:off x="7381876" y="2819401"/>
                  <a:ext cx="3175" cy="1588"/>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13" name="Freeform 3845"/>
                <p:cNvSpPr/>
                <p:nvPr/>
              </p:nvSpPr>
              <p:spPr bwMode="auto">
                <a:xfrm>
                  <a:off x="7331076" y="2811464"/>
                  <a:ext cx="14288" cy="6350"/>
                </a:xfrm>
                <a:custGeom>
                  <a:avLst/>
                  <a:gdLst>
                    <a:gd name="T0" fmla="*/ 10 w 10"/>
                    <a:gd name="T1" fmla="*/ 3 h 5"/>
                    <a:gd name="T2" fmla="*/ 0 w 10"/>
                    <a:gd name="T3" fmla="*/ 4 h 5"/>
                    <a:gd name="T4" fmla="*/ 3 w 10"/>
                    <a:gd name="T5" fmla="*/ 5 h 5"/>
                    <a:gd name="T6" fmla="*/ 3 w 10"/>
                    <a:gd name="T7" fmla="*/ 3 h 5"/>
                    <a:gd name="T8" fmla="*/ 9 w 10"/>
                    <a:gd name="T9" fmla="*/ 5 h 5"/>
                    <a:gd name="T10" fmla="*/ 10 w 10"/>
                    <a:gd name="T11" fmla="*/ 3 h 5"/>
                  </a:gdLst>
                  <a:ahLst/>
                  <a:cxnLst>
                    <a:cxn ang="0">
                      <a:pos x="T0" y="T1"/>
                    </a:cxn>
                    <a:cxn ang="0">
                      <a:pos x="T2" y="T3"/>
                    </a:cxn>
                    <a:cxn ang="0">
                      <a:pos x="T4" y="T5"/>
                    </a:cxn>
                    <a:cxn ang="0">
                      <a:pos x="T6" y="T7"/>
                    </a:cxn>
                    <a:cxn ang="0">
                      <a:pos x="T8" y="T9"/>
                    </a:cxn>
                    <a:cxn ang="0">
                      <a:pos x="T10" y="T11"/>
                    </a:cxn>
                  </a:cxnLst>
                  <a:rect l="0" t="0" r="r" b="b"/>
                  <a:pathLst>
                    <a:path w="10" h="5">
                      <a:moveTo>
                        <a:pt x="10" y="3"/>
                      </a:moveTo>
                      <a:cubicBezTo>
                        <a:pt x="7" y="4"/>
                        <a:pt x="3" y="0"/>
                        <a:pt x="0" y="4"/>
                      </a:cubicBezTo>
                      <a:cubicBezTo>
                        <a:pt x="3" y="5"/>
                        <a:pt x="3" y="5"/>
                        <a:pt x="3" y="5"/>
                      </a:cubicBezTo>
                      <a:cubicBezTo>
                        <a:pt x="3" y="5"/>
                        <a:pt x="2" y="4"/>
                        <a:pt x="3" y="3"/>
                      </a:cubicBezTo>
                      <a:cubicBezTo>
                        <a:pt x="4" y="5"/>
                        <a:pt x="7" y="3"/>
                        <a:pt x="9" y="5"/>
                      </a:cubicBezTo>
                      <a:cubicBezTo>
                        <a:pt x="9" y="4"/>
                        <a:pt x="10" y="4"/>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14" name="Freeform 3846"/>
                <p:cNvSpPr/>
                <p:nvPr/>
              </p:nvSpPr>
              <p:spPr bwMode="auto">
                <a:xfrm>
                  <a:off x="7343776" y="281781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15" name="Freeform 3847"/>
                <p:cNvSpPr/>
                <p:nvPr/>
              </p:nvSpPr>
              <p:spPr bwMode="auto">
                <a:xfrm>
                  <a:off x="7323139" y="2814639"/>
                  <a:ext cx="6350" cy="0"/>
                </a:xfrm>
                <a:custGeom>
                  <a:avLst/>
                  <a:gdLst>
                    <a:gd name="T0" fmla="*/ 3 w 4"/>
                    <a:gd name="T1" fmla="*/ 4 w 4"/>
                    <a:gd name="T2" fmla="*/ 0 w 4"/>
                    <a:gd name="T3" fmla="*/ 3 w 4"/>
                  </a:gdLst>
                  <a:ahLst/>
                  <a:cxnLst>
                    <a:cxn ang="0">
                      <a:pos x="T0" y="0"/>
                    </a:cxn>
                    <a:cxn ang="0">
                      <a:pos x="T1" y="0"/>
                    </a:cxn>
                    <a:cxn ang="0">
                      <a:pos x="T2" y="0"/>
                    </a:cxn>
                    <a:cxn ang="0">
                      <a:pos x="T3" y="0"/>
                    </a:cxn>
                  </a:cxnLst>
                  <a:rect l="0" t="0" r="r" b="b"/>
                  <a:pathLst>
                    <a:path w="4">
                      <a:moveTo>
                        <a:pt x="3" y="0"/>
                      </a:moveTo>
                      <a:lnTo>
                        <a:pt x="4"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16" name="Freeform 3848"/>
                <p:cNvSpPr/>
                <p:nvPr/>
              </p:nvSpPr>
              <p:spPr bwMode="auto">
                <a:xfrm>
                  <a:off x="7329489" y="2811464"/>
                  <a:ext cx="3175" cy="317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2"/>
                        <a:pt x="2" y="2"/>
                        <a:pt x="2" y="2"/>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17" name="Freeform 3849"/>
                <p:cNvSpPr/>
                <p:nvPr/>
              </p:nvSpPr>
              <p:spPr bwMode="auto">
                <a:xfrm>
                  <a:off x="7313614" y="2811464"/>
                  <a:ext cx="9525" cy="3175"/>
                </a:xfrm>
                <a:custGeom>
                  <a:avLst/>
                  <a:gdLst>
                    <a:gd name="T0" fmla="*/ 5 w 6"/>
                    <a:gd name="T1" fmla="*/ 2 h 2"/>
                    <a:gd name="T2" fmla="*/ 6 w 6"/>
                    <a:gd name="T3" fmla="*/ 2 h 2"/>
                    <a:gd name="T4" fmla="*/ 0 w 6"/>
                    <a:gd name="T5" fmla="*/ 0 h 2"/>
                    <a:gd name="T6" fmla="*/ 5 w 6"/>
                    <a:gd name="T7" fmla="*/ 2 h 2"/>
                  </a:gdLst>
                  <a:ahLst/>
                  <a:cxnLst>
                    <a:cxn ang="0">
                      <a:pos x="T0" y="T1"/>
                    </a:cxn>
                    <a:cxn ang="0">
                      <a:pos x="T2" y="T3"/>
                    </a:cxn>
                    <a:cxn ang="0">
                      <a:pos x="T4" y="T5"/>
                    </a:cxn>
                    <a:cxn ang="0">
                      <a:pos x="T6" y="T7"/>
                    </a:cxn>
                  </a:cxnLst>
                  <a:rect l="0" t="0" r="r" b="b"/>
                  <a:pathLst>
                    <a:path w="6" h="2">
                      <a:moveTo>
                        <a:pt x="5" y="2"/>
                      </a:moveTo>
                      <a:lnTo>
                        <a:pt x="6" y="2"/>
                      </a:lnTo>
                      <a:lnTo>
                        <a:pt x="0" y="0"/>
                      </a:lnTo>
                      <a:lnTo>
                        <a:pt x="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18" name="Freeform 3850"/>
                <p:cNvSpPr/>
                <p:nvPr/>
              </p:nvSpPr>
              <p:spPr bwMode="auto">
                <a:xfrm>
                  <a:off x="7327901" y="2813051"/>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19" name="Freeform 3851"/>
                <p:cNvSpPr/>
                <p:nvPr/>
              </p:nvSpPr>
              <p:spPr bwMode="auto">
                <a:xfrm>
                  <a:off x="7181851" y="2819401"/>
                  <a:ext cx="3175" cy="4763"/>
                </a:xfrm>
                <a:custGeom>
                  <a:avLst/>
                  <a:gdLst>
                    <a:gd name="T0" fmla="*/ 0 w 2"/>
                    <a:gd name="T1" fmla="*/ 1 h 3"/>
                    <a:gd name="T2" fmla="*/ 1 w 2"/>
                    <a:gd name="T3" fmla="*/ 3 h 3"/>
                    <a:gd name="T4" fmla="*/ 2 w 2"/>
                    <a:gd name="T5" fmla="*/ 2 h 3"/>
                    <a:gd name="T6" fmla="*/ 0 w 2"/>
                    <a:gd name="T7" fmla="*/ 1 h 3"/>
                  </a:gdLst>
                  <a:ahLst/>
                  <a:cxnLst>
                    <a:cxn ang="0">
                      <a:pos x="T0" y="T1"/>
                    </a:cxn>
                    <a:cxn ang="0">
                      <a:pos x="T2" y="T3"/>
                    </a:cxn>
                    <a:cxn ang="0">
                      <a:pos x="T4" y="T5"/>
                    </a:cxn>
                    <a:cxn ang="0">
                      <a:pos x="T6" y="T7"/>
                    </a:cxn>
                  </a:cxnLst>
                  <a:rect l="0" t="0" r="r" b="b"/>
                  <a:pathLst>
                    <a:path w="2" h="3">
                      <a:moveTo>
                        <a:pt x="0" y="1"/>
                      </a:moveTo>
                      <a:cubicBezTo>
                        <a:pt x="1" y="3"/>
                        <a:pt x="1" y="3"/>
                        <a:pt x="1" y="3"/>
                      </a:cubicBezTo>
                      <a:cubicBezTo>
                        <a:pt x="2" y="2"/>
                        <a:pt x="2" y="2"/>
                        <a:pt x="2" y="2"/>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20" name="Freeform 3852"/>
                <p:cNvSpPr/>
                <p:nvPr/>
              </p:nvSpPr>
              <p:spPr bwMode="auto">
                <a:xfrm>
                  <a:off x="7264401" y="2800351"/>
                  <a:ext cx="4763" cy="1588"/>
                </a:xfrm>
                <a:custGeom>
                  <a:avLst/>
                  <a:gdLst>
                    <a:gd name="T0" fmla="*/ 0 w 3"/>
                    <a:gd name="T1" fmla="*/ 0 h 1"/>
                    <a:gd name="T2" fmla="*/ 3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21" name="Freeform 3853"/>
                <p:cNvSpPr/>
                <p:nvPr/>
              </p:nvSpPr>
              <p:spPr bwMode="auto">
                <a:xfrm>
                  <a:off x="7237414" y="2794001"/>
                  <a:ext cx="7938" cy="3175"/>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5" y="0"/>
                        <a:pt x="1" y="0"/>
                        <a:pt x="0" y="1"/>
                      </a:cubicBezTo>
                      <a:cubicBezTo>
                        <a:pt x="2" y="2"/>
                        <a:pt x="5" y="0"/>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22" name="Freeform 3854"/>
                <p:cNvSpPr/>
                <p:nvPr/>
              </p:nvSpPr>
              <p:spPr bwMode="auto">
                <a:xfrm>
                  <a:off x="7223126" y="2794001"/>
                  <a:ext cx="9525" cy="1588"/>
                </a:xfrm>
                <a:custGeom>
                  <a:avLst/>
                  <a:gdLst>
                    <a:gd name="T0" fmla="*/ 7 w 7"/>
                    <a:gd name="T1" fmla="*/ 1 h 1"/>
                    <a:gd name="T2" fmla="*/ 0 w 7"/>
                    <a:gd name="T3" fmla="*/ 1 h 1"/>
                    <a:gd name="T4" fmla="*/ 7 w 7"/>
                    <a:gd name="T5" fmla="*/ 1 h 1"/>
                  </a:gdLst>
                  <a:ahLst/>
                  <a:cxnLst>
                    <a:cxn ang="0">
                      <a:pos x="T0" y="T1"/>
                    </a:cxn>
                    <a:cxn ang="0">
                      <a:pos x="T2" y="T3"/>
                    </a:cxn>
                    <a:cxn ang="0">
                      <a:pos x="T4" y="T5"/>
                    </a:cxn>
                  </a:cxnLst>
                  <a:rect l="0" t="0" r="r" b="b"/>
                  <a:pathLst>
                    <a:path w="7" h="1">
                      <a:moveTo>
                        <a:pt x="7" y="1"/>
                      </a:moveTo>
                      <a:cubicBezTo>
                        <a:pt x="5" y="0"/>
                        <a:pt x="2" y="0"/>
                        <a:pt x="0" y="1"/>
                      </a:cubicBezTo>
                      <a:cubicBezTo>
                        <a:pt x="2" y="1"/>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5" name="文本框 4"/>
              <p:cNvSpPr txBox="1"/>
              <p:nvPr/>
            </p:nvSpPr>
            <p:spPr>
              <a:xfrm>
                <a:off x="2908" y="3145"/>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01</a:t>
                </a:r>
                <a:endParaRPr lang="zh-CN" altLang="en-US"/>
              </a:p>
            </p:txBody>
          </p:sp>
        </p:grpSp>
        <p:sp>
          <p:nvSpPr>
            <p:cNvPr id="82" name="文本框 81"/>
            <p:cNvSpPr txBox="1"/>
            <p:nvPr/>
          </p:nvSpPr>
          <p:spPr>
            <a:xfrm>
              <a:off x="4507" y="2420"/>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83" name="文本框 82"/>
            <p:cNvSpPr txBox="1"/>
            <p:nvPr/>
          </p:nvSpPr>
          <p:spPr>
            <a:xfrm>
              <a:off x="4507" y="2966"/>
              <a:ext cx="13216" cy="1307"/>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8" name="组合 7"/>
          <p:cNvGrpSpPr/>
          <p:nvPr/>
        </p:nvGrpSpPr>
        <p:grpSpPr>
          <a:xfrm>
            <a:off x="1539875" y="2921000"/>
            <a:ext cx="9815830" cy="1176655"/>
            <a:chOff x="2265" y="2420"/>
            <a:chExt cx="15458" cy="1853"/>
          </a:xfrm>
        </p:grpSpPr>
        <p:grpSp>
          <p:nvGrpSpPr>
            <p:cNvPr id="9" name="组合 8"/>
            <p:cNvGrpSpPr/>
            <p:nvPr/>
          </p:nvGrpSpPr>
          <p:grpSpPr>
            <a:xfrm>
              <a:off x="2265" y="2633"/>
              <a:ext cx="1969" cy="1604"/>
              <a:chOff x="2265" y="2633"/>
              <a:chExt cx="1969" cy="1604"/>
            </a:xfrm>
          </p:grpSpPr>
          <p:grpSp>
            <p:nvGrpSpPr>
              <p:cNvPr id="10" name="组合 9"/>
              <p:cNvGrpSpPr/>
              <p:nvPr/>
            </p:nvGrpSpPr>
            <p:grpSpPr>
              <a:xfrm>
                <a:off x="2265" y="2633"/>
                <a:ext cx="1969" cy="1604"/>
                <a:chOff x="6932613" y="2794001"/>
                <a:chExt cx="666750" cy="542925"/>
              </a:xfrm>
              <a:solidFill>
                <a:schemeClr val="tx1">
                  <a:lumMod val="85000"/>
                  <a:lumOff val="15000"/>
                </a:schemeClr>
              </a:solidFill>
            </p:grpSpPr>
            <p:sp>
              <p:nvSpPr>
                <p:cNvPr id="11" name="Freeform 3736"/>
                <p:cNvSpPr/>
                <p:nvPr/>
              </p:nvSpPr>
              <p:spPr bwMode="auto">
                <a:xfrm>
                  <a:off x="7197726" y="2806701"/>
                  <a:ext cx="3175" cy="3175"/>
                </a:xfrm>
                <a:custGeom>
                  <a:avLst/>
                  <a:gdLst>
                    <a:gd name="T0" fmla="*/ 0 w 2"/>
                    <a:gd name="T1" fmla="*/ 1 h 2"/>
                    <a:gd name="T2" fmla="*/ 0 w 2"/>
                    <a:gd name="T3" fmla="*/ 1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1"/>
                      </a:cubicBezTo>
                      <a:cubicBezTo>
                        <a:pt x="0" y="1"/>
                        <a:pt x="1" y="2"/>
                        <a:pt x="2"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3737"/>
                <p:cNvSpPr/>
                <p:nvPr/>
              </p:nvSpPr>
              <p:spPr bwMode="auto">
                <a:xfrm>
                  <a:off x="7200901" y="2809876"/>
                  <a:ext cx="4763" cy="3175"/>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3" y="0"/>
                        <a:pt x="3" y="0"/>
                        <a:pt x="3" y="0"/>
                      </a:cubicBezTo>
                      <a:cubicBezTo>
                        <a:pt x="2"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3738"/>
                <p:cNvSpPr/>
                <p:nvPr/>
              </p:nvSpPr>
              <p:spPr bwMode="auto">
                <a:xfrm>
                  <a:off x="7196138" y="2813051"/>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3739"/>
                <p:cNvSpPr>
                  <a:spLocks noEditPoints="1"/>
                </p:cNvSpPr>
                <p:nvPr/>
              </p:nvSpPr>
              <p:spPr bwMode="auto">
                <a:xfrm>
                  <a:off x="6932613" y="2795588"/>
                  <a:ext cx="644525" cy="541338"/>
                </a:xfrm>
                <a:custGeom>
                  <a:avLst/>
                  <a:gdLst>
                    <a:gd name="T0" fmla="*/ 432 w 457"/>
                    <a:gd name="T1" fmla="*/ 128 h 384"/>
                    <a:gd name="T2" fmla="*/ 414 w 457"/>
                    <a:gd name="T3" fmla="*/ 284 h 384"/>
                    <a:gd name="T4" fmla="*/ 418 w 457"/>
                    <a:gd name="T5" fmla="*/ 257 h 384"/>
                    <a:gd name="T6" fmla="*/ 384 w 457"/>
                    <a:gd name="T7" fmla="*/ 84 h 384"/>
                    <a:gd name="T8" fmla="*/ 334 w 457"/>
                    <a:gd name="T9" fmla="*/ 28 h 384"/>
                    <a:gd name="T10" fmla="*/ 295 w 457"/>
                    <a:gd name="T11" fmla="*/ 18 h 384"/>
                    <a:gd name="T12" fmla="*/ 312 w 457"/>
                    <a:gd name="T13" fmla="*/ 30 h 384"/>
                    <a:gd name="T14" fmla="*/ 345 w 457"/>
                    <a:gd name="T15" fmla="*/ 58 h 384"/>
                    <a:gd name="T16" fmla="*/ 333 w 457"/>
                    <a:gd name="T17" fmla="*/ 54 h 384"/>
                    <a:gd name="T18" fmla="*/ 270 w 457"/>
                    <a:gd name="T19" fmla="*/ 20 h 384"/>
                    <a:gd name="T20" fmla="*/ 265 w 457"/>
                    <a:gd name="T21" fmla="*/ 9 h 384"/>
                    <a:gd name="T22" fmla="*/ 253 w 457"/>
                    <a:gd name="T23" fmla="*/ 5 h 384"/>
                    <a:gd name="T24" fmla="*/ 198 w 457"/>
                    <a:gd name="T25" fmla="*/ 5 h 384"/>
                    <a:gd name="T26" fmla="*/ 47 w 457"/>
                    <a:gd name="T27" fmla="*/ 74 h 384"/>
                    <a:gd name="T28" fmla="*/ 111 w 457"/>
                    <a:gd name="T29" fmla="*/ 23 h 384"/>
                    <a:gd name="T30" fmla="*/ 195 w 457"/>
                    <a:gd name="T31" fmla="*/ 8 h 384"/>
                    <a:gd name="T32" fmla="*/ 148 w 457"/>
                    <a:gd name="T33" fmla="*/ 34 h 384"/>
                    <a:gd name="T34" fmla="*/ 128 w 457"/>
                    <a:gd name="T35" fmla="*/ 52 h 384"/>
                    <a:gd name="T36" fmla="*/ 81 w 457"/>
                    <a:gd name="T37" fmla="*/ 96 h 384"/>
                    <a:gd name="T38" fmla="*/ 71 w 457"/>
                    <a:gd name="T39" fmla="*/ 103 h 384"/>
                    <a:gd name="T40" fmla="*/ 55 w 457"/>
                    <a:gd name="T41" fmla="*/ 153 h 384"/>
                    <a:gd name="T42" fmla="*/ 50 w 457"/>
                    <a:gd name="T43" fmla="*/ 175 h 384"/>
                    <a:gd name="T44" fmla="*/ 53 w 457"/>
                    <a:gd name="T45" fmla="*/ 210 h 384"/>
                    <a:gd name="T46" fmla="*/ 65 w 457"/>
                    <a:gd name="T47" fmla="*/ 245 h 384"/>
                    <a:gd name="T48" fmla="*/ 59 w 457"/>
                    <a:gd name="T49" fmla="*/ 249 h 384"/>
                    <a:gd name="T50" fmla="*/ 70 w 457"/>
                    <a:gd name="T51" fmla="*/ 259 h 384"/>
                    <a:gd name="T52" fmla="*/ 84 w 457"/>
                    <a:gd name="T53" fmla="*/ 285 h 384"/>
                    <a:gd name="T54" fmla="*/ 97 w 457"/>
                    <a:gd name="T55" fmla="*/ 300 h 384"/>
                    <a:gd name="T56" fmla="*/ 106 w 457"/>
                    <a:gd name="T57" fmla="*/ 314 h 384"/>
                    <a:gd name="T58" fmla="*/ 283 w 457"/>
                    <a:gd name="T59" fmla="*/ 357 h 384"/>
                    <a:gd name="T60" fmla="*/ 22 w 457"/>
                    <a:gd name="T61" fmla="*/ 242 h 384"/>
                    <a:gd name="T62" fmla="*/ 31 w 457"/>
                    <a:gd name="T63" fmla="*/ 240 h 384"/>
                    <a:gd name="T64" fmla="*/ 25 w 457"/>
                    <a:gd name="T65" fmla="*/ 223 h 384"/>
                    <a:gd name="T66" fmla="*/ 10 w 457"/>
                    <a:gd name="T67" fmla="*/ 209 h 384"/>
                    <a:gd name="T68" fmla="*/ 5 w 457"/>
                    <a:gd name="T69" fmla="*/ 226 h 384"/>
                    <a:gd name="T70" fmla="*/ 44 w 457"/>
                    <a:gd name="T71" fmla="*/ 290 h 384"/>
                    <a:gd name="T72" fmla="*/ 259 w 457"/>
                    <a:gd name="T73" fmla="*/ 373 h 384"/>
                    <a:gd name="T74" fmla="*/ 329 w 457"/>
                    <a:gd name="T75" fmla="*/ 349 h 384"/>
                    <a:gd name="T76" fmla="*/ 417 w 457"/>
                    <a:gd name="T77" fmla="*/ 293 h 384"/>
                    <a:gd name="T78" fmla="*/ 304 w 457"/>
                    <a:gd name="T79" fmla="*/ 23 h 384"/>
                    <a:gd name="T80" fmla="*/ 49 w 457"/>
                    <a:gd name="T81" fmla="*/ 173 h 384"/>
                    <a:gd name="T82" fmla="*/ 51 w 457"/>
                    <a:gd name="T83" fmla="*/ 194 h 384"/>
                    <a:gd name="T84" fmla="*/ 144 w 457"/>
                    <a:gd name="T85" fmla="*/ 39 h 384"/>
                    <a:gd name="T86" fmla="*/ 196 w 457"/>
                    <a:gd name="T87" fmla="*/ 83 h 384"/>
                    <a:gd name="T88" fmla="*/ 234 w 457"/>
                    <a:gd name="T89" fmla="*/ 82 h 384"/>
                    <a:gd name="T90" fmla="*/ 99 w 457"/>
                    <a:gd name="T91" fmla="*/ 293 h 384"/>
                    <a:gd name="T92" fmla="*/ 333 w 457"/>
                    <a:gd name="T93" fmla="*/ 305 h 384"/>
                    <a:gd name="T94" fmla="*/ 202 w 457"/>
                    <a:gd name="T95" fmla="*/ 24 h 384"/>
                    <a:gd name="T96" fmla="*/ 90 w 457"/>
                    <a:gd name="T97" fmla="*/ 281 h 384"/>
                    <a:gd name="T98" fmla="*/ 93 w 457"/>
                    <a:gd name="T99" fmla="*/ 283 h 384"/>
                    <a:gd name="T100" fmla="*/ 251 w 457"/>
                    <a:gd name="T101" fmla="*/ 8 h 384"/>
                    <a:gd name="T102" fmla="*/ 100 w 457"/>
                    <a:gd name="T103" fmla="*/ 73 h 384"/>
                    <a:gd name="T104" fmla="*/ 97 w 457"/>
                    <a:gd name="T105" fmla="*/ 80 h 384"/>
                    <a:gd name="T106" fmla="*/ 77 w 457"/>
                    <a:gd name="T107" fmla="*/ 269 h 384"/>
                    <a:gd name="T108" fmla="*/ 329 w 457"/>
                    <a:gd name="T109" fmla="*/ 342 h 384"/>
                    <a:gd name="T110" fmla="*/ 398 w 457"/>
                    <a:gd name="T111" fmla="*/ 249 h 384"/>
                    <a:gd name="T112" fmla="*/ 392 w 457"/>
                    <a:gd name="T113" fmla="*/ 140 h 384"/>
                    <a:gd name="T114" fmla="*/ 353 w 457"/>
                    <a:gd name="T115" fmla="*/ 76 h 384"/>
                    <a:gd name="T116" fmla="*/ 388 w 457"/>
                    <a:gd name="T117" fmla="*/ 104 h 384"/>
                    <a:gd name="T118" fmla="*/ 423 w 457"/>
                    <a:gd name="T119" fmla="*/ 180 h 384"/>
                    <a:gd name="T120" fmla="*/ 411 w 457"/>
                    <a:gd name="T121" fmla="*/ 23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384">
                      <a:moveTo>
                        <a:pt x="445" y="259"/>
                      </a:moveTo>
                      <a:cubicBezTo>
                        <a:pt x="447" y="254"/>
                        <a:pt x="449" y="247"/>
                        <a:pt x="450" y="242"/>
                      </a:cubicBezTo>
                      <a:cubicBezTo>
                        <a:pt x="450" y="225"/>
                        <a:pt x="457" y="206"/>
                        <a:pt x="457" y="188"/>
                      </a:cubicBezTo>
                      <a:cubicBezTo>
                        <a:pt x="456" y="185"/>
                        <a:pt x="457" y="181"/>
                        <a:pt x="456" y="179"/>
                      </a:cubicBezTo>
                      <a:cubicBezTo>
                        <a:pt x="457" y="177"/>
                        <a:pt x="455" y="175"/>
                        <a:pt x="455" y="173"/>
                      </a:cubicBezTo>
                      <a:cubicBezTo>
                        <a:pt x="452" y="166"/>
                        <a:pt x="450" y="158"/>
                        <a:pt x="445" y="152"/>
                      </a:cubicBezTo>
                      <a:cubicBezTo>
                        <a:pt x="446" y="150"/>
                        <a:pt x="444" y="148"/>
                        <a:pt x="443" y="147"/>
                      </a:cubicBezTo>
                      <a:cubicBezTo>
                        <a:pt x="441" y="140"/>
                        <a:pt x="438" y="134"/>
                        <a:pt x="433" y="128"/>
                      </a:cubicBezTo>
                      <a:cubicBezTo>
                        <a:pt x="433" y="127"/>
                        <a:pt x="433" y="127"/>
                        <a:pt x="433" y="127"/>
                      </a:cubicBezTo>
                      <a:cubicBezTo>
                        <a:pt x="431" y="126"/>
                        <a:pt x="432" y="123"/>
                        <a:pt x="429" y="122"/>
                      </a:cubicBezTo>
                      <a:cubicBezTo>
                        <a:pt x="430" y="124"/>
                        <a:pt x="430" y="127"/>
                        <a:pt x="432" y="128"/>
                      </a:cubicBezTo>
                      <a:cubicBezTo>
                        <a:pt x="437" y="140"/>
                        <a:pt x="442" y="151"/>
                        <a:pt x="445" y="163"/>
                      </a:cubicBezTo>
                      <a:cubicBezTo>
                        <a:pt x="449" y="180"/>
                        <a:pt x="455" y="198"/>
                        <a:pt x="447" y="215"/>
                      </a:cubicBezTo>
                      <a:cubicBezTo>
                        <a:pt x="448" y="216"/>
                        <a:pt x="448" y="216"/>
                        <a:pt x="448" y="216"/>
                      </a:cubicBezTo>
                      <a:cubicBezTo>
                        <a:pt x="447" y="217"/>
                        <a:pt x="446" y="220"/>
                        <a:pt x="446" y="222"/>
                      </a:cubicBezTo>
                      <a:cubicBezTo>
                        <a:pt x="446" y="228"/>
                        <a:pt x="441" y="233"/>
                        <a:pt x="443" y="239"/>
                      </a:cubicBezTo>
                      <a:cubicBezTo>
                        <a:pt x="444" y="242"/>
                        <a:pt x="441" y="243"/>
                        <a:pt x="442" y="246"/>
                      </a:cubicBezTo>
                      <a:cubicBezTo>
                        <a:pt x="441" y="250"/>
                        <a:pt x="439" y="254"/>
                        <a:pt x="436" y="257"/>
                      </a:cubicBezTo>
                      <a:cubicBezTo>
                        <a:pt x="437" y="262"/>
                        <a:pt x="432" y="262"/>
                        <a:pt x="431" y="266"/>
                      </a:cubicBezTo>
                      <a:cubicBezTo>
                        <a:pt x="430" y="267"/>
                        <a:pt x="432" y="269"/>
                        <a:pt x="430" y="270"/>
                      </a:cubicBezTo>
                      <a:cubicBezTo>
                        <a:pt x="428" y="272"/>
                        <a:pt x="426" y="273"/>
                        <a:pt x="425" y="276"/>
                      </a:cubicBezTo>
                      <a:cubicBezTo>
                        <a:pt x="421" y="278"/>
                        <a:pt x="418" y="283"/>
                        <a:pt x="414" y="284"/>
                      </a:cubicBezTo>
                      <a:cubicBezTo>
                        <a:pt x="412" y="282"/>
                        <a:pt x="414" y="281"/>
                        <a:pt x="412" y="279"/>
                      </a:cubicBezTo>
                      <a:cubicBezTo>
                        <a:pt x="414" y="278"/>
                        <a:pt x="411" y="276"/>
                        <a:pt x="413" y="274"/>
                      </a:cubicBezTo>
                      <a:cubicBezTo>
                        <a:pt x="410" y="273"/>
                        <a:pt x="413" y="271"/>
                        <a:pt x="414" y="269"/>
                      </a:cubicBezTo>
                      <a:cubicBezTo>
                        <a:pt x="412" y="269"/>
                        <a:pt x="412" y="269"/>
                        <a:pt x="412" y="269"/>
                      </a:cubicBezTo>
                      <a:cubicBezTo>
                        <a:pt x="411" y="266"/>
                        <a:pt x="414" y="266"/>
                        <a:pt x="414" y="264"/>
                      </a:cubicBezTo>
                      <a:cubicBezTo>
                        <a:pt x="414" y="264"/>
                        <a:pt x="414" y="264"/>
                        <a:pt x="414" y="264"/>
                      </a:cubicBezTo>
                      <a:cubicBezTo>
                        <a:pt x="421" y="260"/>
                        <a:pt x="425" y="254"/>
                        <a:pt x="429" y="248"/>
                      </a:cubicBezTo>
                      <a:cubicBezTo>
                        <a:pt x="426" y="249"/>
                        <a:pt x="426" y="253"/>
                        <a:pt x="423" y="254"/>
                      </a:cubicBezTo>
                      <a:cubicBezTo>
                        <a:pt x="421" y="257"/>
                        <a:pt x="418" y="262"/>
                        <a:pt x="415" y="264"/>
                      </a:cubicBezTo>
                      <a:cubicBezTo>
                        <a:pt x="414" y="261"/>
                        <a:pt x="417" y="260"/>
                        <a:pt x="416" y="258"/>
                      </a:cubicBezTo>
                      <a:cubicBezTo>
                        <a:pt x="417" y="257"/>
                        <a:pt x="418" y="257"/>
                        <a:pt x="418" y="257"/>
                      </a:cubicBezTo>
                      <a:cubicBezTo>
                        <a:pt x="418" y="257"/>
                        <a:pt x="418" y="257"/>
                        <a:pt x="418" y="257"/>
                      </a:cubicBezTo>
                      <a:cubicBezTo>
                        <a:pt x="423" y="244"/>
                        <a:pt x="434" y="237"/>
                        <a:pt x="434" y="222"/>
                      </a:cubicBezTo>
                      <a:cubicBezTo>
                        <a:pt x="435" y="222"/>
                        <a:pt x="435" y="222"/>
                        <a:pt x="435" y="222"/>
                      </a:cubicBezTo>
                      <a:cubicBezTo>
                        <a:pt x="435" y="221"/>
                        <a:pt x="435" y="221"/>
                        <a:pt x="435" y="221"/>
                      </a:cubicBezTo>
                      <a:cubicBezTo>
                        <a:pt x="434" y="221"/>
                        <a:pt x="434" y="221"/>
                        <a:pt x="434" y="221"/>
                      </a:cubicBezTo>
                      <a:cubicBezTo>
                        <a:pt x="434" y="217"/>
                        <a:pt x="434" y="212"/>
                        <a:pt x="435" y="207"/>
                      </a:cubicBezTo>
                      <a:cubicBezTo>
                        <a:pt x="436" y="205"/>
                        <a:pt x="434" y="202"/>
                        <a:pt x="436" y="200"/>
                      </a:cubicBezTo>
                      <a:cubicBezTo>
                        <a:pt x="440" y="185"/>
                        <a:pt x="436" y="170"/>
                        <a:pt x="432" y="156"/>
                      </a:cubicBezTo>
                      <a:cubicBezTo>
                        <a:pt x="432" y="151"/>
                        <a:pt x="428" y="148"/>
                        <a:pt x="428" y="143"/>
                      </a:cubicBezTo>
                      <a:cubicBezTo>
                        <a:pt x="425" y="139"/>
                        <a:pt x="423" y="135"/>
                        <a:pt x="421" y="130"/>
                      </a:cubicBezTo>
                      <a:cubicBezTo>
                        <a:pt x="409" y="114"/>
                        <a:pt x="401" y="96"/>
                        <a:pt x="384" y="84"/>
                      </a:cubicBezTo>
                      <a:cubicBezTo>
                        <a:pt x="382" y="84"/>
                        <a:pt x="382" y="80"/>
                        <a:pt x="379" y="80"/>
                      </a:cubicBezTo>
                      <a:cubicBezTo>
                        <a:pt x="378" y="76"/>
                        <a:pt x="375" y="79"/>
                        <a:pt x="372" y="79"/>
                      </a:cubicBezTo>
                      <a:cubicBezTo>
                        <a:pt x="370" y="76"/>
                        <a:pt x="367" y="74"/>
                        <a:pt x="366" y="71"/>
                      </a:cubicBezTo>
                      <a:cubicBezTo>
                        <a:pt x="364" y="71"/>
                        <a:pt x="362" y="68"/>
                        <a:pt x="361" y="66"/>
                      </a:cubicBezTo>
                      <a:cubicBezTo>
                        <a:pt x="357" y="64"/>
                        <a:pt x="353" y="61"/>
                        <a:pt x="349" y="59"/>
                      </a:cubicBezTo>
                      <a:cubicBezTo>
                        <a:pt x="346" y="56"/>
                        <a:pt x="343" y="53"/>
                        <a:pt x="340" y="50"/>
                      </a:cubicBezTo>
                      <a:cubicBezTo>
                        <a:pt x="333" y="41"/>
                        <a:pt x="322" y="34"/>
                        <a:pt x="312" y="27"/>
                      </a:cubicBezTo>
                      <a:cubicBezTo>
                        <a:pt x="313" y="27"/>
                        <a:pt x="315" y="28"/>
                        <a:pt x="315" y="26"/>
                      </a:cubicBezTo>
                      <a:cubicBezTo>
                        <a:pt x="322" y="25"/>
                        <a:pt x="329" y="29"/>
                        <a:pt x="336" y="31"/>
                      </a:cubicBezTo>
                      <a:cubicBezTo>
                        <a:pt x="337" y="30"/>
                        <a:pt x="337" y="30"/>
                        <a:pt x="337" y="30"/>
                      </a:cubicBezTo>
                      <a:cubicBezTo>
                        <a:pt x="334" y="28"/>
                        <a:pt x="334" y="28"/>
                        <a:pt x="334" y="28"/>
                      </a:cubicBezTo>
                      <a:cubicBezTo>
                        <a:pt x="334" y="27"/>
                        <a:pt x="335" y="27"/>
                        <a:pt x="335" y="27"/>
                      </a:cubicBezTo>
                      <a:cubicBezTo>
                        <a:pt x="334" y="26"/>
                        <a:pt x="333" y="26"/>
                        <a:pt x="332" y="25"/>
                      </a:cubicBezTo>
                      <a:cubicBezTo>
                        <a:pt x="332" y="26"/>
                        <a:pt x="332" y="26"/>
                        <a:pt x="332" y="26"/>
                      </a:cubicBezTo>
                      <a:cubicBezTo>
                        <a:pt x="332" y="26"/>
                        <a:pt x="333" y="26"/>
                        <a:pt x="333" y="26"/>
                      </a:cubicBezTo>
                      <a:cubicBezTo>
                        <a:pt x="333" y="27"/>
                        <a:pt x="332" y="27"/>
                        <a:pt x="332" y="27"/>
                      </a:cubicBezTo>
                      <a:cubicBezTo>
                        <a:pt x="329" y="20"/>
                        <a:pt x="321" y="21"/>
                        <a:pt x="316" y="18"/>
                      </a:cubicBezTo>
                      <a:cubicBezTo>
                        <a:pt x="316" y="20"/>
                        <a:pt x="312" y="19"/>
                        <a:pt x="312" y="21"/>
                      </a:cubicBezTo>
                      <a:cubicBezTo>
                        <a:pt x="309" y="21"/>
                        <a:pt x="308" y="19"/>
                        <a:pt x="306" y="19"/>
                      </a:cubicBezTo>
                      <a:cubicBezTo>
                        <a:pt x="301" y="20"/>
                        <a:pt x="299" y="17"/>
                        <a:pt x="294" y="16"/>
                      </a:cubicBezTo>
                      <a:cubicBezTo>
                        <a:pt x="295" y="17"/>
                        <a:pt x="295" y="17"/>
                        <a:pt x="295" y="17"/>
                      </a:cubicBezTo>
                      <a:cubicBezTo>
                        <a:pt x="295" y="18"/>
                        <a:pt x="295" y="18"/>
                        <a:pt x="295" y="18"/>
                      </a:cubicBezTo>
                      <a:cubicBezTo>
                        <a:pt x="294" y="18"/>
                        <a:pt x="294" y="18"/>
                        <a:pt x="293" y="17"/>
                      </a:cubicBezTo>
                      <a:cubicBezTo>
                        <a:pt x="294" y="19"/>
                        <a:pt x="294" y="19"/>
                        <a:pt x="294" y="19"/>
                      </a:cubicBezTo>
                      <a:cubicBezTo>
                        <a:pt x="294" y="19"/>
                        <a:pt x="293" y="20"/>
                        <a:pt x="293" y="20"/>
                      </a:cubicBezTo>
                      <a:cubicBezTo>
                        <a:pt x="299" y="22"/>
                        <a:pt x="304" y="27"/>
                        <a:pt x="310" y="27"/>
                      </a:cubicBezTo>
                      <a:cubicBezTo>
                        <a:pt x="308" y="29"/>
                        <a:pt x="308" y="29"/>
                        <a:pt x="308" y="29"/>
                      </a:cubicBezTo>
                      <a:cubicBezTo>
                        <a:pt x="307" y="28"/>
                        <a:pt x="307" y="28"/>
                        <a:pt x="307" y="28"/>
                      </a:cubicBezTo>
                      <a:cubicBezTo>
                        <a:pt x="306" y="29"/>
                        <a:pt x="306" y="29"/>
                        <a:pt x="306" y="29"/>
                      </a:cubicBezTo>
                      <a:cubicBezTo>
                        <a:pt x="307" y="31"/>
                        <a:pt x="307" y="31"/>
                        <a:pt x="307" y="31"/>
                      </a:cubicBezTo>
                      <a:cubicBezTo>
                        <a:pt x="308" y="31"/>
                        <a:pt x="309" y="31"/>
                        <a:pt x="309" y="30"/>
                      </a:cubicBezTo>
                      <a:cubicBezTo>
                        <a:pt x="309" y="29"/>
                        <a:pt x="309" y="29"/>
                        <a:pt x="309" y="29"/>
                      </a:cubicBezTo>
                      <a:cubicBezTo>
                        <a:pt x="310" y="27"/>
                        <a:pt x="311" y="30"/>
                        <a:pt x="312" y="30"/>
                      </a:cubicBezTo>
                      <a:cubicBezTo>
                        <a:pt x="312" y="30"/>
                        <a:pt x="311" y="29"/>
                        <a:pt x="312" y="28"/>
                      </a:cubicBezTo>
                      <a:cubicBezTo>
                        <a:pt x="313" y="29"/>
                        <a:pt x="317" y="30"/>
                        <a:pt x="316" y="33"/>
                      </a:cubicBezTo>
                      <a:cubicBezTo>
                        <a:pt x="316" y="32"/>
                        <a:pt x="315" y="32"/>
                        <a:pt x="315" y="32"/>
                      </a:cubicBezTo>
                      <a:cubicBezTo>
                        <a:pt x="320" y="36"/>
                        <a:pt x="325" y="42"/>
                        <a:pt x="331" y="44"/>
                      </a:cubicBezTo>
                      <a:cubicBezTo>
                        <a:pt x="332" y="43"/>
                        <a:pt x="332" y="43"/>
                        <a:pt x="332" y="43"/>
                      </a:cubicBezTo>
                      <a:cubicBezTo>
                        <a:pt x="332" y="43"/>
                        <a:pt x="333" y="44"/>
                        <a:pt x="333" y="45"/>
                      </a:cubicBezTo>
                      <a:cubicBezTo>
                        <a:pt x="332" y="45"/>
                        <a:pt x="332" y="45"/>
                        <a:pt x="332" y="45"/>
                      </a:cubicBezTo>
                      <a:cubicBezTo>
                        <a:pt x="334" y="47"/>
                        <a:pt x="334" y="47"/>
                        <a:pt x="334" y="47"/>
                      </a:cubicBezTo>
                      <a:cubicBezTo>
                        <a:pt x="334" y="45"/>
                        <a:pt x="334" y="45"/>
                        <a:pt x="334" y="45"/>
                      </a:cubicBezTo>
                      <a:cubicBezTo>
                        <a:pt x="338" y="49"/>
                        <a:pt x="343" y="54"/>
                        <a:pt x="348" y="59"/>
                      </a:cubicBezTo>
                      <a:cubicBezTo>
                        <a:pt x="347" y="59"/>
                        <a:pt x="346" y="58"/>
                        <a:pt x="345" y="58"/>
                      </a:cubicBezTo>
                      <a:cubicBezTo>
                        <a:pt x="337" y="50"/>
                        <a:pt x="337" y="50"/>
                        <a:pt x="337" y="50"/>
                      </a:cubicBezTo>
                      <a:cubicBezTo>
                        <a:pt x="338" y="52"/>
                        <a:pt x="341" y="53"/>
                        <a:pt x="341" y="55"/>
                      </a:cubicBezTo>
                      <a:cubicBezTo>
                        <a:pt x="343" y="55"/>
                        <a:pt x="343" y="56"/>
                        <a:pt x="345" y="58"/>
                      </a:cubicBezTo>
                      <a:cubicBezTo>
                        <a:pt x="342" y="57"/>
                        <a:pt x="339" y="55"/>
                        <a:pt x="337" y="54"/>
                      </a:cubicBezTo>
                      <a:cubicBezTo>
                        <a:pt x="337" y="54"/>
                        <a:pt x="337" y="54"/>
                        <a:pt x="337" y="54"/>
                      </a:cubicBezTo>
                      <a:cubicBezTo>
                        <a:pt x="336" y="54"/>
                        <a:pt x="335" y="53"/>
                        <a:pt x="335" y="54"/>
                      </a:cubicBezTo>
                      <a:cubicBezTo>
                        <a:pt x="333" y="54"/>
                        <a:pt x="331" y="55"/>
                        <a:pt x="330" y="53"/>
                      </a:cubicBezTo>
                      <a:cubicBezTo>
                        <a:pt x="329" y="53"/>
                        <a:pt x="329" y="53"/>
                        <a:pt x="329" y="53"/>
                      </a:cubicBezTo>
                      <a:cubicBezTo>
                        <a:pt x="329" y="53"/>
                        <a:pt x="328" y="52"/>
                        <a:pt x="328" y="52"/>
                      </a:cubicBezTo>
                      <a:cubicBezTo>
                        <a:pt x="328" y="51"/>
                        <a:pt x="326" y="50"/>
                        <a:pt x="327" y="49"/>
                      </a:cubicBezTo>
                      <a:cubicBezTo>
                        <a:pt x="329" y="50"/>
                        <a:pt x="331" y="53"/>
                        <a:pt x="333" y="54"/>
                      </a:cubicBezTo>
                      <a:cubicBezTo>
                        <a:pt x="333" y="53"/>
                        <a:pt x="333" y="53"/>
                        <a:pt x="333" y="53"/>
                      </a:cubicBezTo>
                      <a:cubicBezTo>
                        <a:pt x="332" y="53"/>
                        <a:pt x="332" y="51"/>
                        <a:pt x="331" y="50"/>
                      </a:cubicBezTo>
                      <a:cubicBezTo>
                        <a:pt x="332" y="51"/>
                        <a:pt x="334" y="51"/>
                        <a:pt x="335" y="50"/>
                      </a:cubicBezTo>
                      <a:cubicBezTo>
                        <a:pt x="332" y="47"/>
                        <a:pt x="328" y="46"/>
                        <a:pt x="324" y="44"/>
                      </a:cubicBezTo>
                      <a:cubicBezTo>
                        <a:pt x="322" y="43"/>
                        <a:pt x="319" y="45"/>
                        <a:pt x="319" y="42"/>
                      </a:cubicBezTo>
                      <a:cubicBezTo>
                        <a:pt x="318" y="38"/>
                        <a:pt x="313" y="40"/>
                        <a:pt x="311" y="36"/>
                      </a:cubicBezTo>
                      <a:cubicBezTo>
                        <a:pt x="303" y="30"/>
                        <a:pt x="294" y="25"/>
                        <a:pt x="285" y="21"/>
                      </a:cubicBezTo>
                      <a:cubicBezTo>
                        <a:pt x="285" y="20"/>
                        <a:pt x="285" y="20"/>
                        <a:pt x="285" y="20"/>
                      </a:cubicBezTo>
                      <a:cubicBezTo>
                        <a:pt x="284" y="20"/>
                        <a:pt x="284" y="20"/>
                        <a:pt x="284" y="20"/>
                      </a:cubicBezTo>
                      <a:cubicBezTo>
                        <a:pt x="284" y="20"/>
                        <a:pt x="284" y="20"/>
                        <a:pt x="284" y="20"/>
                      </a:cubicBezTo>
                      <a:cubicBezTo>
                        <a:pt x="280" y="21"/>
                        <a:pt x="275" y="22"/>
                        <a:pt x="270" y="20"/>
                      </a:cubicBezTo>
                      <a:cubicBezTo>
                        <a:pt x="273" y="19"/>
                        <a:pt x="276" y="19"/>
                        <a:pt x="279" y="19"/>
                      </a:cubicBezTo>
                      <a:cubicBezTo>
                        <a:pt x="268" y="19"/>
                        <a:pt x="268" y="19"/>
                        <a:pt x="268" y="19"/>
                      </a:cubicBezTo>
                      <a:cubicBezTo>
                        <a:pt x="268" y="20"/>
                        <a:pt x="268" y="20"/>
                        <a:pt x="268" y="20"/>
                      </a:cubicBezTo>
                      <a:cubicBezTo>
                        <a:pt x="266" y="19"/>
                        <a:pt x="263" y="18"/>
                        <a:pt x="260" y="18"/>
                      </a:cubicBezTo>
                      <a:cubicBezTo>
                        <a:pt x="258" y="17"/>
                        <a:pt x="256" y="16"/>
                        <a:pt x="253" y="15"/>
                      </a:cubicBezTo>
                      <a:cubicBezTo>
                        <a:pt x="255" y="15"/>
                        <a:pt x="255" y="15"/>
                        <a:pt x="255" y="15"/>
                      </a:cubicBezTo>
                      <a:cubicBezTo>
                        <a:pt x="253" y="15"/>
                        <a:pt x="253" y="15"/>
                        <a:pt x="253" y="15"/>
                      </a:cubicBezTo>
                      <a:cubicBezTo>
                        <a:pt x="252" y="14"/>
                        <a:pt x="250" y="14"/>
                        <a:pt x="249" y="13"/>
                      </a:cubicBezTo>
                      <a:cubicBezTo>
                        <a:pt x="252" y="10"/>
                        <a:pt x="256" y="13"/>
                        <a:pt x="258" y="12"/>
                      </a:cubicBezTo>
                      <a:cubicBezTo>
                        <a:pt x="260" y="7"/>
                        <a:pt x="263" y="10"/>
                        <a:pt x="266" y="10"/>
                      </a:cubicBezTo>
                      <a:cubicBezTo>
                        <a:pt x="265" y="9"/>
                        <a:pt x="265" y="9"/>
                        <a:pt x="265" y="9"/>
                      </a:cubicBezTo>
                      <a:cubicBezTo>
                        <a:pt x="269" y="8"/>
                        <a:pt x="272" y="10"/>
                        <a:pt x="275" y="11"/>
                      </a:cubicBezTo>
                      <a:cubicBezTo>
                        <a:pt x="278" y="13"/>
                        <a:pt x="280" y="9"/>
                        <a:pt x="283" y="10"/>
                      </a:cubicBezTo>
                      <a:cubicBezTo>
                        <a:pt x="287" y="13"/>
                        <a:pt x="292" y="10"/>
                        <a:pt x="296" y="11"/>
                      </a:cubicBezTo>
                      <a:cubicBezTo>
                        <a:pt x="300" y="11"/>
                        <a:pt x="304" y="14"/>
                        <a:pt x="307" y="13"/>
                      </a:cubicBezTo>
                      <a:cubicBezTo>
                        <a:pt x="307" y="13"/>
                        <a:pt x="308" y="15"/>
                        <a:pt x="309" y="14"/>
                      </a:cubicBezTo>
                      <a:cubicBezTo>
                        <a:pt x="307" y="11"/>
                        <a:pt x="305" y="12"/>
                        <a:pt x="302" y="12"/>
                      </a:cubicBezTo>
                      <a:cubicBezTo>
                        <a:pt x="301" y="11"/>
                        <a:pt x="298" y="10"/>
                        <a:pt x="297" y="10"/>
                      </a:cubicBezTo>
                      <a:cubicBezTo>
                        <a:pt x="290" y="9"/>
                        <a:pt x="284" y="8"/>
                        <a:pt x="277" y="8"/>
                      </a:cubicBezTo>
                      <a:cubicBezTo>
                        <a:pt x="276" y="7"/>
                        <a:pt x="276" y="7"/>
                        <a:pt x="276" y="7"/>
                      </a:cubicBezTo>
                      <a:cubicBezTo>
                        <a:pt x="261" y="8"/>
                        <a:pt x="245" y="1"/>
                        <a:pt x="232" y="1"/>
                      </a:cubicBezTo>
                      <a:cubicBezTo>
                        <a:pt x="239" y="2"/>
                        <a:pt x="246" y="4"/>
                        <a:pt x="253" y="5"/>
                      </a:cubicBezTo>
                      <a:cubicBezTo>
                        <a:pt x="251" y="6"/>
                        <a:pt x="249" y="6"/>
                        <a:pt x="247" y="5"/>
                      </a:cubicBezTo>
                      <a:cubicBezTo>
                        <a:pt x="245" y="8"/>
                        <a:pt x="242" y="6"/>
                        <a:pt x="239" y="5"/>
                      </a:cubicBezTo>
                      <a:cubicBezTo>
                        <a:pt x="210" y="9"/>
                        <a:pt x="210" y="9"/>
                        <a:pt x="210" y="9"/>
                      </a:cubicBezTo>
                      <a:cubicBezTo>
                        <a:pt x="209" y="11"/>
                        <a:pt x="207" y="11"/>
                        <a:pt x="205" y="11"/>
                      </a:cubicBezTo>
                      <a:cubicBezTo>
                        <a:pt x="204" y="10"/>
                        <a:pt x="202" y="10"/>
                        <a:pt x="201" y="9"/>
                      </a:cubicBezTo>
                      <a:cubicBezTo>
                        <a:pt x="201" y="9"/>
                        <a:pt x="202" y="9"/>
                        <a:pt x="202" y="8"/>
                      </a:cubicBezTo>
                      <a:cubicBezTo>
                        <a:pt x="202" y="8"/>
                        <a:pt x="201" y="9"/>
                        <a:pt x="200" y="9"/>
                      </a:cubicBezTo>
                      <a:cubicBezTo>
                        <a:pt x="200" y="8"/>
                        <a:pt x="199" y="8"/>
                        <a:pt x="199" y="7"/>
                      </a:cubicBezTo>
                      <a:cubicBezTo>
                        <a:pt x="200" y="7"/>
                        <a:pt x="201" y="6"/>
                        <a:pt x="201" y="6"/>
                      </a:cubicBezTo>
                      <a:cubicBezTo>
                        <a:pt x="200" y="5"/>
                        <a:pt x="199" y="6"/>
                        <a:pt x="198" y="6"/>
                      </a:cubicBezTo>
                      <a:cubicBezTo>
                        <a:pt x="198" y="6"/>
                        <a:pt x="198" y="5"/>
                        <a:pt x="198" y="5"/>
                      </a:cubicBezTo>
                      <a:cubicBezTo>
                        <a:pt x="197" y="3"/>
                        <a:pt x="198" y="0"/>
                        <a:pt x="200" y="0"/>
                      </a:cubicBezTo>
                      <a:cubicBezTo>
                        <a:pt x="180" y="1"/>
                        <a:pt x="159" y="4"/>
                        <a:pt x="140" y="11"/>
                      </a:cubicBezTo>
                      <a:cubicBezTo>
                        <a:pt x="134" y="13"/>
                        <a:pt x="129" y="16"/>
                        <a:pt x="123" y="18"/>
                      </a:cubicBezTo>
                      <a:cubicBezTo>
                        <a:pt x="119" y="19"/>
                        <a:pt x="114" y="21"/>
                        <a:pt x="111" y="23"/>
                      </a:cubicBezTo>
                      <a:cubicBezTo>
                        <a:pt x="106" y="24"/>
                        <a:pt x="103" y="28"/>
                        <a:pt x="98" y="28"/>
                      </a:cubicBezTo>
                      <a:cubicBezTo>
                        <a:pt x="95" y="31"/>
                        <a:pt x="92" y="33"/>
                        <a:pt x="89" y="35"/>
                      </a:cubicBezTo>
                      <a:cubicBezTo>
                        <a:pt x="87" y="37"/>
                        <a:pt x="85" y="38"/>
                        <a:pt x="83" y="38"/>
                      </a:cubicBezTo>
                      <a:cubicBezTo>
                        <a:pt x="79" y="42"/>
                        <a:pt x="75" y="45"/>
                        <a:pt x="71" y="49"/>
                      </a:cubicBezTo>
                      <a:cubicBezTo>
                        <a:pt x="70" y="51"/>
                        <a:pt x="68" y="51"/>
                        <a:pt x="67" y="53"/>
                      </a:cubicBezTo>
                      <a:cubicBezTo>
                        <a:pt x="61" y="60"/>
                        <a:pt x="53" y="65"/>
                        <a:pt x="48" y="74"/>
                      </a:cubicBezTo>
                      <a:cubicBezTo>
                        <a:pt x="47" y="74"/>
                        <a:pt x="47" y="74"/>
                        <a:pt x="47" y="74"/>
                      </a:cubicBezTo>
                      <a:cubicBezTo>
                        <a:pt x="40" y="84"/>
                        <a:pt x="33" y="92"/>
                        <a:pt x="29" y="102"/>
                      </a:cubicBezTo>
                      <a:cubicBezTo>
                        <a:pt x="32" y="99"/>
                        <a:pt x="33" y="94"/>
                        <a:pt x="36" y="91"/>
                      </a:cubicBezTo>
                      <a:cubicBezTo>
                        <a:pt x="40" y="92"/>
                        <a:pt x="37" y="88"/>
                        <a:pt x="39" y="87"/>
                      </a:cubicBezTo>
                      <a:cubicBezTo>
                        <a:pt x="40" y="87"/>
                        <a:pt x="40" y="85"/>
                        <a:pt x="41" y="86"/>
                      </a:cubicBezTo>
                      <a:cubicBezTo>
                        <a:pt x="41" y="87"/>
                        <a:pt x="41" y="87"/>
                        <a:pt x="41" y="87"/>
                      </a:cubicBezTo>
                      <a:cubicBezTo>
                        <a:pt x="45" y="85"/>
                        <a:pt x="41" y="81"/>
                        <a:pt x="45" y="79"/>
                      </a:cubicBezTo>
                      <a:cubicBezTo>
                        <a:pt x="46" y="79"/>
                        <a:pt x="45" y="80"/>
                        <a:pt x="46" y="80"/>
                      </a:cubicBezTo>
                      <a:cubicBezTo>
                        <a:pt x="54" y="69"/>
                        <a:pt x="64" y="59"/>
                        <a:pt x="74" y="50"/>
                      </a:cubicBezTo>
                      <a:cubicBezTo>
                        <a:pt x="82" y="43"/>
                        <a:pt x="90" y="37"/>
                        <a:pt x="99" y="31"/>
                      </a:cubicBezTo>
                      <a:cubicBezTo>
                        <a:pt x="102" y="31"/>
                        <a:pt x="103" y="28"/>
                        <a:pt x="106" y="28"/>
                      </a:cubicBezTo>
                      <a:cubicBezTo>
                        <a:pt x="107" y="25"/>
                        <a:pt x="111" y="26"/>
                        <a:pt x="111" y="23"/>
                      </a:cubicBezTo>
                      <a:cubicBezTo>
                        <a:pt x="112" y="23"/>
                        <a:pt x="113" y="23"/>
                        <a:pt x="114" y="23"/>
                      </a:cubicBezTo>
                      <a:cubicBezTo>
                        <a:pt x="125" y="19"/>
                        <a:pt x="138" y="14"/>
                        <a:pt x="150" y="11"/>
                      </a:cubicBezTo>
                      <a:cubicBezTo>
                        <a:pt x="164" y="8"/>
                        <a:pt x="177" y="3"/>
                        <a:pt x="190" y="3"/>
                      </a:cubicBezTo>
                      <a:cubicBezTo>
                        <a:pt x="190" y="2"/>
                        <a:pt x="189" y="3"/>
                        <a:pt x="189" y="2"/>
                      </a:cubicBezTo>
                      <a:cubicBezTo>
                        <a:pt x="190" y="0"/>
                        <a:pt x="192" y="2"/>
                        <a:pt x="193" y="1"/>
                      </a:cubicBezTo>
                      <a:cubicBezTo>
                        <a:pt x="193" y="3"/>
                        <a:pt x="193" y="3"/>
                        <a:pt x="193" y="3"/>
                      </a:cubicBezTo>
                      <a:cubicBezTo>
                        <a:pt x="194" y="3"/>
                        <a:pt x="194" y="3"/>
                        <a:pt x="194" y="3"/>
                      </a:cubicBezTo>
                      <a:cubicBezTo>
                        <a:pt x="194" y="1"/>
                        <a:pt x="194" y="1"/>
                        <a:pt x="194" y="1"/>
                      </a:cubicBezTo>
                      <a:cubicBezTo>
                        <a:pt x="196" y="1"/>
                        <a:pt x="196" y="1"/>
                        <a:pt x="196" y="1"/>
                      </a:cubicBezTo>
                      <a:cubicBezTo>
                        <a:pt x="195" y="3"/>
                        <a:pt x="196" y="5"/>
                        <a:pt x="197" y="7"/>
                      </a:cubicBezTo>
                      <a:cubicBezTo>
                        <a:pt x="196" y="7"/>
                        <a:pt x="195" y="8"/>
                        <a:pt x="195" y="8"/>
                      </a:cubicBezTo>
                      <a:cubicBezTo>
                        <a:pt x="195" y="8"/>
                        <a:pt x="196" y="8"/>
                        <a:pt x="197" y="8"/>
                      </a:cubicBezTo>
                      <a:cubicBezTo>
                        <a:pt x="197" y="8"/>
                        <a:pt x="197" y="9"/>
                        <a:pt x="198" y="9"/>
                      </a:cubicBezTo>
                      <a:cubicBezTo>
                        <a:pt x="197" y="9"/>
                        <a:pt x="196" y="10"/>
                        <a:pt x="196" y="10"/>
                      </a:cubicBezTo>
                      <a:cubicBezTo>
                        <a:pt x="196" y="10"/>
                        <a:pt x="197" y="10"/>
                        <a:pt x="198" y="10"/>
                      </a:cubicBezTo>
                      <a:cubicBezTo>
                        <a:pt x="198" y="11"/>
                        <a:pt x="199" y="13"/>
                        <a:pt x="197" y="15"/>
                      </a:cubicBezTo>
                      <a:cubicBezTo>
                        <a:pt x="189" y="16"/>
                        <a:pt x="181" y="19"/>
                        <a:pt x="174" y="23"/>
                      </a:cubicBezTo>
                      <a:cubicBezTo>
                        <a:pt x="172" y="24"/>
                        <a:pt x="171" y="24"/>
                        <a:pt x="169" y="25"/>
                      </a:cubicBezTo>
                      <a:cubicBezTo>
                        <a:pt x="166" y="26"/>
                        <a:pt x="164" y="29"/>
                        <a:pt x="161" y="29"/>
                      </a:cubicBezTo>
                      <a:cubicBezTo>
                        <a:pt x="158" y="32"/>
                        <a:pt x="154" y="32"/>
                        <a:pt x="150" y="34"/>
                      </a:cubicBezTo>
                      <a:cubicBezTo>
                        <a:pt x="151" y="34"/>
                        <a:pt x="151" y="33"/>
                        <a:pt x="152" y="33"/>
                      </a:cubicBezTo>
                      <a:cubicBezTo>
                        <a:pt x="151" y="33"/>
                        <a:pt x="149" y="33"/>
                        <a:pt x="148" y="34"/>
                      </a:cubicBezTo>
                      <a:cubicBezTo>
                        <a:pt x="149" y="35"/>
                        <a:pt x="150" y="35"/>
                        <a:pt x="150" y="34"/>
                      </a:cubicBezTo>
                      <a:cubicBezTo>
                        <a:pt x="149" y="37"/>
                        <a:pt x="147" y="37"/>
                        <a:pt x="145" y="38"/>
                      </a:cubicBezTo>
                      <a:cubicBezTo>
                        <a:pt x="145" y="37"/>
                        <a:pt x="145" y="37"/>
                        <a:pt x="145" y="37"/>
                      </a:cubicBezTo>
                      <a:cubicBezTo>
                        <a:pt x="145" y="37"/>
                        <a:pt x="145" y="37"/>
                        <a:pt x="145" y="37"/>
                      </a:cubicBezTo>
                      <a:cubicBezTo>
                        <a:pt x="146" y="37"/>
                        <a:pt x="146" y="35"/>
                        <a:pt x="148" y="34"/>
                      </a:cubicBezTo>
                      <a:cubicBezTo>
                        <a:pt x="147" y="33"/>
                        <a:pt x="147" y="33"/>
                        <a:pt x="147" y="33"/>
                      </a:cubicBezTo>
                      <a:cubicBezTo>
                        <a:pt x="142" y="38"/>
                        <a:pt x="142" y="38"/>
                        <a:pt x="142" y="38"/>
                      </a:cubicBezTo>
                      <a:cubicBezTo>
                        <a:pt x="141" y="38"/>
                        <a:pt x="142" y="40"/>
                        <a:pt x="141" y="41"/>
                      </a:cubicBezTo>
                      <a:cubicBezTo>
                        <a:pt x="139" y="40"/>
                        <a:pt x="140" y="43"/>
                        <a:pt x="137" y="43"/>
                      </a:cubicBezTo>
                      <a:cubicBezTo>
                        <a:pt x="137" y="44"/>
                        <a:pt x="137" y="44"/>
                        <a:pt x="137" y="44"/>
                      </a:cubicBezTo>
                      <a:cubicBezTo>
                        <a:pt x="134" y="47"/>
                        <a:pt x="131" y="49"/>
                        <a:pt x="128" y="52"/>
                      </a:cubicBezTo>
                      <a:cubicBezTo>
                        <a:pt x="127" y="52"/>
                        <a:pt x="126" y="54"/>
                        <a:pt x="125" y="52"/>
                      </a:cubicBezTo>
                      <a:cubicBezTo>
                        <a:pt x="124" y="54"/>
                        <a:pt x="124" y="54"/>
                        <a:pt x="124" y="54"/>
                      </a:cubicBezTo>
                      <a:cubicBezTo>
                        <a:pt x="121" y="54"/>
                        <a:pt x="119" y="58"/>
                        <a:pt x="116" y="59"/>
                      </a:cubicBezTo>
                      <a:cubicBezTo>
                        <a:pt x="109" y="63"/>
                        <a:pt x="101" y="70"/>
                        <a:pt x="94" y="75"/>
                      </a:cubicBezTo>
                      <a:cubicBezTo>
                        <a:pt x="94" y="76"/>
                        <a:pt x="94" y="76"/>
                        <a:pt x="94" y="76"/>
                      </a:cubicBezTo>
                      <a:cubicBezTo>
                        <a:pt x="94" y="76"/>
                        <a:pt x="94" y="76"/>
                        <a:pt x="94" y="76"/>
                      </a:cubicBezTo>
                      <a:cubicBezTo>
                        <a:pt x="93" y="77"/>
                        <a:pt x="93" y="77"/>
                        <a:pt x="92" y="76"/>
                      </a:cubicBezTo>
                      <a:cubicBezTo>
                        <a:pt x="92" y="77"/>
                        <a:pt x="91" y="78"/>
                        <a:pt x="92" y="78"/>
                      </a:cubicBezTo>
                      <a:cubicBezTo>
                        <a:pt x="93" y="77"/>
                        <a:pt x="96" y="78"/>
                        <a:pt x="96" y="75"/>
                      </a:cubicBezTo>
                      <a:cubicBezTo>
                        <a:pt x="97" y="75"/>
                        <a:pt x="97" y="75"/>
                        <a:pt x="98" y="76"/>
                      </a:cubicBezTo>
                      <a:cubicBezTo>
                        <a:pt x="93" y="83"/>
                        <a:pt x="85" y="87"/>
                        <a:pt x="81" y="96"/>
                      </a:cubicBezTo>
                      <a:cubicBezTo>
                        <a:pt x="76" y="99"/>
                        <a:pt x="75" y="106"/>
                        <a:pt x="70" y="110"/>
                      </a:cubicBezTo>
                      <a:cubicBezTo>
                        <a:pt x="71" y="108"/>
                        <a:pt x="72" y="106"/>
                        <a:pt x="73" y="105"/>
                      </a:cubicBezTo>
                      <a:cubicBezTo>
                        <a:pt x="73" y="102"/>
                        <a:pt x="74" y="100"/>
                        <a:pt x="75" y="97"/>
                      </a:cubicBezTo>
                      <a:cubicBezTo>
                        <a:pt x="76" y="97"/>
                        <a:pt x="78" y="96"/>
                        <a:pt x="78" y="94"/>
                      </a:cubicBezTo>
                      <a:cubicBezTo>
                        <a:pt x="77" y="93"/>
                        <a:pt x="77" y="93"/>
                        <a:pt x="77" y="93"/>
                      </a:cubicBezTo>
                      <a:cubicBezTo>
                        <a:pt x="76" y="93"/>
                        <a:pt x="77" y="95"/>
                        <a:pt x="77" y="95"/>
                      </a:cubicBezTo>
                      <a:cubicBezTo>
                        <a:pt x="76" y="97"/>
                        <a:pt x="76" y="96"/>
                        <a:pt x="75" y="96"/>
                      </a:cubicBezTo>
                      <a:cubicBezTo>
                        <a:pt x="77" y="91"/>
                        <a:pt x="80" y="86"/>
                        <a:pt x="84" y="81"/>
                      </a:cubicBezTo>
                      <a:cubicBezTo>
                        <a:pt x="81" y="82"/>
                        <a:pt x="81" y="85"/>
                        <a:pt x="79" y="87"/>
                      </a:cubicBezTo>
                      <a:cubicBezTo>
                        <a:pt x="76" y="89"/>
                        <a:pt x="73" y="94"/>
                        <a:pt x="73" y="99"/>
                      </a:cubicBezTo>
                      <a:cubicBezTo>
                        <a:pt x="73" y="101"/>
                        <a:pt x="70" y="101"/>
                        <a:pt x="71" y="103"/>
                      </a:cubicBezTo>
                      <a:cubicBezTo>
                        <a:pt x="73" y="105"/>
                        <a:pt x="70" y="107"/>
                        <a:pt x="69" y="109"/>
                      </a:cubicBezTo>
                      <a:cubicBezTo>
                        <a:pt x="70" y="110"/>
                        <a:pt x="68" y="111"/>
                        <a:pt x="68" y="113"/>
                      </a:cubicBezTo>
                      <a:cubicBezTo>
                        <a:pt x="69" y="113"/>
                        <a:pt x="69" y="113"/>
                        <a:pt x="69" y="113"/>
                      </a:cubicBezTo>
                      <a:cubicBezTo>
                        <a:pt x="68" y="114"/>
                        <a:pt x="67" y="115"/>
                        <a:pt x="68" y="116"/>
                      </a:cubicBezTo>
                      <a:cubicBezTo>
                        <a:pt x="68" y="118"/>
                        <a:pt x="66" y="117"/>
                        <a:pt x="66" y="118"/>
                      </a:cubicBezTo>
                      <a:cubicBezTo>
                        <a:pt x="65" y="123"/>
                        <a:pt x="60" y="128"/>
                        <a:pt x="61" y="133"/>
                      </a:cubicBezTo>
                      <a:cubicBezTo>
                        <a:pt x="59" y="135"/>
                        <a:pt x="61" y="136"/>
                        <a:pt x="61" y="138"/>
                      </a:cubicBezTo>
                      <a:cubicBezTo>
                        <a:pt x="60" y="138"/>
                        <a:pt x="60" y="138"/>
                        <a:pt x="60" y="138"/>
                      </a:cubicBezTo>
                      <a:cubicBezTo>
                        <a:pt x="58" y="140"/>
                        <a:pt x="58" y="140"/>
                        <a:pt x="58" y="140"/>
                      </a:cubicBezTo>
                      <a:cubicBezTo>
                        <a:pt x="58" y="141"/>
                        <a:pt x="59" y="140"/>
                        <a:pt x="59" y="140"/>
                      </a:cubicBezTo>
                      <a:cubicBezTo>
                        <a:pt x="56" y="144"/>
                        <a:pt x="57" y="149"/>
                        <a:pt x="55" y="153"/>
                      </a:cubicBezTo>
                      <a:cubicBezTo>
                        <a:pt x="56" y="153"/>
                        <a:pt x="56" y="153"/>
                        <a:pt x="56" y="153"/>
                      </a:cubicBezTo>
                      <a:cubicBezTo>
                        <a:pt x="55" y="154"/>
                        <a:pt x="55" y="156"/>
                        <a:pt x="55" y="157"/>
                      </a:cubicBezTo>
                      <a:cubicBezTo>
                        <a:pt x="54" y="158"/>
                        <a:pt x="56" y="160"/>
                        <a:pt x="54" y="160"/>
                      </a:cubicBezTo>
                      <a:cubicBezTo>
                        <a:pt x="54" y="160"/>
                        <a:pt x="54" y="161"/>
                        <a:pt x="54" y="161"/>
                      </a:cubicBezTo>
                      <a:cubicBezTo>
                        <a:pt x="53" y="162"/>
                        <a:pt x="52" y="161"/>
                        <a:pt x="52" y="162"/>
                      </a:cubicBezTo>
                      <a:cubicBezTo>
                        <a:pt x="54" y="163"/>
                        <a:pt x="54" y="163"/>
                        <a:pt x="54" y="163"/>
                      </a:cubicBezTo>
                      <a:cubicBezTo>
                        <a:pt x="54" y="165"/>
                        <a:pt x="53" y="168"/>
                        <a:pt x="54" y="171"/>
                      </a:cubicBezTo>
                      <a:cubicBezTo>
                        <a:pt x="54" y="171"/>
                        <a:pt x="54" y="172"/>
                        <a:pt x="54" y="173"/>
                      </a:cubicBezTo>
                      <a:cubicBezTo>
                        <a:pt x="52" y="176"/>
                        <a:pt x="54" y="181"/>
                        <a:pt x="51" y="184"/>
                      </a:cubicBezTo>
                      <a:cubicBezTo>
                        <a:pt x="49" y="182"/>
                        <a:pt x="51" y="179"/>
                        <a:pt x="50" y="176"/>
                      </a:cubicBezTo>
                      <a:cubicBezTo>
                        <a:pt x="50" y="176"/>
                        <a:pt x="50" y="175"/>
                        <a:pt x="50" y="175"/>
                      </a:cubicBezTo>
                      <a:cubicBezTo>
                        <a:pt x="50" y="174"/>
                        <a:pt x="50" y="174"/>
                        <a:pt x="50" y="174"/>
                      </a:cubicBezTo>
                      <a:cubicBezTo>
                        <a:pt x="50" y="173"/>
                        <a:pt x="49" y="172"/>
                        <a:pt x="50" y="171"/>
                      </a:cubicBezTo>
                      <a:cubicBezTo>
                        <a:pt x="49" y="170"/>
                        <a:pt x="48" y="171"/>
                        <a:pt x="48" y="172"/>
                      </a:cubicBezTo>
                      <a:cubicBezTo>
                        <a:pt x="45" y="171"/>
                        <a:pt x="46" y="175"/>
                        <a:pt x="45" y="176"/>
                      </a:cubicBezTo>
                      <a:cubicBezTo>
                        <a:pt x="47" y="179"/>
                        <a:pt x="47" y="179"/>
                        <a:pt x="47" y="179"/>
                      </a:cubicBezTo>
                      <a:cubicBezTo>
                        <a:pt x="46" y="180"/>
                        <a:pt x="49" y="180"/>
                        <a:pt x="49" y="182"/>
                      </a:cubicBezTo>
                      <a:cubicBezTo>
                        <a:pt x="48" y="183"/>
                        <a:pt x="48" y="183"/>
                        <a:pt x="48" y="183"/>
                      </a:cubicBezTo>
                      <a:cubicBezTo>
                        <a:pt x="49" y="189"/>
                        <a:pt x="49" y="196"/>
                        <a:pt x="51" y="201"/>
                      </a:cubicBezTo>
                      <a:cubicBezTo>
                        <a:pt x="51" y="202"/>
                        <a:pt x="51" y="202"/>
                        <a:pt x="51" y="202"/>
                      </a:cubicBezTo>
                      <a:cubicBezTo>
                        <a:pt x="52" y="204"/>
                        <a:pt x="52" y="204"/>
                        <a:pt x="52" y="204"/>
                      </a:cubicBezTo>
                      <a:cubicBezTo>
                        <a:pt x="54" y="205"/>
                        <a:pt x="50" y="207"/>
                        <a:pt x="53" y="210"/>
                      </a:cubicBezTo>
                      <a:cubicBezTo>
                        <a:pt x="53" y="210"/>
                        <a:pt x="53" y="211"/>
                        <a:pt x="52" y="211"/>
                      </a:cubicBezTo>
                      <a:cubicBezTo>
                        <a:pt x="51" y="213"/>
                        <a:pt x="54" y="214"/>
                        <a:pt x="53" y="216"/>
                      </a:cubicBezTo>
                      <a:cubicBezTo>
                        <a:pt x="53" y="216"/>
                        <a:pt x="53" y="216"/>
                        <a:pt x="53" y="216"/>
                      </a:cubicBezTo>
                      <a:cubicBezTo>
                        <a:pt x="54" y="217"/>
                        <a:pt x="55" y="219"/>
                        <a:pt x="55" y="221"/>
                      </a:cubicBezTo>
                      <a:cubicBezTo>
                        <a:pt x="56" y="221"/>
                        <a:pt x="56" y="222"/>
                        <a:pt x="56" y="223"/>
                      </a:cubicBezTo>
                      <a:cubicBezTo>
                        <a:pt x="55" y="224"/>
                        <a:pt x="53" y="222"/>
                        <a:pt x="53" y="224"/>
                      </a:cubicBezTo>
                      <a:cubicBezTo>
                        <a:pt x="54" y="224"/>
                        <a:pt x="54" y="225"/>
                        <a:pt x="55" y="224"/>
                      </a:cubicBezTo>
                      <a:cubicBezTo>
                        <a:pt x="61" y="226"/>
                        <a:pt x="54" y="229"/>
                        <a:pt x="58" y="231"/>
                      </a:cubicBezTo>
                      <a:cubicBezTo>
                        <a:pt x="58" y="234"/>
                        <a:pt x="61" y="236"/>
                        <a:pt x="61" y="238"/>
                      </a:cubicBezTo>
                      <a:cubicBezTo>
                        <a:pt x="61" y="240"/>
                        <a:pt x="65" y="241"/>
                        <a:pt x="63" y="244"/>
                      </a:cubicBezTo>
                      <a:cubicBezTo>
                        <a:pt x="65" y="245"/>
                        <a:pt x="65" y="245"/>
                        <a:pt x="65" y="245"/>
                      </a:cubicBezTo>
                      <a:cubicBezTo>
                        <a:pt x="65" y="246"/>
                        <a:pt x="65" y="247"/>
                        <a:pt x="65" y="247"/>
                      </a:cubicBezTo>
                      <a:cubicBezTo>
                        <a:pt x="62" y="246"/>
                        <a:pt x="62" y="246"/>
                        <a:pt x="62" y="246"/>
                      </a:cubicBezTo>
                      <a:cubicBezTo>
                        <a:pt x="63" y="245"/>
                        <a:pt x="63" y="245"/>
                        <a:pt x="63" y="245"/>
                      </a:cubicBezTo>
                      <a:cubicBezTo>
                        <a:pt x="61" y="247"/>
                        <a:pt x="60" y="245"/>
                        <a:pt x="58" y="244"/>
                      </a:cubicBezTo>
                      <a:cubicBezTo>
                        <a:pt x="59" y="243"/>
                        <a:pt x="59" y="243"/>
                        <a:pt x="59" y="243"/>
                      </a:cubicBezTo>
                      <a:cubicBezTo>
                        <a:pt x="58" y="241"/>
                        <a:pt x="58" y="240"/>
                        <a:pt x="56" y="239"/>
                      </a:cubicBezTo>
                      <a:cubicBezTo>
                        <a:pt x="55" y="240"/>
                        <a:pt x="55" y="240"/>
                        <a:pt x="55" y="240"/>
                      </a:cubicBezTo>
                      <a:cubicBezTo>
                        <a:pt x="55" y="241"/>
                        <a:pt x="56" y="241"/>
                        <a:pt x="57" y="241"/>
                      </a:cubicBezTo>
                      <a:cubicBezTo>
                        <a:pt x="59" y="243"/>
                        <a:pt x="56" y="244"/>
                        <a:pt x="57" y="246"/>
                      </a:cubicBezTo>
                      <a:cubicBezTo>
                        <a:pt x="59" y="247"/>
                        <a:pt x="59" y="247"/>
                        <a:pt x="59" y="247"/>
                      </a:cubicBezTo>
                      <a:cubicBezTo>
                        <a:pt x="60" y="247"/>
                        <a:pt x="59" y="248"/>
                        <a:pt x="59" y="249"/>
                      </a:cubicBezTo>
                      <a:cubicBezTo>
                        <a:pt x="60" y="250"/>
                        <a:pt x="60" y="252"/>
                        <a:pt x="61" y="251"/>
                      </a:cubicBezTo>
                      <a:cubicBezTo>
                        <a:pt x="62" y="253"/>
                        <a:pt x="64" y="254"/>
                        <a:pt x="62" y="255"/>
                      </a:cubicBezTo>
                      <a:cubicBezTo>
                        <a:pt x="61" y="255"/>
                        <a:pt x="61" y="255"/>
                        <a:pt x="61" y="255"/>
                      </a:cubicBezTo>
                      <a:cubicBezTo>
                        <a:pt x="57" y="255"/>
                        <a:pt x="61" y="258"/>
                        <a:pt x="60" y="260"/>
                      </a:cubicBezTo>
                      <a:cubicBezTo>
                        <a:pt x="61" y="259"/>
                        <a:pt x="62" y="259"/>
                        <a:pt x="62" y="259"/>
                      </a:cubicBezTo>
                      <a:cubicBezTo>
                        <a:pt x="62" y="259"/>
                        <a:pt x="62" y="258"/>
                        <a:pt x="62" y="257"/>
                      </a:cubicBezTo>
                      <a:cubicBezTo>
                        <a:pt x="64" y="258"/>
                        <a:pt x="66" y="253"/>
                        <a:pt x="67" y="256"/>
                      </a:cubicBezTo>
                      <a:cubicBezTo>
                        <a:pt x="67" y="257"/>
                        <a:pt x="67" y="257"/>
                        <a:pt x="67" y="257"/>
                      </a:cubicBezTo>
                      <a:cubicBezTo>
                        <a:pt x="68" y="256"/>
                        <a:pt x="69" y="256"/>
                        <a:pt x="70" y="256"/>
                      </a:cubicBezTo>
                      <a:cubicBezTo>
                        <a:pt x="71" y="257"/>
                        <a:pt x="72" y="259"/>
                        <a:pt x="72" y="260"/>
                      </a:cubicBezTo>
                      <a:cubicBezTo>
                        <a:pt x="72" y="260"/>
                        <a:pt x="71" y="259"/>
                        <a:pt x="70" y="259"/>
                      </a:cubicBezTo>
                      <a:cubicBezTo>
                        <a:pt x="71" y="262"/>
                        <a:pt x="75" y="262"/>
                        <a:pt x="74" y="265"/>
                      </a:cubicBezTo>
                      <a:cubicBezTo>
                        <a:pt x="73" y="266"/>
                        <a:pt x="76" y="267"/>
                        <a:pt x="74" y="267"/>
                      </a:cubicBezTo>
                      <a:cubicBezTo>
                        <a:pt x="74" y="268"/>
                        <a:pt x="74" y="268"/>
                        <a:pt x="74" y="268"/>
                      </a:cubicBezTo>
                      <a:cubicBezTo>
                        <a:pt x="75" y="269"/>
                        <a:pt x="73" y="269"/>
                        <a:pt x="73" y="269"/>
                      </a:cubicBezTo>
                      <a:cubicBezTo>
                        <a:pt x="74" y="270"/>
                        <a:pt x="74" y="270"/>
                        <a:pt x="74" y="270"/>
                      </a:cubicBezTo>
                      <a:cubicBezTo>
                        <a:pt x="75" y="269"/>
                        <a:pt x="76" y="271"/>
                        <a:pt x="76" y="269"/>
                      </a:cubicBezTo>
                      <a:cubicBezTo>
                        <a:pt x="77" y="270"/>
                        <a:pt x="77" y="270"/>
                        <a:pt x="77" y="270"/>
                      </a:cubicBezTo>
                      <a:cubicBezTo>
                        <a:pt x="74" y="272"/>
                        <a:pt x="77" y="273"/>
                        <a:pt x="77" y="275"/>
                      </a:cubicBezTo>
                      <a:cubicBezTo>
                        <a:pt x="79" y="276"/>
                        <a:pt x="79" y="277"/>
                        <a:pt x="81" y="278"/>
                      </a:cubicBezTo>
                      <a:cubicBezTo>
                        <a:pt x="82" y="281"/>
                        <a:pt x="86" y="282"/>
                        <a:pt x="85" y="286"/>
                      </a:cubicBezTo>
                      <a:cubicBezTo>
                        <a:pt x="85" y="285"/>
                        <a:pt x="84" y="285"/>
                        <a:pt x="84" y="285"/>
                      </a:cubicBezTo>
                      <a:cubicBezTo>
                        <a:pt x="83" y="285"/>
                        <a:pt x="83" y="285"/>
                        <a:pt x="83" y="285"/>
                      </a:cubicBezTo>
                      <a:cubicBezTo>
                        <a:pt x="84" y="286"/>
                        <a:pt x="85" y="286"/>
                        <a:pt x="86" y="286"/>
                      </a:cubicBezTo>
                      <a:cubicBezTo>
                        <a:pt x="86" y="285"/>
                        <a:pt x="86" y="285"/>
                        <a:pt x="86" y="285"/>
                      </a:cubicBezTo>
                      <a:cubicBezTo>
                        <a:pt x="87" y="285"/>
                        <a:pt x="88" y="286"/>
                        <a:pt x="88" y="287"/>
                      </a:cubicBezTo>
                      <a:cubicBezTo>
                        <a:pt x="89" y="287"/>
                        <a:pt x="90" y="288"/>
                        <a:pt x="90" y="288"/>
                      </a:cubicBezTo>
                      <a:cubicBezTo>
                        <a:pt x="91" y="290"/>
                        <a:pt x="92" y="291"/>
                        <a:pt x="93" y="292"/>
                      </a:cubicBezTo>
                      <a:cubicBezTo>
                        <a:pt x="92" y="292"/>
                        <a:pt x="92" y="292"/>
                        <a:pt x="92" y="292"/>
                      </a:cubicBezTo>
                      <a:cubicBezTo>
                        <a:pt x="93" y="293"/>
                        <a:pt x="93" y="293"/>
                        <a:pt x="93" y="293"/>
                      </a:cubicBezTo>
                      <a:cubicBezTo>
                        <a:pt x="93" y="295"/>
                        <a:pt x="95" y="297"/>
                        <a:pt x="96" y="299"/>
                      </a:cubicBezTo>
                      <a:cubicBezTo>
                        <a:pt x="97" y="300"/>
                        <a:pt x="97" y="300"/>
                        <a:pt x="97" y="300"/>
                      </a:cubicBezTo>
                      <a:cubicBezTo>
                        <a:pt x="97" y="300"/>
                        <a:pt x="97" y="300"/>
                        <a:pt x="97" y="300"/>
                      </a:cubicBezTo>
                      <a:cubicBezTo>
                        <a:pt x="96" y="300"/>
                        <a:pt x="96" y="298"/>
                        <a:pt x="95" y="298"/>
                      </a:cubicBezTo>
                      <a:cubicBezTo>
                        <a:pt x="96" y="300"/>
                        <a:pt x="95" y="301"/>
                        <a:pt x="95" y="303"/>
                      </a:cubicBezTo>
                      <a:cubicBezTo>
                        <a:pt x="99" y="305"/>
                        <a:pt x="99" y="305"/>
                        <a:pt x="99" y="305"/>
                      </a:cubicBezTo>
                      <a:cubicBezTo>
                        <a:pt x="100" y="305"/>
                        <a:pt x="100" y="305"/>
                        <a:pt x="100" y="305"/>
                      </a:cubicBezTo>
                      <a:cubicBezTo>
                        <a:pt x="99" y="304"/>
                        <a:pt x="99" y="304"/>
                        <a:pt x="99" y="304"/>
                      </a:cubicBezTo>
                      <a:cubicBezTo>
                        <a:pt x="99" y="303"/>
                        <a:pt x="99" y="303"/>
                        <a:pt x="99" y="303"/>
                      </a:cubicBezTo>
                      <a:cubicBezTo>
                        <a:pt x="101" y="305"/>
                        <a:pt x="103" y="308"/>
                        <a:pt x="104" y="310"/>
                      </a:cubicBezTo>
                      <a:cubicBezTo>
                        <a:pt x="104" y="311"/>
                        <a:pt x="106" y="311"/>
                        <a:pt x="106" y="312"/>
                      </a:cubicBezTo>
                      <a:cubicBezTo>
                        <a:pt x="106" y="312"/>
                        <a:pt x="106" y="312"/>
                        <a:pt x="106" y="312"/>
                      </a:cubicBezTo>
                      <a:cubicBezTo>
                        <a:pt x="106" y="312"/>
                        <a:pt x="107" y="313"/>
                        <a:pt x="107" y="313"/>
                      </a:cubicBezTo>
                      <a:cubicBezTo>
                        <a:pt x="107" y="314"/>
                        <a:pt x="107" y="314"/>
                        <a:pt x="106" y="314"/>
                      </a:cubicBezTo>
                      <a:cubicBezTo>
                        <a:pt x="106" y="315"/>
                        <a:pt x="107" y="314"/>
                        <a:pt x="108" y="314"/>
                      </a:cubicBezTo>
                      <a:cubicBezTo>
                        <a:pt x="108" y="314"/>
                        <a:pt x="108" y="314"/>
                        <a:pt x="108" y="314"/>
                      </a:cubicBezTo>
                      <a:cubicBezTo>
                        <a:pt x="109" y="316"/>
                        <a:pt x="110" y="317"/>
                        <a:pt x="112" y="318"/>
                      </a:cubicBezTo>
                      <a:cubicBezTo>
                        <a:pt x="113" y="320"/>
                        <a:pt x="114" y="320"/>
                        <a:pt x="116" y="322"/>
                      </a:cubicBezTo>
                      <a:cubicBezTo>
                        <a:pt x="119" y="324"/>
                        <a:pt x="124" y="329"/>
                        <a:pt x="128" y="332"/>
                      </a:cubicBezTo>
                      <a:cubicBezTo>
                        <a:pt x="135" y="335"/>
                        <a:pt x="142" y="338"/>
                        <a:pt x="149" y="341"/>
                      </a:cubicBezTo>
                      <a:cubicBezTo>
                        <a:pt x="165" y="348"/>
                        <a:pt x="180" y="358"/>
                        <a:pt x="198" y="362"/>
                      </a:cubicBezTo>
                      <a:cubicBezTo>
                        <a:pt x="199" y="363"/>
                        <a:pt x="200" y="364"/>
                        <a:pt x="201" y="363"/>
                      </a:cubicBezTo>
                      <a:cubicBezTo>
                        <a:pt x="213" y="368"/>
                        <a:pt x="227" y="367"/>
                        <a:pt x="240" y="368"/>
                      </a:cubicBezTo>
                      <a:cubicBezTo>
                        <a:pt x="250" y="365"/>
                        <a:pt x="263" y="370"/>
                        <a:pt x="271" y="362"/>
                      </a:cubicBezTo>
                      <a:cubicBezTo>
                        <a:pt x="275" y="361"/>
                        <a:pt x="279" y="358"/>
                        <a:pt x="283" y="357"/>
                      </a:cubicBezTo>
                      <a:cubicBezTo>
                        <a:pt x="278" y="360"/>
                        <a:pt x="272" y="363"/>
                        <a:pt x="267" y="365"/>
                      </a:cubicBezTo>
                      <a:cubicBezTo>
                        <a:pt x="260" y="368"/>
                        <a:pt x="255" y="372"/>
                        <a:pt x="248" y="372"/>
                      </a:cubicBezTo>
                      <a:cubicBezTo>
                        <a:pt x="243" y="373"/>
                        <a:pt x="237" y="374"/>
                        <a:pt x="233" y="376"/>
                      </a:cubicBezTo>
                      <a:cubicBezTo>
                        <a:pt x="230" y="378"/>
                        <a:pt x="227" y="375"/>
                        <a:pt x="225" y="378"/>
                      </a:cubicBezTo>
                      <a:cubicBezTo>
                        <a:pt x="204" y="380"/>
                        <a:pt x="184" y="378"/>
                        <a:pt x="162" y="372"/>
                      </a:cubicBezTo>
                      <a:cubicBezTo>
                        <a:pt x="159" y="371"/>
                        <a:pt x="155" y="371"/>
                        <a:pt x="152" y="369"/>
                      </a:cubicBezTo>
                      <a:cubicBezTo>
                        <a:pt x="147" y="369"/>
                        <a:pt x="142" y="367"/>
                        <a:pt x="137" y="365"/>
                      </a:cubicBezTo>
                      <a:cubicBezTo>
                        <a:pt x="133" y="364"/>
                        <a:pt x="129" y="362"/>
                        <a:pt x="126" y="360"/>
                      </a:cubicBezTo>
                      <a:cubicBezTo>
                        <a:pt x="98" y="350"/>
                        <a:pt x="74" y="328"/>
                        <a:pt x="55" y="304"/>
                      </a:cubicBezTo>
                      <a:cubicBezTo>
                        <a:pt x="51" y="297"/>
                        <a:pt x="45" y="290"/>
                        <a:pt x="42" y="282"/>
                      </a:cubicBezTo>
                      <a:cubicBezTo>
                        <a:pt x="33" y="269"/>
                        <a:pt x="28" y="256"/>
                        <a:pt x="22" y="242"/>
                      </a:cubicBezTo>
                      <a:cubicBezTo>
                        <a:pt x="21" y="240"/>
                        <a:pt x="22" y="239"/>
                        <a:pt x="21" y="237"/>
                      </a:cubicBezTo>
                      <a:cubicBezTo>
                        <a:pt x="20" y="236"/>
                        <a:pt x="18" y="233"/>
                        <a:pt x="19" y="232"/>
                      </a:cubicBezTo>
                      <a:cubicBezTo>
                        <a:pt x="20" y="232"/>
                        <a:pt x="20" y="232"/>
                        <a:pt x="20" y="232"/>
                      </a:cubicBezTo>
                      <a:cubicBezTo>
                        <a:pt x="21" y="233"/>
                        <a:pt x="22" y="232"/>
                        <a:pt x="23" y="231"/>
                      </a:cubicBezTo>
                      <a:cubicBezTo>
                        <a:pt x="24" y="232"/>
                        <a:pt x="24" y="234"/>
                        <a:pt x="24" y="234"/>
                      </a:cubicBezTo>
                      <a:cubicBezTo>
                        <a:pt x="26" y="236"/>
                        <a:pt x="22" y="235"/>
                        <a:pt x="23" y="237"/>
                      </a:cubicBezTo>
                      <a:cubicBezTo>
                        <a:pt x="25" y="238"/>
                        <a:pt x="25" y="238"/>
                        <a:pt x="27" y="237"/>
                      </a:cubicBezTo>
                      <a:cubicBezTo>
                        <a:pt x="26" y="237"/>
                        <a:pt x="26" y="237"/>
                        <a:pt x="26" y="237"/>
                      </a:cubicBezTo>
                      <a:cubicBezTo>
                        <a:pt x="26" y="236"/>
                        <a:pt x="27" y="236"/>
                        <a:pt x="28" y="237"/>
                      </a:cubicBezTo>
                      <a:cubicBezTo>
                        <a:pt x="28" y="239"/>
                        <a:pt x="31" y="239"/>
                        <a:pt x="31" y="241"/>
                      </a:cubicBezTo>
                      <a:cubicBezTo>
                        <a:pt x="31" y="240"/>
                        <a:pt x="31" y="240"/>
                        <a:pt x="31" y="240"/>
                      </a:cubicBezTo>
                      <a:cubicBezTo>
                        <a:pt x="31" y="239"/>
                        <a:pt x="31" y="239"/>
                        <a:pt x="31" y="239"/>
                      </a:cubicBezTo>
                      <a:cubicBezTo>
                        <a:pt x="32" y="240"/>
                        <a:pt x="32" y="239"/>
                        <a:pt x="33" y="240"/>
                      </a:cubicBezTo>
                      <a:cubicBezTo>
                        <a:pt x="34" y="238"/>
                        <a:pt x="33" y="237"/>
                        <a:pt x="35" y="237"/>
                      </a:cubicBezTo>
                      <a:cubicBezTo>
                        <a:pt x="35" y="237"/>
                        <a:pt x="34" y="236"/>
                        <a:pt x="35" y="236"/>
                      </a:cubicBezTo>
                      <a:cubicBezTo>
                        <a:pt x="34" y="235"/>
                        <a:pt x="34" y="233"/>
                        <a:pt x="33" y="234"/>
                      </a:cubicBezTo>
                      <a:cubicBezTo>
                        <a:pt x="31" y="231"/>
                        <a:pt x="29" y="233"/>
                        <a:pt x="27" y="233"/>
                      </a:cubicBezTo>
                      <a:cubicBezTo>
                        <a:pt x="28" y="231"/>
                        <a:pt x="28" y="229"/>
                        <a:pt x="30" y="227"/>
                      </a:cubicBezTo>
                      <a:cubicBezTo>
                        <a:pt x="28" y="227"/>
                        <a:pt x="28" y="227"/>
                        <a:pt x="28" y="227"/>
                      </a:cubicBezTo>
                      <a:cubicBezTo>
                        <a:pt x="28" y="224"/>
                        <a:pt x="28" y="224"/>
                        <a:pt x="28" y="224"/>
                      </a:cubicBezTo>
                      <a:cubicBezTo>
                        <a:pt x="26" y="226"/>
                        <a:pt x="26" y="226"/>
                        <a:pt x="26" y="226"/>
                      </a:cubicBezTo>
                      <a:cubicBezTo>
                        <a:pt x="25" y="226"/>
                        <a:pt x="25" y="224"/>
                        <a:pt x="25" y="223"/>
                      </a:cubicBezTo>
                      <a:cubicBezTo>
                        <a:pt x="25" y="224"/>
                        <a:pt x="23" y="224"/>
                        <a:pt x="23" y="223"/>
                      </a:cubicBezTo>
                      <a:cubicBezTo>
                        <a:pt x="21" y="227"/>
                        <a:pt x="19" y="221"/>
                        <a:pt x="17" y="222"/>
                      </a:cubicBezTo>
                      <a:cubicBezTo>
                        <a:pt x="18" y="221"/>
                        <a:pt x="18" y="221"/>
                        <a:pt x="18" y="221"/>
                      </a:cubicBezTo>
                      <a:cubicBezTo>
                        <a:pt x="13" y="219"/>
                        <a:pt x="13" y="219"/>
                        <a:pt x="13" y="219"/>
                      </a:cubicBezTo>
                      <a:cubicBezTo>
                        <a:pt x="14" y="217"/>
                        <a:pt x="14" y="215"/>
                        <a:pt x="13" y="213"/>
                      </a:cubicBezTo>
                      <a:cubicBezTo>
                        <a:pt x="12" y="211"/>
                        <a:pt x="13" y="209"/>
                        <a:pt x="11" y="208"/>
                      </a:cubicBezTo>
                      <a:cubicBezTo>
                        <a:pt x="14" y="206"/>
                        <a:pt x="11" y="204"/>
                        <a:pt x="11" y="202"/>
                      </a:cubicBezTo>
                      <a:cubicBezTo>
                        <a:pt x="11" y="202"/>
                        <a:pt x="11" y="202"/>
                        <a:pt x="11" y="202"/>
                      </a:cubicBezTo>
                      <a:cubicBezTo>
                        <a:pt x="11" y="203"/>
                        <a:pt x="11" y="203"/>
                        <a:pt x="11" y="203"/>
                      </a:cubicBezTo>
                      <a:cubicBezTo>
                        <a:pt x="9" y="197"/>
                        <a:pt x="9" y="197"/>
                        <a:pt x="9" y="197"/>
                      </a:cubicBezTo>
                      <a:cubicBezTo>
                        <a:pt x="8" y="201"/>
                        <a:pt x="11" y="205"/>
                        <a:pt x="10" y="209"/>
                      </a:cubicBezTo>
                      <a:cubicBezTo>
                        <a:pt x="10" y="214"/>
                        <a:pt x="13" y="218"/>
                        <a:pt x="12" y="222"/>
                      </a:cubicBezTo>
                      <a:cubicBezTo>
                        <a:pt x="10" y="221"/>
                        <a:pt x="10" y="221"/>
                        <a:pt x="10" y="221"/>
                      </a:cubicBezTo>
                      <a:cubicBezTo>
                        <a:pt x="10" y="221"/>
                        <a:pt x="10" y="221"/>
                        <a:pt x="10" y="221"/>
                      </a:cubicBezTo>
                      <a:cubicBezTo>
                        <a:pt x="9" y="220"/>
                        <a:pt x="9" y="220"/>
                        <a:pt x="9" y="220"/>
                      </a:cubicBezTo>
                      <a:cubicBezTo>
                        <a:pt x="10" y="219"/>
                        <a:pt x="10" y="219"/>
                        <a:pt x="10" y="219"/>
                      </a:cubicBezTo>
                      <a:cubicBezTo>
                        <a:pt x="8" y="220"/>
                        <a:pt x="6" y="218"/>
                        <a:pt x="4" y="220"/>
                      </a:cubicBezTo>
                      <a:cubicBezTo>
                        <a:pt x="4" y="221"/>
                        <a:pt x="4" y="221"/>
                        <a:pt x="4" y="221"/>
                      </a:cubicBezTo>
                      <a:cubicBezTo>
                        <a:pt x="4" y="221"/>
                        <a:pt x="3" y="222"/>
                        <a:pt x="2" y="221"/>
                      </a:cubicBezTo>
                      <a:cubicBezTo>
                        <a:pt x="0" y="224"/>
                        <a:pt x="4" y="223"/>
                        <a:pt x="4" y="225"/>
                      </a:cubicBezTo>
                      <a:cubicBezTo>
                        <a:pt x="5" y="224"/>
                        <a:pt x="5" y="224"/>
                        <a:pt x="5" y="224"/>
                      </a:cubicBezTo>
                      <a:cubicBezTo>
                        <a:pt x="6" y="224"/>
                        <a:pt x="5" y="225"/>
                        <a:pt x="5" y="226"/>
                      </a:cubicBezTo>
                      <a:cubicBezTo>
                        <a:pt x="7" y="226"/>
                        <a:pt x="7" y="229"/>
                        <a:pt x="9" y="228"/>
                      </a:cubicBezTo>
                      <a:cubicBezTo>
                        <a:pt x="8" y="229"/>
                        <a:pt x="8" y="229"/>
                        <a:pt x="8" y="229"/>
                      </a:cubicBezTo>
                      <a:cubicBezTo>
                        <a:pt x="8" y="230"/>
                        <a:pt x="9" y="229"/>
                        <a:pt x="10" y="230"/>
                      </a:cubicBezTo>
                      <a:cubicBezTo>
                        <a:pt x="13" y="226"/>
                        <a:pt x="10" y="232"/>
                        <a:pt x="13" y="232"/>
                      </a:cubicBezTo>
                      <a:cubicBezTo>
                        <a:pt x="13" y="230"/>
                        <a:pt x="13" y="230"/>
                        <a:pt x="13" y="230"/>
                      </a:cubicBezTo>
                      <a:cubicBezTo>
                        <a:pt x="14" y="230"/>
                        <a:pt x="14" y="230"/>
                        <a:pt x="14" y="230"/>
                      </a:cubicBezTo>
                      <a:cubicBezTo>
                        <a:pt x="15" y="230"/>
                        <a:pt x="16" y="231"/>
                        <a:pt x="16" y="232"/>
                      </a:cubicBezTo>
                      <a:cubicBezTo>
                        <a:pt x="13" y="233"/>
                        <a:pt x="13" y="233"/>
                        <a:pt x="13" y="233"/>
                      </a:cubicBezTo>
                      <a:cubicBezTo>
                        <a:pt x="15" y="233"/>
                        <a:pt x="15" y="233"/>
                        <a:pt x="15" y="233"/>
                      </a:cubicBezTo>
                      <a:cubicBezTo>
                        <a:pt x="14" y="235"/>
                        <a:pt x="16" y="234"/>
                        <a:pt x="17" y="235"/>
                      </a:cubicBezTo>
                      <a:cubicBezTo>
                        <a:pt x="24" y="255"/>
                        <a:pt x="33" y="273"/>
                        <a:pt x="44" y="290"/>
                      </a:cubicBezTo>
                      <a:cubicBezTo>
                        <a:pt x="44" y="291"/>
                        <a:pt x="48" y="293"/>
                        <a:pt x="46" y="295"/>
                      </a:cubicBezTo>
                      <a:cubicBezTo>
                        <a:pt x="64" y="323"/>
                        <a:pt x="90" y="346"/>
                        <a:pt x="118" y="360"/>
                      </a:cubicBezTo>
                      <a:cubicBezTo>
                        <a:pt x="120" y="361"/>
                        <a:pt x="124" y="362"/>
                        <a:pt x="126" y="364"/>
                      </a:cubicBezTo>
                      <a:cubicBezTo>
                        <a:pt x="127" y="364"/>
                        <a:pt x="127" y="364"/>
                        <a:pt x="127" y="364"/>
                      </a:cubicBezTo>
                      <a:cubicBezTo>
                        <a:pt x="129" y="365"/>
                        <a:pt x="132" y="366"/>
                        <a:pt x="133" y="367"/>
                      </a:cubicBezTo>
                      <a:cubicBezTo>
                        <a:pt x="138" y="367"/>
                        <a:pt x="142" y="372"/>
                        <a:pt x="147" y="372"/>
                      </a:cubicBezTo>
                      <a:cubicBezTo>
                        <a:pt x="149" y="372"/>
                        <a:pt x="151" y="374"/>
                        <a:pt x="153" y="374"/>
                      </a:cubicBezTo>
                      <a:cubicBezTo>
                        <a:pt x="174" y="379"/>
                        <a:pt x="192" y="383"/>
                        <a:pt x="214" y="382"/>
                      </a:cubicBezTo>
                      <a:cubicBezTo>
                        <a:pt x="216" y="384"/>
                        <a:pt x="216" y="384"/>
                        <a:pt x="216" y="384"/>
                      </a:cubicBezTo>
                      <a:cubicBezTo>
                        <a:pt x="217" y="382"/>
                        <a:pt x="217" y="382"/>
                        <a:pt x="217" y="382"/>
                      </a:cubicBezTo>
                      <a:cubicBezTo>
                        <a:pt x="232" y="381"/>
                        <a:pt x="245" y="378"/>
                        <a:pt x="259" y="373"/>
                      </a:cubicBezTo>
                      <a:cubicBezTo>
                        <a:pt x="263" y="374"/>
                        <a:pt x="266" y="369"/>
                        <a:pt x="271" y="369"/>
                      </a:cubicBezTo>
                      <a:cubicBezTo>
                        <a:pt x="278" y="366"/>
                        <a:pt x="287" y="363"/>
                        <a:pt x="294" y="358"/>
                      </a:cubicBezTo>
                      <a:cubicBezTo>
                        <a:pt x="300" y="354"/>
                        <a:pt x="305" y="351"/>
                        <a:pt x="310" y="347"/>
                      </a:cubicBezTo>
                      <a:cubicBezTo>
                        <a:pt x="311" y="347"/>
                        <a:pt x="311" y="347"/>
                        <a:pt x="311" y="348"/>
                      </a:cubicBezTo>
                      <a:cubicBezTo>
                        <a:pt x="312" y="348"/>
                        <a:pt x="312" y="347"/>
                        <a:pt x="313" y="346"/>
                      </a:cubicBezTo>
                      <a:cubicBezTo>
                        <a:pt x="314" y="347"/>
                        <a:pt x="314" y="347"/>
                        <a:pt x="314" y="347"/>
                      </a:cubicBezTo>
                      <a:cubicBezTo>
                        <a:pt x="313" y="347"/>
                        <a:pt x="313" y="347"/>
                        <a:pt x="313" y="347"/>
                      </a:cubicBezTo>
                      <a:cubicBezTo>
                        <a:pt x="317" y="346"/>
                        <a:pt x="321" y="346"/>
                        <a:pt x="323" y="343"/>
                      </a:cubicBezTo>
                      <a:cubicBezTo>
                        <a:pt x="326" y="344"/>
                        <a:pt x="326" y="341"/>
                        <a:pt x="328" y="342"/>
                      </a:cubicBezTo>
                      <a:cubicBezTo>
                        <a:pt x="331" y="343"/>
                        <a:pt x="328" y="346"/>
                        <a:pt x="328" y="347"/>
                      </a:cubicBezTo>
                      <a:cubicBezTo>
                        <a:pt x="329" y="347"/>
                        <a:pt x="329" y="348"/>
                        <a:pt x="329" y="349"/>
                      </a:cubicBezTo>
                      <a:cubicBezTo>
                        <a:pt x="329" y="354"/>
                        <a:pt x="325" y="358"/>
                        <a:pt x="326" y="363"/>
                      </a:cubicBezTo>
                      <a:cubicBezTo>
                        <a:pt x="326" y="363"/>
                        <a:pt x="326" y="363"/>
                        <a:pt x="326" y="363"/>
                      </a:cubicBezTo>
                      <a:cubicBezTo>
                        <a:pt x="328" y="358"/>
                        <a:pt x="329" y="352"/>
                        <a:pt x="331" y="347"/>
                      </a:cubicBezTo>
                      <a:cubicBezTo>
                        <a:pt x="333" y="346"/>
                        <a:pt x="332" y="344"/>
                        <a:pt x="334" y="343"/>
                      </a:cubicBezTo>
                      <a:cubicBezTo>
                        <a:pt x="331" y="341"/>
                        <a:pt x="336" y="340"/>
                        <a:pt x="336" y="338"/>
                      </a:cubicBezTo>
                      <a:cubicBezTo>
                        <a:pt x="341" y="333"/>
                        <a:pt x="349" y="334"/>
                        <a:pt x="355" y="332"/>
                      </a:cubicBezTo>
                      <a:cubicBezTo>
                        <a:pt x="362" y="329"/>
                        <a:pt x="370" y="327"/>
                        <a:pt x="376" y="323"/>
                      </a:cubicBezTo>
                      <a:cubicBezTo>
                        <a:pt x="386" y="320"/>
                        <a:pt x="393" y="311"/>
                        <a:pt x="403" y="310"/>
                      </a:cubicBezTo>
                      <a:cubicBezTo>
                        <a:pt x="404" y="309"/>
                        <a:pt x="406" y="307"/>
                        <a:pt x="407" y="307"/>
                      </a:cubicBezTo>
                      <a:cubicBezTo>
                        <a:pt x="408" y="305"/>
                        <a:pt x="409" y="304"/>
                        <a:pt x="409" y="302"/>
                      </a:cubicBezTo>
                      <a:cubicBezTo>
                        <a:pt x="412" y="300"/>
                        <a:pt x="415" y="297"/>
                        <a:pt x="417" y="293"/>
                      </a:cubicBezTo>
                      <a:cubicBezTo>
                        <a:pt x="419" y="293"/>
                        <a:pt x="419" y="293"/>
                        <a:pt x="419" y="293"/>
                      </a:cubicBezTo>
                      <a:cubicBezTo>
                        <a:pt x="422" y="286"/>
                        <a:pt x="429" y="281"/>
                        <a:pt x="432" y="275"/>
                      </a:cubicBezTo>
                      <a:cubicBezTo>
                        <a:pt x="438" y="270"/>
                        <a:pt x="443" y="266"/>
                        <a:pt x="445" y="259"/>
                      </a:cubicBezTo>
                      <a:close/>
                      <a:moveTo>
                        <a:pt x="295" y="19"/>
                      </a:moveTo>
                      <a:cubicBezTo>
                        <a:pt x="296" y="18"/>
                        <a:pt x="296" y="18"/>
                        <a:pt x="297" y="18"/>
                      </a:cubicBezTo>
                      <a:cubicBezTo>
                        <a:pt x="297" y="18"/>
                        <a:pt x="297" y="18"/>
                        <a:pt x="297" y="18"/>
                      </a:cubicBezTo>
                      <a:cubicBezTo>
                        <a:pt x="297" y="18"/>
                        <a:pt x="297" y="18"/>
                        <a:pt x="297" y="18"/>
                      </a:cubicBezTo>
                      <a:cubicBezTo>
                        <a:pt x="297" y="19"/>
                        <a:pt x="296" y="19"/>
                        <a:pt x="296" y="19"/>
                      </a:cubicBezTo>
                      <a:cubicBezTo>
                        <a:pt x="298" y="22"/>
                        <a:pt x="301" y="21"/>
                        <a:pt x="303" y="23"/>
                      </a:cubicBezTo>
                      <a:cubicBezTo>
                        <a:pt x="300" y="22"/>
                        <a:pt x="296" y="21"/>
                        <a:pt x="295" y="19"/>
                      </a:cubicBezTo>
                      <a:close/>
                      <a:moveTo>
                        <a:pt x="304" y="23"/>
                      </a:moveTo>
                      <a:cubicBezTo>
                        <a:pt x="304" y="22"/>
                        <a:pt x="304" y="22"/>
                        <a:pt x="304" y="22"/>
                      </a:cubicBezTo>
                      <a:cubicBezTo>
                        <a:pt x="308" y="24"/>
                        <a:pt x="308" y="24"/>
                        <a:pt x="308" y="24"/>
                      </a:cubicBezTo>
                      <a:cubicBezTo>
                        <a:pt x="307" y="24"/>
                        <a:pt x="304" y="25"/>
                        <a:pt x="304" y="23"/>
                      </a:cubicBezTo>
                      <a:close/>
                      <a:moveTo>
                        <a:pt x="318" y="33"/>
                      </a:moveTo>
                      <a:cubicBezTo>
                        <a:pt x="319" y="32"/>
                        <a:pt x="319" y="34"/>
                        <a:pt x="320" y="35"/>
                      </a:cubicBezTo>
                      <a:cubicBezTo>
                        <a:pt x="319" y="35"/>
                        <a:pt x="318" y="34"/>
                        <a:pt x="318" y="33"/>
                      </a:cubicBezTo>
                      <a:close/>
                      <a:moveTo>
                        <a:pt x="41" y="85"/>
                      </a:moveTo>
                      <a:cubicBezTo>
                        <a:pt x="41" y="85"/>
                        <a:pt x="41" y="85"/>
                        <a:pt x="41" y="85"/>
                      </a:cubicBezTo>
                      <a:cubicBezTo>
                        <a:pt x="41" y="85"/>
                        <a:pt x="41" y="84"/>
                        <a:pt x="42" y="84"/>
                      </a:cubicBezTo>
                      <a:lnTo>
                        <a:pt x="41" y="85"/>
                      </a:lnTo>
                      <a:close/>
                      <a:moveTo>
                        <a:pt x="49" y="173"/>
                      </a:moveTo>
                      <a:cubicBezTo>
                        <a:pt x="49" y="173"/>
                        <a:pt x="49" y="173"/>
                        <a:pt x="49" y="173"/>
                      </a:cubicBezTo>
                      <a:cubicBezTo>
                        <a:pt x="49" y="173"/>
                        <a:pt x="49" y="173"/>
                        <a:pt x="49" y="173"/>
                      </a:cubicBezTo>
                      <a:close/>
                      <a:moveTo>
                        <a:pt x="48" y="180"/>
                      </a:moveTo>
                      <a:cubicBezTo>
                        <a:pt x="48" y="179"/>
                        <a:pt x="48" y="179"/>
                        <a:pt x="48" y="179"/>
                      </a:cubicBezTo>
                      <a:cubicBezTo>
                        <a:pt x="48" y="180"/>
                        <a:pt x="48" y="180"/>
                        <a:pt x="48" y="180"/>
                      </a:cubicBezTo>
                      <a:close/>
                      <a:moveTo>
                        <a:pt x="51" y="185"/>
                      </a:moveTo>
                      <a:cubicBezTo>
                        <a:pt x="52" y="187"/>
                        <a:pt x="52" y="187"/>
                        <a:pt x="52" y="187"/>
                      </a:cubicBezTo>
                      <a:cubicBezTo>
                        <a:pt x="51" y="186"/>
                        <a:pt x="51" y="186"/>
                        <a:pt x="51" y="186"/>
                      </a:cubicBezTo>
                      <a:cubicBezTo>
                        <a:pt x="51" y="186"/>
                        <a:pt x="52" y="185"/>
                        <a:pt x="51" y="185"/>
                      </a:cubicBezTo>
                      <a:close/>
                      <a:moveTo>
                        <a:pt x="51" y="195"/>
                      </a:moveTo>
                      <a:cubicBezTo>
                        <a:pt x="51" y="194"/>
                        <a:pt x="51" y="194"/>
                        <a:pt x="51" y="194"/>
                      </a:cubicBezTo>
                      <a:cubicBezTo>
                        <a:pt x="52" y="194"/>
                        <a:pt x="52" y="194"/>
                        <a:pt x="52" y="194"/>
                      </a:cubicBezTo>
                      <a:cubicBezTo>
                        <a:pt x="52" y="195"/>
                        <a:pt x="52" y="195"/>
                        <a:pt x="52" y="195"/>
                      </a:cubicBezTo>
                      <a:lnTo>
                        <a:pt x="51" y="195"/>
                      </a:lnTo>
                      <a:close/>
                      <a:moveTo>
                        <a:pt x="51" y="188"/>
                      </a:moveTo>
                      <a:cubicBezTo>
                        <a:pt x="52" y="192"/>
                        <a:pt x="52" y="192"/>
                        <a:pt x="52" y="192"/>
                      </a:cubicBezTo>
                      <a:cubicBezTo>
                        <a:pt x="51" y="191"/>
                        <a:pt x="51" y="190"/>
                        <a:pt x="51" y="188"/>
                      </a:cubicBezTo>
                      <a:close/>
                      <a:moveTo>
                        <a:pt x="144" y="39"/>
                      </a:moveTo>
                      <a:cubicBezTo>
                        <a:pt x="144" y="39"/>
                        <a:pt x="144" y="39"/>
                        <a:pt x="144" y="39"/>
                      </a:cubicBezTo>
                      <a:cubicBezTo>
                        <a:pt x="144" y="39"/>
                        <a:pt x="144" y="39"/>
                        <a:pt x="144" y="39"/>
                      </a:cubicBezTo>
                      <a:cubicBezTo>
                        <a:pt x="145" y="38"/>
                        <a:pt x="145" y="38"/>
                        <a:pt x="145" y="38"/>
                      </a:cubicBezTo>
                      <a:lnTo>
                        <a:pt x="144" y="39"/>
                      </a:lnTo>
                      <a:close/>
                      <a:moveTo>
                        <a:pt x="327" y="303"/>
                      </a:moveTo>
                      <a:cubicBezTo>
                        <a:pt x="326" y="303"/>
                        <a:pt x="326" y="304"/>
                        <a:pt x="325" y="303"/>
                      </a:cubicBezTo>
                      <a:cubicBezTo>
                        <a:pt x="327" y="303"/>
                        <a:pt x="327" y="303"/>
                        <a:pt x="327" y="303"/>
                      </a:cubicBezTo>
                      <a:close/>
                      <a:moveTo>
                        <a:pt x="234" y="83"/>
                      </a:moveTo>
                      <a:cubicBezTo>
                        <a:pt x="234" y="83"/>
                        <a:pt x="234" y="83"/>
                        <a:pt x="234" y="83"/>
                      </a:cubicBezTo>
                      <a:cubicBezTo>
                        <a:pt x="234" y="83"/>
                        <a:pt x="234" y="83"/>
                        <a:pt x="234" y="83"/>
                      </a:cubicBezTo>
                      <a:close/>
                      <a:moveTo>
                        <a:pt x="232" y="83"/>
                      </a:moveTo>
                      <a:cubicBezTo>
                        <a:pt x="232" y="83"/>
                        <a:pt x="232" y="83"/>
                        <a:pt x="232" y="83"/>
                      </a:cubicBezTo>
                      <a:cubicBezTo>
                        <a:pt x="232" y="82"/>
                        <a:pt x="232" y="82"/>
                        <a:pt x="232" y="82"/>
                      </a:cubicBezTo>
                      <a:lnTo>
                        <a:pt x="232" y="83"/>
                      </a:lnTo>
                      <a:close/>
                      <a:moveTo>
                        <a:pt x="196" y="83"/>
                      </a:moveTo>
                      <a:cubicBezTo>
                        <a:pt x="197" y="83"/>
                        <a:pt x="197" y="83"/>
                        <a:pt x="197" y="83"/>
                      </a:cubicBezTo>
                      <a:cubicBezTo>
                        <a:pt x="198" y="83"/>
                        <a:pt x="198" y="83"/>
                        <a:pt x="198" y="83"/>
                      </a:cubicBezTo>
                      <a:cubicBezTo>
                        <a:pt x="198" y="84"/>
                        <a:pt x="198" y="84"/>
                        <a:pt x="198" y="84"/>
                      </a:cubicBezTo>
                      <a:cubicBezTo>
                        <a:pt x="198" y="84"/>
                        <a:pt x="197" y="84"/>
                        <a:pt x="196" y="83"/>
                      </a:cubicBezTo>
                      <a:close/>
                      <a:moveTo>
                        <a:pt x="247" y="97"/>
                      </a:moveTo>
                      <a:cubicBezTo>
                        <a:pt x="248" y="97"/>
                        <a:pt x="248" y="97"/>
                        <a:pt x="248" y="97"/>
                      </a:cubicBezTo>
                      <a:cubicBezTo>
                        <a:pt x="248" y="97"/>
                        <a:pt x="248" y="97"/>
                        <a:pt x="248" y="97"/>
                      </a:cubicBezTo>
                      <a:lnTo>
                        <a:pt x="247" y="97"/>
                      </a:lnTo>
                      <a:close/>
                      <a:moveTo>
                        <a:pt x="234" y="82"/>
                      </a:moveTo>
                      <a:cubicBezTo>
                        <a:pt x="234" y="82"/>
                        <a:pt x="234" y="82"/>
                        <a:pt x="234" y="82"/>
                      </a:cubicBezTo>
                      <a:cubicBezTo>
                        <a:pt x="234" y="82"/>
                        <a:pt x="234" y="82"/>
                        <a:pt x="234" y="82"/>
                      </a:cubicBezTo>
                      <a:close/>
                      <a:moveTo>
                        <a:pt x="355" y="273"/>
                      </a:moveTo>
                      <a:cubicBezTo>
                        <a:pt x="356" y="272"/>
                        <a:pt x="356" y="272"/>
                        <a:pt x="356" y="272"/>
                      </a:cubicBezTo>
                      <a:cubicBezTo>
                        <a:pt x="356" y="273"/>
                        <a:pt x="356" y="273"/>
                        <a:pt x="356" y="273"/>
                      </a:cubicBezTo>
                      <a:lnTo>
                        <a:pt x="355" y="273"/>
                      </a:lnTo>
                      <a:close/>
                      <a:moveTo>
                        <a:pt x="96" y="287"/>
                      </a:moveTo>
                      <a:cubicBezTo>
                        <a:pt x="95" y="287"/>
                        <a:pt x="95" y="287"/>
                        <a:pt x="94" y="286"/>
                      </a:cubicBezTo>
                      <a:cubicBezTo>
                        <a:pt x="94" y="285"/>
                        <a:pt x="94" y="285"/>
                        <a:pt x="94" y="285"/>
                      </a:cubicBezTo>
                      <a:cubicBezTo>
                        <a:pt x="95" y="286"/>
                        <a:pt x="95" y="286"/>
                        <a:pt x="96" y="287"/>
                      </a:cubicBezTo>
                      <a:close/>
                      <a:moveTo>
                        <a:pt x="96" y="288"/>
                      </a:moveTo>
                      <a:cubicBezTo>
                        <a:pt x="98" y="290"/>
                        <a:pt x="100" y="293"/>
                        <a:pt x="101" y="296"/>
                      </a:cubicBezTo>
                      <a:cubicBezTo>
                        <a:pt x="101" y="295"/>
                        <a:pt x="100" y="294"/>
                        <a:pt x="99" y="293"/>
                      </a:cubicBezTo>
                      <a:cubicBezTo>
                        <a:pt x="98" y="292"/>
                        <a:pt x="98" y="290"/>
                        <a:pt x="96" y="291"/>
                      </a:cubicBezTo>
                      <a:cubicBezTo>
                        <a:pt x="94" y="288"/>
                        <a:pt x="94" y="288"/>
                        <a:pt x="94" y="288"/>
                      </a:cubicBezTo>
                      <a:cubicBezTo>
                        <a:pt x="95" y="287"/>
                        <a:pt x="96" y="288"/>
                        <a:pt x="96" y="288"/>
                      </a:cubicBezTo>
                      <a:close/>
                      <a:moveTo>
                        <a:pt x="331" y="307"/>
                      </a:moveTo>
                      <a:cubicBezTo>
                        <a:pt x="331" y="307"/>
                        <a:pt x="331" y="307"/>
                        <a:pt x="332" y="307"/>
                      </a:cubicBezTo>
                      <a:cubicBezTo>
                        <a:pt x="332" y="307"/>
                        <a:pt x="332" y="307"/>
                        <a:pt x="332" y="307"/>
                      </a:cubicBezTo>
                      <a:lnTo>
                        <a:pt x="331" y="307"/>
                      </a:lnTo>
                      <a:close/>
                      <a:moveTo>
                        <a:pt x="334" y="305"/>
                      </a:moveTo>
                      <a:cubicBezTo>
                        <a:pt x="334" y="305"/>
                        <a:pt x="334" y="305"/>
                        <a:pt x="334" y="305"/>
                      </a:cubicBezTo>
                      <a:cubicBezTo>
                        <a:pt x="333" y="305"/>
                        <a:pt x="333" y="305"/>
                        <a:pt x="333" y="305"/>
                      </a:cubicBezTo>
                      <a:cubicBezTo>
                        <a:pt x="333" y="305"/>
                        <a:pt x="333" y="305"/>
                        <a:pt x="333" y="305"/>
                      </a:cubicBezTo>
                      <a:cubicBezTo>
                        <a:pt x="332" y="304"/>
                        <a:pt x="333" y="303"/>
                        <a:pt x="333" y="302"/>
                      </a:cubicBezTo>
                      <a:cubicBezTo>
                        <a:pt x="334" y="302"/>
                        <a:pt x="334" y="302"/>
                        <a:pt x="334" y="301"/>
                      </a:cubicBezTo>
                      <a:cubicBezTo>
                        <a:pt x="334" y="300"/>
                        <a:pt x="334" y="300"/>
                        <a:pt x="334" y="299"/>
                      </a:cubicBezTo>
                      <a:cubicBezTo>
                        <a:pt x="334" y="299"/>
                        <a:pt x="335" y="299"/>
                        <a:pt x="336" y="298"/>
                      </a:cubicBezTo>
                      <a:cubicBezTo>
                        <a:pt x="335" y="297"/>
                        <a:pt x="335" y="297"/>
                        <a:pt x="335" y="297"/>
                      </a:cubicBezTo>
                      <a:cubicBezTo>
                        <a:pt x="336" y="297"/>
                        <a:pt x="336" y="297"/>
                        <a:pt x="336" y="297"/>
                      </a:cubicBezTo>
                      <a:cubicBezTo>
                        <a:pt x="337" y="299"/>
                        <a:pt x="336" y="301"/>
                        <a:pt x="337" y="303"/>
                      </a:cubicBezTo>
                      <a:lnTo>
                        <a:pt x="334" y="305"/>
                      </a:lnTo>
                      <a:close/>
                      <a:moveTo>
                        <a:pt x="202" y="21"/>
                      </a:moveTo>
                      <a:cubicBezTo>
                        <a:pt x="203" y="22"/>
                        <a:pt x="203" y="24"/>
                        <a:pt x="202" y="24"/>
                      </a:cubicBezTo>
                      <a:cubicBezTo>
                        <a:pt x="202" y="24"/>
                        <a:pt x="202" y="24"/>
                        <a:pt x="202" y="24"/>
                      </a:cubicBezTo>
                      <a:cubicBezTo>
                        <a:pt x="198" y="25"/>
                        <a:pt x="194" y="25"/>
                        <a:pt x="191" y="26"/>
                      </a:cubicBezTo>
                      <a:cubicBezTo>
                        <a:pt x="191" y="23"/>
                        <a:pt x="194" y="24"/>
                        <a:pt x="196" y="23"/>
                      </a:cubicBezTo>
                      <a:cubicBezTo>
                        <a:pt x="197" y="21"/>
                        <a:pt x="199" y="24"/>
                        <a:pt x="199" y="22"/>
                      </a:cubicBezTo>
                      <a:cubicBezTo>
                        <a:pt x="200" y="21"/>
                        <a:pt x="201" y="21"/>
                        <a:pt x="202" y="21"/>
                      </a:cubicBezTo>
                      <a:close/>
                      <a:moveTo>
                        <a:pt x="103" y="75"/>
                      </a:moveTo>
                      <a:cubicBezTo>
                        <a:pt x="102" y="75"/>
                        <a:pt x="102" y="75"/>
                        <a:pt x="102" y="75"/>
                      </a:cubicBezTo>
                      <a:cubicBezTo>
                        <a:pt x="105" y="73"/>
                        <a:pt x="105" y="73"/>
                        <a:pt x="105" y="73"/>
                      </a:cubicBezTo>
                      <a:lnTo>
                        <a:pt x="103" y="75"/>
                      </a:lnTo>
                      <a:close/>
                      <a:moveTo>
                        <a:pt x="90" y="281"/>
                      </a:moveTo>
                      <a:cubicBezTo>
                        <a:pt x="90" y="281"/>
                        <a:pt x="90" y="281"/>
                        <a:pt x="90" y="281"/>
                      </a:cubicBezTo>
                      <a:cubicBezTo>
                        <a:pt x="90" y="281"/>
                        <a:pt x="90" y="281"/>
                        <a:pt x="90" y="281"/>
                      </a:cubicBezTo>
                      <a:cubicBezTo>
                        <a:pt x="89" y="280"/>
                        <a:pt x="89" y="280"/>
                        <a:pt x="88" y="279"/>
                      </a:cubicBezTo>
                      <a:cubicBezTo>
                        <a:pt x="88" y="278"/>
                        <a:pt x="89" y="279"/>
                        <a:pt x="90" y="279"/>
                      </a:cubicBezTo>
                      <a:cubicBezTo>
                        <a:pt x="90" y="280"/>
                        <a:pt x="91" y="280"/>
                        <a:pt x="91" y="281"/>
                      </a:cubicBezTo>
                      <a:cubicBezTo>
                        <a:pt x="91" y="282"/>
                        <a:pt x="91" y="282"/>
                        <a:pt x="91" y="282"/>
                      </a:cubicBezTo>
                      <a:cubicBezTo>
                        <a:pt x="92" y="282"/>
                        <a:pt x="92" y="282"/>
                        <a:pt x="92" y="282"/>
                      </a:cubicBezTo>
                      <a:cubicBezTo>
                        <a:pt x="92" y="282"/>
                        <a:pt x="92" y="282"/>
                        <a:pt x="92" y="282"/>
                      </a:cubicBezTo>
                      <a:cubicBezTo>
                        <a:pt x="94" y="283"/>
                        <a:pt x="94" y="283"/>
                        <a:pt x="94" y="283"/>
                      </a:cubicBezTo>
                      <a:cubicBezTo>
                        <a:pt x="94" y="284"/>
                        <a:pt x="94" y="284"/>
                        <a:pt x="94" y="284"/>
                      </a:cubicBezTo>
                      <a:cubicBezTo>
                        <a:pt x="93" y="283"/>
                        <a:pt x="93" y="283"/>
                        <a:pt x="93" y="283"/>
                      </a:cubicBezTo>
                      <a:cubicBezTo>
                        <a:pt x="93" y="284"/>
                        <a:pt x="93" y="284"/>
                        <a:pt x="93" y="284"/>
                      </a:cubicBezTo>
                      <a:cubicBezTo>
                        <a:pt x="93" y="283"/>
                        <a:pt x="93" y="283"/>
                        <a:pt x="93" y="283"/>
                      </a:cubicBezTo>
                      <a:cubicBezTo>
                        <a:pt x="92" y="283"/>
                        <a:pt x="92" y="284"/>
                        <a:pt x="92" y="285"/>
                      </a:cubicBezTo>
                      <a:cubicBezTo>
                        <a:pt x="91" y="284"/>
                        <a:pt x="90" y="283"/>
                        <a:pt x="90" y="281"/>
                      </a:cubicBezTo>
                      <a:close/>
                      <a:moveTo>
                        <a:pt x="325" y="46"/>
                      </a:moveTo>
                      <a:cubicBezTo>
                        <a:pt x="325" y="47"/>
                        <a:pt x="325" y="47"/>
                        <a:pt x="325" y="47"/>
                      </a:cubicBezTo>
                      <a:cubicBezTo>
                        <a:pt x="324" y="48"/>
                        <a:pt x="324" y="48"/>
                        <a:pt x="324" y="48"/>
                      </a:cubicBezTo>
                      <a:lnTo>
                        <a:pt x="325" y="46"/>
                      </a:lnTo>
                      <a:close/>
                      <a:moveTo>
                        <a:pt x="251" y="8"/>
                      </a:moveTo>
                      <a:cubicBezTo>
                        <a:pt x="251" y="8"/>
                        <a:pt x="251" y="8"/>
                        <a:pt x="251" y="8"/>
                      </a:cubicBezTo>
                      <a:cubicBezTo>
                        <a:pt x="247" y="8"/>
                        <a:pt x="242" y="11"/>
                        <a:pt x="239" y="9"/>
                      </a:cubicBezTo>
                      <a:cubicBezTo>
                        <a:pt x="239" y="7"/>
                        <a:pt x="236" y="10"/>
                        <a:pt x="236" y="8"/>
                      </a:cubicBezTo>
                      <a:cubicBezTo>
                        <a:pt x="241" y="7"/>
                        <a:pt x="246" y="8"/>
                        <a:pt x="251" y="8"/>
                      </a:cubicBezTo>
                      <a:close/>
                      <a:moveTo>
                        <a:pt x="144" y="38"/>
                      </a:moveTo>
                      <a:cubicBezTo>
                        <a:pt x="143" y="38"/>
                        <a:pt x="143" y="38"/>
                        <a:pt x="143" y="38"/>
                      </a:cubicBezTo>
                      <a:cubicBezTo>
                        <a:pt x="143" y="38"/>
                        <a:pt x="143" y="38"/>
                        <a:pt x="143" y="38"/>
                      </a:cubicBezTo>
                      <a:lnTo>
                        <a:pt x="144" y="38"/>
                      </a:lnTo>
                      <a:close/>
                      <a:moveTo>
                        <a:pt x="118" y="60"/>
                      </a:moveTo>
                      <a:cubicBezTo>
                        <a:pt x="118" y="61"/>
                        <a:pt x="118" y="61"/>
                        <a:pt x="118" y="61"/>
                      </a:cubicBezTo>
                      <a:cubicBezTo>
                        <a:pt x="117" y="61"/>
                        <a:pt x="117" y="61"/>
                        <a:pt x="117" y="61"/>
                      </a:cubicBezTo>
                      <a:cubicBezTo>
                        <a:pt x="117" y="60"/>
                        <a:pt x="117" y="60"/>
                        <a:pt x="118" y="60"/>
                      </a:cubicBezTo>
                      <a:close/>
                      <a:moveTo>
                        <a:pt x="98" y="75"/>
                      </a:moveTo>
                      <a:cubicBezTo>
                        <a:pt x="98" y="75"/>
                        <a:pt x="97" y="75"/>
                        <a:pt x="97" y="74"/>
                      </a:cubicBezTo>
                      <a:cubicBezTo>
                        <a:pt x="98" y="73"/>
                        <a:pt x="100" y="74"/>
                        <a:pt x="100" y="73"/>
                      </a:cubicBezTo>
                      <a:cubicBezTo>
                        <a:pt x="102" y="71"/>
                        <a:pt x="103" y="68"/>
                        <a:pt x="106" y="69"/>
                      </a:cubicBezTo>
                      <a:cubicBezTo>
                        <a:pt x="105" y="66"/>
                        <a:pt x="108" y="67"/>
                        <a:pt x="110" y="66"/>
                      </a:cubicBezTo>
                      <a:cubicBezTo>
                        <a:pt x="110" y="66"/>
                        <a:pt x="110" y="65"/>
                        <a:pt x="110" y="65"/>
                      </a:cubicBezTo>
                      <a:cubicBezTo>
                        <a:pt x="111" y="65"/>
                        <a:pt x="113" y="64"/>
                        <a:pt x="113" y="63"/>
                      </a:cubicBezTo>
                      <a:cubicBezTo>
                        <a:pt x="114" y="63"/>
                        <a:pt x="114" y="63"/>
                        <a:pt x="114" y="63"/>
                      </a:cubicBezTo>
                      <a:cubicBezTo>
                        <a:pt x="114" y="66"/>
                        <a:pt x="109" y="65"/>
                        <a:pt x="110" y="67"/>
                      </a:cubicBezTo>
                      <a:cubicBezTo>
                        <a:pt x="105" y="68"/>
                        <a:pt x="102" y="73"/>
                        <a:pt x="98" y="75"/>
                      </a:cubicBezTo>
                      <a:close/>
                      <a:moveTo>
                        <a:pt x="97" y="80"/>
                      </a:moveTo>
                      <a:cubicBezTo>
                        <a:pt x="98" y="81"/>
                        <a:pt x="98" y="81"/>
                        <a:pt x="98" y="81"/>
                      </a:cubicBezTo>
                      <a:cubicBezTo>
                        <a:pt x="97" y="81"/>
                        <a:pt x="97" y="81"/>
                        <a:pt x="97" y="81"/>
                      </a:cubicBezTo>
                      <a:lnTo>
                        <a:pt x="97" y="80"/>
                      </a:lnTo>
                      <a:close/>
                      <a:moveTo>
                        <a:pt x="63" y="255"/>
                      </a:moveTo>
                      <a:cubicBezTo>
                        <a:pt x="63" y="255"/>
                        <a:pt x="63" y="255"/>
                        <a:pt x="63" y="255"/>
                      </a:cubicBezTo>
                      <a:cubicBezTo>
                        <a:pt x="64" y="256"/>
                        <a:pt x="64" y="256"/>
                        <a:pt x="64" y="256"/>
                      </a:cubicBezTo>
                      <a:lnTo>
                        <a:pt x="63" y="255"/>
                      </a:lnTo>
                      <a:close/>
                      <a:moveTo>
                        <a:pt x="65" y="254"/>
                      </a:moveTo>
                      <a:cubicBezTo>
                        <a:pt x="65" y="252"/>
                        <a:pt x="62" y="251"/>
                        <a:pt x="64" y="250"/>
                      </a:cubicBezTo>
                      <a:cubicBezTo>
                        <a:pt x="66" y="249"/>
                        <a:pt x="68" y="251"/>
                        <a:pt x="68" y="252"/>
                      </a:cubicBezTo>
                      <a:cubicBezTo>
                        <a:pt x="68" y="255"/>
                        <a:pt x="66" y="251"/>
                        <a:pt x="65" y="254"/>
                      </a:cubicBezTo>
                      <a:close/>
                      <a:moveTo>
                        <a:pt x="77" y="269"/>
                      </a:moveTo>
                      <a:cubicBezTo>
                        <a:pt x="75" y="269"/>
                        <a:pt x="76" y="267"/>
                        <a:pt x="76" y="266"/>
                      </a:cubicBezTo>
                      <a:cubicBezTo>
                        <a:pt x="77" y="267"/>
                        <a:pt x="78" y="268"/>
                        <a:pt x="77" y="269"/>
                      </a:cubicBezTo>
                      <a:close/>
                      <a:moveTo>
                        <a:pt x="77" y="271"/>
                      </a:moveTo>
                      <a:cubicBezTo>
                        <a:pt x="78" y="270"/>
                        <a:pt x="78" y="271"/>
                        <a:pt x="79" y="270"/>
                      </a:cubicBezTo>
                      <a:cubicBezTo>
                        <a:pt x="80" y="271"/>
                        <a:pt x="81" y="273"/>
                        <a:pt x="81" y="275"/>
                      </a:cubicBezTo>
                      <a:cubicBezTo>
                        <a:pt x="81" y="272"/>
                        <a:pt x="78" y="273"/>
                        <a:pt x="77" y="271"/>
                      </a:cubicBezTo>
                      <a:close/>
                      <a:moveTo>
                        <a:pt x="287" y="355"/>
                      </a:moveTo>
                      <a:cubicBezTo>
                        <a:pt x="286" y="355"/>
                        <a:pt x="285" y="356"/>
                        <a:pt x="284" y="357"/>
                      </a:cubicBezTo>
                      <a:cubicBezTo>
                        <a:pt x="285" y="356"/>
                        <a:pt x="286" y="355"/>
                        <a:pt x="287" y="355"/>
                      </a:cubicBezTo>
                      <a:close/>
                      <a:moveTo>
                        <a:pt x="291" y="353"/>
                      </a:moveTo>
                      <a:cubicBezTo>
                        <a:pt x="292" y="351"/>
                        <a:pt x="294" y="350"/>
                        <a:pt x="297" y="349"/>
                      </a:cubicBezTo>
                      <a:cubicBezTo>
                        <a:pt x="295" y="351"/>
                        <a:pt x="293" y="352"/>
                        <a:pt x="291" y="353"/>
                      </a:cubicBezTo>
                      <a:close/>
                      <a:moveTo>
                        <a:pt x="329" y="342"/>
                      </a:moveTo>
                      <a:cubicBezTo>
                        <a:pt x="328" y="340"/>
                        <a:pt x="330" y="341"/>
                        <a:pt x="330" y="340"/>
                      </a:cubicBezTo>
                      <a:cubicBezTo>
                        <a:pt x="330" y="341"/>
                        <a:pt x="330" y="343"/>
                        <a:pt x="329" y="342"/>
                      </a:cubicBezTo>
                      <a:close/>
                      <a:moveTo>
                        <a:pt x="377" y="306"/>
                      </a:moveTo>
                      <a:cubicBezTo>
                        <a:pt x="377" y="305"/>
                        <a:pt x="377" y="305"/>
                        <a:pt x="377" y="305"/>
                      </a:cubicBezTo>
                      <a:cubicBezTo>
                        <a:pt x="377" y="305"/>
                        <a:pt x="377" y="305"/>
                        <a:pt x="377" y="305"/>
                      </a:cubicBezTo>
                      <a:cubicBezTo>
                        <a:pt x="377" y="306"/>
                        <a:pt x="377" y="306"/>
                        <a:pt x="377" y="306"/>
                      </a:cubicBezTo>
                      <a:close/>
                      <a:moveTo>
                        <a:pt x="411" y="235"/>
                      </a:moveTo>
                      <a:cubicBezTo>
                        <a:pt x="411" y="239"/>
                        <a:pt x="407" y="242"/>
                        <a:pt x="406" y="245"/>
                      </a:cubicBezTo>
                      <a:cubicBezTo>
                        <a:pt x="404" y="247"/>
                        <a:pt x="402" y="249"/>
                        <a:pt x="399" y="249"/>
                      </a:cubicBezTo>
                      <a:cubicBezTo>
                        <a:pt x="399" y="249"/>
                        <a:pt x="399" y="249"/>
                        <a:pt x="399" y="248"/>
                      </a:cubicBezTo>
                      <a:cubicBezTo>
                        <a:pt x="398" y="249"/>
                        <a:pt x="398" y="249"/>
                        <a:pt x="398" y="249"/>
                      </a:cubicBezTo>
                      <a:cubicBezTo>
                        <a:pt x="398" y="249"/>
                        <a:pt x="399" y="250"/>
                        <a:pt x="399" y="250"/>
                      </a:cubicBezTo>
                      <a:cubicBezTo>
                        <a:pt x="398" y="251"/>
                        <a:pt x="398" y="251"/>
                        <a:pt x="398" y="251"/>
                      </a:cubicBezTo>
                      <a:cubicBezTo>
                        <a:pt x="397" y="248"/>
                        <a:pt x="398" y="245"/>
                        <a:pt x="399" y="242"/>
                      </a:cubicBezTo>
                      <a:cubicBezTo>
                        <a:pt x="399" y="241"/>
                        <a:pt x="399" y="240"/>
                        <a:pt x="399" y="239"/>
                      </a:cubicBezTo>
                      <a:cubicBezTo>
                        <a:pt x="399" y="239"/>
                        <a:pt x="399" y="239"/>
                        <a:pt x="399" y="239"/>
                      </a:cubicBezTo>
                      <a:cubicBezTo>
                        <a:pt x="399" y="238"/>
                        <a:pt x="399" y="238"/>
                        <a:pt x="399" y="238"/>
                      </a:cubicBezTo>
                      <a:cubicBezTo>
                        <a:pt x="402" y="233"/>
                        <a:pt x="405" y="229"/>
                        <a:pt x="405" y="223"/>
                      </a:cubicBezTo>
                      <a:cubicBezTo>
                        <a:pt x="406" y="214"/>
                        <a:pt x="404" y="204"/>
                        <a:pt x="410" y="195"/>
                      </a:cubicBezTo>
                      <a:cubicBezTo>
                        <a:pt x="412" y="187"/>
                        <a:pt x="408" y="181"/>
                        <a:pt x="408" y="173"/>
                      </a:cubicBezTo>
                      <a:cubicBezTo>
                        <a:pt x="404" y="162"/>
                        <a:pt x="399" y="152"/>
                        <a:pt x="392" y="142"/>
                      </a:cubicBezTo>
                      <a:cubicBezTo>
                        <a:pt x="391" y="142"/>
                        <a:pt x="392" y="141"/>
                        <a:pt x="392" y="140"/>
                      </a:cubicBezTo>
                      <a:cubicBezTo>
                        <a:pt x="388" y="136"/>
                        <a:pt x="386" y="131"/>
                        <a:pt x="383" y="127"/>
                      </a:cubicBezTo>
                      <a:cubicBezTo>
                        <a:pt x="381" y="124"/>
                        <a:pt x="377" y="122"/>
                        <a:pt x="378" y="118"/>
                      </a:cubicBezTo>
                      <a:cubicBezTo>
                        <a:pt x="377" y="118"/>
                        <a:pt x="377" y="118"/>
                        <a:pt x="377" y="118"/>
                      </a:cubicBezTo>
                      <a:cubicBezTo>
                        <a:pt x="376" y="115"/>
                        <a:pt x="376" y="113"/>
                        <a:pt x="374" y="111"/>
                      </a:cubicBezTo>
                      <a:cubicBezTo>
                        <a:pt x="375" y="109"/>
                        <a:pt x="372" y="107"/>
                        <a:pt x="373" y="106"/>
                      </a:cubicBezTo>
                      <a:cubicBezTo>
                        <a:pt x="371" y="105"/>
                        <a:pt x="372" y="102"/>
                        <a:pt x="370" y="102"/>
                      </a:cubicBezTo>
                      <a:cubicBezTo>
                        <a:pt x="369" y="97"/>
                        <a:pt x="364" y="94"/>
                        <a:pt x="364" y="89"/>
                      </a:cubicBezTo>
                      <a:cubicBezTo>
                        <a:pt x="362" y="90"/>
                        <a:pt x="361" y="86"/>
                        <a:pt x="360" y="85"/>
                      </a:cubicBezTo>
                      <a:cubicBezTo>
                        <a:pt x="360" y="82"/>
                        <a:pt x="358" y="81"/>
                        <a:pt x="357" y="79"/>
                      </a:cubicBezTo>
                      <a:cubicBezTo>
                        <a:pt x="356" y="78"/>
                        <a:pt x="355" y="77"/>
                        <a:pt x="354" y="75"/>
                      </a:cubicBezTo>
                      <a:cubicBezTo>
                        <a:pt x="354" y="76"/>
                        <a:pt x="353" y="75"/>
                        <a:pt x="353" y="76"/>
                      </a:cubicBezTo>
                      <a:cubicBezTo>
                        <a:pt x="350" y="72"/>
                        <a:pt x="346" y="68"/>
                        <a:pt x="343" y="65"/>
                      </a:cubicBezTo>
                      <a:cubicBezTo>
                        <a:pt x="341" y="64"/>
                        <a:pt x="340" y="62"/>
                        <a:pt x="339" y="61"/>
                      </a:cubicBezTo>
                      <a:cubicBezTo>
                        <a:pt x="341" y="63"/>
                        <a:pt x="344" y="62"/>
                        <a:pt x="346" y="65"/>
                      </a:cubicBezTo>
                      <a:cubicBezTo>
                        <a:pt x="351" y="66"/>
                        <a:pt x="354" y="69"/>
                        <a:pt x="358" y="72"/>
                      </a:cubicBezTo>
                      <a:cubicBezTo>
                        <a:pt x="361" y="76"/>
                        <a:pt x="363" y="80"/>
                        <a:pt x="364" y="85"/>
                      </a:cubicBezTo>
                      <a:cubicBezTo>
                        <a:pt x="363" y="81"/>
                        <a:pt x="362" y="79"/>
                        <a:pt x="361" y="76"/>
                      </a:cubicBezTo>
                      <a:cubicBezTo>
                        <a:pt x="363" y="78"/>
                        <a:pt x="366" y="80"/>
                        <a:pt x="366" y="82"/>
                      </a:cubicBezTo>
                      <a:cubicBezTo>
                        <a:pt x="369" y="84"/>
                        <a:pt x="371" y="87"/>
                        <a:pt x="373" y="90"/>
                      </a:cubicBezTo>
                      <a:cubicBezTo>
                        <a:pt x="373" y="89"/>
                        <a:pt x="374" y="89"/>
                        <a:pt x="374" y="90"/>
                      </a:cubicBezTo>
                      <a:cubicBezTo>
                        <a:pt x="379" y="94"/>
                        <a:pt x="382" y="99"/>
                        <a:pt x="387" y="104"/>
                      </a:cubicBezTo>
                      <a:cubicBezTo>
                        <a:pt x="387" y="104"/>
                        <a:pt x="387" y="105"/>
                        <a:pt x="388" y="104"/>
                      </a:cubicBezTo>
                      <a:cubicBezTo>
                        <a:pt x="388" y="103"/>
                        <a:pt x="388" y="103"/>
                        <a:pt x="388" y="103"/>
                      </a:cubicBezTo>
                      <a:cubicBezTo>
                        <a:pt x="390" y="105"/>
                        <a:pt x="391" y="107"/>
                        <a:pt x="392" y="110"/>
                      </a:cubicBezTo>
                      <a:cubicBezTo>
                        <a:pt x="399" y="115"/>
                        <a:pt x="402" y="121"/>
                        <a:pt x="405" y="127"/>
                      </a:cubicBezTo>
                      <a:cubicBezTo>
                        <a:pt x="405" y="129"/>
                        <a:pt x="406" y="130"/>
                        <a:pt x="407" y="130"/>
                      </a:cubicBezTo>
                      <a:cubicBezTo>
                        <a:pt x="415" y="141"/>
                        <a:pt x="421" y="155"/>
                        <a:pt x="422" y="168"/>
                      </a:cubicBezTo>
                      <a:cubicBezTo>
                        <a:pt x="424" y="168"/>
                        <a:pt x="423" y="166"/>
                        <a:pt x="424" y="166"/>
                      </a:cubicBezTo>
                      <a:cubicBezTo>
                        <a:pt x="425" y="169"/>
                        <a:pt x="423" y="175"/>
                        <a:pt x="423" y="179"/>
                      </a:cubicBezTo>
                      <a:cubicBezTo>
                        <a:pt x="422" y="179"/>
                        <a:pt x="422" y="178"/>
                        <a:pt x="421" y="177"/>
                      </a:cubicBezTo>
                      <a:cubicBezTo>
                        <a:pt x="420" y="178"/>
                        <a:pt x="420" y="178"/>
                        <a:pt x="420" y="178"/>
                      </a:cubicBezTo>
                      <a:cubicBezTo>
                        <a:pt x="421" y="179"/>
                        <a:pt x="420" y="180"/>
                        <a:pt x="421" y="181"/>
                      </a:cubicBezTo>
                      <a:cubicBezTo>
                        <a:pt x="422" y="180"/>
                        <a:pt x="423" y="181"/>
                        <a:pt x="423" y="180"/>
                      </a:cubicBezTo>
                      <a:cubicBezTo>
                        <a:pt x="423" y="180"/>
                        <a:pt x="423" y="181"/>
                        <a:pt x="424" y="181"/>
                      </a:cubicBezTo>
                      <a:cubicBezTo>
                        <a:pt x="424" y="180"/>
                        <a:pt x="424" y="179"/>
                        <a:pt x="424" y="177"/>
                      </a:cubicBezTo>
                      <a:cubicBezTo>
                        <a:pt x="425" y="176"/>
                        <a:pt x="425" y="174"/>
                        <a:pt x="425" y="173"/>
                      </a:cubicBezTo>
                      <a:cubicBezTo>
                        <a:pt x="426" y="173"/>
                        <a:pt x="426" y="173"/>
                        <a:pt x="426" y="173"/>
                      </a:cubicBezTo>
                      <a:cubicBezTo>
                        <a:pt x="426" y="180"/>
                        <a:pt x="423" y="188"/>
                        <a:pt x="425" y="195"/>
                      </a:cubicBezTo>
                      <a:cubicBezTo>
                        <a:pt x="423" y="199"/>
                        <a:pt x="424" y="206"/>
                        <a:pt x="420" y="210"/>
                      </a:cubicBezTo>
                      <a:cubicBezTo>
                        <a:pt x="418" y="213"/>
                        <a:pt x="417" y="217"/>
                        <a:pt x="414" y="220"/>
                      </a:cubicBezTo>
                      <a:cubicBezTo>
                        <a:pt x="415" y="221"/>
                        <a:pt x="415" y="220"/>
                        <a:pt x="416" y="220"/>
                      </a:cubicBezTo>
                      <a:cubicBezTo>
                        <a:pt x="417" y="217"/>
                        <a:pt x="420" y="212"/>
                        <a:pt x="423" y="209"/>
                      </a:cubicBezTo>
                      <a:cubicBezTo>
                        <a:pt x="424" y="216"/>
                        <a:pt x="416" y="219"/>
                        <a:pt x="416" y="225"/>
                      </a:cubicBezTo>
                      <a:cubicBezTo>
                        <a:pt x="413" y="228"/>
                        <a:pt x="414" y="233"/>
                        <a:pt x="411" y="2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3740"/>
                <p:cNvSpPr/>
                <p:nvPr/>
              </p:nvSpPr>
              <p:spPr bwMode="auto">
                <a:xfrm>
                  <a:off x="7192963" y="2814638"/>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3741"/>
                <p:cNvSpPr/>
                <p:nvPr/>
              </p:nvSpPr>
              <p:spPr bwMode="auto">
                <a:xfrm>
                  <a:off x="7294563" y="2814638"/>
                  <a:ext cx="9525" cy="4763"/>
                </a:xfrm>
                <a:custGeom>
                  <a:avLst/>
                  <a:gdLst>
                    <a:gd name="T0" fmla="*/ 0 w 7"/>
                    <a:gd name="T1" fmla="*/ 1 h 3"/>
                    <a:gd name="T2" fmla="*/ 7 w 7"/>
                    <a:gd name="T3" fmla="*/ 2 h 3"/>
                    <a:gd name="T4" fmla="*/ 0 w 7"/>
                    <a:gd name="T5" fmla="*/ 1 h 3"/>
                  </a:gdLst>
                  <a:ahLst/>
                  <a:cxnLst>
                    <a:cxn ang="0">
                      <a:pos x="T0" y="T1"/>
                    </a:cxn>
                    <a:cxn ang="0">
                      <a:pos x="T2" y="T3"/>
                    </a:cxn>
                    <a:cxn ang="0">
                      <a:pos x="T4" y="T5"/>
                    </a:cxn>
                  </a:cxnLst>
                  <a:rect l="0" t="0" r="r" b="b"/>
                  <a:pathLst>
                    <a:path w="7" h="3">
                      <a:moveTo>
                        <a:pt x="0" y="1"/>
                      </a:moveTo>
                      <a:cubicBezTo>
                        <a:pt x="2" y="1"/>
                        <a:pt x="4" y="3"/>
                        <a:pt x="7" y="2"/>
                      </a:cubicBezTo>
                      <a:cubicBezTo>
                        <a:pt x="5" y="2"/>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3742"/>
                <p:cNvSpPr/>
                <p:nvPr/>
              </p:nvSpPr>
              <p:spPr bwMode="auto">
                <a:xfrm>
                  <a:off x="7104063" y="2833688"/>
                  <a:ext cx="31750" cy="25400"/>
                </a:xfrm>
                <a:custGeom>
                  <a:avLst/>
                  <a:gdLst>
                    <a:gd name="T0" fmla="*/ 20 w 22"/>
                    <a:gd name="T1" fmla="*/ 0 h 18"/>
                    <a:gd name="T2" fmla="*/ 8 w 22"/>
                    <a:gd name="T3" fmla="*/ 9 h 18"/>
                    <a:gd name="T4" fmla="*/ 7 w 22"/>
                    <a:gd name="T5" fmla="*/ 11 h 18"/>
                    <a:gd name="T6" fmla="*/ 7 w 22"/>
                    <a:gd name="T7" fmla="*/ 11 h 18"/>
                    <a:gd name="T8" fmla="*/ 3 w 22"/>
                    <a:gd name="T9" fmla="*/ 15 h 18"/>
                    <a:gd name="T10" fmla="*/ 3 w 22"/>
                    <a:gd name="T11" fmla="*/ 14 h 18"/>
                    <a:gd name="T12" fmla="*/ 1 w 22"/>
                    <a:gd name="T13" fmla="*/ 18 h 18"/>
                    <a:gd name="T14" fmla="*/ 22 w 22"/>
                    <a:gd name="T15" fmla="*/ 2 h 18"/>
                    <a:gd name="T16" fmla="*/ 21 w 22"/>
                    <a:gd name="T17" fmla="*/ 2 h 18"/>
                    <a:gd name="T18" fmla="*/ 20 w 22"/>
                    <a:gd name="T19" fmla="*/ 1 h 18"/>
                    <a:gd name="T20" fmla="*/ 20 w 22"/>
                    <a:gd name="T21" fmla="*/ 1 h 18"/>
                    <a:gd name="T22" fmla="*/ 20 w 22"/>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20" y="0"/>
                      </a:moveTo>
                      <a:cubicBezTo>
                        <a:pt x="15" y="0"/>
                        <a:pt x="12" y="7"/>
                        <a:pt x="8" y="9"/>
                      </a:cubicBezTo>
                      <a:cubicBezTo>
                        <a:pt x="7" y="11"/>
                        <a:pt x="7" y="11"/>
                        <a:pt x="7" y="11"/>
                      </a:cubicBezTo>
                      <a:cubicBezTo>
                        <a:pt x="7" y="11"/>
                        <a:pt x="7" y="11"/>
                        <a:pt x="7" y="11"/>
                      </a:cubicBezTo>
                      <a:cubicBezTo>
                        <a:pt x="5" y="11"/>
                        <a:pt x="6" y="14"/>
                        <a:pt x="3" y="15"/>
                      </a:cubicBezTo>
                      <a:cubicBezTo>
                        <a:pt x="3" y="14"/>
                        <a:pt x="3" y="14"/>
                        <a:pt x="3" y="14"/>
                      </a:cubicBezTo>
                      <a:cubicBezTo>
                        <a:pt x="3" y="16"/>
                        <a:pt x="0" y="16"/>
                        <a:pt x="1" y="18"/>
                      </a:cubicBezTo>
                      <a:cubicBezTo>
                        <a:pt x="8" y="13"/>
                        <a:pt x="16" y="6"/>
                        <a:pt x="22" y="2"/>
                      </a:cubicBezTo>
                      <a:cubicBezTo>
                        <a:pt x="21" y="2"/>
                        <a:pt x="21" y="2"/>
                        <a:pt x="21" y="2"/>
                      </a:cubicBezTo>
                      <a:cubicBezTo>
                        <a:pt x="21" y="2"/>
                        <a:pt x="20" y="2"/>
                        <a:pt x="20" y="1"/>
                      </a:cubicBezTo>
                      <a:cubicBezTo>
                        <a:pt x="20" y="1"/>
                        <a:pt x="20" y="1"/>
                        <a:pt x="20" y="1"/>
                      </a:cubicBezTo>
                      <a:lnTo>
                        <a:pt x="2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3743"/>
                <p:cNvSpPr/>
                <p:nvPr/>
              </p:nvSpPr>
              <p:spPr bwMode="auto">
                <a:xfrm>
                  <a:off x="7115176" y="2852738"/>
                  <a:ext cx="3175" cy="7938"/>
                </a:xfrm>
                <a:custGeom>
                  <a:avLst/>
                  <a:gdLst>
                    <a:gd name="T0" fmla="*/ 0 w 3"/>
                    <a:gd name="T1" fmla="*/ 5 h 5"/>
                    <a:gd name="T2" fmla="*/ 3 w 3"/>
                    <a:gd name="T3" fmla="*/ 1 h 5"/>
                    <a:gd name="T4" fmla="*/ 0 w 3"/>
                    <a:gd name="T5" fmla="*/ 5 h 5"/>
                  </a:gdLst>
                  <a:ahLst/>
                  <a:cxnLst>
                    <a:cxn ang="0">
                      <a:pos x="T0" y="T1"/>
                    </a:cxn>
                    <a:cxn ang="0">
                      <a:pos x="T2" y="T3"/>
                    </a:cxn>
                    <a:cxn ang="0">
                      <a:pos x="T4" y="T5"/>
                    </a:cxn>
                  </a:cxnLst>
                  <a:rect l="0" t="0" r="r" b="b"/>
                  <a:pathLst>
                    <a:path w="3" h="5">
                      <a:moveTo>
                        <a:pt x="0" y="5"/>
                      </a:moveTo>
                      <a:cubicBezTo>
                        <a:pt x="1" y="3"/>
                        <a:pt x="2" y="2"/>
                        <a:pt x="3" y="1"/>
                      </a:cubicBezTo>
                      <a:cubicBezTo>
                        <a:pt x="0" y="0"/>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3744"/>
                <p:cNvSpPr/>
                <p:nvPr/>
              </p:nvSpPr>
              <p:spPr bwMode="auto">
                <a:xfrm>
                  <a:off x="7102476" y="2860676"/>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3745"/>
                <p:cNvSpPr/>
                <p:nvPr/>
              </p:nvSpPr>
              <p:spPr bwMode="auto">
                <a:xfrm>
                  <a:off x="7446963" y="2863851"/>
                  <a:ext cx="3175" cy="4763"/>
                </a:xfrm>
                <a:custGeom>
                  <a:avLst/>
                  <a:gdLst>
                    <a:gd name="T0" fmla="*/ 0 w 3"/>
                    <a:gd name="T1" fmla="*/ 1 h 3"/>
                    <a:gd name="T2" fmla="*/ 0 w 3"/>
                    <a:gd name="T3" fmla="*/ 2 h 3"/>
                    <a:gd name="T4" fmla="*/ 3 w 3"/>
                    <a:gd name="T5" fmla="*/ 2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0" y="2"/>
                        <a:pt x="0" y="2"/>
                      </a:cubicBezTo>
                      <a:cubicBezTo>
                        <a:pt x="3" y="2"/>
                        <a:pt x="3" y="2"/>
                        <a:pt x="3" y="2"/>
                      </a:cubicBezTo>
                      <a:cubicBezTo>
                        <a:pt x="2" y="0"/>
                        <a:pt x="1"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3746"/>
                <p:cNvSpPr/>
                <p:nvPr/>
              </p:nvSpPr>
              <p:spPr bwMode="auto">
                <a:xfrm>
                  <a:off x="7080251" y="2878138"/>
                  <a:ext cx="1588" cy="317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3747"/>
                <p:cNvSpPr/>
                <p:nvPr/>
              </p:nvSpPr>
              <p:spPr bwMode="auto">
                <a:xfrm>
                  <a:off x="7070726" y="2889251"/>
                  <a:ext cx="1588" cy="158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3748"/>
                <p:cNvSpPr/>
                <p:nvPr/>
              </p:nvSpPr>
              <p:spPr bwMode="auto">
                <a:xfrm>
                  <a:off x="7051676" y="2898776"/>
                  <a:ext cx="9525" cy="9525"/>
                </a:xfrm>
                <a:custGeom>
                  <a:avLst/>
                  <a:gdLst>
                    <a:gd name="T0" fmla="*/ 0 w 6"/>
                    <a:gd name="T1" fmla="*/ 7 h 7"/>
                    <a:gd name="T2" fmla="*/ 6 w 6"/>
                    <a:gd name="T3" fmla="*/ 0 h 7"/>
                    <a:gd name="T4" fmla="*/ 0 w 6"/>
                    <a:gd name="T5" fmla="*/ 7 h 7"/>
                  </a:gdLst>
                  <a:ahLst/>
                  <a:cxnLst>
                    <a:cxn ang="0">
                      <a:pos x="T0" y="T1"/>
                    </a:cxn>
                    <a:cxn ang="0">
                      <a:pos x="T2" y="T3"/>
                    </a:cxn>
                    <a:cxn ang="0">
                      <a:pos x="T4" y="T5"/>
                    </a:cxn>
                  </a:cxnLst>
                  <a:rect l="0" t="0" r="r" b="b"/>
                  <a:pathLst>
                    <a:path w="6" h="7">
                      <a:moveTo>
                        <a:pt x="0" y="7"/>
                      </a:moveTo>
                      <a:cubicBezTo>
                        <a:pt x="6" y="0"/>
                        <a:pt x="6" y="0"/>
                        <a:pt x="6" y="0"/>
                      </a:cubicBezTo>
                      <a:cubicBezTo>
                        <a:pt x="4" y="2"/>
                        <a:pt x="1"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3749"/>
                <p:cNvSpPr/>
                <p:nvPr/>
              </p:nvSpPr>
              <p:spPr bwMode="auto">
                <a:xfrm>
                  <a:off x="7500938" y="2900363"/>
                  <a:ext cx="3175" cy="1588"/>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0"/>
                      </a:lnTo>
                      <a:lnTo>
                        <a:pt x="2"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3750"/>
                <p:cNvSpPr/>
                <p:nvPr/>
              </p:nvSpPr>
              <p:spPr bwMode="auto">
                <a:xfrm>
                  <a:off x="7434263" y="2901951"/>
                  <a:ext cx="1588" cy="3175"/>
                </a:xfrm>
                <a:custGeom>
                  <a:avLst/>
                  <a:gdLst>
                    <a:gd name="T0" fmla="*/ 2 w 2"/>
                    <a:gd name="T1" fmla="*/ 2 h 3"/>
                    <a:gd name="T2" fmla="*/ 0 w 2"/>
                    <a:gd name="T3" fmla="*/ 0 h 3"/>
                    <a:gd name="T4" fmla="*/ 2 w 2"/>
                    <a:gd name="T5" fmla="*/ 2 h 3"/>
                  </a:gdLst>
                  <a:ahLst/>
                  <a:cxnLst>
                    <a:cxn ang="0">
                      <a:pos x="T0" y="T1"/>
                    </a:cxn>
                    <a:cxn ang="0">
                      <a:pos x="T2" y="T3"/>
                    </a:cxn>
                    <a:cxn ang="0">
                      <a:pos x="T4" y="T5"/>
                    </a:cxn>
                  </a:cxnLst>
                  <a:rect l="0" t="0" r="r" b="b"/>
                  <a:pathLst>
                    <a:path w="2" h="3">
                      <a:moveTo>
                        <a:pt x="2" y="2"/>
                      </a:moveTo>
                      <a:cubicBezTo>
                        <a:pt x="0" y="0"/>
                        <a:pt x="0" y="0"/>
                        <a:pt x="0" y="0"/>
                      </a:cubicBezTo>
                      <a:cubicBezTo>
                        <a:pt x="0" y="1"/>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3751"/>
                <p:cNvSpPr/>
                <p:nvPr/>
              </p:nvSpPr>
              <p:spPr bwMode="auto">
                <a:xfrm>
                  <a:off x="7478713" y="2901951"/>
                  <a:ext cx="30163" cy="30163"/>
                </a:xfrm>
                <a:custGeom>
                  <a:avLst/>
                  <a:gdLst>
                    <a:gd name="T0" fmla="*/ 5 w 21"/>
                    <a:gd name="T1" fmla="*/ 6 h 22"/>
                    <a:gd name="T2" fmla="*/ 21 w 21"/>
                    <a:gd name="T3" fmla="*/ 22 h 22"/>
                    <a:gd name="T4" fmla="*/ 16 w 21"/>
                    <a:gd name="T5" fmla="*/ 17 h 22"/>
                    <a:gd name="T6" fmla="*/ 14 w 21"/>
                    <a:gd name="T7" fmla="*/ 13 h 22"/>
                    <a:gd name="T8" fmla="*/ 0 w 21"/>
                    <a:gd name="T9" fmla="*/ 0 h 22"/>
                    <a:gd name="T10" fmla="*/ 5 w 21"/>
                    <a:gd name="T11" fmla="*/ 6 h 22"/>
                  </a:gdLst>
                  <a:ahLst/>
                  <a:cxnLst>
                    <a:cxn ang="0">
                      <a:pos x="T0" y="T1"/>
                    </a:cxn>
                    <a:cxn ang="0">
                      <a:pos x="T2" y="T3"/>
                    </a:cxn>
                    <a:cxn ang="0">
                      <a:pos x="T4" y="T5"/>
                    </a:cxn>
                    <a:cxn ang="0">
                      <a:pos x="T6" y="T7"/>
                    </a:cxn>
                    <a:cxn ang="0">
                      <a:pos x="T8" y="T9"/>
                    </a:cxn>
                    <a:cxn ang="0">
                      <a:pos x="T10" y="T11"/>
                    </a:cxn>
                  </a:cxnLst>
                  <a:rect l="0" t="0" r="r" b="b"/>
                  <a:pathLst>
                    <a:path w="21" h="22">
                      <a:moveTo>
                        <a:pt x="5" y="6"/>
                      </a:moveTo>
                      <a:cubicBezTo>
                        <a:pt x="12" y="10"/>
                        <a:pt x="12" y="20"/>
                        <a:pt x="21" y="22"/>
                      </a:cubicBezTo>
                      <a:cubicBezTo>
                        <a:pt x="18" y="21"/>
                        <a:pt x="18" y="18"/>
                        <a:pt x="16" y="17"/>
                      </a:cubicBezTo>
                      <a:cubicBezTo>
                        <a:pt x="15" y="16"/>
                        <a:pt x="15" y="15"/>
                        <a:pt x="14" y="13"/>
                      </a:cubicBezTo>
                      <a:cubicBezTo>
                        <a:pt x="10" y="8"/>
                        <a:pt x="5" y="3"/>
                        <a:pt x="0" y="0"/>
                      </a:cubicBezTo>
                      <a:cubicBezTo>
                        <a:pt x="1" y="2"/>
                        <a:pt x="3" y="5"/>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3752"/>
                <p:cNvSpPr/>
                <p:nvPr/>
              </p:nvSpPr>
              <p:spPr bwMode="auto">
                <a:xfrm>
                  <a:off x="7505701" y="2901951"/>
                  <a:ext cx="9525" cy="9525"/>
                </a:xfrm>
                <a:custGeom>
                  <a:avLst/>
                  <a:gdLst>
                    <a:gd name="T0" fmla="*/ 7 w 7"/>
                    <a:gd name="T1" fmla="*/ 6 h 6"/>
                    <a:gd name="T2" fmla="*/ 0 w 7"/>
                    <a:gd name="T3" fmla="*/ 0 h 6"/>
                    <a:gd name="T4" fmla="*/ 4 w 7"/>
                    <a:gd name="T5" fmla="*/ 4 h 6"/>
                    <a:gd name="T6" fmla="*/ 7 w 7"/>
                    <a:gd name="T7" fmla="*/ 6 h 6"/>
                  </a:gdLst>
                  <a:ahLst/>
                  <a:cxnLst>
                    <a:cxn ang="0">
                      <a:pos x="T0" y="T1"/>
                    </a:cxn>
                    <a:cxn ang="0">
                      <a:pos x="T2" y="T3"/>
                    </a:cxn>
                    <a:cxn ang="0">
                      <a:pos x="T4" y="T5"/>
                    </a:cxn>
                    <a:cxn ang="0">
                      <a:pos x="T6" y="T7"/>
                    </a:cxn>
                  </a:cxnLst>
                  <a:rect l="0" t="0" r="r" b="b"/>
                  <a:pathLst>
                    <a:path w="7" h="6">
                      <a:moveTo>
                        <a:pt x="7" y="6"/>
                      </a:moveTo>
                      <a:cubicBezTo>
                        <a:pt x="5" y="4"/>
                        <a:pt x="3" y="1"/>
                        <a:pt x="0" y="0"/>
                      </a:cubicBezTo>
                      <a:cubicBezTo>
                        <a:pt x="4" y="4"/>
                        <a:pt x="4" y="4"/>
                        <a:pt x="4" y="4"/>
                      </a:cubicBezTo>
                      <a:cubicBezTo>
                        <a:pt x="6" y="4"/>
                        <a:pt x="6" y="6"/>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3753"/>
                <p:cNvSpPr/>
                <p:nvPr/>
              </p:nvSpPr>
              <p:spPr bwMode="auto">
                <a:xfrm>
                  <a:off x="7437438" y="2905126"/>
                  <a:ext cx="1588" cy="3175"/>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0" y="1"/>
                        <a:pt x="0" y="1"/>
                        <a:pt x="0"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3754"/>
                <p:cNvSpPr/>
                <p:nvPr/>
              </p:nvSpPr>
              <p:spPr bwMode="auto">
                <a:xfrm>
                  <a:off x="7515226" y="2906713"/>
                  <a:ext cx="1588" cy="317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3755"/>
                <p:cNvSpPr/>
                <p:nvPr/>
              </p:nvSpPr>
              <p:spPr bwMode="auto">
                <a:xfrm>
                  <a:off x="7516813" y="2909888"/>
                  <a:ext cx="82550" cy="304800"/>
                </a:xfrm>
                <a:custGeom>
                  <a:avLst/>
                  <a:gdLst>
                    <a:gd name="T0" fmla="*/ 55 w 58"/>
                    <a:gd name="T1" fmla="*/ 93 h 216"/>
                    <a:gd name="T2" fmla="*/ 34 w 58"/>
                    <a:gd name="T3" fmla="*/ 40 h 216"/>
                    <a:gd name="T4" fmla="*/ 0 w 58"/>
                    <a:gd name="T5" fmla="*/ 0 h 216"/>
                    <a:gd name="T6" fmla="*/ 4 w 58"/>
                    <a:gd name="T7" fmla="*/ 6 h 216"/>
                    <a:gd name="T8" fmla="*/ 2 w 58"/>
                    <a:gd name="T9" fmla="*/ 5 h 216"/>
                    <a:gd name="T10" fmla="*/ 5 w 58"/>
                    <a:gd name="T11" fmla="*/ 9 h 216"/>
                    <a:gd name="T12" fmla="*/ 4 w 58"/>
                    <a:gd name="T13" fmla="*/ 8 h 216"/>
                    <a:gd name="T14" fmla="*/ 5 w 58"/>
                    <a:gd name="T15" fmla="*/ 7 h 216"/>
                    <a:gd name="T16" fmla="*/ 11 w 58"/>
                    <a:gd name="T17" fmla="*/ 13 h 216"/>
                    <a:gd name="T18" fmla="*/ 19 w 58"/>
                    <a:gd name="T19" fmla="*/ 22 h 216"/>
                    <a:gd name="T20" fmla="*/ 26 w 58"/>
                    <a:gd name="T21" fmla="*/ 30 h 216"/>
                    <a:gd name="T22" fmla="*/ 40 w 58"/>
                    <a:gd name="T23" fmla="*/ 57 h 216"/>
                    <a:gd name="T24" fmla="*/ 49 w 58"/>
                    <a:gd name="T25" fmla="*/ 83 h 216"/>
                    <a:gd name="T26" fmla="*/ 53 w 58"/>
                    <a:gd name="T27" fmla="*/ 124 h 216"/>
                    <a:gd name="T28" fmla="*/ 48 w 58"/>
                    <a:gd name="T29" fmla="*/ 148 h 216"/>
                    <a:gd name="T30" fmla="*/ 41 w 58"/>
                    <a:gd name="T31" fmla="*/ 173 h 216"/>
                    <a:gd name="T32" fmla="*/ 39 w 58"/>
                    <a:gd name="T33" fmla="*/ 176 h 216"/>
                    <a:gd name="T34" fmla="*/ 45 w 58"/>
                    <a:gd name="T35" fmla="*/ 171 h 216"/>
                    <a:gd name="T36" fmla="*/ 32 w 58"/>
                    <a:gd name="T37" fmla="*/ 195 h 216"/>
                    <a:gd name="T38" fmla="*/ 27 w 58"/>
                    <a:gd name="T39" fmla="*/ 204 h 216"/>
                    <a:gd name="T40" fmla="*/ 18 w 58"/>
                    <a:gd name="T41" fmla="*/ 216 h 216"/>
                    <a:gd name="T42" fmla="*/ 30 w 58"/>
                    <a:gd name="T43" fmla="*/ 203 h 216"/>
                    <a:gd name="T44" fmla="*/ 40 w 58"/>
                    <a:gd name="T45" fmla="*/ 186 h 216"/>
                    <a:gd name="T46" fmla="*/ 55 w 58"/>
                    <a:gd name="T47" fmla="*/ 133 h 216"/>
                    <a:gd name="T48" fmla="*/ 55 w 58"/>
                    <a:gd name="T49" fmla="*/ 9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216">
                      <a:moveTo>
                        <a:pt x="55" y="93"/>
                      </a:moveTo>
                      <a:cubicBezTo>
                        <a:pt x="50" y="75"/>
                        <a:pt x="43" y="57"/>
                        <a:pt x="34" y="40"/>
                      </a:cubicBezTo>
                      <a:cubicBezTo>
                        <a:pt x="26" y="24"/>
                        <a:pt x="11" y="14"/>
                        <a:pt x="0" y="0"/>
                      </a:cubicBezTo>
                      <a:cubicBezTo>
                        <a:pt x="1" y="2"/>
                        <a:pt x="2" y="4"/>
                        <a:pt x="4" y="6"/>
                      </a:cubicBezTo>
                      <a:cubicBezTo>
                        <a:pt x="2" y="7"/>
                        <a:pt x="2" y="4"/>
                        <a:pt x="2" y="5"/>
                      </a:cubicBezTo>
                      <a:cubicBezTo>
                        <a:pt x="3" y="6"/>
                        <a:pt x="3" y="8"/>
                        <a:pt x="5" y="9"/>
                      </a:cubicBezTo>
                      <a:cubicBezTo>
                        <a:pt x="4" y="8"/>
                        <a:pt x="4" y="8"/>
                        <a:pt x="4" y="8"/>
                      </a:cubicBezTo>
                      <a:cubicBezTo>
                        <a:pt x="5" y="7"/>
                        <a:pt x="5" y="7"/>
                        <a:pt x="5" y="7"/>
                      </a:cubicBezTo>
                      <a:cubicBezTo>
                        <a:pt x="11" y="13"/>
                        <a:pt x="11" y="13"/>
                        <a:pt x="11" y="13"/>
                      </a:cubicBezTo>
                      <a:cubicBezTo>
                        <a:pt x="12" y="17"/>
                        <a:pt x="18" y="19"/>
                        <a:pt x="19" y="22"/>
                      </a:cubicBezTo>
                      <a:cubicBezTo>
                        <a:pt x="21" y="24"/>
                        <a:pt x="23" y="28"/>
                        <a:pt x="26" y="30"/>
                      </a:cubicBezTo>
                      <a:cubicBezTo>
                        <a:pt x="31" y="39"/>
                        <a:pt x="36" y="48"/>
                        <a:pt x="40" y="57"/>
                      </a:cubicBezTo>
                      <a:cubicBezTo>
                        <a:pt x="45" y="66"/>
                        <a:pt x="47" y="74"/>
                        <a:pt x="49" y="83"/>
                      </a:cubicBezTo>
                      <a:cubicBezTo>
                        <a:pt x="54" y="95"/>
                        <a:pt x="54" y="111"/>
                        <a:pt x="53" y="124"/>
                      </a:cubicBezTo>
                      <a:cubicBezTo>
                        <a:pt x="52" y="132"/>
                        <a:pt x="50" y="141"/>
                        <a:pt x="48" y="148"/>
                      </a:cubicBezTo>
                      <a:cubicBezTo>
                        <a:pt x="49" y="158"/>
                        <a:pt x="45" y="165"/>
                        <a:pt x="41" y="173"/>
                      </a:cubicBezTo>
                      <a:cubicBezTo>
                        <a:pt x="41" y="174"/>
                        <a:pt x="41" y="176"/>
                        <a:pt x="39" y="176"/>
                      </a:cubicBezTo>
                      <a:cubicBezTo>
                        <a:pt x="41" y="176"/>
                        <a:pt x="43" y="173"/>
                        <a:pt x="45" y="171"/>
                      </a:cubicBezTo>
                      <a:cubicBezTo>
                        <a:pt x="43" y="180"/>
                        <a:pt x="37" y="187"/>
                        <a:pt x="32" y="195"/>
                      </a:cubicBezTo>
                      <a:cubicBezTo>
                        <a:pt x="30" y="199"/>
                        <a:pt x="30" y="201"/>
                        <a:pt x="27" y="204"/>
                      </a:cubicBezTo>
                      <a:cubicBezTo>
                        <a:pt x="26" y="209"/>
                        <a:pt x="19" y="212"/>
                        <a:pt x="18" y="216"/>
                      </a:cubicBezTo>
                      <a:cubicBezTo>
                        <a:pt x="22" y="212"/>
                        <a:pt x="26" y="208"/>
                        <a:pt x="30" y="203"/>
                      </a:cubicBezTo>
                      <a:cubicBezTo>
                        <a:pt x="32" y="196"/>
                        <a:pt x="38" y="192"/>
                        <a:pt x="40" y="186"/>
                      </a:cubicBezTo>
                      <a:cubicBezTo>
                        <a:pt x="54" y="171"/>
                        <a:pt x="49" y="151"/>
                        <a:pt x="55" y="133"/>
                      </a:cubicBezTo>
                      <a:cubicBezTo>
                        <a:pt x="55" y="120"/>
                        <a:pt x="58" y="107"/>
                        <a:pt x="55"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3756"/>
                <p:cNvSpPr/>
                <p:nvPr/>
              </p:nvSpPr>
              <p:spPr bwMode="auto">
                <a:xfrm>
                  <a:off x="7461251" y="2927351"/>
                  <a:ext cx="14288" cy="30163"/>
                </a:xfrm>
                <a:custGeom>
                  <a:avLst/>
                  <a:gdLst>
                    <a:gd name="T0" fmla="*/ 4 w 10"/>
                    <a:gd name="T1" fmla="*/ 7 h 21"/>
                    <a:gd name="T2" fmla="*/ 10 w 10"/>
                    <a:gd name="T3" fmla="*/ 21 h 21"/>
                    <a:gd name="T4" fmla="*/ 0 w 10"/>
                    <a:gd name="T5" fmla="*/ 0 h 21"/>
                    <a:gd name="T6" fmla="*/ 4 w 10"/>
                    <a:gd name="T7" fmla="*/ 7 h 21"/>
                  </a:gdLst>
                  <a:ahLst/>
                  <a:cxnLst>
                    <a:cxn ang="0">
                      <a:pos x="T0" y="T1"/>
                    </a:cxn>
                    <a:cxn ang="0">
                      <a:pos x="T2" y="T3"/>
                    </a:cxn>
                    <a:cxn ang="0">
                      <a:pos x="T4" y="T5"/>
                    </a:cxn>
                    <a:cxn ang="0">
                      <a:pos x="T6" y="T7"/>
                    </a:cxn>
                  </a:cxnLst>
                  <a:rect l="0" t="0" r="r" b="b"/>
                  <a:pathLst>
                    <a:path w="10" h="21">
                      <a:moveTo>
                        <a:pt x="4" y="7"/>
                      </a:moveTo>
                      <a:cubicBezTo>
                        <a:pt x="7" y="12"/>
                        <a:pt x="7" y="18"/>
                        <a:pt x="10" y="21"/>
                      </a:cubicBezTo>
                      <a:cubicBezTo>
                        <a:pt x="8" y="14"/>
                        <a:pt x="6" y="5"/>
                        <a:pt x="0" y="0"/>
                      </a:cubicBezTo>
                      <a:lnTo>
                        <a:pt x="4"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3757"/>
                <p:cNvSpPr/>
                <p:nvPr/>
              </p:nvSpPr>
              <p:spPr bwMode="auto">
                <a:xfrm>
                  <a:off x="7515226" y="2940051"/>
                  <a:ext cx="0" cy="0"/>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3758"/>
                <p:cNvSpPr/>
                <p:nvPr/>
              </p:nvSpPr>
              <p:spPr bwMode="auto">
                <a:xfrm>
                  <a:off x="7519988" y="2943226"/>
                  <a:ext cx="1588" cy="158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3759"/>
                <p:cNvSpPr/>
                <p:nvPr/>
              </p:nvSpPr>
              <p:spPr bwMode="auto">
                <a:xfrm>
                  <a:off x="7521576" y="2944813"/>
                  <a:ext cx="3175" cy="4763"/>
                </a:xfrm>
                <a:custGeom>
                  <a:avLst/>
                  <a:gdLst>
                    <a:gd name="T0" fmla="*/ 1 w 3"/>
                    <a:gd name="T1" fmla="*/ 0 h 3"/>
                    <a:gd name="T2" fmla="*/ 0 w 3"/>
                    <a:gd name="T3" fmla="*/ 1 h 3"/>
                    <a:gd name="T4" fmla="*/ 2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0" y="1"/>
                        <a:pt x="0" y="1"/>
                      </a:cubicBezTo>
                      <a:cubicBezTo>
                        <a:pt x="1" y="2"/>
                        <a:pt x="1" y="3"/>
                        <a:pt x="2" y="3"/>
                      </a:cubicBezTo>
                      <a:cubicBezTo>
                        <a:pt x="3"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3760"/>
                <p:cNvSpPr/>
                <p:nvPr/>
              </p:nvSpPr>
              <p:spPr bwMode="auto">
                <a:xfrm>
                  <a:off x="7526338" y="2951163"/>
                  <a:ext cx="6350" cy="9525"/>
                </a:xfrm>
                <a:custGeom>
                  <a:avLst/>
                  <a:gdLst>
                    <a:gd name="T0" fmla="*/ 0 w 4"/>
                    <a:gd name="T1" fmla="*/ 1 h 7"/>
                    <a:gd name="T2" fmla="*/ 4 w 4"/>
                    <a:gd name="T3" fmla="*/ 7 h 7"/>
                    <a:gd name="T4" fmla="*/ 2 w 4"/>
                    <a:gd name="T5" fmla="*/ 3 h 7"/>
                    <a:gd name="T6" fmla="*/ 0 w 4"/>
                    <a:gd name="T7" fmla="*/ 1 h 7"/>
                  </a:gdLst>
                  <a:ahLst/>
                  <a:cxnLst>
                    <a:cxn ang="0">
                      <a:pos x="T0" y="T1"/>
                    </a:cxn>
                    <a:cxn ang="0">
                      <a:pos x="T2" y="T3"/>
                    </a:cxn>
                    <a:cxn ang="0">
                      <a:pos x="T4" y="T5"/>
                    </a:cxn>
                    <a:cxn ang="0">
                      <a:pos x="T6" y="T7"/>
                    </a:cxn>
                  </a:cxnLst>
                  <a:rect l="0" t="0" r="r" b="b"/>
                  <a:pathLst>
                    <a:path w="4" h="7">
                      <a:moveTo>
                        <a:pt x="0" y="1"/>
                      </a:moveTo>
                      <a:cubicBezTo>
                        <a:pt x="4" y="7"/>
                        <a:pt x="4" y="7"/>
                        <a:pt x="4" y="7"/>
                      </a:cubicBezTo>
                      <a:cubicBezTo>
                        <a:pt x="4" y="6"/>
                        <a:pt x="3" y="4"/>
                        <a:pt x="2" y="3"/>
                      </a:cubicBezTo>
                      <a:cubicBezTo>
                        <a:pt x="0" y="3"/>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3761"/>
                <p:cNvSpPr/>
                <p:nvPr/>
              </p:nvSpPr>
              <p:spPr bwMode="auto">
                <a:xfrm>
                  <a:off x="7480301" y="2978151"/>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3762"/>
                <p:cNvSpPr/>
                <p:nvPr/>
              </p:nvSpPr>
              <p:spPr bwMode="auto">
                <a:xfrm>
                  <a:off x="6985001" y="3028951"/>
                  <a:ext cx="6350" cy="20638"/>
                </a:xfrm>
                <a:custGeom>
                  <a:avLst/>
                  <a:gdLst>
                    <a:gd name="T0" fmla="*/ 1 w 5"/>
                    <a:gd name="T1" fmla="*/ 0 h 14"/>
                    <a:gd name="T2" fmla="*/ 2 w 5"/>
                    <a:gd name="T3" fmla="*/ 9 h 14"/>
                    <a:gd name="T4" fmla="*/ 2 w 5"/>
                    <a:gd name="T5" fmla="*/ 12 h 14"/>
                    <a:gd name="T6" fmla="*/ 4 w 5"/>
                    <a:gd name="T7" fmla="*/ 14 h 14"/>
                    <a:gd name="T8" fmla="*/ 3 w 5"/>
                    <a:gd name="T9" fmla="*/ 7 h 14"/>
                    <a:gd name="T10" fmla="*/ 1 w 5"/>
                    <a:gd name="T11" fmla="*/ 0 h 14"/>
                  </a:gdLst>
                  <a:ahLst/>
                  <a:cxnLst>
                    <a:cxn ang="0">
                      <a:pos x="T0" y="T1"/>
                    </a:cxn>
                    <a:cxn ang="0">
                      <a:pos x="T2" y="T3"/>
                    </a:cxn>
                    <a:cxn ang="0">
                      <a:pos x="T4" y="T5"/>
                    </a:cxn>
                    <a:cxn ang="0">
                      <a:pos x="T6" y="T7"/>
                    </a:cxn>
                    <a:cxn ang="0">
                      <a:pos x="T8" y="T9"/>
                    </a:cxn>
                    <a:cxn ang="0">
                      <a:pos x="T10" y="T11"/>
                    </a:cxn>
                  </a:cxnLst>
                  <a:rect l="0" t="0" r="r" b="b"/>
                  <a:pathLst>
                    <a:path w="5" h="14">
                      <a:moveTo>
                        <a:pt x="1" y="0"/>
                      </a:moveTo>
                      <a:cubicBezTo>
                        <a:pt x="0" y="3"/>
                        <a:pt x="2" y="6"/>
                        <a:pt x="2" y="9"/>
                      </a:cubicBezTo>
                      <a:cubicBezTo>
                        <a:pt x="1" y="10"/>
                        <a:pt x="3" y="11"/>
                        <a:pt x="2" y="12"/>
                      </a:cubicBezTo>
                      <a:cubicBezTo>
                        <a:pt x="3" y="13"/>
                        <a:pt x="3" y="14"/>
                        <a:pt x="4" y="14"/>
                      </a:cubicBezTo>
                      <a:cubicBezTo>
                        <a:pt x="5" y="12"/>
                        <a:pt x="3" y="9"/>
                        <a:pt x="3" y="7"/>
                      </a:cubicBezTo>
                      <a:cubicBezTo>
                        <a:pt x="2" y="5"/>
                        <a:pt x="4"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3763"/>
                <p:cNvSpPr/>
                <p:nvPr/>
              </p:nvSpPr>
              <p:spPr bwMode="auto">
                <a:xfrm>
                  <a:off x="7510463" y="3103563"/>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3764"/>
                <p:cNvSpPr/>
                <p:nvPr/>
              </p:nvSpPr>
              <p:spPr bwMode="auto">
                <a:xfrm>
                  <a:off x="7515226" y="3106738"/>
                  <a:ext cx="1588" cy="4763"/>
                </a:xfrm>
                <a:custGeom>
                  <a:avLst/>
                  <a:gdLst>
                    <a:gd name="T0" fmla="*/ 1 w 1"/>
                    <a:gd name="T1" fmla="*/ 2 h 3"/>
                    <a:gd name="T2" fmla="*/ 1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1" y="0"/>
                      </a:lnTo>
                      <a:lnTo>
                        <a:pt x="0" y="3"/>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3765"/>
                <p:cNvSpPr/>
                <p:nvPr/>
              </p:nvSpPr>
              <p:spPr bwMode="auto">
                <a:xfrm>
                  <a:off x="7007226" y="3227388"/>
                  <a:ext cx="1588" cy="158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3766"/>
                <p:cNvSpPr/>
                <p:nvPr/>
              </p:nvSpPr>
              <p:spPr bwMode="auto">
                <a:xfrm>
                  <a:off x="7007226" y="3228976"/>
                  <a:ext cx="6350" cy="4763"/>
                </a:xfrm>
                <a:custGeom>
                  <a:avLst/>
                  <a:gdLst>
                    <a:gd name="T0" fmla="*/ 0 w 4"/>
                    <a:gd name="T1" fmla="*/ 0 h 4"/>
                    <a:gd name="T2" fmla="*/ 4 w 4"/>
                    <a:gd name="T3" fmla="*/ 4 h 4"/>
                    <a:gd name="T4" fmla="*/ 1 w 4"/>
                    <a:gd name="T5" fmla="*/ 0 h 4"/>
                    <a:gd name="T6" fmla="*/ 0 w 4"/>
                    <a:gd name="T7" fmla="*/ 0 h 4"/>
                  </a:gdLst>
                  <a:ahLst/>
                  <a:cxnLst>
                    <a:cxn ang="0">
                      <a:pos x="T0" y="T1"/>
                    </a:cxn>
                    <a:cxn ang="0">
                      <a:pos x="T2" y="T3"/>
                    </a:cxn>
                    <a:cxn ang="0">
                      <a:pos x="T4" y="T5"/>
                    </a:cxn>
                    <a:cxn ang="0">
                      <a:pos x="T6" y="T7"/>
                    </a:cxn>
                  </a:cxnLst>
                  <a:rect l="0" t="0" r="r" b="b"/>
                  <a:pathLst>
                    <a:path w="4" h="4">
                      <a:moveTo>
                        <a:pt x="0" y="0"/>
                      </a:moveTo>
                      <a:cubicBezTo>
                        <a:pt x="2" y="1"/>
                        <a:pt x="2" y="4"/>
                        <a:pt x="4"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3767"/>
                <p:cNvSpPr/>
                <p:nvPr/>
              </p:nvSpPr>
              <p:spPr bwMode="auto">
                <a:xfrm>
                  <a:off x="7505701" y="3235326"/>
                  <a:ext cx="6350" cy="6350"/>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2" y="3"/>
                        <a:pt x="3" y="2"/>
                        <a:pt x="4" y="0"/>
                      </a:cubicBezTo>
                      <a:cubicBezTo>
                        <a:pt x="2" y="0"/>
                        <a:pt x="1"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3768"/>
                <p:cNvSpPr/>
                <p:nvPr/>
              </p:nvSpPr>
              <p:spPr bwMode="auto">
                <a:xfrm>
                  <a:off x="7491413" y="3249613"/>
                  <a:ext cx="6350" cy="3175"/>
                </a:xfrm>
                <a:custGeom>
                  <a:avLst/>
                  <a:gdLst>
                    <a:gd name="T0" fmla="*/ 4 w 4"/>
                    <a:gd name="T1" fmla="*/ 0 h 2"/>
                    <a:gd name="T2" fmla="*/ 0 w 4"/>
                    <a:gd name="T3" fmla="*/ 2 h 2"/>
                    <a:gd name="T4" fmla="*/ 1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2"/>
                        <a:pt x="0" y="2"/>
                        <a:pt x="0" y="2"/>
                      </a:cubicBezTo>
                      <a:cubicBezTo>
                        <a:pt x="1" y="2"/>
                        <a:pt x="1" y="2"/>
                        <a:pt x="1" y="2"/>
                      </a:cubicBezTo>
                      <a:cubicBezTo>
                        <a:pt x="2" y="2"/>
                        <a:pt x="4"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3769"/>
                <p:cNvSpPr/>
                <p:nvPr/>
              </p:nvSpPr>
              <p:spPr bwMode="auto">
                <a:xfrm>
                  <a:off x="7427913" y="3254376"/>
                  <a:ext cx="60325" cy="31750"/>
                </a:xfrm>
                <a:custGeom>
                  <a:avLst/>
                  <a:gdLst>
                    <a:gd name="T0" fmla="*/ 43 w 43"/>
                    <a:gd name="T1" fmla="*/ 1 h 23"/>
                    <a:gd name="T2" fmla="*/ 41 w 43"/>
                    <a:gd name="T3" fmla="*/ 2 h 23"/>
                    <a:gd name="T4" fmla="*/ 27 w 43"/>
                    <a:gd name="T5" fmla="*/ 10 h 23"/>
                    <a:gd name="T6" fmla="*/ 27 w 43"/>
                    <a:gd name="T7" fmla="*/ 10 h 23"/>
                    <a:gd name="T8" fmla="*/ 15 w 43"/>
                    <a:gd name="T9" fmla="*/ 17 h 23"/>
                    <a:gd name="T10" fmla="*/ 0 w 43"/>
                    <a:gd name="T11" fmla="*/ 23 h 23"/>
                    <a:gd name="T12" fmla="*/ 24 w 43"/>
                    <a:gd name="T13" fmla="*/ 13 h 23"/>
                    <a:gd name="T14" fmla="*/ 37 w 43"/>
                    <a:gd name="T15" fmla="*/ 5 h 23"/>
                    <a:gd name="T16" fmla="*/ 43 w 43"/>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3">
                      <a:moveTo>
                        <a:pt x="43" y="1"/>
                      </a:moveTo>
                      <a:cubicBezTo>
                        <a:pt x="42" y="0"/>
                        <a:pt x="41" y="1"/>
                        <a:pt x="41" y="2"/>
                      </a:cubicBezTo>
                      <a:cubicBezTo>
                        <a:pt x="36" y="3"/>
                        <a:pt x="31" y="6"/>
                        <a:pt x="27" y="10"/>
                      </a:cubicBezTo>
                      <a:cubicBezTo>
                        <a:pt x="27" y="10"/>
                        <a:pt x="27" y="10"/>
                        <a:pt x="27" y="10"/>
                      </a:cubicBezTo>
                      <a:cubicBezTo>
                        <a:pt x="23" y="13"/>
                        <a:pt x="18" y="13"/>
                        <a:pt x="15" y="17"/>
                      </a:cubicBezTo>
                      <a:cubicBezTo>
                        <a:pt x="10" y="19"/>
                        <a:pt x="5" y="21"/>
                        <a:pt x="0" y="23"/>
                      </a:cubicBezTo>
                      <a:cubicBezTo>
                        <a:pt x="8" y="22"/>
                        <a:pt x="17" y="18"/>
                        <a:pt x="24" y="13"/>
                      </a:cubicBezTo>
                      <a:cubicBezTo>
                        <a:pt x="29" y="10"/>
                        <a:pt x="33" y="7"/>
                        <a:pt x="37" y="5"/>
                      </a:cubicBezTo>
                      <a:cubicBezTo>
                        <a:pt x="39" y="3"/>
                        <a:pt x="43" y="3"/>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3770"/>
                <p:cNvSpPr/>
                <p:nvPr/>
              </p:nvSpPr>
              <p:spPr bwMode="auto">
                <a:xfrm>
                  <a:off x="7056438" y="3259138"/>
                  <a:ext cx="1588" cy="3175"/>
                </a:xfrm>
                <a:custGeom>
                  <a:avLst/>
                  <a:gdLst>
                    <a:gd name="T0" fmla="*/ 1 w 1"/>
                    <a:gd name="T1" fmla="*/ 2 h 2"/>
                    <a:gd name="T2" fmla="*/ 1 w 1"/>
                    <a:gd name="T3" fmla="*/ 1 h 2"/>
                    <a:gd name="T4" fmla="*/ 0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1"/>
                      </a:cubicBezTo>
                      <a:cubicBezTo>
                        <a:pt x="0" y="0"/>
                        <a:pt x="0" y="0"/>
                        <a:pt x="0" y="0"/>
                      </a:cubicBezTo>
                      <a:cubicBezTo>
                        <a:pt x="0" y="1"/>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3771"/>
                <p:cNvSpPr/>
                <p:nvPr/>
              </p:nvSpPr>
              <p:spPr bwMode="auto">
                <a:xfrm>
                  <a:off x="7512051" y="3263901"/>
                  <a:ext cx="3175" cy="3175"/>
                </a:xfrm>
                <a:custGeom>
                  <a:avLst/>
                  <a:gdLst>
                    <a:gd name="T0" fmla="*/ 1 w 3"/>
                    <a:gd name="T1" fmla="*/ 1 h 2"/>
                    <a:gd name="T2" fmla="*/ 1 w 3"/>
                    <a:gd name="T3" fmla="*/ 2 h 2"/>
                    <a:gd name="T4" fmla="*/ 3 w 3"/>
                    <a:gd name="T5" fmla="*/ 0 h 2"/>
                    <a:gd name="T6" fmla="*/ 1 w 3"/>
                    <a:gd name="T7" fmla="*/ 1 h 2"/>
                  </a:gdLst>
                  <a:ahLst/>
                  <a:cxnLst>
                    <a:cxn ang="0">
                      <a:pos x="T0" y="T1"/>
                    </a:cxn>
                    <a:cxn ang="0">
                      <a:pos x="T2" y="T3"/>
                    </a:cxn>
                    <a:cxn ang="0">
                      <a:pos x="T4" y="T5"/>
                    </a:cxn>
                    <a:cxn ang="0">
                      <a:pos x="T6" y="T7"/>
                    </a:cxn>
                  </a:cxnLst>
                  <a:rect l="0" t="0" r="r" b="b"/>
                  <a:pathLst>
                    <a:path w="3" h="2">
                      <a:moveTo>
                        <a:pt x="1" y="1"/>
                      </a:moveTo>
                      <a:cubicBezTo>
                        <a:pt x="1" y="1"/>
                        <a:pt x="0" y="2"/>
                        <a:pt x="1" y="2"/>
                      </a:cubicBezTo>
                      <a:cubicBezTo>
                        <a:pt x="3" y="0"/>
                        <a:pt x="3" y="0"/>
                        <a:pt x="3" y="0"/>
                      </a:cubicBezTo>
                      <a:cubicBezTo>
                        <a:pt x="2" y="0"/>
                        <a:pt x="2"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3772"/>
                <p:cNvSpPr/>
                <p:nvPr/>
              </p:nvSpPr>
              <p:spPr bwMode="auto">
                <a:xfrm>
                  <a:off x="7507288" y="3268663"/>
                  <a:ext cx="3175" cy="1588"/>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3773"/>
                <p:cNvSpPr/>
                <p:nvPr/>
              </p:nvSpPr>
              <p:spPr bwMode="auto">
                <a:xfrm>
                  <a:off x="7467601" y="3273426"/>
                  <a:ext cx="36513" cy="25400"/>
                </a:xfrm>
                <a:custGeom>
                  <a:avLst/>
                  <a:gdLst>
                    <a:gd name="T0" fmla="*/ 0 w 26"/>
                    <a:gd name="T1" fmla="*/ 18 h 18"/>
                    <a:gd name="T2" fmla="*/ 13 w 26"/>
                    <a:gd name="T3" fmla="*/ 10 h 18"/>
                    <a:gd name="T4" fmla="*/ 13 w 26"/>
                    <a:gd name="T5" fmla="*/ 11 h 18"/>
                    <a:gd name="T6" fmla="*/ 26 w 26"/>
                    <a:gd name="T7" fmla="*/ 0 h 18"/>
                    <a:gd name="T8" fmla="*/ 10 w 26"/>
                    <a:gd name="T9" fmla="*/ 10 h 18"/>
                    <a:gd name="T10" fmla="*/ 0 w 26"/>
                    <a:gd name="T11" fmla="*/ 18 h 18"/>
                  </a:gdLst>
                  <a:ahLst/>
                  <a:cxnLst>
                    <a:cxn ang="0">
                      <a:pos x="T0" y="T1"/>
                    </a:cxn>
                    <a:cxn ang="0">
                      <a:pos x="T2" y="T3"/>
                    </a:cxn>
                    <a:cxn ang="0">
                      <a:pos x="T4" y="T5"/>
                    </a:cxn>
                    <a:cxn ang="0">
                      <a:pos x="T6" y="T7"/>
                    </a:cxn>
                    <a:cxn ang="0">
                      <a:pos x="T8" y="T9"/>
                    </a:cxn>
                    <a:cxn ang="0">
                      <a:pos x="T10" y="T11"/>
                    </a:cxn>
                  </a:cxnLst>
                  <a:rect l="0" t="0" r="r" b="b"/>
                  <a:pathLst>
                    <a:path w="26" h="18">
                      <a:moveTo>
                        <a:pt x="0" y="18"/>
                      </a:moveTo>
                      <a:cubicBezTo>
                        <a:pt x="5" y="15"/>
                        <a:pt x="9" y="14"/>
                        <a:pt x="13" y="10"/>
                      </a:cubicBezTo>
                      <a:cubicBezTo>
                        <a:pt x="13" y="11"/>
                        <a:pt x="13" y="11"/>
                        <a:pt x="13" y="11"/>
                      </a:cubicBezTo>
                      <a:cubicBezTo>
                        <a:pt x="18" y="8"/>
                        <a:pt x="22" y="3"/>
                        <a:pt x="26" y="0"/>
                      </a:cubicBezTo>
                      <a:cubicBezTo>
                        <a:pt x="21" y="3"/>
                        <a:pt x="14" y="6"/>
                        <a:pt x="10" y="10"/>
                      </a:cubicBezTo>
                      <a:cubicBezTo>
                        <a:pt x="6" y="13"/>
                        <a:pt x="2" y="14"/>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3774"/>
                <p:cNvSpPr/>
                <p:nvPr/>
              </p:nvSpPr>
              <p:spPr bwMode="auto">
                <a:xfrm>
                  <a:off x="7464426" y="3298826"/>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3775"/>
                <p:cNvSpPr/>
                <p:nvPr/>
              </p:nvSpPr>
              <p:spPr bwMode="auto">
                <a:xfrm>
                  <a:off x="6967538" y="3109913"/>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3776"/>
                <p:cNvSpPr/>
                <p:nvPr/>
              </p:nvSpPr>
              <p:spPr bwMode="auto">
                <a:xfrm>
                  <a:off x="7340601" y="3319463"/>
                  <a:ext cx="4763" cy="3175"/>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2" y="2"/>
                        <a:pt x="4" y="0"/>
                        <a:pt x="3"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3777"/>
                <p:cNvSpPr/>
                <p:nvPr/>
              </p:nvSpPr>
              <p:spPr bwMode="auto">
                <a:xfrm>
                  <a:off x="7177088" y="3297238"/>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3778"/>
                <p:cNvSpPr/>
                <p:nvPr/>
              </p:nvSpPr>
              <p:spPr bwMode="auto">
                <a:xfrm>
                  <a:off x="7215188" y="2794001"/>
                  <a:ext cx="3175"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3779"/>
                <p:cNvSpPr/>
                <p:nvPr/>
              </p:nvSpPr>
              <p:spPr bwMode="auto">
                <a:xfrm>
                  <a:off x="7023101" y="3155951"/>
                  <a:ext cx="3175" cy="9525"/>
                </a:xfrm>
                <a:custGeom>
                  <a:avLst/>
                  <a:gdLst>
                    <a:gd name="T0" fmla="*/ 0 w 3"/>
                    <a:gd name="T1" fmla="*/ 4 h 6"/>
                    <a:gd name="T2" fmla="*/ 3 w 3"/>
                    <a:gd name="T3" fmla="*/ 2 h 6"/>
                    <a:gd name="T4" fmla="*/ 3 w 3"/>
                    <a:gd name="T5" fmla="*/ 1 h 6"/>
                    <a:gd name="T6" fmla="*/ 2 w 3"/>
                    <a:gd name="T7" fmla="*/ 0 h 6"/>
                    <a:gd name="T8" fmla="*/ 2 w 3"/>
                    <a:gd name="T9" fmla="*/ 2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2" y="6"/>
                        <a:pt x="1" y="2"/>
                        <a:pt x="3" y="2"/>
                      </a:cubicBezTo>
                      <a:cubicBezTo>
                        <a:pt x="3" y="2"/>
                        <a:pt x="3" y="1"/>
                        <a:pt x="3" y="1"/>
                      </a:cubicBezTo>
                      <a:cubicBezTo>
                        <a:pt x="3" y="1"/>
                        <a:pt x="2" y="0"/>
                        <a:pt x="2" y="0"/>
                      </a:cubicBezTo>
                      <a:cubicBezTo>
                        <a:pt x="2" y="2"/>
                        <a:pt x="2" y="2"/>
                        <a:pt x="2" y="2"/>
                      </a:cubicBezTo>
                      <a:cubicBezTo>
                        <a:pt x="0" y="1"/>
                        <a:pt x="0"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3780"/>
                <p:cNvSpPr/>
                <p:nvPr/>
              </p:nvSpPr>
              <p:spPr bwMode="auto">
                <a:xfrm>
                  <a:off x="7010401" y="3130551"/>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3781"/>
                <p:cNvSpPr/>
                <p:nvPr/>
              </p:nvSpPr>
              <p:spPr bwMode="auto">
                <a:xfrm>
                  <a:off x="7153276" y="3282951"/>
                  <a:ext cx="3175" cy="1588"/>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3782"/>
                <p:cNvSpPr/>
                <p:nvPr/>
              </p:nvSpPr>
              <p:spPr bwMode="auto">
                <a:xfrm>
                  <a:off x="7137401" y="3276601"/>
                  <a:ext cx="4763" cy="1588"/>
                </a:xfrm>
                <a:custGeom>
                  <a:avLst/>
                  <a:gdLst>
                    <a:gd name="T0" fmla="*/ 0 w 4"/>
                    <a:gd name="T1" fmla="*/ 0 h 2"/>
                    <a:gd name="T2" fmla="*/ 4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1" y="1"/>
                        <a:pt x="3" y="1"/>
                        <a:pt x="4" y="2"/>
                      </a:cubicBezTo>
                      <a:cubicBezTo>
                        <a:pt x="4" y="1"/>
                        <a:pt x="4" y="1"/>
                        <a:pt x="4"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3783"/>
                <p:cNvSpPr/>
                <p:nvPr/>
              </p:nvSpPr>
              <p:spPr bwMode="auto">
                <a:xfrm>
                  <a:off x="7116763" y="3268663"/>
                  <a:ext cx="15875" cy="7938"/>
                </a:xfrm>
                <a:custGeom>
                  <a:avLst/>
                  <a:gdLst>
                    <a:gd name="T0" fmla="*/ 11 w 11"/>
                    <a:gd name="T1" fmla="*/ 4 h 5"/>
                    <a:gd name="T2" fmla="*/ 9 w 11"/>
                    <a:gd name="T3" fmla="*/ 3 h 5"/>
                    <a:gd name="T4" fmla="*/ 0 w 11"/>
                    <a:gd name="T5" fmla="*/ 0 h 5"/>
                    <a:gd name="T6" fmla="*/ 11 w 11"/>
                    <a:gd name="T7" fmla="*/ 5 h 5"/>
                    <a:gd name="T8" fmla="*/ 11 w 11"/>
                    <a:gd name="T9" fmla="*/ 4 h 5"/>
                  </a:gdLst>
                  <a:ahLst/>
                  <a:cxnLst>
                    <a:cxn ang="0">
                      <a:pos x="T0" y="T1"/>
                    </a:cxn>
                    <a:cxn ang="0">
                      <a:pos x="T2" y="T3"/>
                    </a:cxn>
                    <a:cxn ang="0">
                      <a:pos x="T4" y="T5"/>
                    </a:cxn>
                    <a:cxn ang="0">
                      <a:pos x="T6" y="T7"/>
                    </a:cxn>
                    <a:cxn ang="0">
                      <a:pos x="T8" y="T9"/>
                    </a:cxn>
                  </a:cxnLst>
                  <a:rect l="0" t="0" r="r" b="b"/>
                  <a:pathLst>
                    <a:path w="11" h="5">
                      <a:moveTo>
                        <a:pt x="11" y="4"/>
                      </a:moveTo>
                      <a:cubicBezTo>
                        <a:pt x="9" y="3"/>
                        <a:pt x="9" y="3"/>
                        <a:pt x="9" y="3"/>
                      </a:cubicBezTo>
                      <a:cubicBezTo>
                        <a:pt x="5" y="3"/>
                        <a:pt x="3" y="1"/>
                        <a:pt x="0" y="0"/>
                      </a:cubicBezTo>
                      <a:cubicBezTo>
                        <a:pt x="2" y="3"/>
                        <a:pt x="7" y="3"/>
                        <a:pt x="11" y="5"/>
                      </a:cubicBezTo>
                      <a:lnTo>
                        <a:pt x="11"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3784"/>
                <p:cNvSpPr/>
                <p:nvPr/>
              </p:nvSpPr>
              <p:spPr bwMode="auto">
                <a:xfrm>
                  <a:off x="7070726" y="3249613"/>
                  <a:ext cx="3175" cy="1588"/>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1"/>
                        <a:pt x="2"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3785"/>
                <p:cNvSpPr/>
                <p:nvPr/>
              </p:nvSpPr>
              <p:spPr bwMode="auto">
                <a:xfrm>
                  <a:off x="7077076" y="3230563"/>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3786"/>
                <p:cNvSpPr/>
                <p:nvPr/>
              </p:nvSpPr>
              <p:spPr bwMode="auto">
                <a:xfrm>
                  <a:off x="7069138" y="3230563"/>
                  <a:ext cx="3175" cy="1588"/>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3787"/>
                <p:cNvSpPr/>
                <p:nvPr/>
              </p:nvSpPr>
              <p:spPr bwMode="auto">
                <a:xfrm>
                  <a:off x="7059613" y="3225801"/>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3788"/>
                <p:cNvSpPr/>
                <p:nvPr/>
              </p:nvSpPr>
              <p:spPr bwMode="auto">
                <a:xfrm>
                  <a:off x="7054851" y="3217863"/>
                  <a:ext cx="3175" cy="3175"/>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1"/>
                        <a:pt x="1" y="2"/>
                        <a:pt x="2"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3789"/>
                <p:cNvSpPr/>
                <p:nvPr/>
              </p:nvSpPr>
              <p:spPr bwMode="auto">
                <a:xfrm>
                  <a:off x="7059613" y="3216276"/>
                  <a:ext cx="3175" cy="1588"/>
                </a:xfrm>
                <a:custGeom>
                  <a:avLst/>
                  <a:gdLst>
                    <a:gd name="T0" fmla="*/ 1 w 2"/>
                    <a:gd name="T1" fmla="*/ 0 h 2"/>
                    <a:gd name="T2" fmla="*/ 1 w 2"/>
                    <a:gd name="T3" fmla="*/ 2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2"/>
                        <a:pt x="1" y="2"/>
                      </a:cubicBezTo>
                      <a:cubicBezTo>
                        <a:pt x="2" y="0"/>
                        <a:pt x="2" y="0"/>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3790"/>
                <p:cNvSpPr/>
                <p:nvPr/>
              </p:nvSpPr>
              <p:spPr bwMode="auto">
                <a:xfrm>
                  <a:off x="7056438" y="3214688"/>
                  <a:ext cx="1588" cy="158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3791"/>
                <p:cNvSpPr/>
                <p:nvPr/>
              </p:nvSpPr>
              <p:spPr bwMode="auto">
                <a:xfrm>
                  <a:off x="7050088" y="3213101"/>
                  <a:ext cx="1588" cy="1588"/>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3792"/>
                <p:cNvSpPr/>
                <p:nvPr/>
              </p:nvSpPr>
              <p:spPr bwMode="auto">
                <a:xfrm>
                  <a:off x="7056438" y="3209926"/>
                  <a:ext cx="1588" cy="1588"/>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3793"/>
                <p:cNvSpPr/>
                <p:nvPr/>
              </p:nvSpPr>
              <p:spPr bwMode="auto">
                <a:xfrm>
                  <a:off x="7058026" y="3206751"/>
                  <a:ext cx="3175" cy="3175"/>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3794"/>
                <p:cNvSpPr/>
                <p:nvPr/>
              </p:nvSpPr>
              <p:spPr bwMode="auto">
                <a:xfrm>
                  <a:off x="7054851" y="3203576"/>
                  <a:ext cx="4763" cy="3175"/>
                </a:xfrm>
                <a:custGeom>
                  <a:avLst/>
                  <a:gdLst>
                    <a:gd name="T0" fmla="*/ 0 w 3"/>
                    <a:gd name="T1" fmla="*/ 1 h 2"/>
                    <a:gd name="T2" fmla="*/ 1 w 3"/>
                    <a:gd name="T3" fmla="*/ 2 h 2"/>
                    <a:gd name="T4" fmla="*/ 3 w 3"/>
                    <a:gd name="T5" fmla="*/ 1 h 2"/>
                    <a:gd name="T6" fmla="*/ 0 w 3"/>
                    <a:gd name="T7" fmla="*/ 1 h 2"/>
                  </a:gdLst>
                  <a:ahLst/>
                  <a:cxnLst>
                    <a:cxn ang="0">
                      <a:pos x="T0" y="T1"/>
                    </a:cxn>
                    <a:cxn ang="0">
                      <a:pos x="T2" y="T3"/>
                    </a:cxn>
                    <a:cxn ang="0">
                      <a:pos x="T4" y="T5"/>
                    </a:cxn>
                    <a:cxn ang="0">
                      <a:pos x="T6" y="T7"/>
                    </a:cxn>
                  </a:cxnLst>
                  <a:rect l="0" t="0" r="r" b="b"/>
                  <a:pathLst>
                    <a:path w="3" h="2">
                      <a:moveTo>
                        <a:pt x="0" y="1"/>
                      </a:moveTo>
                      <a:cubicBezTo>
                        <a:pt x="1" y="2"/>
                        <a:pt x="1" y="2"/>
                        <a:pt x="1" y="2"/>
                      </a:cubicBezTo>
                      <a:cubicBezTo>
                        <a:pt x="1" y="1"/>
                        <a:pt x="2" y="0"/>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3795"/>
                <p:cNvSpPr/>
                <p:nvPr/>
              </p:nvSpPr>
              <p:spPr bwMode="auto">
                <a:xfrm>
                  <a:off x="7069138" y="3203576"/>
                  <a:ext cx="1588" cy="0"/>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3796"/>
                <p:cNvSpPr/>
                <p:nvPr/>
              </p:nvSpPr>
              <p:spPr bwMode="auto">
                <a:xfrm>
                  <a:off x="7053263" y="3200401"/>
                  <a:ext cx="1588" cy="3175"/>
                </a:xfrm>
                <a:custGeom>
                  <a:avLst/>
                  <a:gdLst>
                    <a:gd name="T0" fmla="*/ 0 w 1"/>
                    <a:gd name="T1" fmla="*/ 1 h 2"/>
                    <a:gd name="T2" fmla="*/ 1 w 1"/>
                    <a:gd name="T3" fmla="*/ 1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3797"/>
                <p:cNvSpPr/>
                <p:nvPr/>
              </p:nvSpPr>
              <p:spPr bwMode="auto">
                <a:xfrm>
                  <a:off x="7026276" y="3181351"/>
                  <a:ext cx="11113" cy="12700"/>
                </a:xfrm>
                <a:custGeom>
                  <a:avLst/>
                  <a:gdLst>
                    <a:gd name="T0" fmla="*/ 0 w 8"/>
                    <a:gd name="T1" fmla="*/ 1 h 9"/>
                    <a:gd name="T2" fmla="*/ 6 w 8"/>
                    <a:gd name="T3" fmla="*/ 6 h 9"/>
                    <a:gd name="T4" fmla="*/ 5 w 8"/>
                    <a:gd name="T5" fmla="*/ 8 h 9"/>
                    <a:gd name="T6" fmla="*/ 8 w 8"/>
                    <a:gd name="T7" fmla="*/ 9 h 9"/>
                    <a:gd name="T8" fmla="*/ 1 w 8"/>
                    <a:gd name="T9" fmla="*/ 0 h 9"/>
                    <a:gd name="T10" fmla="*/ 0 w 8"/>
                    <a:gd name="T11" fmla="*/ 1 h 9"/>
                  </a:gdLst>
                  <a:ahLst/>
                  <a:cxnLst>
                    <a:cxn ang="0">
                      <a:pos x="T0" y="T1"/>
                    </a:cxn>
                    <a:cxn ang="0">
                      <a:pos x="T2" y="T3"/>
                    </a:cxn>
                    <a:cxn ang="0">
                      <a:pos x="T4" y="T5"/>
                    </a:cxn>
                    <a:cxn ang="0">
                      <a:pos x="T6" y="T7"/>
                    </a:cxn>
                    <a:cxn ang="0">
                      <a:pos x="T8" y="T9"/>
                    </a:cxn>
                    <a:cxn ang="0">
                      <a:pos x="T10" y="T11"/>
                    </a:cxn>
                  </a:cxnLst>
                  <a:rect l="0" t="0" r="r" b="b"/>
                  <a:pathLst>
                    <a:path w="8" h="9">
                      <a:moveTo>
                        <a:pt x="0" y="1"/>
                      </a:moveTo>
                      <a:cubicBezTo>
                        <a:pt x="3" y="3"/>
                        <a:pt x="3" y="6"/>
                        <a:pt x="6" y="6"/>
                      </a:cubicBezTo>
                      <a:cubicBezTo>
                        <a:pt x="5" y="8"/>
                        <a:pt x="5" y="8"/>
                        <a:pt x="5" y="8"/>
                      </a:cubicBezTo>
                      <a:cubicBezTo>
                        <a:pt x="8" y="9"/>
                        <a:pt x="8" y="9"/>
                        <a:pt x="8" y="9"/>
                      </a:cubicBezTo>
                      <a:cubicBezTo>
                        <a:pt x="7" y="6"/>
                        <a:pt x="2" y="4"/>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3798"/>
                <p:cNvSpPr/>
                <p:nvPr/>
              </p:nvSpPr>
              <p:spPr bwMode="auto">
                <a:xfrm>
                  <a:off x="7043738" y="3187701"/>
                  <a:ext cx="1588" cy="317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3799"/>
                <p:cNvSpPr/>
                <p:nvPr/>
              </p:nvSpPr>
              <p:spPr bwMode="auto">
                <a:xfrm>
                  <a:off x="7499351" y="3122613"/>
                  <a:ext cx="1588" cy="4763"/>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1" y="2"/>
                        <a:pt x="2" y="1"/>
                        <a:pt x="2" y="0"/>
                      </a:cubicBezTo>
                      <a:cubicBezTo>
                        <a:pt x="2" y="1"/>
                        <a:pt x="0"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3800"/>
                <p:cNvSpPr/>
                <p:nvPr/>
              </p:nvSpPr>
              <p:spPr bwMode="auto">
                <a:xfrm>
                  <a:off x="7023101" y="3179763"/>
                  <a:ext cx="3175" cy="1588"/>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1" y="0"/>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3801"/>
                <p:cNvSpPr/>
                <p:nvPr/>
              </p:nvSpPr>
              <p:spPr bwMode="auto">
                <a:xfrm>
                  <a:off x="7016751" y="3167063"/>
                  <a:ext cx="7938" cy="11113"/>
                </a:xfrm>
                <a:custGeom>
                  <a:avLst/>
                  <a:gdLst>
                    <a:gd name="T0" fmla="*/ 4 w 5"/>
                    <a:gd name="T1" fmla="*/ 8 h 8"/>
                    <a:gd name="T2" fmla="*/ 5 w 5"/>
                    <a:gd name="T3" fmla="*/ 7 h 8"/>
                    <a:gd name="T4" fmla="*/ 0 w 5"/>
                    <a:gd name="T5" fmla="*/ 0 h 8"/>
                    <a:gd name="T6" fmla="*/ 4 w 5"/>
                    <a:gd name="T7" fmla="*/ 8 h 8"/>
                  </a:gdLst>
                  <a:ahLst/>
                  <a:cxnLst>
                    <a:cxn ang="0">
                      <a:pos x="T0" y="T1"/>
                    </a:cxn>
                    <a:cxn ang="0">
                      <a:pos x="T2" y="T3"/>
                    </a:cxn>
                    <a:cxn ang="0">
                      <a:pos x="T4" y="T5"/>
                    </a:cxn>
                    <a:cxn ang="0">
                      <a:pos x="T6" y="T7"/>
                    </a:cxn>
                  </a:cxnLst>
                  <a:rect l="0" t="0" r="r" b="b"/>
                  <a:pathLst>
                    <a:path w="5" h="8">
                      <a:moveTo>
                        <a:pt x="4" y="8"/>
                      </a:moveTo>
                      <a:cubicBezTo>
                        <a:pt x="5" y="7"/>
                        <a:pt x="5" y="7"/>
                        <a:pt x="5" y="7"/>
                      </a:cubicBezTo>
                      <a:cubicBezTo>
                        <a:pt x="0" y="0"/>
                        <a:pt x="0" y="0"/>
                        <a:pt x="0" y="0"/>
                      </a:cubicBezTo>
                      <a:cubicBezTo>
                        <a:pt x="1" y="3"/>
                        <a:pt x="2" y="6"/>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3802"/>
                <p:cNvSpPr/>
                <p:nvPr/>
              </p:nvSpPr>
              <p:spPr bwMode="auto">
                <a:xfrm>
                  <a:off x="7032626" y="3170238"/>
                  <a:ext cx="4763" cy="3175"/>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1" y="1"/>
                        <a:pt x="3" y="0"/>
                        <a:pt x="2" y="0"/>
                      </a:cubicBezTo>
                      <a:cubicBezTo>
                        <a:pt x="2" y="1"/>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3803"/>
                <p:cNvSpPr/>
                <p:nvPr/>
              </p:nvSpPr>
              <p:spPr bwMode="auto">
                <a:xfrm>
                  <a:off x="7029451" y="3163888"/>
                  <a:ext cx="4763" cy="4763"/>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0" y="0"/>
                        <a:pt x="0" y="0"/>
                        <a:pt x="0" y="0"/>
                      </a:cubicBezTo>
                      <a:cubicBezTo>
                        <a:pt x="0" y="2"/>
                        <a:pt x="2" y="3"/>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3804"/>
                <p:cNvSpPr/>
                <p:nvPr/>
              </p:nvSpPr>
              <p:spPr bwMode="auto">
                <a:xfrm>
                  <a:off x="7504113" y="3105151"/>
                  <a:ext cx="3175" cy="1588"/>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3805"/>
                <p:cNvSpPr/>
                <p:nvPr/>
              </p:nvSpPr>
              <p:spPr bwMode="auto">
                <a:xfrm>
                  <a:off x="7002463" y="3170238"/>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3806"/>
                <p:cNvSpPr/>
                <p:nvPr/>
              </p:nvSpPr>
              <p:spPr bwMode="auto">
                <a:xfrm>
                  <a:off x="7026276" y="3159126"/>
                  <a:ext cx="1588" cy="317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2"/>
                        <a:pt x="1" y="2"/>
                        <a:pt x="1" y="2"/>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3807"/>
                <p:cNvSpPr/>
                <p:nvPr/>
              </p:nvSpPr>
              <p:spPr bwMode="auto">
                <a:xfrm>
                  <a:off x="7507288" y="3092451"/>
                  <a:ext cx="1588" cy="6350"/>
                </a:xfrm>
                <a:custGeom>
                  <a:avLst/>
                  <a:gdLst>
                    <a:gd name="T0" fmla="*/ 1 w 1"/>
                    <a:gd name="T1" fmla="*/ 4 h 4"/>
                    <a:gd name="T2" fmla="*/ 1 w 1"/>
                    <a:gd name="T3" fmla="*/ 0 h 4"/>
                    <a:gd name="T4" fmla="*/ 1 w 1"/>
                    <a:gd name="T5" fmla="*/ 1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1" y="1"/>
                        <a:pt x="1" y="1"/>
                        <a:pt x="1" y="1"/>
                      </a:cubicBezTo>
                      <a:cubicBezTo>
                        <a:pt x="1"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3808"/>
                <p:cNvSpPr/>
                <p:nvPr/>
              </p:nvSpPr>
              <p:spPr bwMode="auto">
                <a:xfrm>
                  <a:off x="7508876" y="3082926"/>
                  <a:ext cx="3175" cy="7938"/>
                </a:xfrm>
                <a:custGeom>
                  <a:avLst/>
                  <a:gdLst>
                    <a:gd name="T0" fmla="*/ 1 w 3"/>
                    <a:gd name="T1" fmla="*/ 6 h 6"/>
                    <a:gd name="T2" fmla="*/ 2 w 3"/>
                    <a:gd name="T3" fmla="*/ 0 h 6"/>
                    <a:gd name="T4" fmla="*/ 1 w 3"/>
                    <a:gd name="T5" fmla="*/ 6 h 6"/>
                  </a:gdLst>
                  <a:ahLst/>
                  <a:cxnLst>
                    <a:cxn ang="0">
                      <a:pos x="T0" y="T1"/>
                    </a:cxn>
                    <a:cxn ang="0">
                      <a:pos x="T2" y="T3"/>
                    </a:cxn>
                    <a:cxn ang="0">
                      <a:pos x="T4" y="T5"/>
                    </a:cxn>
                  </a:cxnLst>
                  <a:rect l="0" t="0" r="r" b="b"/>
                  <a:pathLst>
                    <a:path w="3" h="6">
                      <a:moveTo>
                        <a:pt x="1" y="6"/>
                      </a:moveTo>
                      <a:cubicBezTo>
                        <a:pt x="2" y="5"/>
                        <a:pt x="3" y="1"/>
                        <a:pt x="2" y="0"/>
                      </a:cubicBezTo>
                      <a:cubicBezTo>
                        <a:pt x="2" y="2"/>
                        <a:pt x="0" y="4"/>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3809"/>
                <p:cNvSpPr/>
                <p:nvPr/>
              </p:nvSpPr>
              <p:spPr bwMode="auto">
                <a:xfrm>
                  <a:off x="6994526" y="3143251"/>
                  <a:ext cx="3175" cy="4763"/>
                </a:xfrm>
                <a:custGeom>
                  <a:avLst/>
                  <a:gdLst>
                    <a:gd name="T0" fmla="*/ 2 w 2"/>
                    <a:gd name="T1" fmla="*/ 3 h 3"/>
                    <a:gd name="T2" fmla="*/ 2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cubicBezTo>
                        <a:pt x="2" y="1"/>
                        <a:pt x="2" y="1"/>
                        <a:pt x="2" y="1"/>
                      </a:cubicBezTo>
                      <a:cubicBezTo>
                        <a:pt x="1" y="0"/>
                        <a:pt x="0" y="0"/>
                        <a:pt x="0" y="0"/>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3810"/>
                <p:cNvSpPr/>
                <p:nvPr/>
              </p:nvSpPr>
              <p:spPr bwMode="auto">
                <a:xfrm>
                  <a:off x="7005638" y="3128963"/>
                  <a:ext cx="3175" cy="6350"/>
                </a:xfrm>
                <a:custGeom>
                  <a:avLst/>
                  <a:gdLst>
                    <a:gd name="T0" fmla="*/ 1 w 2"/>
                    <a:gd name="T1" fmla="*/ 2 h 4"/>
                    <a:gd name="T2" fmla="*/ 0 w 2"/>
                    <a:gd name="T3" fmla="*/ 0 h 4"/>
                    <a:gd name="T4" fmla="*/ 0 w 2"/>
                    <a:gd name="T5" fmla="*/ 4 h 4"/>
                    <a:gd name="T6" fmla="*/ 1 w 2"/>
                    <a:gd name="T7" fmla="*/ 2 h 4"/>
                  </a:gdLst>
                  <a:ahLst/>
                  <a:cxnLst>
                    <a:cxn ang="0">
                      <a:pos x="T0" y="T1"/>
                    </a:cxn>
                    <a:cxn ang="0">
                      <a:pos x="T2" y="T3"/>
                    </a:cxn>
                    <a:cxn ang="0">
                      <a:pos x="T4" y="T5"/>
                    </a:cxn>
                    <a:cxn ang="0">
                      <a:pos x="T6" y="T7"/>
                    </a:cxn>
                  </a:cxnLst>
                  <a:rect l="0" t="0" r="r" b="b"/>
                  <a:pathLst>
                    <a:path w="2" h="4">
                      <a:moveTo>
                        <a:pt x="1" y="2"/>
                      </a:moveTo>
                      <a:cubicBezTo>
                        <a:pt x="2" y="1"/>
                        <a:pt x="0" y="1"/>
                        <a:pt x="0" y="0"/>
                      </a:cubicBezTo>
                      <a:cubicBezTo>
                        <a:pt x="0" y="2"/>
                        <a:pt x="1" y="3"/>
                        <a:pt x="0" y="4"/>
                      </a:cubicBezTo>
                      <a:cubicBezTo>
                        <a:pt x="1" y="4"/>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3811"/>
                <p:cNvSpPr/>
                <p:nvPr/>
              </p:nvSpPr>
              <p:spPr bwMode="auto">
                <a:xfrm>
                  <a:off x="7008813" y="3122613"/>
                  <a:ext cx="3175" cy="6350"/>
                </a:xfrm>
                <a:custGeom>
                  <a:avLst/>
                  <a:gdLst>
                    <a:gd name="T0" fmla="*/ 2 w 2"/>
                    <a:gd name="T1" fmla="*/ 5 h 5"/>
                    <a:gd name="T2" fmla="*/ 0 w 2"/>
                    <a:gd name="T3" fmla="*/ 0 h 5"/>
                    <a:gd name="T4" fmla="*/ 2 w 2"/>
                    <a:gd name="T5" fmla="*/ 5 h 5"/>
                  </a:gdLst>
                  <a:ahLst/>
                  <a:cxnLst>
                    <a:cxn ang="0">
                      <a:pos x="T0" y="T1"/>
                    </a:cxn>
                    <a:cxn ang="0">
                      <a:pos x="T2" y="T3"/>
                    </a:cxn>
                    <a:cxn ang="0">
                      <a:pos x="T4" y="T5"/>
                    </a:cxn>
                  </a:cxnLst>
                  <a:rect l="0" t="0" r="r" b="b"/>
                  <a:pathLst>
                    <a:path w="2" h="5">
                      <a:moveTo>
                        <a:pt x="2" y="5"/>
                      </a:moveTo>
                      <a:cubicBezTo>
                        <a:pt x="2" y="3"/>
                        <a:pt x="1" y="1"/>
                        <a:pt x="0" y="0"/>
                      </a:cubicBezTo>
                      <a:cubicBezTo>
                        <a:pt x="0" y="2"/>
                        <a:pt x="2" y="3"/>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3812"/>
                <p:cNvSpPr/>
                <p:nvPr/>
              </p:nvSpPr>
              <p:spPr bwMode="auto">
                <a:xfrm>
                  <a:off x="6950076" y="3133726"/>
                  <a:ext cx="3175" cy="3175"/>
                </a:xfrm>
                <a:custGeom>
                  <a:avLst/>
                  <a:gdLst>
                    <a:gd name="T0" fmla="*/ 0 w 2"/>
                    <a:gd name="T1" fmla="*/ 0 h 2"/>
                    <a:gd name="T2" fmla="*/ 0 w 2"/>
                    <a:gd name="T3" fmla="*/ 1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1" y="2"/>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3813"/>
                <p:cNvSpPr/>
                <p:nvPr/>
              </p:nvSpPr>
              <p:spPr bwMode="auto">
                <a:xfrm>
                  <a:off x="6999288" y="312420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3814"/>
                <p:cNvSpPr/>
                <p:nvPr/>
              </p:nvSpPr>
              <p:spPr bwMode="auto">
                <a:xfrm>
                  <a:off x="6999288" y="3124201"/>
                  <a:ext cx="1588" cy="1588"/>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3815"/>
                <p:cNvSpPr/>
                <p:nvPr/>
              </p:nvSpPr>
              <p:spPr bwMode="auto">
                <a:xfrm>
                  <a:off x="7002463" y="3111501"/>
                  <a:ext cx="6350" cy="9525"/>
                </a:xfrm>
                <a:custGeom>
                  <a:avLst/>
                  <a:gdLst>
                    <a:gd name="T0" fmla="*/ 0 w 4"/>
                    <a:gd name="T1" fmla="*/ 0 h 7"/>
                    <a:gd name="T2" fmla="*/ 0 w 4"/>
                    <a:gd name="T3" fmla="*/ 0 h 7"/>
                    <a:gd name="T4" fmla="*/ 1 w 4"/>
                    <a:gd name="T5" fmla="*/ 3 h 7"/>
                    <a:gd name="T6" fmla="*/ 2 w 4"/>
                    <a:gd name="T7" fmla="*/ 4 h 7"/>
                    <a:gd name="T8" fmla="*/ 4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0" y="0"/>
                        <a:pt x="0" y="0"/>
                        <a:pt x="0" y="0"/>
                      </a:cubicBezTo>
                      <a:cubicBezTo>
                        <a:pt x="0" y="1"/>
                        <a:pt x="1" y="3"/>
                        <a:pt x="1" y="3"/>
                      </a:cubicBezTo>
                      <a:cubicBezTo>
                        <a:pt x="2" y="3"/>
                        <a:pt x="2" y="4"/>
                        <a:pt x="2" y="4"/>
                      </a:cubicBezTo>
                      <a:cubicBezTo>
                        <a:pt x="1" y="5"/>
                        <a:pt x="2" y="7"/>
                        <a:pt x="4" y="7"/>
                      </a:cubicBezTo>
                      <a:cubicBezTo>
                        <a:pt x="3" y="5"/>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Rectangle 3816"/>
                <p:cNvSpPr>
                  <a:spLocks noChangeArrowheads="1"/>
                </p:cNvSpPr>
                <p:nvPr/>
              </p:nvSpPr>
              <p:spPr bwMode="auto">
                <a:xfrm>
                  <a:off x="6950076" y="31273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3817"/>
                <p:cNvSpPr/>
                <p:nvPr/>
              </p:nvSpPr>
              <p:spPr bwMode="auto">
                <a:xfrm>
                  <a:off x="7516813" y="3052763"/>
                  <a:ext cx="1588"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3818"/>
                <p:cNvSpPr/>
                <p:nvPr/>
              </p:nvSpPr>
              <p:spPr bwMode="auto">
                <a:xfrm>
                  <a:off x="6943726" y="3121026"/>
                  <a:ext cx="3175" cy="3175"/>
                </a:xfrm>
                <a:custGeom>
                  <a:avLst/>
                  <a:gdLst>
                    <a:gd name="T0" fmla="*/ 1 w 2"/>
                    <a:gd name="T1" fmla="*/ 2 h 2"/>
                    <a:gd name="T2" fmla="*/ 2 w 2"/>
                    <a:gd name="T3" fmla="*/ 2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2"/>
                        <a:pt x="2" y="2"/>
                      </a:cubicBezTo>
                      <a:cubicBezTo>
                        <a:pt x="2" y="0"/>
                        <a:pt x="2" y="0"/>
                        <a:pt x="2"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3819"/>
                <p:cNvSpPr/>
                <p:nvPr/>
              </p:nvSpPr>
              <p:spPr bwMode="auto">
                <a:xfrm>
                  <a:off x="6999288" y="3103563"/>
                  <a:ext cx="3175" cy="6350"/>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0" y="2"/>
                        <a:pt x="2" y="3"/>
                        <a:pt x="2" y="4"/>
                      </a:cubicBezTo>
                      <a:cubicBezTo>
                        <a:pt x="2" y="2"/>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3820"/>
                <p:cNvSpPr/>
                <p:nvPr/>
              </p:nvSpPr>
              <p:spPr bwMode="auto">
                <a:xfrm>
                  <a:off x="6999288" y="3100388"/>
                  <a:ext cx="1588" cy="317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3821"/>
                <p:cNvSpPr/>
                <p:nvPr/>
              </p:nvSpPr>
              <p:spPr bwMode="auto">
                <a:xfrm>
                  <a:off x="6999288" y="3097213"/>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3822"/>
                <p:cNvSpPr/>
                <p:nvPr/>
              </p:nvSpPr>
              <p:spPr bwMode="auto">
                <a:xfrm>
                  <a:off x="6994526" y="3095626"/>
                  <a:ext cx="1588" cy="3175"/>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3824"/>
                <p:cNvSpPr/>
                <p:nvPr/>
              </p:nvSpPr>
              <p:spPr bwMode="auto">
                <a:xfrm>
                  <a:off x="6999289" y="3084514"/>
                  <a:ext cx="1588" cy="317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3825"/>
                <p:cNvSpPr/>
                <p:nvPr/>
              </p:nvSpPr>
              <p:spPr bwMode="auto">
                <a:xfrm>
                  <a:off x="6943726" y="3038476"/>
                  <a:ext cx="4763" cy="39688"/>
                </a:xfrm>
                <a:custGeom>
                  <a:avLst/>
                  <a:gdLst>
                    <a:gd name="T0" fmla="*/ 1 w 3"/>
                    <a:gd name="T1" fmla="*/ 0 h 29"/>
                    <a:gd name="T2" fmla="*/ 3 w 3"/>
                    <a:gd name="T3" fmla="*/ 29 h 29"/>
                    <a:gd name="T4" fmla="*/ 1 w 3"/>
                    <a:gd name="T5" fmla="*/ 0 h 29"/>
                  </a:gdLst>
                  <a:ahLst/>
                  <a:cxnLst>
                    <a:cxn ang="0">
                      <a:pos x="T0" y="T1"/>
                    </a:cxn>
                    <a:cxn ang="0">
                      <a:pos x="T2" y="T3"/>
                    </a:cxn>
                    <a:cxn ang="0">
                      <a:pos x="T4" y="T5"/>
                    </a:cxn>
                  </a:cxnLst>
                  <a:rect l="0" t="0" r="r" b="b"/>
                  <a:pathLst>
                    <a:path w="3" h="29">
                      <a:moveTo>
                        <a:pt x="1" y="0"/>
                      </a:moveTo>
                      <a:cubicBezTo>
                        <a:pt x="0" y="11"/>
                        <a:pt x="3" y="20"/>
                        <a:pt x="3" y="29"/>
                      </a:cubicBezTo>
                      <a:cubicBezTo>
                        <a:pt x="3" y="20"/>
                        <a:pt x="2" y="9"/>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3826"/>
                <p:cNvSpPr/>
                <p:nvPr/>
              </p:nvSpPr>
              <p:spPr bwMode="auto">
                <a:xfrm>
                  <a:off x="6997701" y="3065464"/>
                  <a:ext cx="1588" cy="158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3827"/>
                <p:cNvSpPr/>
                <p:nvPr/>
              </p:nvSpPr>
              <p:spPr bwMode="auto">
                <a:xfrm>
                  <a:off x="6997701" y="3063876"/>
                  <a:ext cx="1588" cy="1588"/>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3828"/>
                <p:cNvSpPr/>
                <p:nvPr/>
              </p:nvSpPr>
              <p:spPr bwMode="auto">
                <a:xfrm>
                  <a:off x="6999289" y="3028951"/>
                  <a:ext cx="3175" cy="4763"/>
                </a:xfrm>
                <a:custGeom>
                  <a:avLst/>
                  <a:gdLst>
                    <a:gd name="T0" fmla="*/ 0 w 2"/>
                    <a:gd name="T1" fmla="*/ 3 h 3"/>
                    <a:gd name="T2" fmla="*/ 2 w 2"/>
                    <a:gd name="T3" fmla="*/ 3 h 3"/>
                    <a:gd name="T4" fmla="*/ 2 w 2"/>
                    <a:gd name="T5" fmla="*/ 0 h 3"/>
                    <a:gd name="T6" fmla="*/ 1 w 2"/>
                    <a:gd name="T7" fmla="*/ 1 h 3"/>
                    <a:gd name="T8" fmla="*/ 1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2" y="3"/>
                        <a:pt x="2" y="3"/>
                        <a:pt x="2" y="3"/>
                      </a:cubicBezTo>
                      <a:cubicBezTo>
                        <a:pt x="2" y="2"/>
                        <a:pt x="2" y="1"/>
                        <a:pt x="2" y="0"/>
                      </a:cubicBezTo>
                      <a:cubicBezTo>
                        <a:pt x="1" y="1"/>
                        <a:pt x="1" y="1"/>
                        <a:pt x="1" y="1"/>
                      </a:cubicBezTo>
                      <a:cubicBezTo>
                        <a:pt x="1" y="0"/>
                        <a:pt x="1" y="0"/>
                        <a:pt x="1"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3829"/>
                <p:cNvSpPr/>
                <p:nvPr/>
              </p:nvSpPr>
              <p:spPr bwMode="auto">
                <a:xfrm>
                  <a:off x="6945314" y="3025776"/>
                  <a:ext cx="1588" cy="6350"/>
                </a:xfrm>
                <a:custGeom>
                  <a:avLst/>
                  <a:gdLst>
                    <a:gd name="T0" fmla="*/ 1 w 1"/>
                    <a:gd name="T1" fmla="*/ 0 h 4"/>
                    <a:gd name="T2" fmla="*/ 0 w 1"/>
                    <a:gd name="T3" fmla="*/ 1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lnTo>
                        <a:pt x="0" y="1"/>
                      </a:lnTo>
                      <a:lnTo>
                        <a:pt x="0" y="4"/>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3830"/>
                <p:cNvSpPr/>
                <p:nvPr/>
              </p:nvSpPr>
              <p:spPr bwMode="auto">
                <a:xfrm>
                  <a:off x="6999289" y="3014664"/>
                  <a:ext cx="0" cy="3175"/>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1" y="3"/>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3831"/>
                <p:cNvSpPr/>
                <p:nvPr/>
              </p:nvSpPr>
              <p:spPr bwMode="auto">
                <a:xfrm>
                  <a:off x="7008814" y="2944814"/>
                  <a:ext cx="20638" cy="41275"/>
                </a:xfrm>
                <a:custGeom>
                  <a:avLst/>
                  <a:gdLst>
                    <a:gd name="T0" fmla="*/ 3 w 15"/>
                    <a:gd name="T1" fmla="*/ 24 h 29"/>
                    <a:gd name="T2" fmla="*/ 2 w 15"/>
                    <a:gd name="T3" fmla="*/ 29 h 29"/>
                    <a:gd name="T4" fmla="*/ 4 w 15"/>
                    <a:gd name="T5" fmla="*/ 24 h 29"/>
                    <a:gd name="T6" fmla="*/ 7 w 15"/>
                    <a:gd name="T7" fmla="*/ 15 h 29"/>
                    <a:gd name="T8" fmla="*/ 11 w 15"/>
                    <a:gd name="T9" fmla="*/ 7 h 29"/>
                    <a:gd name="T10" fmla="*/ 13 w 15"/>
                    <a:gd name="T11" fmla="*/ 5 h 29"/>
                    <a:gd name="T12" fmla="*/ 12 w 15"/>
                    <a:gd name="T13" fmla="*/ 3 h 29"/>
                    <a:gd name="T14" fmla="*/ 14 w 15"/>
                    <a:gd name="T15" fmla="*/ 2 h 29"/>
                    <a:gd name="T16" fmla="*/ 14 w 15"/>
                    <a:gd name="T17" fmla="*/ 3 h 29"/>
                    <a:gd name="T18" fmla="*/ 14 w 15"/>
                    <a:gd name="T19" fmla="*/ 0 h 29"/>
                    <a:gd name="T20" fmla="*/ 11 w 15"/>
                    <a:gd name="T21" fmla="*/ 6 h 29"/>
                    <a:gd name="T22" fmla="*/ 7 w 15"/>
                    <a:gd name="T23" fmla="*/ 14 h 29"/>
                    <a:gd name="T24" fmla="*/ 6 w 15"/>
                    <a:gd name="T25" fmla="*/ 14 h 29"/>
                    <a:gd name="T26" fmla="*/ 3 w 15"/>
                    <a:gd name="T2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9">
                      <a:moveTo>
                        <a:pt x="3" y="24"/>
                      </a:moveTo>
                      <a:cubicBezTo>
                        <a:pt x="2" y="26"/>
                        <a:pt x="1" y="28"/>
                        <a:pt x="2" y="29"/>
                      </a:cubicBezTo>
                      <a:cubicBezTo>
                        <a:pt x="5" y="28"/>
                        <a:pt x="0" y="25"/>
                        <a:pt x="4" y="24"/>
                      </a:cubicBezTo>
                      <a:cubicBezTo>
                        <a:pt x="4" y="20"/>
                        <a:pt x="8" y="17"/>
                        <a:pt x="7" y="15"/>
                      </a:cubicBezTo>
                      <a:cubicBezTo>
                        <a:pt x="10" y="13"/>
                        <a:pt x="9" y="10"/>
                        <a:pt x="11" y="7"/>
                      </a:cubicBezTo>
                      <a:cubicBezTo>
                        <a:pt x="14" y="7"/>
                        <a:pt x="10" y="4"/>
                        <a:pt x="13" y="5"/>
                      </a:cubicBezTo>
                      <a:cubicBezTo>
                        <a:pt x="12" y="3"/>
                        <a:pt x="12" y="3"/>
                        <a:pt x="12" y="3"/>
                      </a:cubicBezTo>
                      <a:cubicBezTo>
                        <a:pt x="13" y="3"/>
                        <a:pt x="12" y="2"/>
                        <a:pt x="14" y="2"/>
                      </a:cubicBezTo>
                      <a:cubicBezTo>
                        <a:pt x="14" y="3"/>
                        <a:pt x="14" y="3"/>
                        <a:pt x="14" y="3"/>
                      </a:cubicBezTo>
                      <a:cubicBezTo>
                        <a:pt x="15" y="2"/>
                        <a:pt x="14" y="1"/>
                        <a:pt x="14" y="0"/>
                      </a:cubicBezTo>
                      <a:cubicBezTo>
                        <a:pt x="13" y="2"/>
                        <a:pt x="9" y="3"/>
                        <a:pt x="11" y="6"/>
                      </a:cubicBezTo>
                      <a:cubicBezTo>
                        <a:pt x="9" y="7"/>
                        <a:pt x="7" y="11"/>
                        <a:pt x="7" y="14"/>
                      </a:cubicBezTo>
                      <a:cubicBezTo>
                        <a:pt x="6" y="14"/>
                        <a:pt x="6" y="14"/>
                        <a:pt x="6" y="14"/>
                      </a:cubicBezTo>
                      <a:cubicBezTo>
                        <a:pt x="4" y="17"/>
                        <a:pt x="6" y="21"/>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3832"/>
                <p:cNvSpPr/>
                <p:nvPr/>
              </p:nvSpPr>
              <p:spPr bwMode="auto">
                <a:xfrm>
                  <a:off x="7373939" y="2838451"/>
                  <a:ext cx="3175"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3833"/>
                <p:cNvSpPr/>
                <p:nvPr/>
              </p:nvSpPr>
              <p:spPr bwMode="auto">
                <a:xfrm>
                  <a:off x="7373939" y="2817814"/>
                  <a:ext cx="6350" cy="1588"/>
                </a:xfrm>
                <a:custGeom>
                  <a:avLst/>
                  <a:gdLst>
                    <a:gd name="T0" fmla="*/ 0 w 4"/>
                    <a:gd name="T1" fmla="*/ 0 h 1"/>
                    <a:gd name="T2" fmla="*/ 3 w 4"/>
                    <a:gd name="T3" fmla="*/ 1 h 1"/>
                    <a:gd name="T4" fmla="*/ 3 w 4"/>
                    <a:gd name="T5" fmla="*/ 1 h 1"/>
                    <a:gd name="T6" fmla="*/ 4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3" y="1"/>
                        <a:pt x="3" y="1"/>
                        <a:pt x="3" y="1"/>
                      </a:cubicBezTo>
                      <a:cubicBezTo>
                        <a:pt x="3" y="1"/>
                        <a:pt x="3" y="1"/>
                        <a:pt x="3" y="1"/>
                      </a:cubicBezTo>
                      <a:cubicBezTo>
                        <a:pt x="4" y="1"/>
                        <a:pt x="4" y="1"/>
                        <a:pt x="4"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3834"/>
                <p:cNvSpPr/>
                <p:nvPr/>
              </p:nvSpPr>
              <p:spPr bwMode="auto">
                <a:xfrm>
                  <a:off x="7337426" y="2817814"/>
                  <a:ext cx="7938" cy="7938"/>
                </a:xfrm>
                <a:custGeom>
                  <a:avLst/>
                  <a:gdLst>
                    <a:gd name="T0" fmla="*/ 6 w 6"/>
                    <a:gd name="T1" fmla="*/ 2 h 5"/>
                    <a:gd name="T2" fmla="*/ 2 w 6"/>
                    <a:gd name="T3" fmla="*/ 2 h 5"/>
                    <a:gd name="T4" fmla="*/ 1 w 6"/>
                    <a:gd name="T5" fmla="*/ 4 h 5"/>
                    <a:gd name="T6" fmla="*/ 1 w 6"/>
                    <a:gd name="T7" fmla="*/ 4 h 5"/>
                    <a:gd name="T8" fmla="*/ 6 w 6"/>
                    <a:gd name="T9" fmla="*/ 4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5" y="3"/>
                        <a:pt x="3" y="2"/>
                        <a:pt x="2" y="2"/>
                      </a:cubicBezTo>
                      <a:cubicBezTo>
                        <a:pt x="0" y="2"/>
                        <a:pt x="2" y="3"/>
                        <a:pt x="1" y="4"/>
                      </a:cubicBezTo>
                      <a:cubicBezTo>
                        <a:pt x="1" y="4"/>
                        <a:pt x="1" y="4"/>
                        <a:pt x="1" y="4"/>
                      </a:cubicBezTo>
                      <a:cubicBezTo>
                        <a:pt x="2" y="0"/>
                        <a:pt x="4" y="5"/>
                        <a:pt x="6" y="4"/>
                      </a:cubicBezTo>
                      <a:cubicBezTo>
                        <a:pt x="5" y="3"/>
                        <a:pt x="6" y="3"/>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3835"/>
                <p:cNvSpPr/>
                <p:nvPr/>
              </p:nvSpPr>
              <p:spPr bwMode="auto">
                <a:xfrm>
                  <a:off x="7378701" y="2819401"/>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3836"/>
                <p:cNvSpPr/>
                <p:nvPr/>
              </p:nvSpPr>
              <p:spPr bwMode="auto">
                <a:xfrm>
                  <a:off x="7461251" y="2901951"/>
                  <a:ext cx="1588" cy="3175"/>
                </a:xfrm>
                <a:custGeom>
                  <a:avLst/>
                  <a:gdLst>
                    <a:gd name="T0" fmla="*/ 1 w 1"/>
                    <a:gd name="T1" fmla="*/ 1 h 2"/>
                    <a:gd name="T2" fmla="*/ 0 w 1"/>
                    <a:gd name="T3" fmla="*/ 2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1"/>
                        <a:pt x="0" y="2"/>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3837"/>
                <p:cNvSpPr/>
                <p:nvPr/>
              </p:nvSpPr>
              <p:spPr bwMode="auto">
                <a:xfrm>
                  <a:off x="7027864" y="2941639"/>
                  <a:ext cx="3175" cy="317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0"/>
                        <a:pt x="0" y="1"/>
                        <a:pt x="0"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3838"/>
                <p:cNvSpPr/>
                <p:nvPr/>
              </p:nvSpPr>
              <p:spPr bwMode="auto">
                <a:xfrm>
                  <a:off x="6983414" y="2927351"/>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3839"/>
                <p:cNvSpPr/>
                <p:nvPr/>
              </p:nvSpPr>
              <p:spPr bwMode="auto">
                <a:xfrm>
                  <a:off x="7046914" y="2914651"/>
                  <a:ext cx="4763" cy="4763"/>
                </a:xfrm>
                <a:custGeom>
                  <a:avLst/>
                  <a:gdLst>
                    <a:gd name="T0" fmla="*/ 1 w 4"/>
                    <a:gd name="T1" fmla="*/ 4 h 4"/>
                    <a:gd name="T2" fmla="*/ 4 w 4"/>
                    <a:gd name="T3" fmla="*/ 0 h 4"/>
                    <a:gd name="T4" fmla="*/ 1 w 4"/>
                    <a:gd name="T5" fmla="*/ 4 h 4"/>
                  </a:gdLst>
                  <a:ahLst/>
                  <a:cxnLst>
                    <a:cxn ang="0">
                      <a:pos x="T0" y="T1"/>
                    </a:cxn>
                    <a:cxn ang="0">
                      <a:pos x="T2" y="T3"/>
                    </a:cxn>
                    <a:cxn ang="0">
                      <a:pos x="T4" y="T5"/>
                    </a:cxn>
                  </a:cxnLst>
                  <a:rect l="0" t="0" r="r" b="b"/>
                  <a:pathLst>
                    <a:path w="4" h="4">
                      <a:moveTo>
                        <a:pt x="1" y="4"/>
                      </a:moveTo>
                      <a:cubicBezTo>
                        <a:pt x="2" y="2"/>
                        <a:pt x="4" y="1"/>
                        <a:pt x="4" y="0"/>
                      </a:cubicBezTo>
                      <a:cubicBezTo>
                        <a:pt x="2" y="1"/>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3840"/>
                <p:cNvSpPr/>
                <p:nvPr/>
              </p:nvSpPr>
              <p:spPr bwMode="auto">
                <a:xfrm>
                  <a:off x="7054851" y="2909889"/>
                  <a:ext cx="317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3841"/>
                <p:cNvSpPr/>
                <p:nvPr/>
              </p:nvSpPr>
              <p:spPr bwMode="auto">
                <a:xfrm>
                  <a:off x="7418389" y="2841626"/>
                  <a:ext cx="17463" cy="14288"/>
                </a:xfrm>
                <a:custGeom>
                  <a:avLst/>
                  <a:gdLst>
                    <a:gd name="T0" fmla="*/ 3 w 12"/>
                    <a:gd name="T1" fmla="*/ 5 h 10"/>
                    <a:gd name="T2" fmla="*/ 12 w 12"/>
                    <a:gd name="T3" fmla="*/ 10 h 10"/>
                    <a:gd name="T4" fmla="*/ 1 w 12"/>
                    <a:gd name="T5" fmla="*/ 0 h 10"/>
                    <a:gd name="T6" fmla="*/ 0 w 12"/>
                    <a:gd name="T7" fmla="*/ 3 h 10"/>
                    <a:gd name="T8" fmla="*/ 3 w 12"/>
                    <a:gd name="T9" fmla="*/ 5 h 10"/>
                  </a:gdLst>
                  <a:ahLst/>
                  <a:cxnLst>
                    <a:cxn ang="0">
                      <a:pos x="T0" y="T1"/>
                    </a:cxn>
                    <a:cxn ang="0">
                      <a:pos x="T2" y="T3"/>
                    </a:cxn>
                    <a:cxn ang="0">
                      <a:pos x="T4" y="T5"/>
                    </a:cxn>
                    <a:cxn ang="0">
                      <a:pos x="T6" y="T7"/>
                    </a:cxn>
                    <a:cxn ang="0">
                      <a:pos x="T8" y="T9"/>
                    </a:cxn>
                  </a:cxnLst>
                  <a:rect l="0" t="0" r="r" b="b"/>
                  <a:pathLst>
                    <a:path w="12" h="10">
                      <a:moveTo>
                        <a:pt x="3" y="5"/>
                      </a:moveTo>
                      <a:cubicBezTo>
                        <a:pt x="7" y="5"/>
                        <a:pt x="9" y="10"/>
                        <a:pt x="12" y="10"/>
                      </a:cubicBezTo>
                      <a:cubicBezTo>
                        <a:pt x="9" y="6"/>
                        <a:pt x="3" y="2"/>
                        <a:pt x="1" y="0"/>
                      </a:cubicBezTo>
                      <a:cubicBezTo>
                        <a:pt x="1" y="1"/>
                        <a:pt x="1" y="2"/>
                        <a:pt x="0" y="3"/>
                      </a:cubicBezTo>
                      <a:cubicBezTo>
                        <a:pt x="2" y="2"/>
                        <a:pt x="2" y="4"/>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3842"/>
                <p:cNvSpPr/>
                <p:nvPr/>
              </p:nvSpPr>
              <p:spPr bwMode="auto">
                <a:xfrm>
                  <a:off x="7062789" y="2894014"/>
                  <a:ext cx="1588"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3843"/>
                <p:cNvSpPr/>
                <p:nvPr/>
              </p:nvSpPr>
              <p:spPr bwMode="auto">
                <a:xfrm>
                  <a:off x="7410451" y="2836864"/>
                  <a:ext cx="6350" cy="6350"/>
                </a:xfrm>
                <a:custGeom>
                  <a:avLst/>
                  <a:gdLst>
                    <a:gd name="T0" fmla="*/ 5 w 5"/>
                    <a:gd name="T1" fmla="*/ 4 h 5"/>
                    <a:gd name="T2" fmla="*/ 0 w 5"/>
                    <a:gd name="T3" fmla="*/ 1 h 5"/>
                    <a:gd name="T4" fmla="*/ 5 w 5"/>
                    <a:gd name="T5" fmla="*/ 5 h 5"/>
                    <a:gd name="T6" fmla="*/ 5 w 5"/>
                    <a:gd name="T7" fmla="*/ 4 h 5"/>
                  </a:gdLst>
                  <a:ahLst/>
                  <a:cxnLst>
                    <a:cxn ang="0">
                      <a:pos x="T0" y="T1"/>
                    </a:cxn>
                    <a:cxn ang="0">
                      <a:pos x="T2" y="T3"/>
                    </a:cxn>
                    <a:cxn ang="0">
                      <a:pos x="T4" y="T5"/>
                    </a:cxn>
                    <a:cxn ang="0">
                      <a:pos x="T6" y="T7"/>
                    </a:cxn>
                  </a:cxnLst>
                  <a:rect l="0" t="0" r="r" b="b"/>
                  <a:pathLst>
                    <a:path w="5" h="5">
                      <a:moveTo>
                        <a:pt x="5" y="4"/>
                      </a:moveTo>
                      <a:cubicBezTo>
                        <a:pt x="3" y="3"/>
                        <a:pt x="1" y="0"/>
                        <a:pt x="0" y="1"/>
                      </a:cubicBezTo>
                      <a:cubicBezTo>
                        <a:pt x="2" y="2"/>
                        <a:pt x="3" y="4"/>
                        <a:pt x="5" y="5"/>
                      </a:cubicBezTo>
                      <a:lnTo>
                        <a:pt x="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3844"/>
                <p:cNvSpPr/>
                <p:nvPr/>
              </p:nvSpPr>
              <p:spPr bwMode="auto">
                <a:xfrm>
                  <a:off x="7381876" y="2819401"/>
                  <a:ext cx="3175" cy="1588"/>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3845"/>
                <p:cNvSpPr/>
                <p:nvPr/>
              </p:nvSpPr>
              <p:spPr bwMode="auto">
                <a:xfrm>
                  <a:off x="7331076" y="2811464"/>
                  <a:ext cx="14288" cy="6350"/>
                </a:xfrm>
                <a:custGeom>
                  <a:avLst/>
                  <a:gdLst>
                    <a:gd name="T0" fmla="*/ 10 w 10"/>
                    <a:gd name="T1" fmla="*/ 3 h 5"/>
                    <a:gd name="T2" fmla="*/ 0 w 10"/>
                    <a:gd name="T3" fmla="*/ 4 h 5"/>
                    <a:gd name="T4" fmla="*/ 3 w 10"/>
                    <a:gd name="T5" fmla="*/ 5 h 5"/>
                    <a:gd name="T6" fmla="*/ 3 w 10"/>
                    <a:gd name="T7" fmla="*/ 3 h 5"/>
                    <a:gd name="T8" fmla="*/ 9 w 10"/>
                    <a:gd name="T9" fmla="*/ 5 h 5"/>
                    <a:gd name="T10" fmla="*/ 10 w 10"/>
                    <a:gd name="T11" fmla="*/ 3 h 5"/>
                  </a:gdLst>
                  <a:ahLst/>
                  <a:cxnLst>
                    <a:cxn ang="0">
                      <a:pos x="T0" y="T1"/>
                    </a:cxn>
                    <a:cxn ang="0">
                      <a:pos x="T2" y="T3"/>
                    </a:cxn>
                    <a:cxn ang="0">
                      <a:pos x="T4" y="T5"/>
                    </a:cxn>
                    <a:cxn ang="0">
                      <a:pos x="T6" y="T7"/>
                    </a:cxn>
                    <a:cxn ang="0">
                      <a:pos x="T8" y="T9"/>
                    </a:cxn>
                    <a:cxn ang="0">
                      <a:pos x="T10" y="T11"/>
                    </a:cxn>
                  </a:cxnLst>
                  <a:rect l="0" t="0" r="r" b="b"/>
                  <a:pathLst>
                    <a:path w="10" h="5">
                      <a:moveTo>
                        <a:pt x="10" y="3"/>
                      </a:moveTo>
                      <a:cubicBezTo>
                        <a:pt x="7" y="4"/>
                        <a:pt x="3" y="0"/>
                        <a:pt x="0" y="4"/>
                      </a:cubicBezTo>
                      <a:cubicBezTo>
                        <a:pt x="3" y="5"/>
                        <a:pt x="3" y="5"/>
                        <a:pt x="3" y="5"/>
                      </a:cubicBezTo>
                      <a:cubicBezTo>
                        <a:pt x="3" y="5"/>
                        <a:pt x="2" y="4"/>
                        <a:pt x="3" y="3"/>
                      </a:cubicBezTo>
                      <a:cubicBezTo>
                        <a:pt x="4" y="5"/>
                        <a:pt x="7" y="3"/>
                        <a:pt x="9" y="5"/>
                      </a:cubicBezTo>
                      <a:cubicBezTo>
                        <a:pt x="9" y="4"/>
                        <a:pt x="10" y="4"/>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Freeform 3846"/>
                <p:cNvSpPr/>
                <p:nvPr/>
              </p:nvSpPr>
              <p:spPr bwMode="auto">
                <a:xfrm>
                  <a:off x="7343776" y="281781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Freeform 3847"/>
                <p:cNvSpPr/>
                <p:nvPr/>
              </p:nvSpPr>
              <p:spPr bwMode="auto">
                <a:xfrm>
                  <a:off x="7323139" y="2814639"/>
                  <a:ext cx="6350" cy="0"/>
                </a:xfrm>
                <a:custGeom>
                  <a:avLst/>
                  <a:gdLst>
                    <a:gd name="T0" fmla="*/ 3 w 4"/>
                    <a:gd name="T1" fmla="*/ 4 w 4"/>
                    <a:gd name="T2" fmla="*/ 0 w 4"/>
                    <a:gd name="T3" fmla="*/ 3 w 4"/>
                  </a:gdLst>
                  <a:ahLst/>
                  <a:cxnLst>
                    <a:cxn ang="0">
                      <a:pos x="T0" y="0"/>
                    </a:cxn>
                    <a:cxn ang="0">
                      <a:pos x="T1" y="0"/>
                    </a:cxn>
                    <a:cxn ang="0">
                      <a:pos x="T2" y="0"/>
                    </a:cxn>
                    <a:cxn ang="0">
                      <a:pos x="T3" y="0"/>
                    </a:cxn>
                  </a:cxnLst>
                  <a:rect l="0" t="0" r="r" b="b"/>
                  <a:pathLst>
                    <a:path w="4">
                      <a:moveTo>
                        <a:pt x="3" y="0"/>
                      </a:moveTo>
                      <a:lnTo>
                        <a:pt x="4"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3848"/>
                <p:cNvSpPr/>
                <p:nvPr/>
              </p:nvSpPr>
              <p:spPr bwMode="auto">
                <a:xfrm>
                  <a:off x="7329489" y="2811464"/>
                  <a:ext cx="3175" cy="317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2"/>
                        <a:pt x="2" y="2"/>
                        <a:pt x="2" y="2"/>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3849"/>
                <p:cNvSpPr/>
                <p:nvPr/>
              </p:nvSpPr>
              <p:spPr bwMode="auto">
                <a:xfrm>
                  <a:off x="7313614" y="2811464"/>
                  <a:ext cx="9525" cy="3175"/>
                </a:xfrm>
                <a:custGeom>
                  <a:avLst/>
                  <a:gdLst>
                    <a:gd name="T0" fmla="*/ 5 w 6"/>
                    <a:gd name="T1" fmla="*/ 2 h 2"/>
                    <a:gd name="T2" fmla="*/ 6 w 6"/>
                    <a:gd name="T3" fmla="*/ 2 h 2"/>
                    <a:gd name="T4" fmla="*/ 0 w 6"/>
                    <a:gd name="T5" fmla="*/ 0 h 2"/>
                    <a:gd name="T6" fmla="*/ 5 w 6"/>
                    <a:gd name="T7" fmla="*/ 2 h 2"/>
                  </a:gdLst>
                  <a:ahLst/>
                  <a:cxnLst>
                    <a:cxn ang="0">
                      <a:pos x="T0" y="T1"/>
                    </a:cxn>
                    <a:cxn ang="0">
                      <a:pos x="T2" y="T3"/>
                    </a:cxn>
                    <a:cxn ang="0">
                      <a:pos x="T4" y="T5"/>
                    </a:cxn>
                    <a:cxn ang="0">
                      <a:pos x="T6" y="T7"/>
                    </a:cxn>
                  </a:cxnLst>
                  <a:rect l="0" t="0" r="r" b="b"/>
                  <a:pathLst>
                    <a:path w="6" h="2">
                      <a:moveTo>
                        <a:pt x="5" y="2"/>
                      </a:moveTo>
                      <a:lnTo>
                        <a:pt x="6" y="2"/>
                      </a:lnTo>
                      <a:lnTo>
                        <a:pt x="0" y="0"/>
                      </a:lnTo>
                      <a:lnTo>
                        <a:pt x="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3850"/>
                <p:cNvSpPr/>
                <p:nvPr/>
              </p:nvSpPr>
              <p:spPr bwMode="auto">
                <a:xfrm>
                  <a:off x="7327901" y="2813051"/>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3851"/>
                <p:cNvSpPr/>
                <p:nvPr/>
              </p:nvSpPr>
              <p:spPr bwMode="auto">
                <a:xfrm>
                  <a:off x="7181851" y="2819401"/>
                  <a:ext cx="3175" cy="4763"/>
                </a:xfrm>
                <a:custGeom>
                  <a:avLst/>
                  <a:gdLst>
                    <a:gd name="T0" fmla="*/ 0 w 2"/>
                    <a:gd name="T1" fmla="*/ 1 h 3"/>
                    <a:gd name="T2" fmla="*/ 1 w 2"/>
                    <a:gd name="T3" fmla="*/ 3 h 3"/>
                    <a:gd name="T4" fmla="*/ 2 w 2"/>
                    <a:gd name="T5" fmla="*/ 2 h 3"/>
                    <a:gd name="T6" fmla="*/ 0 w 2"/>
                    <a:gd name="T7" fmla="*/ 1 h 3"/>
                  </a:gdLst>
                  <a:ahLst/>
                  <a:cxnLst>
                    <a:cxn ang="0">
                      <a:pos x="T0" y="T1"/>
                    </a:cxn>
                    <a:cxn ang="0">
                      <a:pos x="T2" y="T3"/>
                    </a:cxn>
                    <a:cxn ang="0">
                      <a:pos x="T4" y="T5"/>
                    </a:cxn>
                    <a:cxn ang="0">
                      <a:pos x="T6" y="T7"/>
                    </a:cxn>
                  </a:cxnLst>
                  <a:rect l="0" t="0" r="r" b="b"/>
                  <a:pathLst>
                    <a:path w="2" h="3">
                      <a:moveTo>
                        <a:pt x="0" y="1"/>
                      </a:moveTo>
                      <a:cubicBezTo>
                        <a:pt x="1" y="3"/>
                        <a:pt x="1" y="3"/>
                        <a:pt x="1" y="3"/>
                      </a:cubicBezTo>
                      <a:cubicBezTo>
                        <a:pt x="2" y="2"/>
                        <a:pt x="2" y="2"/>
                        <a:pt x="2" y="2"/>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3852"/>
                <p:cNvSpPr/>
                <p:nvPr/>
              </p:nvSpPr>
              <p:spPr bwMode="auto">
                <a:xfrm>
                  <a:off x="7264401" y="2800351"/>
                  <a:ext cx="4763" cy="1588"/>
                </a:xfrm>
                <a:custGeom>
                  <a:avLst/>
                  <a:gdLst>
                    <a:gd name="T0" fmla="*/ 0 w 3"/>
                    <a:gd name="T1" fmla="*/ 0 h 1"/>
                    <a:gd name="T2" fmla="*/ 3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Freeform 3853"/>
                <p:cNvSpPr/>
                <p:nvPr/>
              </p:nvSpPr>
              <p:spPr bwMode="auto">
                <a:xfrm>
                  <a:off x="7237414" y="2794001"/>
                  <a:ext cx="7938" cy="3175"/>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5" y="0"/>
                        <a:pt x="1" y="0"/>
                        <a:pt x="0" y="1"/>
                      </a:cubicBezTo>
                      <a:cubicBezTo>
                        <a:pt x="2" y="2"/>
                        <a:pt x="5" y="0"/>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3854"/>
                <p:cNvSpPr/>
                <p:nvPr/>
              </p:nvSpPr>
              <p:spPr bwMode="auto">
                <a:xfrm>
                  <a:off x="7223126" y="2794001"/>
                  <a:ext cx="9525" cy="1588"/>
                </a:xfrm>
                <a:custGeom>
                  <a:avLst/>
                  <a:gdLst>
                    <a:gd name="T0" fmla="*/ 7 w 7"/>
                    <a:gd name="T1" fmla="*/ 1 h 1"/>
                    <a:gd name="T2" fmla="*/ 0 w 7"/>
                    <a:gd name="T3" fmla="*/ 1 h 1"/>
                    <a:gd name="T4" fmla="*/ 7 w 7"/>
                    <a:gd name="T5" fmla="*/ 1 h 1"/>
                  </a:gdLst>
                  <a:ahLst/>
                  <a:cxnLst>
                    <a:cxn ang="0">
                      <a:pos x="T0" y="T1"/>
                    </a:cxn>
                    <a:cxn ang="0">
                      <a:pos x="T2" y="T3"/>
                    </a:cxn>
                    <a:cxn ang="0">
                      <a:pos x="T4" y="T5"/>
                    </a:cxn>
                  </a:cxnLst>
                  <a:rect l="0" t="0" r="r" b="b"/>
                  <a:pathLst>
                    <a:path w="7" h="1">
                      <a:moveTo>
                        <a:pt x="7" y="1"/>
                      </a:moveTo>
                      <a:cubicBezTo>
                        <a:pt x="5" y="0"/>
                        <a:pt x="2" y="0"/>
                        <a:pt x="0" y="1"/>
                      </a:cubicBezTo>
                      <a:cubicBezTo>
                        <a:pt x="2" y="1"/>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131" name="文本框 130"/>
              <p:cNvSpPr txBox="1"/>
              <p:nvPr/>
            </p:nvSpPr>
            <p:spPr>
              <a:xfrm>
                <a:off x="2908" y="3145"/>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02</a:t>
                </a:r>
                <a:endParaRPr lang="zh-CN" altLang="en-US"/>
              </a:p>
            </p:txBody>
          </p:sp>
        </p:grpSp>
        <p:sp>
          <p:nvSpPr>
            <p:cNvPr id="132" name="文本框 131"/>
            <p:cNvSpPr txBox="1"/>
            <p:nvPr/>
          </p:nvSpPr>
          <p:spPr>
            <a:xfrm>
              <a:off x="4507" y="2420"/>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133" name="文本框 132"/>
            <p:cNvSpPr txBox="1"/>
            <p:nvPr/>
          </p:nvSpPr>
          <p:spPr>
            <a:xfrm>
              <a:off x="4507" y="2966"/>
              <a:ext cx="13216" cy="1307"/>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134" name="组合 133"/>
          <p:cNvGrpSpPr/>
          <p:nvPr/>
        </p:nvGrpSpPr>
        <p:grpSpPr>
          <a:xfrm>
            <a:off x="1539875" y="4495800"/>
            <a:ext cx="9815830" cy="1176655"/>
            <a:chOff x="2265" y="2420"/>
            <a:chExt cx="15458" cy="1853"/>
          </a:xfrm>
        </p:grpSpPr>
        <p:grpSp>
          <p:nvGrpSpPr>
            <p:cNvPr id="135" name="组合 134"/>
            <p:cNvGrpSpPr/>
            <p:nvPr/>
          </p:nvGrpSpPr>
          <p:grpSpPr>
            <a:xfrm>
              <a:off x="2265" y="2633"/>
              <a:ext cx="1969" cy="1604"/>
              <a:chOff x="2265" y="2633"/>
              <a:chExt cx="1969" cy="1604"/>
            </a:xfrm>
          </p:grpSpPr>
          <p:grpSp>
            <p:nvGrpSpPr>
              <p:cNvPr id="136" name="组合 135"/>
              <p:cNvGrpSpPr/>
              <p:nvPr/>
            </p:nvGrpSpPr>
            <p:grpSpPr>
              <a:xfrm>
                <a:off x="2265" y="2633"/>
                <a:ext cx="1969" cy="1604"/>
                <a:chOff x="6932613" y="2794001"/>
                <a:chExt cx="666750" cy="542925"/>
              </a:xfrm>
              <a:solidFill>
                <a:schemeClr val="tx1">
                  <a:lumMod val="85000"/>
                  <a:lumOff val="15000"/>
                </a:schemeClr>
              </a:solidFill>
            </p:grpSpPr>
            <p:sp>
              <p:nvSpPr>
                <p:cNvPr id="137" name="Freeform 3736"/>
                <p:cNvSpPr/>
                <p:nvPr/>
              </p:nvSpPr>
              <p:spPr bwMode="auto">
                <a:xfrm>
                  <a:off x="7197726" y="2806701"/>
                  <a:ext cx="3175" cy="3175"/>
                </a:xfrm>
                <a:custGeom>
                  <a:avLst/>
                  <a:gdLst>
                    <a:gd name="T0" fmla="*/ 0 w 2"/>
                    <a:gd name="T1" fmla="*/ 1 h 2"/>
                    <a:gd name="T2" fmla="*/ 0 w 2"/>
                    <a:gd name="T3" fmla="*/ 1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1"/>
                      </a:cubicBezTo>
                      <a:cubicBezTo>
                        <a:pt x="0" y="1"/>
                        <a:pt x="1" y="2"/>
                        <a:pt x="2"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3737"/>
                <p:cNvSpPr/>
                <p:nvPr/>
              </p:nvSpPr>
              <p:spPr bwMode="auto">
                <a:xfrm>
                  <a:off x="7200901" y="2809876"/>
                  <a:ext cx="4763" cy="3175"/>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3" y="0"/>
                        <a:pt x="3" y="0"/>
                        <a:pt x="3" y="0"/>
                      </a:cubicBezTo>
                      <a:cubicBezTo>
                        <a:pt x="2"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Freeform 3738"/>
                <p:cNvSpPr/>
                <p:nvPr/>
              </p:nvSpPr>
              <p:spPr bwMode="auto">
                <a:xfrm>
                  <a:off x="7196138" y="2813051"/>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Freeform 3739"/>
                <p:cNvSpPr>
                  <a:spLocks noEditPoints="1"/>
                </p:cNvSpPr>
                <p:nvPr/>
              </p:nvSpPr>
              <p:spPr bwMode="auto">
                <a:xfrm>
                  <a:off x="6932613" y="2795588"/>
                  <a:ext cx="644525" cy="541338"/>
                </a:xfrm>
                <a:custGeom>
                  <a:avLst/>
                  <a:gdLst>
                    <a:gd name="T0" fmla="*/ 432 w 457"/>
                    <a:gd name="T1" fmla="*/ 128 h 384"/>
                    <a:gd name="T2" fmla="*/ 414 w 457"/>
                    <a:gd name="T3" fmla="*/ 284 h 384"/>
                    <a:gd name="T4" fmla="*/ 418 w 457"/>
                    <a:gd name="T5" fmla="*/ 257 h 384"/>
                    <a:gd name="T6" fmla="*/ 384 w 457"/>
                    <a:gd name="T7" fmla="*/ 84 h 384"/>
                    <a:gd name="T8" fmla="*/ 334 w 457"/>
                    <a:gd name="T9" fmla="*/ 28 h 384"/>
                    <a:gd name="T10" fmla="*/ 295 w 457"/>
                    <a:gd name="T11" fmla="*/ 18 h 384"/>
                    <a:gd name="T12" fmla="*/ 312 w 457"/>
                    <a:gd name="T13" fmla="*/ 30 h 384"/>
                    <a:gd name="T14" fmla="*/ 345 w 457"/>
                    <a:gd name="T15" fmla="*/ 58 h 384"/>
                    <a:gd name="T16" fmla="*/ 333 w 457"/>
                    <a:gd name="T17" fmla="*/ 54 h 384"/>
                    <a:gd name="T18" fmla="*/ 270 w 457"/>
                    <a:gd name="T19" fmla="*/ 20 h 384"/>
                    <a:gd name="T20" fmla="*/ 265 w 457"/>
                    <a:gd name="T21" fmla="*/ 9 h 384"/>
                    <a:gd name="T22" fmla="*/ 253 w 457"/>
                    <a:gd name="T23" fmla="*/ 5 h 384"/>
                    <a:gd name="T24" fmla="*/ 198 w 457"/>
                    <a:gd name="T25" fmla="*/ 5 h 384"/>
                    <a:gd name="T26" fmla="*/ 47 w 457"/>
                    <a:gd name="T27" fmla="*/ 74 h 384"/>
                    <a:gd name="T28" fmla="*/ 111 w 457"/>
                    <a:gd name="T29" fmla="*/ 23 h 384"/>
                    <a:gd name="T30" fmla="*/ 195 w 457"/>
                    <a:gd name="T31" fmla="*/ 8 h 384"/>
                    <a:gd name="T32" fmla="*/ 148 w 457"/>
                    <a:gd name="T33" fmla="*/ 34 h 384"/>
                    <a:gd name="T34" fmla="*/ 128 w 457"/>
                    <a:gd name="T35" fmla="*/ 52 h 384"/>
                    <a:gd name="T36" fmla="*/ 81 w 457"/>
                    <a:gd name="T37" fmla="*/ 96 h 384"/>
                    <a:gd name="T38" fmla="*/ 71 w 457"/>
                    <a:gd name="T39" fmla="*/ 103 h 384"/>
                    <a:gd name="T40" fmla="*/ 55 w 457"/>
                    <a:gd name="T41" fmla="*/ 153 h 384"/>
                    <a:gd name="T42" fmla="*/ 50 w 457"/>
                    <a:gd name="T43" fmla="*/ 175 h 384"/>
                    <a:gd name="T44" fmla="*/ 53 w 457"/>
                    <a:gd name="T45" fmla="*/ 210 h 384"/>
                    <a:gd name="T46" fmla="*/ 65 w 457"/>
                    <a:gd name="T47" fmla="*/ 245 h 384"/>
                    <a:gd name="T48" fmla="*/ 59 w 457"/>
                    <a:gd name="T49" fmla="*/ 249 h 384"/>
                    <a:gd name="T50" fmla="*/ 70 w 457"/>
                    <a:gd name="T51" fmla="*/ 259 h 384"/>
                    <a:gd name="T52" fmla="*/ 84 w 457"/>
                    <a:gd name="T53" fmla="*/ 285 h 384"/>
                    <a:gd name="T54" fmla="*/ 97 w 457"/>
                    <a:gd name="T55" fmla="*/ 300 h 384"/>
                    <a:gd name="T56" fmla="*/ 106 w 457"/>
                    <a:gd name="T57" fmla="*/ 314 h 384"/>
                    <a:gd name="T58" fmla="*/ 283 w 457"/>
                    <a:gd name="T59" fmla="*/ 357 h 384"/>
                    <a:gd name="T60" fmla="*/ 22 w 457"/>
                    <a:gd name="T61" fmla="*/ 242 h 384"/>
                    <a:gd name="T62" fmla="*/ 31 w 457"/>
                    <a:gd name="T63" fmla="*/ 240 h 384"/>
                    <a:gd name="T64" fmla="*/ 25 w 457"/>
                    <a:gd name="T65" fmla="*/ 223 h 384"/>
                    <a:gd name="T66" fmla="*/ 10 w 457"/>
                    <a:gd name="T67" fmla="*/ 209 h 384"/>
                    <a:gd name="T68" fmla="*/ 5 w 457"/>
                    <a:gd name="T69" fmla="*/ 226 h 384"/>
                    <a:gd name="T70" fmla="*/ 44 w 457"/>
                    <a:gd name="T71" fmla="*/ 290 h 384"/>
                    <a:gd name="T72" fmla="*/ 259 w 457"/>
                    <a:gd name="T73" fmla="*/ 373 h 384"/>
                    <a:gd name="T74" fmla="*/ 329 w 457"/>
                    <a:gd name="T75" fmla="*/ 349 h 384"/>
                    <a:gd name="T76" fmla="*/ 417 w 457"/>
                    <a:gd name="T77" fmla="*/ 293 h 384"/>
                    <a:gd name="T78" fmla="*/ 304 w 457"/>
                    <a:gd name="T79" fmla="*/ 23 h 384"/>
                    <a:gd name="T80" fmla="*/ 49 w 457"/>
                    <a:gd name="T81" fmla="*/ 173 h 384"/>
                    <a:gd name="T82" fmla="*/ 51 w 457"/>
                    <a:gd name="T83" fmla="*/ 194 h 384"/>
                    <a:gd name="T84" fmla="*/ 144 w 457"/>
                    <a:gd name="T85" fmla="*/ 39 h 384"/>
                    <a:gd name="T86" fmla="*/ 196 w 457"/>
                    <a:gd name="T87" fmla="*/ 83 h 384"/>
                    <a:gd name="T88" fmla="*/ 234 w 457"/>
                    <a:gd name="T89" fmla="*/ 82 h 384"/>
                    <a:gd name="T90" fmla="*/ 99 w 457"/>
                    <a:gd name="T91" fmla="*/ 293 h 384"/>
                    <a:gd name="T92" fmla="*/ 333 w 457"/>
                    <a:gd name="T93" fmla="*/ 305 h 384"/>
                    <a:gd name="T94" fmla="*/ 202 w 457"/>
                    <a:gd name="T95" fmla="*/ 24 h 384"/>
                    <a:gd name="T96" fmla="*/ 90 w 457"/>
                    <a:gd name="T97" fmla="*/ 281 h 384"/>
                    <a:gd name="T98" fmla="*/ 93 w 457"/>
                    <a:gd name="T99" fmla="*/ 283 h 384"/>
                    <a:gd name="T100" fmla="*/ 251 w 457"/>
                    <a:gd name="T101" fmla="*/ 8 h 384"/>
                    <a:gd name="T102" fmla="*/ 100 w 457"/>
                    <a:gd name="T103" fmla="*/ 73 h 384"/>
                    <a:gd name="T104" fmla="*/ 97 w 457"/>
                    <a:gd name="T105" fmla="*/ 80 h 384"/>
                    <a:gd name="T106" fmla="*/ 77 w 457"/>
                    <a:gd name="T107" fmla="*/ 269 h 384"/>
                    <a:gd name="T108" fmla="*/ 329 w 457"/>
                    <a:gd name="T109" fmla="*/ 342 h 384"/>
                    <a:gd name="T110" fmla="*/ 398 w 457"/>
                    <a:gd name="T111" fmla="*/ 249 h 384"/>
                    <a:gd name="T112" fmla="*/ 392 w 457"/>
                    <a:gd name="T113" fmla="*/ 140 h 384"/>
                    <a:gd name="T114" fmla="*/ 353 w 457"/>
                    <a:gd name="T115" fmla="*/ 76 h 384"/>
                    <a:gd name="T116" fmla="*/ 388 w 457"/>
                    <a:gd name="T117" fmla="*/ 104 h 384"/>
                    <a:gd name="T118" fmla="*/ 423 w 457"/>
                    <a:gd name="T119" fmla="*/ 180 h 384"/>
                    <a:gd name="T120" fmla="*/ 411 w 457"/>
                    <a:gd name="T121" fmla="*/ 23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384">
                      <a:moveTo>
                        <a:pt x="445" y="259"/>
                      </a:moveTo>
                      <a:cubicBezTo>
                        <a:pt x="447" y="254"/>
                        <a:pt x="449" y="247"/>
                        <a:pt x="450" y="242"/>
                      </a:cubicBezTo>
                      <a:cubicBezTo>
                        <a:pt x="450" y="225"/>
                        <a:pt x="457" y="206"/>
                        <a:pt x="457" y="188"/>
                      </a:cubicBezTo>
                      <a:cubicBezTo>
                        <a:pt x="456" y="185"/>
                        <a:pt x="457" y="181"/>
                        <a:pt x="456" y="179"/>
                      </a:cubicBezTo>
                      <a:cubicBezTo>
                        <a:pt x="457" y="177"/>
                        <a:pt x="455" y="175"/>
                        <a:pt x="455" y="173"/>
                      </a:cubicBezTo>
                      <a:cubicBezTo>
                        <a:pt x="452" y="166"/>
                        <a:pt x="450" y="158"/>
                        <a:pt x="445" y="152"/>
                      </a:cubicBezTo>
                      <a:cubicBezTo>
                        <a:pt x="446" y="150"/>
                        <a:pt x="444" y="148"/>
                        <a:pt x="443" y="147"/>
                      </a:cubicBezTo>
                      <a:cubicBezTo>
                        <a:pt x="441" y="140"/>
                        <a:pt x="438" y="134"/>
                        <a:pt x="433" y="128"/>
                      </a:cubicBezTo>
                      <a:cubicBezTo>
                        <a:pt x="433" y="127"/>
                        <a:pt x="433" y="127"/>
                        <a:pt x="433" y="127"/>
                      </a:cubicBezTo>
                      <a:cubicBezTo>
                        <a:pt x="431" y="126"/>
                        <a:pt x="432" y="123"/>
                        <a:pt x="429" y="122"/>
                      </a:cubicBezTo>
                      <a:cubicBezTo>
                        <a:pt x="430" y="124"/>
                        <a:pt x="430" y="127"/>
                        <a:pt x="432" y="128"/>
                      </a:cubicBezTo>
                      <a:cubicBezTo>
                        <a:pt x="437" y="140"/>
                        <a:pt x="442" y="151"/>
                        <a:pt x="445" y="163"/>
                      </a:cubicBezTo>
                      <a:cubicBezTo>
                        <a:pt x="449" y="180"/>
                        <a:pt x="455" y="198"/>
                        <a:pt x="447" y="215"/>
                      </a:cubicBezTo>
                      <a:cubicBezTo>
                        <a:pt x="448" y="216"/>
                        <a:pt x="448" y="216"/>
                        <a:pt x="448" y="216"/>
                      </a:cubicBezTo>
                      <a:cubicBezTo>
                        <a:pt x="447" y="217"/>
                        <a:pt x="446" y="220"/>
                        <a:pt x="446" y="222"/>
                      </a:cubicBezTo>
                      <a:cubicBezTo>
                        <a:pt x="446" y="228"/>
                        <a:pt x="441" y="233"/>
                        <a:pt x="443" y="239"/>
                      </a:cubicBezTo>
                      <a:cubicBezTo>
                        <a:pt x="444" y="242"/>
                        <a:pt x="441" y="243"/>
                        <a:pt x="442" y="246"/>
                      </a:cubicBezTo>
                      <a:cubicBezTo>
                        <a:pt x="441" y="250"/>
                        <a:pt x="439" y="254"/>
                        <a:pt x="436" y="257"/>
                      </a:cubicBezTo>
                      <a:cubicBezTo>
                        <a:pt x="437" y="262"/>
                        <a:pt x="432" y="262"/>
                        <a:pt x="431" y="266"/>
                      </a:cubicBezTo>
                      <a:cubicBezTo>
                        <a:pt x="430" y="267"/>
                        <a:pt x="432" y="269"/>
                        <a:pt x="430" y="270"/>
                      </a:cubicBezTo>
                      <a:cubicBezTo>
                        <a:pt x="428" y="272"/>
                        <a:pt x="426" y="273"/>
                        <a:pt x="425" y="276"/>
                      </a:cubicBezTo>
                      <a:cubicBezTo>
                        <a:pt x="421" y="278"/>
                        <a:pt x="418" y="283"/>
                        <a:pt x="414" y="284"/>
                      </a:cubicBezTo>
                      <a:cubicBezTo>
                        <a:pt x="412" y="282"/>
                        <a:pt x="414" y="281"/>
                        <a:pt x="412" y="279"/>
                      </a:cubicBezTo>
                      <a:cubicBezTo>
                        <a:pt x="414" y="278"/>
                        <a:pt x="411" y="276"/>
                        <a:pt x="413" y="274"/>
                      </a:cubicBezTo>
                      <a:cubicBezTo>
                        <a:pt x="410" y="273"/>
                        <a:pt x="413" y="271"/>
                        <a:pt x="414" y="269"/>
                      </a:cubicBezTo>
                      <a:cubicBezTo>
                        <a:pt x="412" y="269"/>
                        <a:pt x="412" y="269"/>
                        <a:pt x="412" y="269"/>
                      </a:cubicBezTo>
                      <a:cubicBezTo>
                        <a:pt x="411" y="266"/>
                        <a:pt x="414" y="266"/>
                        <a:pt x="414" y="264"/>
                      </a:cubicBezTo>
                      <a:cubicBezTo>
                        <a:pt x="414" y="264"/>
                        <a:pt x="414" y="264"/>
                        <a:pt x="414" y="264"/>
                      </a:cubicBezTo>
                      <a:cubicBezTo>
                        <a:pt x="421" y="260"/>
                        <a:pt x="425" y="254"/>
                        <a:pt x="429" y="248"/>
                      </a:cubicBezTo>
                      <a:cubicBezTo>
                        <a:pt x="426" y="249"/>
                        <a:pt x="426" y="253"/>
                        <a:pt x="423" y="254"/>
                      </a:cubicBezTo>
                      <a:cubicBezTo>
                        <a:pt x="421" y="257"/>
                        <a:pt x="418" y="262"/>
                        <a:pt x="415" y="264"/>
                      </a:cubicBezTo>
                      <a:cubicBezTo>
                        <a:pt x="414" y="261"/>
                        <a:pt x="417" y="260"/>
                        <a:pt x="416" y="258"/>
                      </a:cubicBezTo>
                      <a:cubicBezTo>
                        <a:pt x="417" y="257"/>
                        <a:pt x="418" y="257"/>
                        <a:pt x="418" y="257"/>
                      </a:cubicBezTo>
                      <a:cubicBezTo>
                        <a:pt x="418" y="257"/>
                        <a:pt x="418" y="257"/>
                        <a:pt x="418" y="257"/>
                      </a:cubicBezTo>
                      <a:cubicBezTo>
                        <a:pt x="423" y="244"/>
                        <a:pt x="434" y="237"/>
                        <a:pt x="434" y="222"/>
                      </a:cubicBezTo>
                      <a:cubicBezTo>
                        <a:pt x="435" y="222"/>
                        <a:pt x="435" y="222"/>
                        <a:pt x="435" y="222"/>
                      </a:cubicBezTo>
                      <a:cubicBezTo>
                        <a:pt x="435" y="221"/>
                        <a:pt x="435" y="221"/>
                        <a:pt x="435" y="221"/>
                      </a:cubicBezTo>
                      <a:cubicBezTo>
                        <a:pt x="434" y="221"/>
                        <a:pt x="434" y="221"/>
                        <a:pt x="434" y="221"/>
                      </a:cubicBezTo>
                      <a:cubicBezTo>
                        <a:pt x="434" y="217"/>
                        <a:pt x="434" y="212"/>
                        <a:pt x="435" y="207"/>
                      </a:cubicBezTo>
                      <a:cubicBezTo>
                        <a:pt x="436" y="205"/>
                        <a:pt x="434" y="202"/>
                        <a:pt x="436" y="200"/>
                      </a:cubicBezTo>
                      <a:cubicBezTo>
                        <a:pt x="440" y="185"/>
                        <a:pt x="436" y="170"/>
                        <a:pt x="432" y="156"/>
                      </a:cubicBezTo>
                      <a:cubicBezTo>
                        <a:pt x="432" y="151"/>
                        <a:pt x="428" y="148"/>
                        <a:pt x="428" y="143"/>
                      </a:cubicBezTo>
                      <a:cubicBezTo>
                        <a:pt x="425" y="139"/>
                        <a:pt x="423" y="135"/>
                        <a:pt x="421" y="130"/>
                      </a:cubicBezTo>
                      <a:cubicBezTo>
                        <a:pt x="409" y="114"/>
                        <a:pt x="401" y="96"/>
                        <a:pt x="384" y="84"/>
                      </a:cubicBezTo>
                      <a:cubicBezTo>
                        <a:pt x="382" y="84"/>
                        <a:pt x="382" y="80"/>
                        <a:pt x="379" y="80"/>
                      </a:cubicBezTo>
                      <a:cubicBezTo>
                        <a:pt x="378" y="76"/>
                        <a:pt x="375" y="79"/>
                        <a:pt x="372" y="79"/>
                      </a:cubicBezTo>
                      <a:cubicBezTo>
                        <a:pt x="370" y="76"/>
                        <a:pt x="367" y="74"/>
                        <a:pt x="366" y="71"/>
                      </a:cubicBezTo>
                      <a:cubicBezTo>
                        <a:pt x="364" y="71"/>
                        <a:pt x="362" y="68"/>
                        <a:pt x="361" y="66"/>
                      </a:cubicBezTo>
                      <a:cubicBezTo>
                        <a:pt x="357" y="64"/>
                        <a:pt x="353" y="61"/>
                        <a:pt x="349" y="59"/>
                      </a:cubicBezTo>
                      <a:cubicBezTo>
                        <a:pt x="346" y="56"/>
                        <a:pt x="343" y="53"/>
                        <a:pt x="340" y="50"/>
                      </a:cubicBezTo>
                      <a:cubicBezTo>
                        <a:pt x="333" y="41"/>
                        <a:pt x="322" y="34"/>
                        <a:pt x="312" y="27"/>
                      </a:cubicBezTo>
                      <a:cubicBezTo>
                        <a:pt x="313" y="27"/>
                        <a:pt x="315" y="28"/>
                        <a:pt x="315" y="26"/>
                      </a:cubicBezTo>
                      <a:cubicBezTo>
                        <a:pt x="322" y="25"/>
                        <a:pt x="329" y="29"/>
                        <a:pt x="336" y="31"/>
                      </a:cubicBezTo>
                      <a:cubicBezTo>
                        <a:pt x="337" y="30"/>
                        <a:pt x="337" y="30"/>
                        <a:pt x="337" y="30"/>
                      </a:cubicBezTo>
                      <a:cubicBezTo>
                        <a:pt x="334" y="28"/>
                        <a:pt x="334" y="28"/>
                        <a:pt x="334" y="28"/>
                      </a:cubicBezTo>
                      <a:cubicBezTo>
                        <a:pt x="334" y="27"/>
                        <a:pt x="335" y="27"/>
                        <a:pt x="335" y="27"/>
                      </a:cubicBezTo>
                      <a:cubicBezTo>
                        <a:pt x="334" y="26"/>
                        <a:pt x="333" y="26"/>
                        <a:pt x="332" y="25"/>
                      </a:cubicBezTo>
                      <a:cubicBezTo>
                        <a:pt x="332" y="26"/>
                        <a:pt x="332" y="26"/>
                        <a:pt x="332" y="26"/>
                      </a:cubicBezTo>
                      <a:cubicBezTo>
                        <a:pt x="332" y="26"/>
                        <a:pt x="333" y="26"/>
                        <a:pt x="333" y="26"/>
                      </a:cubicBezTo>
                      <a:cubicBezTo>
                        <a:pt x="333" y="27"/>
                        <a:pt x="332" y="27"/>
                        <a:pt x="332" y="27"/>
                      </a:cubicBezTo>
                      <a:cubicBezTo>
                        <a:pt x="329" y="20"/>
                        <a:pt x="321" y="21"/>
                        <a:pt x="316" y="18"/>
                      </a:cubicBezTo>
                      <a:cubicBezTo>
                        <a:pt x="316" y="20"/>
                        <a:pt x="312" y="19"/>
                        <a:pt x="312" y="21"/>
                      </a:cubicBezTo>
                      <a:cubicBezTo>
                        <a:pt x="309" y="21"/>
                        <a:pt x="308" y="19"/>
                        <a:pt x="306" y="19"/>
                      </a:cubicBezTo>
                      <a:cubicBezTo>
                        <a:pt x="301" y="20"/>
                        <a:pt x="299" y="17"/>
                        <a:pt x="294" y="16"/>
                      </a:cubicBezTo>
                      <a:cubicBezTo>
                        <a:pt x="295" y="17"/>
                        <a:pt x="295" y="17"/>
                        <a:pt x="295" y="17"/>
                      </a:cubicBezTo>
                      <a:cubicBezTo>
                        <a:pt x="295" y="18"/>
                        <a:pt x="295" y="18"/>
                        <a:pt x="295" y="18"/>
                      </a:cubicBezTo>
                      <a:cubicBezTo>
                        <a:pt x="294" y="18"/>
                        <a:pt x="294" y="18"/>
                        <a:pt x="293" y="17"/>
                      </a:cubicBezTo>
                      <a:cubicBezTo>
                        <a:pt x="294" y="19"/>
                        <a:pt x="294" y="19"/>
                        <a:pt x="294" y="19"/>
                      </a:cubicBezTo>
                      <a:cubicBezTo>
                        <a:pt x="294" y="19"/>
                        <a:pt x="293" y="20"/>
                        <a:pt x="293" y="20"/>
                      </a:cubicBezTo>
                      <a:cubicBezTo>
                        <a:pt x="299" y="22"/>
                        <a:pt x="304" y="27"/>
                        <a:pt x="310" y="27"/>
                      </a:cubicBezTo>
                      <a:cubicBezTo>
                        <a:pt x="308" y="29"/>
                        <a:pt x="308" y="29"/>
                        <a:pt x="308" y="29"/>
                      </a:cubicBezTo>
                      <a:cubicBezTo>
                        <a:pt x="307" y="28"/>
                        <a:pt x="307" y="28"/>
                        <a:pt x="307" y="28"/>
                      </a:cubicBezTo>
                      <a:cubicBezTo>
                        <a:pt x="306" y="29"/>
                        <a:pt x="306" y="29"/>
                        <a:pt x="306" y="29"/>
                      </a:cubicBezTo>
                      <a:cubicBezTo>
                        <a:pt x="307" y="31"/>
                        <a:pt x="307" y="31"/>
                        <a:pt x="307" y="31"/>
                      </a:cubicBezTo>
                      <a:cubicBezTo>
                        <a:pt x="308" y="31"/>
                        <a:pt x="309" y="31"/>
                        <a:pt x="309" y="30"/>
                      </a:cubicBezTo>
                      <a:cubicBezTo>
                        <a:pt x="309" y="29"/>
                        <a:pt x="309" y="29"/>
                        <a:pt x="309" y="29"/>
                      </a:cubicBezTo>
                      <a:cubicBezTo>
                        <a:pt x="310" y="27"/>
                        <a:pt x="311" y="30"/>
                        <a:pt x="312" y="30"/>
                      </a:cubicBezTo>
                      <a:cubicBezTo>
                        <a:pt x="312" y="30"/>
                        <a:pt x="311" y="29"/>
                        <a:pt x="312" y="28"/>
                      </a:cubicBezTo>
                      <a:cubicBezTo>
                        <a:pt x="313" y="29"/>
                        <a:pt x="317" y="30"/>
                        <a:pt x="316" y="33"/>
                      </a:cubicBezTo>
                      <a:cubicBezTo>
                        <a:pt x="316" y="32"/>
                        <a:pt x="315" y="32"/>
                        <a:pt x="315" y="32"/>
                      </a:cubicBezTo>
                      <a:cubicBezTo>
                        <a:pt x="320" y="36"/>
                        <a:pt x="325" y="42"/>
                        <a:pt x="331" y="44"/>
                      </a:cubicBezTo>
                      <a:cubicBezTo>
                        <a:pt x="332" y="43"/>
                        <a:pt x="332" y="43"/>
                        <a:pt x="332" y="43"/>
                      </a:cubicBezTo>
                      <a:cubicBezTo>
                        <a:pt x="332" y="43"/>
                        <a:pt x="333" y="44"/>
                        <a:pt x="333" y="45"/>
                      </a:cubicBezTo>
                      <a:cubicBezTo>
                        <a:pt x="332" y="45"/>
                        <a:pt x="332" y="45"/>
                        <a:pt x="332" y="45"/>
                      </a:cubicBezTo>
                      <a:cubicBezTo>
                        <a:pt x="334" y="47"/>
                        <a:pt x="334" y="47"/>
                        <a:pt x="334" y="47"/>
                      </a:cubicBezTo>
                      <a:cubicBezTo>
                        <a:pt x="334" y="45"/>
                        <a:pt x="334" y="45"/>
                        <a:pt x="334" y="45"/>
                      </a:cubicBezTo>
                      <a:cubicBezTo>
                        <a:pt x="338" y="49"/>
                        <a:pt x="343" y="54"/>
                        <a:pt x="348" y="59"/>
                      </a:cubicBezTo>
                      <a:cubicBezTo>
                        <a:pt x="347" y="59"/>
                        <a:pt x="346" y="58"/>
                        <a:pt x="345" y="58"/>
                      </a:cubicBezTo>
                      <a:cubicBezTo>
                        <a:pt x="337" y="50"/>
                        <a:pt x="337" y="50"/>
                        <a:pt x="337" y="50"/>
                      </a:cubicBezTo>
                      <a:cubicBezTo>
                        <a:pt x="338" y="52"/>
                        <a:pt x="341" y="53"/>
                        <a:pt x="341" y="55"/>
                      </a:cubicBezTo>
                      <a:cubicBezTo>
                        <a:pt x="343" y="55"/>
                        <a:pt x="343" y="56"/>
                        <a:pt x="345" y="58"/>
                      </a:cubicBezTo>
                      <a:cubicBezTo>
                        <a:pt x="342" y="57"/>
                        <a:pt x="339" y="55"/>
                        <a:pt x="337" y="54"/>
                      </a:cubicBezTo>
                      <a:cubicBezTo>
                        <a:pt x="337" y="54"/>
                        <a:pt x="337" y="54"/>
                        <a:pt x="337" y="54"/>
                      </a:cubicBezTo>
                      <a:cubicBezTo>
                        <a:pt x="336" y="54"/>
                        <a:pt x="335" y="53"/>
                        <a:pt x="335" y="54"/>
                      </a:cubicBezTo>
                      <a:cubicBezTo>
                        <a:pt x="333" y="54"/>
                        <a:pt x="331" y="55"/>
                        <a:pt x="330" y="53"/>
                      </a:cubicBezTo>
                      <a:cubicBezTo>
                        <a:pt x="329" y="53"/>
                        <a:pt x="329" y="53"/>
                        <a:pt x="329" y="53"/>
                      </a:cubicBezTo>
                      <a:cubicBezTo>
                        <a:pt x="329" y="53"/>
                        <a:pt x="328" y="52"/>
                        <a:pt x="328" y="52"/>
                      </a:cubicBezTo>
                      <a:cubicBezTo>
                        <a:pt x="328" y="51"/>
                        <a:pt x="326" y="50"/>
                        <a:pt x="327" y="49"/>
                      </a:cubicBezTo>
                      <a:cubicBezTo>
                        <a:pt x="329" y="50"/>
                        <a:pt x="331" y="53"/>
                        <a:pt x="333" y="54"/>
                      </a:cubicBezTo>
                      <a:cubicBezTo>
                        <a:pt x="333" y="53"/>
                        <a:pt x="333" y="53"/>
                        <a:pt x="333" y="53"/>
                      </a:cubicBezTo>
                      <a:cubicBezTo>
                        <a:pt x="332" y="53"/>
                        <a:pt x="332" y="51"/>
                        <a:pt x="331" y="50"/>
                      </a:cubicBezTo>
                      <a:cubicBezTo>
                        <a:pt x="332" y="51"/>
                        <a:pt x="334" y="51"/>
                        <a:pt x="335" y="50"/>
                      </a:cubicBezTo>
                      <a:cubicBezTo>
                        <a:pt x="332" y="47"/>
                        <a:pt x="328" y="46"/>
                        <a:pt x="324" y="44"/>
                      </a:cubicBezTo>
                      <a:cubicBezTo>
                        <a:pt x="322" y="43"/>
                        <a:pt x="319" y="45"/>
                        <a:pt x="319" y="42"/>
                      </a:cubicBezTo>
                      <a:cubicBezTo>
                        <a:pt x="318" y="38"/>
                        <a:pt x="313" y="40"/>
                        <a:pt x="311" y="36"/>
                      </a:cubicBezTo>
                      <a:cubicBezTo>
                        <a:pt x="303" y="30"/>
                        <a:pt x="294" y="25"/>
                        <a:pt x="285" y="21"/>
                      </a:cubicBezTo>
                      <a:cubicBezTo>
                        <a:pt x="285" y="20"/>
                        <a:pt x="285" y="20"/>
                        <a:pt x="285" y="20"/>
                      </a:cubicBezTo>
                      <a:cubicBezTo>
                        <a:pt x="284" y="20"/>
                        <a:pt x="284" y="20"/>
                        <a:pt x="284" y="20"/>
                      </a:cubicBezTo>
                      <a:cubicBezTo>
                        <a:pt x="284" y="20"/>
                        <a:pt x="284" y="20"/>
                        <a:pt x="284" y="20"/>
                      </a:cubicBezTo>
                      <a:cubicBezTo>
                        <a:pt x="280" y="21"/>
                        <a:pt x="275" y="22"/>
                        <a:pt x="270" y="20"/>
                      </a:cubicBezTo>
                      <a:cubicBezTo>
                        <a:pt x="273" y="19"/>
                        <a:pt x="276" y="19"/>
                        <a:pt x="279" y="19"/>
                      </a:cubicBezTo>
                      <a:cubicBezTo>
                        <a:pt x="268" y="19"/>
                        <a:pt x="268" y="19"/>
                        <a:pt x="268" y="19"/>
                      </a:cubicBezTo>
                      <a:cubicBezTo>
                        <a:pt x="268" y="20"/>
                        <a:pt x="268" y="20"/>
                        <a:pt x="268" y="20"/>
                      </a:cubicBezTo>
                      <a:cubicBezTo>
                        <a:pt x="266" y="19"/>
                        <a:pt x="263" y="18"/>
                        <a:pt x="260" y="18"/>
                      </a:cubicBezTo>
                      <a:cubicBezTo>
                        <a:pt x="258" y="17"/>
                        <a:pt x="256" y="16"/>
                        <a:pt x="253" y="15"/>
                      </a:cubicBezTo>
                      <a:cubicBezTo>
                        <a:pt x="255" y="15"/>
                        <a:pt x="255" y="15"/>
                        <a:pt x="255" y="15"/>
                      </a:cubicBezTo>
                      <a:cubicBezTo>
                        <a:pt x="253" y="15"/>
                        <a:pt x="253" y="15"/>
                        <a:pt x="253" y="15"/>
                      </a:cubicBezTo>
                      <a:cubicBezTo>
                        <a:pt x="252" y="14"/>
                        <a:pt x="250" y="14"/>
                        <a:pt x="249" y="13"/>
                      </a:cubicBezTo>
                      <a:cubicBezTo>
                        <a:pt x="252" y="10"/>
                        <a:pt x="256" y="13"/>
                        <a:pt x="258" y="12"/>
                      </a:cubicBezTo>
                      <a:cubicBezTo>
                        <a:pt x="260" y="7"/>
                        <a:pt x="263" y="10"/>
                        <a:pt x="266" y="10"/>
                      </a:cubicBezTo>
                      <a:cubicBezTo>
                        <a:pt x="265" y="9"/>
                        <a:pt x="265" y="9"/>
                        <a:pt x="265" y="9"/>
                      </a:cubicBezTo>
                      <a:cubicBezTo>
                        <a:pt x="269" y="8"/>
                        <a:pt x="272" y="10"/>
                        <a:pt x="275" y="11"/>
                      </a:cubicBezTo>
                      <a:cubicBezTo>
                        <a:pt x="278" y="13"/>
                        <a:pt x="280" y="9"/>
                        <a:pt x="283" y="10"/>
                      </a:cubicBezTo>
                      <a:cubicBezTo>
                        <a:pt x="287" y="13"/>
                        <a:pt x="292" y="10"/>
                        <a:pt x="296" y="11"/>
                      </a:cubicBezTo>
                      <a:cubicBezTo>
                        <a:pt x="300" y="11"/>
                        <a:pt x="304" y="14"/>
                        <a:pt x="307" y="13"/>
                      </a:cubicBezTo>
                      <a:cubicBezTo>
                        <a:pt x="307" y="13"/>
                        <a:pt x="308" y="15"/>
                        <a:pt x="309" y="14"/>
                      </a:cubicBezTo>
                      <a:cubicBezTo>
                        <a:pt x="307" y="11"/>
                        <a:pt x="305" y="12"/>
                        <a:pt x="302" y="12"/>
                      </a:cubicBezTo>
                      <a:cubicBezTo>
                        <a:pt x="301" y="11"/>
                        <a:pt x="298" y="10"/>
                        <a:pt x="297" y="10"/>
                      </a:cubicBezTo>
                      <a:cubicBezTo>
                        <a:pt x="290" y="9"/>
                        <a:pt x="284" y="8"/>
                        <a:pt x="277" y="8"/>
                      </a:cubicBezTo>
                      <a:cubicBezTo>
                        <a:pt x="276" y="7"/>
                        <a:pt x="276" y="7"/>
                        <a:pt x="276" y="7"/>
                      </a:cubicBezTo>
                      <a:cubicBezTo>
                        <a:pt x="261" y="8"/>
                        <a:pt x="245" y="1"/>
                        <a:pt x="232" y="1"/>
                      </a:cubicBezTo>
                      <a:cubicBezTo>
                        <a:pt x="239" y="2"/>
                        <a:pt x="246" y="4"/>
                        <a:pt x="253" y="5"/>
                      </a:cubicBezTo>
                      <a:cubicBezTo>
                        <a:pt x="251" y="6"/>
                        <a:pt x="249" y="6"/>
                        <a:pt x="247" y="5"/>
                      </a:cubicBezTo>
                      <a:cubicBezTo>
                        <a:pt x="245" y="8"/>
                        <a:pt x="242" y="6"/>
                        <a:pt x="239" y="5"/>
                      </a:cubicBezTo>
                      <a:cubicBezTo>
                        <a:pt x="210" y="9"/>
                        <a:pt x="210" y="9"/>
                        <a:pt x="210" y="9"/>
                      </a:cubicBezTo>
                      <a:cubicBezTo>
                        <a:pt x="209" y="11"/>
                        <a:pt x="207" y="11"/>
                        <a:pt x="205" y="11"/>
                      </a:cubicBezTo>
                      <a:cubicBezTo>
                        <a:pt x="204" y="10"/>
                        <a:pt x="202" y="10"/>
                        <a:pt x="201" y="9"/>
                      </a:cubicBezTo>
                      <a:cubicBezTo>
                        <a:pt x="201" y="9"/>
                        <a:pt x="202" y="9"/>
                        <a:pt x="202" y="8"/>
                      </a:cubicBezTo>
                      <a:cubicBezTo>
                        <a:pt x="202" y="8"/>
                        <a:pt x="201" y="9"/>
                        <a:pt x="200" y="9"/>
                      </a:cubicBezTo>
                      <a:cubicBezTo>
                        <a:pt x="200" y="8"/>
                        <a:pt x="199" y="8"/>
                        <a:pt x="199" y="7"/>
                      </a:cubicBezTo>
                      <a:cubicBezTo>
                        <a:pt x="200" y="7"/>
                        <a:pt x="201" y="6"/>
                        <a:pt x="201" y="6"/>
                      </a:cubicBezTo>
                      <a:cubicBezTo>
                        <a:pt x="200" y="5"/>
                        <a:pt x="199" y="6"/>
                        <a:pt x="198" y="6"/>
                      </a:cubicBezTo>
                      <a:cubicBezTo>
                        <a:pt x="198" y="6"/>
                        <a:pt x="198" y="5"/>
                        <a:pt x="198" y="5"/>
                      </a:cubicBezTo>
                      <a:cubicBezTo>
                        <a:pt x="197" y="3"/>
                        <a:pt x="198" y="0"/>
                        <a:pt x="200" y="0"/>
                      </a:cubicBezTo>
                      <a:cubicBezTo>
                        <a:pt x="180" y="1"/>
                        <a:pt x="159" y="4"/>
                        <a:pt x="140" y="11"/>
                      </a:cubicBezTo>
                      <a:cubicBezTo>
                        <a:pt x="134" y="13"/>
                        <a:pt x="129" y="16"/>
                        <a:pt x="123" y="18"/>
                      </a:cubicBezTo>
                      <a:cubicBezTo>
                        <a:pt x="119" y="19"/>
                        <a:pt x="114" y="21"/>
                        <a:pt x="111" y="23"/>
                      </a:cubicBezTo>
                      <a:cubicBezTo>
                        <a:pt x="106" y="24"/>
                        <a:pt x="103" y="28"/>
                        <a:pt x="98" y="28"/>
                      </a:cubicBezTo>
                      <a:cubicBezTo>
                        <a:pt x="95" y="31"/>
                        <a:pt x="92" y="33"/>
                        <a:pt x="89" y="35"/>
                      </a:cubicBezTo>
                      <a:cubicBezTo>
                        <a:pt x="87" y="37"/>
                        <a:pt x="85" y="38"/>
                        <a:pt x="83" y="38"/>
                      </a:cubicBezTo>
                      <a:cubicBezTo>
                        <a:pt x="79" y="42"/>
                        <a:pt x="75" y="45"/>
                        <a:pt x="71" y="49"/>
                      </a:cubicBezTo>
                      <a:cubicBezTo>
                        <a:pt x="70" y="51"/>
                        <a:pt x="68" y="51"/>
                        <a:pt x="67" y="53"/>
                      </a:cubicBezTo>
                      <a:cubicBezTo>
                        <a:pt x="61" y="60"/>
                        <a:pt x="53" y="65"/>
                        <a:pt x="48" y="74"/>
                      </a:cubicBezTo>
                      <a:cubicBezTo>
                        <a:pt x="47" y="74"/>
                        <a:pt x="47" y="74"/>
                        <a:pt x="47" y="74"/>
                      </a:cubicBezTo>
                      <a:cubicBezTo>
                        <a:pt x="40" y="84"/>
                        <a:pt x="33" y="92"/>
                        <a:pt x="29" y="102"/>
                      </a:cubicBezTo>
                      <a:cubicBezTo>
                        <a:pt x="32" y="99"/>
                        <a:pt x="33" y="94"/>
                        <a:pt x="36" y="91"/>
                      </a:cubicBezTo>
                      <a:cubicBezTo>
                        <a:pt x="40" y="92"/>
                        <a:pt x="37" y="88"/>
                        <a:pt x="39" y="87"/>
                      </a:cubicBezTo>
                      <a:cubicBezTo>
                        <a:pt x="40" y="87"/>
                        <a:pt x="40" y="85"/>
                        <a:pt x="41" y="86"/>
                      </a:cubicBezTo>
                      <a:cubicBezTo>
                        <a:pt x="41" y="87"/>
                        <a:pt x="41" y="87"/>
                        <a:pt x="41" y="87"/>
                      </a:cubicBezTo>
                      <a:cubicBezTo>
                        <a:pt x="45" y="85"/>
                        <a:pt x="41" y="81"/>
                        <a:pt x="45" y="79"/>
                      </a:cubicBezTo>
                      <a:cubicBezTo>
                        <a:pt x="46" y="79"/>
                        <a:pt x="45" y="80"/>
                        <a:pt x="46" y="80"/>
                      </a:cubicBezTo>
                      <a:cubicBezTo>
                        <a:pt x="54" y="69"/>
                        <a:pt x="64" y="59"/>
                        <a:pt x="74" y="50"/>
                      </a:cubicBezTo>
                      <a:cubicBezTo>
                        <a:pt x="82" y="43"/>
                        <a:pt x="90" y="37"/>
                        <a:pt x="99" y="31"/>
                      </a:cubicBezTo>
                      <a:cubicBezTo>
                        <a:pt x="102" y="31"/>
                        <a:pt x="103" y="28"/>
                        <a:pt x="106" y="28"/>
                      </a:cubicBezTo>
                      <a:cubicBezTo>
                        <a:pt x="107" y="25"/>
                        <a:pt x="111" y="26"/>
                        <a:pt x="111" y="23"/>
                      </a:cubicBezTo>
                      <a:cubicBezTo>
                        <a:pt x="112" y="23"/>
                        <a:pt x="113" y="23"/>
                        <a:pt x="114" y="23"/>
                      </a:cubicBezTo>
                      <a:cubicBezTo>
                        <a:pt x="125" y="19"/>
                        <a:pt x="138" y="14"/>
                        <a:pt x="150" y="11"/>
                      </a:cubicBezTo>
                      <a:cubicBezTo>
                        <a:pt x="164" y="8"/>
                        <a:pt x="177" y="3"/>
                        <a:pt x="190" y="3"/>
                      </a:cubicBezTo>
                      <a:cubicBezTo>
                        <a:pt x="190" y="2"/>
                        <a:pt x="189" y="3"/>
                        <a:pt x="189" y="2"/>
                      </a:cubicBezTo>
                      <a:cubicBezTo>
                        <a:pt x="190" y="0"/>
                        <a:pt x="192" y="2"/>
                        <a:pt x="193" y="1"/>
                      </a:cubicBezTo>
                      <a:cubicBezTo>
                        <a:pt x="193" y="3"/>
                        <a:pt x="193" y="3"/>
                        <a:pt x="193" y="3"/>
                      </a:cubicBezTo>
                      <a:cubicBezTo>
                        <a:pt x="194" y="3"/>
                        <a:pt x="194" y="3"/>
                        <a:pt x="194" y="3"/>
                      </a:cubicBezTo>
                      <a:cubicBezTo>
                        <a:pt x="194" y="1"/>
                        <a:pt x="194" y="1"/>
                        <a:pt x="194" y="1"/>
                      </a:cubicBezTo>
                      <a:cubicBezTo>
                        <a:pt x="196" y="1"/>
                        <a:pt x="196" y="1"/>
                        <a:pt x="196" y="1"/>
                      </a:cubicBezTo>
                      <a:cubicBezTo>
                        <a:pt x="195" y="3"/>
                        <a:pt x="196" y="5"/>
                        <a:pt x="197" y="7"/>
                      </a:cubicBezTo>
                      <a:cubicBezTo>
                        <a:pt x="196" y="7"/>
                        <a:pt x="195" y="8"/>
                        <a:pt x="195" y="8"/>
                      </a:cubicBezTo>
                      <a:cubicBezTo>
                        <a:pt x="195" y="8"/>
                        <a:pt x="196" y="8"/>
                        <a:pt x="197" y="8"/>
                      </a:cubicBezTo>
                      <a:cubicBezTo>
                        <a:pt x="197" y="8"/>
                        <a:pt x="197" y="9"/>
                        <a:pt x="198" y="9"/>
                      </a:cubicBezTo>
                      <a:cubicBezTo>
                        <a:pt x="197" y="9"/>
                        <a:pt x="196" y="10"/>
                        <a:pt x="196" y="10"/>
                      </a:cubicBezTo>
                      <a:cubicBezTo>
                        <a:pt x="196" y="10"/>
                        <a:pt x="197" y="10"/>
                        <a:pt x="198" y="10"/>
                      </a:cubicBezTo>
                      <a:cubicBezTo>
                        <a:pt x="198" y="11"/>
                        <a:pt x="199" y="13"/>
                        <a:pt x="197" y="15"/>
                      </a:cubicBezTo>
                      <a:cubicBezTo>
                        <a:pt x="189" y="16"/>
                        <a:pt x="181" y="19"/>
                        <a:pt x="174" y="23"/>
                      </a:cubicBezTo>
                      <a:cubicBezTo>
                        <a:pt x="172" y="24"/>
                        <a:pt x="171" y="24"/>
                        <a:pt x="169" y="25"/>
                      </a:cubicBezTo>
                      <a:cubicBezTo>
                        <a:pt x="166" y="26"/>
                        <a:pt x="164" y="29"/>
                        <a:pt x="161" y="29"/>
                      </a:cubicBezTo>
                      <a:cubicBezTo>
                        <a:pt x="158" y="32"/>
                        <a:pt x="154" y="32"/>
                        <a:pt x="150" y="34"/>
                      </a:cubicBezTo>
                      <a:cubicBezTo>
                        <a:pt x="151" y="34"/>
                        <a:pt x="151" y="33"/>
                        <a:pt x="152" y="33"/>
                      </a:cubicBezTo>
                      <a:cubicBezTo>
                        <a:pt x="151" y="33"/>
                        <a:pt x="149" y="33"/>
                        <a:pt x="148" y="34"/>
                      </a:cubicBezTo>
                      <a:cubicBezTo>
                        <a:pt x="149" y="35"/>
                        <a:pt x="150" y="35"/>
                        <a:pt x="150" y="34"/>
                      </a:cubicBezTo>
                      <a:cubicBezTo>
                        <a:pt x="149" y="37"/>
                        <a:pt x="147" y="37"/>
                        <a:pt x="145" y="38"/>
                      </a:cubicBezTo>
                      <a:cubicBezTo>
                        <a:pt x="145" y="37"/>
                        <a:pt x="145" y="37"/>
                        <a:pt x="145" y="37"/>
                      </a:cubicBezTo>
                      <a:cubicBezTo>
                        <a:pt x="145" y="37"/>
                        <a:pt x="145" y="37"/>
                        <a:pt x="145" y="37"/>
                      </a:cubicBezTo>
                      <a:cubicBezTo>
                        <a:pt x="146" y="37"/>
                        <a:pt x="146" y="35"/>
                        <a:pt x="148" y="34"/>
                      </a:cubicBezTo>
                      <a:cubicBezTo>
                        <a:pt x="147" y="33"/>
                        <a:pt x="147" y="33"/>
                        <a:pt x="147" y="33"/>
                      </a:cubicBezTo>
                      <a:cubicBezTo>
                        <a:pt x="142" y="38"/>
                        <a:pt x="142" y="38"/>
                        <a:pt x="142" y="38"/>
                      </a:cubicBezTo>
                      <a:cubicBezTo>
                        <a:pt x="141" y="38"/>
                        <a:pt x="142" y="40"/>
                        <a:pt x="141" y="41"/>
                      </a:cubicBezTo>
                      <a:cubicBezTo>
                        <a:pt x="139" y="40"/>
                        <a:pt x="140" y="43"/>
                        <a:pt x="137" y="43"/>
                      </a:cubicBezTo>
                      <a:cubicBezTo>
                        <a:pt x="137" y="44"/>
                        <a:pt x="137" y="44"/>
                        <a:pt x="137" y="44"/>
                      </a:cubicBezTo>
                      <a:cubicBezTo>
                        <a:pt x="134" y="47"/>
                        <a:pt x="131" y="49"/>
                        <a:pt x="128" y="52"/>
                      </a:cubicBezTo>
                      <a:cubicBezTo>
                        <a:pt x="127" y="52"/>
                        <a:pt x="126" y="54"/>
                        <a:pt x="125" y="52"/>
                      </a:cubicBezTo>
                      <a:cubicBezTo>
                        <a:pt x="124" y="54"/>
                        <a:pt x="124" y="54"/>
                        <a:pt x="124" y="54"/>
                      </a:cubicBezTo>
                      <a:cubicBezTo>
                        <a:pt x="121" y="54"/>
                        <a:pt x="119" y="58"/>
                        <a:pt x="116" y="59"/>
                      </a:cubicBezTo>
                      <a:cubicBezTo>
                        <a:pt x="109" y="63"/>
                        <a:pt x="101" y="70"/>
                        <a:pt x="94" y="75"/>
                      </a:cubicBezTo>
                      <a:cubicBezTo>
                        <a:pt x="94" y="76"/>
                        <a:pt x="94" y="76"/>
                        <a:pt x="94" y="76"/>
                      </a:cubicBezTo>
                      <a:cubicBezTo>
                        <a:pt x="94" y="76"/>
                        <a:pt x="94" y="76"/>
                        <a:pt x="94" y="76"/>
                      </a:cubicBezTo>
                      <a:cubicBezTo>
                        <a:pt x="93" y="77"/>
                        <a:pt x="93" y="77"/>
                        <a:pt x="92" y="76"/>
                      </a:cubicBezTo>
                      <a:cubicBezTo>
                        <a:pt x="92" y="77"/>
                        <a:pt x="91" y="78"/>
                        <a:pt x="92" y="78"/>
                      </a:cubicBezTo>
                      <a:cubicBezTo>
                        <a:pt x="93" y="77"/>
                        <a:pt x="96" y="78"/>
                        <a:pt x="96" y="75"/>
                      </a:cubicBezTo>
                      <a:cubicBezTo>
                        <a:pt x="97" y="75"/>
                        <a:pt x="97" y="75"/>
                        <a:pt x="98" y="76"/>
                      </a:cubicBezTo>
                      <a:cubicBezTo>
                        <a:pt x="93" y="83"/>
                        <a:pt x="85" y="87"/>
                        <a:pt x="81" y="96"/>
                      </a:cubicBezTo>
                      <a:cubicBezTo>
                        <a:pt x="76" y="99"/>
                        <a:pt x="75" y="106"/>
                        <a:pt x="70" y="110"/>
                      </a:cubicBezTo>
                      <a:cubicBezTo>
                        <a:pt x="71" y="108"/>
                        <a:pt x="72" y="106"/>
                        <a:pt x="73" y="105"/>
                      </a:cubicBezTo>
                      <a:cubicBezTo>
                        <a:pt x="73" y="102"/>
                        <a:pt x="74" y="100"/>
                        <a:pt x="75" y="97"/>
                      </a:cubicBezTo>
                      <a:cubicBezTo>
                        <a:pt x="76" y="97"/>
                        <a:pt x="78" y="96"/>
                        <a:pt x="78" y="94"/>
                      </a:cubicBezTo>
                      <a:cubicBezTo>
                        <a:pt x="77" y="93"/>
                        <a:pt x="77" y="93"/>
                        <a:pt x="77" y="93"/>
                      </a:cubicBezTo>
                      <a:cubicBezTo>
                        <a:pt x="76" y="93"/>
                        <a:pt x="77" y="95"/>
                        <a:pt x="77" y="95"/>
                      </a:cubicBezTo>
                      <a:cubicBezTo>
                        <a:pt x="76" y="97"/>
                        <a:pt x="76" y="96"/>
                        <a:pt x="75" y="96"/>
                      </a:cubicBezTo>
                      <a:cubicBezTo>
                        <a:pt x="77" y="91"/>
                        <a:pt x="80" y="86"/>
                        <a:pt x="84" y="81"/>
                      </a:cubicBezTo>
                      <a:cubicBezTo>
                        <a:pt x="81" y="82"/>
                        <a:pt x="81" y="85"/>
                        <a:pt x="79" y="87"/>
                      </a:cubicBezTo>
                      <a:cubicBezTo>
                        <a:pt x="76" y="89"/>
                        <a:pt x="73" y="94"/>
                        <a:pt x="73" y="99"/>
                      </a:cubicBezTo>
                      <a:cubicBezTo>
                        <a:pt x="73" y="101"/>
                        <a:pt x="70" y="101"/>
                        <a:pt x="71" y="103"/>
                      </a:cubicBezTo>
                      <a:cubicBezTo>
                        <a:pt x="73" y="105"/>
                        <a:pt x="70" y="107"/>
                        <a:pt x="69" y="109"/>
                      </a:cubicBezTo>
                      <a:cubicBezTo>
                        <a:pt x="70" y="110"/>
                        <a:pt x="68" y="111"/>
                        <a:pt x="68" y="113"/>
                      </a:cubicBezTo>
                      <a:cubicBezTo>
                        <a:pt x="69" y="113"/>
                        <a:pt x="69" y="113"/>
                        <a:pt x="69" y="113"/>
                      </a:cubicBezTo>
                      <a:cubicBezTo>
                        <a:pt x="68" y="114"/>
                        <a:pt x="67" y="115"/>
                        <a:pt x="68" y="116"/>
                      </a:cubicBezTo>
                      <a:cubicBezTo>
                        <a:pt x="68" y="118"/>
                        <a:pt x="66" y="117"/>
                        <a:pt x="66" y="118"/>
                      </a:cubicBezTo>
                      <a:cubicBezTo>
                        <a:pt x="65" y="123"/>
                        <a:pt x="60" y="128"/>
                        <a:pt x="61" y="133"/>
                      </a:cubicBezTo>
                      <a:cubicBezTo>
                        <a:pt x="59" y="135"/>
                        <a:pt x="61" y="136"/>
                        <a:pt x="61" y="138"/>
                      </a:cubicBezTo>
                      <a:cubicBezTo>
                        <a:pt x="60" y="138"/>
                        <a:pt x="60" y="138"/>
                        <a:pt x="60" y="138"/>
                      </a:cubicBezTo>
                      <a:cubicBezTo>
                        <a:pt x="58" y="140"/>
                        <a:pt x="58" y="140"/>
                        <a:pt x="58" y="140"/>
                      </a:cubicBezTo>
                      <a:cubicBezTo>
                        <a:pt x="58" y="141"/>
                        <a:pt x="59" y="140"/>
                        <a:pt x="59" y="140"/>
                      </a:cubicBezTo>
                      <a:cubicBezTo>
                        <a:pt x="56" y="144"/>
                        <a:pt x="57" y="149"/>
                        <a:pt x="55" y="153"/>
                      </a:cubicBezTo>
                      <a:cubicBezTo>
                        <a:pt x="56" y="153"/>
                        <a:pt x="56" y="153"/>
                        <a:pt x="56" y="153"/>
                      </a:cubicBezTo>
                      <a:cubicBezTo>
                        <a:pt x="55" y="154"/>
                        <a:pt x="55" y="156"/>
                        <a:pt x="55" y="157"/>
                      </a:cubicBezTo>
                      <a:cubicBezTo>
                        <a:pt x="54" y="158"/>
                        <a:pt x="56" y="160"/>
                        <a:pt x="54" y="160"/>
                      </a:cubicBezTo>
                      <a:cubicBezTo>
                        <a:pt x="54" y="160"/>
                        <a:pt x="54" y="161"/>
                        <a:pt x="54" y="161"/>
                      </a:cubicBezTo>
                      <a:cubicBezTo>
                        <a:pt x="53" y="162"/>
                        <a:pt x="52" y="161"/>
                        <a:pt x="52" y="162"/>
                      </a:cubicBezTo>
                      <a:cubicBezTo>
                        <a:pt x="54" y="163"/>
                        <a:pt x="54" y="163"/>
                        <a:pt x="54" y="163"/>
                      </a:cubicBezTo>
                      <a:cubicBezTo>
                        <a:pt x="54" y="165"/>
                        <a:pt x="53" y="168"/>
                        <a:pt x="54" y="171"/>
                      </a:cubicBezTo>
                      <a:cubicBezTo>
                        <a:pt x="54" y="171"/>
                        <a:pt x="54" y="172"/>
                        <a:pt x="54" y="173"/>
                      </a:cubicBezTo>
                      <a:cubicBezTo>
                        <a:pt x="52" y="176"/>
                        <a:pt x="54" y="181"/>
                        <a:pt x="51" y="184"/>
                      </a:cubicBezTo>
                      <a:cubicBezTo>
                        <a:pt x="49" y="182"/>
                        <a:pt x="51" y="179"/>
                        <a:pt x="50" y="176"/>
                      </a:cubicBezTo>
                      <a:cubicBezTo>
                        <a:pt x="50" y="176"/>
                        <a:pt x="50" y="175"/>
                        <a:pt x="50" y="175"/>
                      </a:cubicBezTo>
                      <a:cubicBezTo>
                        <a:pt x="50" y="174"/>
                        <a:pt x="50" y="174"/>
                        <a:pt x="50" y="174"/>
                      </a:cubicBezTo>
                      <a:cubicBezTo>
                        <a:pt x="50" y="173"/>
                        <a:pt x="49" y="172"/>
                        <a:pt x="50" y="171"/>
                      </a:cubicBezTo>
                      <a:cubicBezTo>
                        <a:pt x="49" y="170"/>
                        <a:pt x="48" y="171"/>
                        <a:pt x="48" y="172"/>
                      </a:cubicBezTo>
                      <a:cubicBezTo>
                        <a:pt x="45" y="171"/>
                        <a:pt x="46" y="175"/>
                        <a:pt x="45" y="176"/>
                      </a:cubicBezTo>
                      <a:cubicBezTo>
                        <a:pt x="47" y="179"/>
                        <a:pt x="47" y="179"/>
                        <a:pt x="47" y="179"/>
                      </a:cubicBezTo>
                      <a:cubicBezTo>
                        <a:pt x="46" y="180"/>
                        <a:pt x="49" y="180"/>
                        <a:pt x="49" y="182"/>
                      </a:cubicBezTo>
                      <a:cubicBezTo>
                        <a:pt x="48" y="183"/>
                        <a:pt x="48" y="183"/>
                        <a:pt x="48" y="183"/>
                      </a:cubicBezTo>
                      <a:cubicBezTo>
                        <a:pt x="49" y="189"/>
                        <a:pt x="49" y="196"/>
                        <a:pt x="51" y="201"/>
                      </a:cubicBezTo>
                      <a:cubicBezTo>
                        <a:pt x="51" y="202"/>
                        <a:pt x="51" y="202"/>
                        <a:pt x="51" y="202"/>
                      </a:cubicBezTo>
                      <a:cubicBezTo>
                        <a:pt x="52" y="204"/>
                        <a:pt x="52" y="204"/>
                        <a:pt x="52" y="204"/>
                      </a:cubicBezTo>
                      <a:cubicBezTo>
                        <a:pt x="54" y="205"/>
                        <a:pt x="50" y="207"/>
                        <a:pt x="53" y="210"/>
                      </a:cubicBezTo>
                      <a:cubicBezTo>
                        <a:pt x="53" y="210"/>
                        <a:pt x="53" y="211"/>
                        <a:pt x="52" y="211"/>
                      </a:cubicBezTo>
                      <a:cubicBezTo>
                        <a:pt x="51" y="213"/>
                        <a:pt x="54" y="214"/>
                        <a:pt x="53" y="216"/>
                      </a:cubicBezTo>
                      <a:cubicBezTo>
                        <a:pt x="53" y="216"/>
                        <a:pt x="53" y="216"/>
                        <a:pt x="53" y="216"/>
                      </a:cubicBezTo>
                      <a:cubicBezTo>
                        <a:pt x="54" y="217"/>
                        <a:pt x="55" y="219"/>
                        <a:pt x="55" y="221"/>
                      </a:cubicBezTo>
                      <a:cubicBezTo>
                        <a:pt x="56" y="221"/>
                        <a:pt x="56" y="222"/>
                        <a:pt x="56" y="223"/>
                      </a:cubicBezTo>
                      <a:cubicBezTo>
                        <a:pt x="55" y="224"/>
                        <a:pt x="53" y="222"/>
                        <a:pt x="53" y="224"/>
                      </a:cubicBezTo>
                      <a:cubicBezTo>
                        <a:pt x="54" y="224"/>
                        <a:pt x="54" y="225"/>
                        <a:pt x="55" y="224"/>
                      </a:cubicBezTo>
                      <a:cubicBezTo>
                        <a:pt x="61" y="226"/>
                        <a:pt x="54" y="229"/>
                        <a:pt x="58" y="231"/>
                      </a:cubicBezTo>
                      <a:cubicBezTo>
                        <a:pt x="58" y="234"/>
                        <a:pt x="61" y="236"/>
                        <a:pt x="61" y="238"/>
                      </a:cubicBezTo>
                      <a:cubicBezTo>
                        <a:pt x="61" y="240"/>
                        <a:pt x="65" y="241"/>
                        <a:pt x="63" y="244"/>
                      </a:cubicBezTo>
                      <a:cubicBezTo>
                        <a:pt x="65" y="245"/>
                        <a:pt x="65" y="245"/>
                        <a:pt x="65" y="245"/>
                      </a:cubicBezTo>
                      <a:cubicBezTo>
                        <a:pt x="65" y="246"/>
                        <a:pt x="65" y="247"/>
                        <a:pt x="65" y="247"/>
                      </a:cubicBezTo>
                      <a:cubicBezTo>
                        <a:pt x="62" y="246"/>
                        <a:pt x="62" y="246"/>
                        <a:pt x="62" y="246"/>
                      </a:cubicBezTo>
                      <a:cubicBezTo>
                        <a:pt x="63" y="245"/>
                        <a:pt x="63" y="245"/>
                        <a:pt x="63" y="245"/>
                      </a:cubicBezTo>
                      <a:cubicBezTo>
                        <a:pt x="61" y="247"/>
                        <a:pt x="60" y="245"/>
                        <a:pt x="58" y="244"/>
                      </a:cubicBezTo>
                      <a:cubicBezTo>
                        <a:pt x="59" y="243"/>
                        <a:pt x="59" y="243"/>
                        <a:pt x="59" y="243"/>
                      </a:cubicBezTo>
                      <a:cubicBezTo>
                        <a:pt x="58" y="241"/>
                        <a:pt x="58" y="240"/>
                        <a:pt x="56" y="239"/>
                      </a:cubicBezTo>
                      <a:cubicBezTo>
                        <a:pt x="55" y="240"/>
                        <a:pt x="55" y="240"/>
                        <a:pt x="55" y="240"/>
                      </a:cubicBezTo>
                      <a:cubicBezTo>
                        <a:pt x="55" y="241"/>
                        <a:pt x="56" y="241"/>
                        <a:pt x="57" y="241"/>
                      </a:cubicBezTo>
                      <a:cubicBezTo>
                        <a:pt x="59" y="243"/>
                        <a:pt x="56" y="244"/>
                        <a:pt x="57" y="246"/>
                      </a:cubicBezTo>
                      <a:cubicBezTo>
                        <a:pt x="59" y="247"/>
                        <a:pt x="59" y="247"/>
                        <a:pt x="59" y="247"/>
                      </a:cubicBezTo>
                      <a:cubicBezTo>
                        <a:pt x="60" y="247"/>
                        <a:pt x="59" y="248"/>
                        <a:pt x="59" y="249"/>
                      </a:cubicBezTo>
                      <a:cubicBezTo>
                        <a:pt x="60" y="250"/>
                        <a:pt x="60" y="252"/>
                        <a:pt x="61" y="251"/>
                      </a:cubicBezTo>
                      <a:cubicBezTo>
                        <a:pt x="62" y="253"/>
                        <a:pt x="64" y="254"/>
                        <a:pt x="62" y="255"/>
                      </a:cubicBezTo>
                      <a:cubicBezTo>
                        <a:pt x="61" y="255"/>
                        <a:pt x="61" y="255"/>
                        <a:pt x="61" y="255"/>
                      </a:cubicBezTo>
                      <a:cubicBezTo>
                        <a:pt x="57" y="255"/>
                        <a:pt x="61" y="258"/>
                        <a:pt x="60" y="260"/>
                      </a:cubicBezTo>
                      <a:cubicBezTo>
                        <a:pt x="61" y="259"/>
                        <a:pt x="62" y="259"/>
                        <a:pt x="62" y="259"/>
                      </a:cubicBezTo>
                      <a:cubicBezTo>
                        <a:pt x="62" y="259"/>
                        <a:pt x="62" y="258"/>
                        <a:pt x="62" y="257"/>
                      </a:cubicBezTo>
                      <a:cubicBezTo>
                        <a:pt x="64" y="258"/>
                        <a:pt x="66" y="253"/>
                        <a:pt x="67" y="256"/>
                      </a:cubicBezTo>
                      <a:cubicBezTo>
                        <a:pt x="67" y="257"/>
                        <a:pt x="67" y="257"/>
                        <a:pt x="67" y="257"/>
                      </a:cubicBezTo>
                      <a:cubicBezTo>
                        <a:pt x="68" y="256"/>
                        <a:pt x="69" y="256"/>
                        <a:pt x="70" y="256"/>
                      </a:cubicBezTo>
                      <a:cubicBezTo>
                        <a:pt x="71" y="257"/>
                        <a:pt x="72" y="259"/>
                        <a:pt x="72" y="260"/>
                      </a:cubicBezTo>
                      <a:cubicBezTo>
                        <a:pt x="72" y="260"/>
                        <a:pt x="71" y="259"/>
                        <a:pt x="70" y="259"/>
                      </a:cubicBezTo>
                      <a:cubicBezTo>
                        <a:pt x="71" y="262"/>
                        <a:pt x="75" y="262"/>
                        <a:pt x="74" y="265"/>
                      </a:cubicBezTo>
                      <a:cubicBezTo>
                        <a:pt x="73" y="266"/>
                        <a:pt x="76" y="267"/>
                        <a:pt x="74" y="267"/>
                      </a:cubicBezTo>
                      <a:cubicBezTo>
                        <a:pt x="74" y="268"/>
                        <a:pt x="74" y="268"/>
                        <a:pt x="74" y="268"/>
                      </a:cubicBezTo>
                      <a:cubicBezTo>
                        <a:pt x="75" y="269"/>
                        <a:pt x="73" y="269"/>
                        <a:pt x="73" y="269"/>
                      </a:cubicBezTo>
                      <a:cubicBezTo>
                        <a:pt x="74" y="270"/>
                        <a:pt x="74" y="270"/>
                        <a:pt x="74" y="270"/>
                      </a:cubicBezTo>
                      <a:cubicBezTo>
                        <a:pt x="75" y="269"/>
                        <a:pt x="76" y="271"/>
                        <a:pt x="76" y="269"/>
                      </a:cubicBezTo>
                      <a:cubicBezTo>
                        <a:pt x="77" y="270"/>
                        <a:pt x="77" y="270"/>
                        <a:pt x="77" y="270"/>
                      </a:cubicBezTo>
                      <a:cubicBezTo>
                        <a:pt x="74" y="272"/>
                        <a:pt x="77" y="273"/>
                        <a:pt x="77" y="275"/>
                      </a:cubicBezTo>
                      <a:cubicBezTo>
                        <a:pt x="79" y="276"/>
                        <a:pt x="79" y="277"/>
                        <a:pt x="81" y="278"/>
                      </a:cubicBezTo>
                      <a:cubicBezTo>
                        <a:pt x="82" y="281"/>
                        <a:pt x="86" y="282"/>
                        <a:pt x="85" y="286"/>
                      </a:cubicBezTo>
                      <a:cubicBezTo>
                        <a:pt x="85" y="285"/>
                        <a:pt x="84" y="285"/>
                        <a:pt x="84" y="285"/>
                      </a:cubicBezTo>
                      <a:cubicBezTo>
                        <a:pt x="83" y="285"/>
                        <a:pt x="83" y="285"/>
                        <a:pt x="83" y="285"/>
                      </a:cubicBezTo>
                      <a:cubicBezTo>
                        <a:pt x="84" y="286"/>
                        <a:pt x="85" y="286"/>
                        <a:pt x="86" y="286"/>
                      </a:cubicBezTo>
                      <a:cubicBezTo>
                        <a:pt x="86" y="285"/>
                        <a:pt x="86" y="285"/>
                        <a:pt x="86" y="285"/>
                      </a:cubicBezTo>
                      <a:cubicBezTo>
                        <a:pt x="87" y="285"/>
                        <a:pt x="88" y="286"/>
                        <a:pt x="88" y="287"/>
                      </a:cubicBezTo>
                      <a:cubicBezTo>
                        <a:pt x="89" y="287"/>
                        <a:pt x="90" y="288"/>
                        <a:pt x="90" y="288"/>
                      </a:cubicBezTo>
                      <a:cubicBezTo>
                        <a:pt x="91" y="290"/>
                        <a:pt x="92" y="291"/>
                        <a:pt x="93" y="292"/>
                      </a:cubicBezTo>
                      <a:cubicBezTo>
                        <a:pt x="92" y="292"/>
                        <a:pt x="92" y="292"/>
                        <a:pt x="92" y="292"/>
                      </a:cubicBezTo>
                      <a:cubicBezTo>
                        <a:pt x="93" y="293"/>
                        <a:pt x="93" y="293"/>
                        <a:pt x="93" y="293"/>
                      </a:cubicBezTo>
                      <a:cubicBezTo>
                        <a:pt x="93" y="295"/>
                        <a:pt x="95" y="297"/>
                        <a:pt x="96" y="299"/>
                      </a:cubicBezTo>
                      <a:cubicBezTo>
                        <a:pt x="97" y="300"/>
                        <a:pt x="97" y="300"/>
                        <a:pt x="97" y="300"/>
                      </a:cubicBezTo>
                      <a:cubicBezTo>
                        <a:pt x="97" y="300"/>
                        <a:pt x="97" y="300"/>
                        <a:pt x="97" y="300"/>
                      </a:cubicBezTo>
                      <a:cubicBezTo>
                        <a:pt x="96" y="300"/>
                        <a:pt x="96" y="298"/>
                        <a:pt x="95" y="298"/>
                      </a:cubicBezTo>
                      <a:cubicBezTo>
                        <a:pt x="96" y="300"/>
                        <a:pt x="95" y="301"/>
                        <a:pt x="95" y="303"/>
                      </a:cubicBezTo>
                      <a:cubicBezTo>
                        <a:pt x="99" y="305"/>
                        <a:pt x="99" y="305"/>
                        <a:pt x="99" y="305"/>
                      </a:cubicBezTo>
                      <a:cubicBezTo>
                        <a:pt x="100" y="305"/>
                        <a:pt x="100" y="305"/>
                        <a:pt x="100" y="305"/>
                      </a:cubicBezTo>
                      <a:cubicBezTo>
                        <a:pt x="99" y="304"/>
                        <a:pt x="99" y="304"/>
                        <a:pt x="99" y="304"/>
                      </a:cubicBezTo>
                      <a:cubicBezTo>
                        <a:pt x="99" y="303"/>
                        <a:pt x="99" y="303"/>
                        <a:pt x="99" y="303"/>
                      </a:cubicBezTo>
                      <a:cubicBezTo>
                        <a:pt x="101" y="305"/>
                        <a:pt x="103" y="308"/>
                        <a:pt x="104" y="310"/>
                      </a:cubicBezTo>
                      <a:cubicBezTo>
                        <a:pt x="104" y="311"/>
                        <a:pt x="106" y="311"/>
                        <a:pt x="106" y="312"/>
                      </a:cubicBezTo>
                      <a:cubicBezTo>
                        <a:pt x="106" y="312"/>
                        <a:pt x="106" y="312"/>
                        <a:pt x="106" y="312"/>
                      </a:cubicBezTo>
                      <a:cubicBezTo>
                        <a:pt x="106" y="312"/>
                        <a:pt x="107" y="313"/>
                        <a:pt x="107" y="313"/>
                      </a:cubicBezTo>
                      <a:cubicBezTo>
                        <a:pt x="107" y="314"/>
                        <a:pt x="107" y="314"/>
                        <a:pt x="106" y="314"/>
                      </a:cubicBezTo>
                      <a:cubicBezTo>
                        <a:pt x="106" y="315"/>
                        <a:pt x="107" y="314"/>
                        <a:pt x="108" y="314"/>
                      </a:cubicBezTo>
                      <a:cubicBezTo>
                        <a:pt x="108" y="314"/>
                        <a:pt x="108" y="314"/>
                        <a:pt x="108" y="314"/>
                      </a:cubicBezTo>
                      <a:cubicBezTo>
                        <a:pt x="109" y="316"/>
                        <a:pt x="110" y="317"/>
                        <a:pt x="112" y="318"/>
                      </a:cubicBezTo>
                      <a:cubicBezTo>
                        <a:pt x="113" y="320"/>
                        <a:pt x="114" y="320"/>
                        <a:pt x="116" y="322"/>
                      </a:cubicBezTo>
                      <a:cubicBezTo>
                        <a:pt x="119" y="324"/>
                        <a:pt x="124" y="329"/>
                        <a:pt x="128" y="332"/>
                      </a:cubicBezTo>
                      <a:cubicBezTo>
                        <a:pt x="135" y="335"/>
                        <a:pt x="142" y="338"/>
                        <a:pt x="149" y="341"/>
                      </a:cubicBezTo>
                      <a:cubicBezTo>
                        <a:pt x="165" y="348"/>
                        <a:pt x="180" y="358"/>
                        <a:pt x="198" y="362"/>
                      </a:cubicBezTo>
                      <a:cubicBezTo>
                        <a:pt x="199" y="363"/>
                        <a:pt x="200" y="364"/>
                        <a:pt x="201" y="363"/>
                      </a:cubicBezTo>
                      <a:cubicBezTo>
                        <a:pt x="213" y="368"/>
                        <a:pt x="227" y="367"/>
                        <a:pt x="240" y="368"/>
                      </a:cubicBezTo>
                      <a:cubicBezTo>
                        <a:pt x="250" y="365"/>
                        <a:pt x="263" y="370"/>
                        <a:pt x="271" y="362"/>
                      </a:cubicBezTo>
                      <a:cubicBezTo>
                        <a:pt x="275" y="361"/>
                        <a:pt x="279" y="358"/>
                        <a:pt x="283" y="357"/>
                      </a:cubicBezTo>
                      <a:cubicBezTo>
                        <a:pt x="278" y="360"/>
                        <a:pt x="272" y="363"/>
                        <a:pt x="267" y="365"/>
                      </a:cubicBezTo>
                      <a:cubicBezTo>
                        <a:pt x="260" y="368"/>
                        <a:pt x="255" y="372"/>
                        <a:pt x="248" y="372"/>
                      </a:cubicBezTo>
                      <a:cubicBezTo>
                        <a:pt x="243" y="373"/>
                        <a:pt x="237" y="374"/>
                        <a:pt x="233" y="376"/>
                      </a:cubicBezTo>
                      <a:cubicBezTo>
                        <a:pt x="230" y="378"/>
                        <a:pt x="227" y="375"/>
                        <a:pt x="225" y="378"/>
                      </a:cubicBezTo>
                      <a:cubicBezTo>
                        <a:pt x="204" y="380"/>
                        <a:pt x="184" y="378"/>
                        <a:pt x="162" y="372"/>
                      </a:cubicBezTo>
                      <a:cubicBezTo>
                        <a:pt x="159" y="371"/>
                        <a:pt x="155" y="371"/>
                        <a:pt x="152" y="369"/>
                      </a:cubicBezTo>
                      <a:cubicBezTo>
                        <a:pt x="147" y="369"/>
                        <a:pt x="142" y="367"/>
                        <a:pt x="137" y="365"/>
                      </a:cubicBezTo>
                      <a:cubicBezTo>
                        <a:pt x="133" y="364"/>
                        <a:pt x="129" y="362"/>
                        <a:pt x="126" y="360"/>
                      </a:cubicBezTo>
                      <a:cubicBezTo>
                        <a:pt x="98" y="350"/>
                        <a:pt x="74" y="328"/>
                        <a:pt x="55" y="304"/>
                      </a:cubicBezTo>
                      <a:cubicBezTo>
                        <a:pt x="51" y="297"/>
                        <a:pt x="45" y="290"/>
                        <a:pt x="42" y="282"/>
                      </a:cubicBezTo>
                      <a:cubicBezTo>
                        <a:pt x="33" y="269"/>
                        <a:pt x="28" y="256"/>
                        <a:pt x="22" y="242"/>
                      </a:cubicBezTo>
                      <a:cubicBezTo>
                        <a:pt x="21" y="240"/>
                        <a:pt x="22" y="239"/>
                        <a:pt x="21" y="237"/>
                      </a:cubicBezTo>
                      <a:cubicBezTo>
                        <a:pt x="20" y="236"/>
                        <a:pt x="18" y="233"/>
                        <a:pt x="19" y="232"/>
                      </a:cubicBezTo>
                      <a:cubicBezTo>
                        <a:pt x="20" y="232"/>
                        <a:pt x="20" y="232"/>
                        <a:pt x="20" y="232"/>
                      </a:cubicBezTo>
                      <a:cubicBezTo>
                        <a:pt x="21" y="233"/>
                        <a:pt x="22" y="232"/>
                        <a:pt x="23" y="231"/>
                      </a:cubicBezTo>
                      <a:cubicBezTo>
                        <a:pt x="24" y="232"/>
                        <a:pt x="24" y="234"/>
                        <a:pt x="24" y="234"/>
                      </a:cubicBezTo>
                      <a:cubicBezTo>
                        <a:pt x="26" y="236"/>
                        <a:pt x="22" y="235"/>
                        <a:pt x="23" y="237"/>
                      </a:cubicBezTo>
                      <a:cubicBezTo>
                        <a:pt x="25" y="238"/>
                        <a:pt x="25" y="238"/>
                        <a:pt x="27" y="237"/>
                      </a:cubicBezTo>
                      <a:cubicBezTo>
                        <a:pt x="26" y="237"/>
                        <a:pt x="26" y="237"/>
                        <a:pt x="26" y="237"/>
                      </a:cubicBezTo>
                      <a:cubicBezTo>
                        <a:pt x="26" y="236"/>
                        <a:pt x="27" y="236"/>
                        <a:pt x="28" y="237"/>
                      </a:cubicBezTo>
                      <a:cubicBezTo>
                        <a:pt x="28" y="239"/>
                        <a:pt x="31" y="239"/>
                        <a:pt x="31" y="241"/>
                      </a:cubicBezTo>
                      <a:cubicBezTo>
                        <a:pt x="31" y="240"/>
                        <a:pt x="31" y="240"/>
                        <a:pt x="31" y="240"/>
                      </a:cubicBezTo>
                      <a:cubicBezTo>
                        <a:pt x="31" y="239"/>
                        <a:pt x="31" y="239"/>
                        <a:pt x="31" y="239"/>
                      </a:cubicBezTo>
                      <a:cubicBezTo>
                        <a:pt x="32" y="240"/>
                        <a:pt x="32" y="239"/>
                        <a:pt x="33" y="240"/>
                      </a:cubicBezTo>
                      <a:cubicBezTo>
                        <a:pt x="34" y="238"/>
                        <a:pt x="33" y="237"/>
                        <a:pt x="35" y="237"/>
                      </a:cubicBezTo>
                      <a:cubicBezTo>
                        <a:pt x="35" y="237"/>
                        <a:pt x="34" y="236"/>
                        <a:pt x="35" y="236"/>
                      </a:cubicBezTo>
                      <a:cubicBezTo>
                        <a:pt x="34" y="235"/>
                        <a:pt x="34" y="233"/>
                        <a:pt x="33" y="234"/>
                      </a:cubicBezTo>
                      <a:cubicBezTo>
                        <a:pt x="31" y="231"/>
                        <a:pt x="29" y="233"/>
                        <a:pt x="27" y="233"/>
                      </a:cubicBezTo>
                      <a:cubicBezTo>
                        <a:pt x="28" y="231"/>
                        <a:pt x="28" y="229"/>
                        <a:pt x="30" y="227"/>
                      </a:cubicBezTo>
                      <a:cubicBezTo>
                        <a:pt x="28" y="227"/>
                        <a:pt x="28" y="227"/>
                        <a:pt x="28" y="227"/>
                      </a:cubicBezTo>
                      <a:cubicBezTo>
                        <a:pt x="28" y="224"/>
                        <a:pt x="28" y="224"/>
                        <a:pt x="28" y="224"/>
                      </a:cubicBezTo>
                      <a:cubicBezTo>
                        <a:pt x="26" y="226"/>
                        <a:pt x="26" y="226"/>
                        <a:pt x="26" y="226"/>
                      </a:cubicBezTo>
                      <a:cubicBezTo>
                        <a:pt x="25" y="226"/>
                        <a:pt x="25" y="224"/>
                        <a:pt x="25" y="223"/>
                      </a:cubicBezTo>
                      <a:cubicBezTo>
                        <a:pt x="25" y="224"/>
                        <a:pt x="23" y="224"/>
                        <a:pt x="23" y="223"/>
                      </a:cubicBezTo>
                      <a:cubicBezTo>
                        <a:pt x="21" y="227"/>
                        <a:pt x="19" y="221"/>
                        <a:pt x="17" y="222"/>
                      </a:cubicBezTo>
                      <a:cubicBezTo>
                        <a:pt x="18" y="221"/>
                        <a:pt x="18" y="221"/>
                        <a:pt x="18" y="221"/>
                      </a:cubicBezTo>
                      <a:cubicBezTo>
                        <a:pt x="13" y="219"/>
                        <a:pt x="13" y="219"/>
                        <a:pt x="13" y="219"/>
                      </a:cubicBezTo>
                      <a:cubicBezTo>
                        <a:pt x="14" y="217"/>
                        <a:pt x="14" y="215"/>
                        <a:pt x="13" y="213"/>
                      </a:cubicBezTo>
                      <a:cubicBezTo>
                        <a:pt x="12" y="211"/>
                        <a:pt x="13" y="209"/>
                        <a:pt x="11" y="208"/>
                      </a:cubicBezTo>
                      <a:cubicBezTo>
                        <a:pt x="14" y="206"/>
                        <a:pt x="11" y="204"/>
                        <a:pt x="11" y="202"/>
                      </a:cubicBezTo>
                      <a:cubicBezTo>
                        <a:pt x="11" y="202"/>
                        <a:pt x="11" y="202"/>
                        <a:pt x="11" y="202"/>
                      </a:cubicBezTo>
                      <a:cubicBezTo>
                        <a:pt x="11" y="203"/>
                        <a:pt x="11" y="203"/>
                        <a:pt x="11" y="203"/>
                      </a:cubicBezTo>
                      <a:cubicBezTo>
                        <a:pt x="9" y="197"/>
                        <a:pt x="9" y="197"/>
                        <a:pt x="9" y="197"/>
                      </a:cubicBezTo>
                      <a:cubicBezTo>
                        <a:pt x="8" y="201"/>
                        <a:pt x="11" y="205"/>
                        <a:pt x="10" y="209"/>
                      </a:cubicBezTo>
                      <a:cubicBezTo>
                        <a:pt x="10" y="214"/>
                        <a:pt x="13" y="218"/>
                        <a:pt x="12" y="222"/>
                      </a:cubicBezTo>
                      <a:cubicBezTo>
                        <a:pt x="10" y="221"/>
                        <a:pt x="10" y="221"/>
                        <a:pt x="10" y="221"/>
                      </a:cubicBezTo>
                      <a:cubicBezTo>
                        <a:pt x="10" y="221"/>
                        <a:pt x="10" y="221"/>
                        <a:pt x="10" y="221"/>
                      </a:cubicBezTo>
                      <a:cubicBezTo>
                        <a:pt x="9" y="220"/>
                        <a:pt x="9" y="220"/>
                        <a:pt x="9" y="220"/>
                      </a:cubicBezTo>
                      <a:cubicBezTo>
                        <a:pt x="10" y="219"/>
                        <a:pt x="10" y="219"/>
                        <a:pt x="10" y="219"/>
                      </a:cubicBezTo>
                      <a:cubicBezTo>
                        <a:pt x="8" y="220"/>
                        <a:pt x="6" y="218"/>
                        <a:pt x="4" y="220"/>
                      </a:cubicBezTo>
                      <a:cubicBezTo>
                        <a:pt x="4" y="221"/>
                        <a:pt x="4" y="221"/>
                        <a:pt x="4" y="221"/>
                      </a:cubicBezTo>
                      <a:cubicBezTo>
                        <a:pt x="4" y="221"/>
                        <a:pt x="3" y="222"/>
                        <a:pt x="2" y="221"/>
                      </a:cubicBezTo>
                      <a:cubicBezTo>
                        <a:pt x="0" y="224"/>
                        <a:pt x="4" y="223"/>
                        <a:pt x="4" y="225"/>
                      </a:cubicBezTo>
                      <a:cubicBezTo>
                        <a:pt x="5" y="224"/>
                        <a:pt x="5" y="224"/>
                        <a:pt x="5" y="224"/>
                      </a:cubicBezTo>
                      <a:cubicBezTo>
                        <a:pt x="6" y="224"/>
                        <a:pt x="5" y="225"/>
                        <a:pt x="5" y="226"/>
                      </a:cubicBezTo>
                      <a:cubicBezTo>
                        <a:pt x="7" y="226"/>
                        <a:pt x="7" y="229"/>
                        <a:pt x="9" y="228"/>
                      </a:cubicBezTo>
                      <a:cubicBezTo>
                        <a:pt x="8" y="229"/>
                        <a:pt x="8" y="229"/>
                        <a:pt x="8" y="229"/>
                      </a:cubicBezTo>
                      <a:cubicBezTo>
                        <a:pt x="8" y="230"/>
                        <a:pt x="9" y="229"/>
                        <a:pt x="10" y="230"/>
                      </a:cubicBezTo>
                      <a:cubicBezTo>
                        <a:pt x="13" y="226"/>
                        <a:pt x="10" y="232"/>
                        <a:pt x="13" y="232"/>
                      </a:cubicBezTo>
                      <a:cubicBezTo>
                        <a:pt x="13" y="230"/>
                        <a:pt x="13" y="230"/>
                        <a:pt x="13" y="230"/>
                      </a:cubicBezTo>
                      <a:cubicBezTo>
                        <a:pt x="14" y="230"/>
                        <a:pt x="14" y="230"/>
                        <a:pt x="14" y="230"/>
                      </a:cubicBezTo>
                      <a:cubicBezTo>
                        <a:pt x="15" y="230"/>
                        <a:pt x="16" y="231"/>
                        <a:pt x="16" y="232"/>
                      </a:cubicBezTo>
                      <a:cubicBezTo>
                        <a:pt x="13" y="233"/>
                        <a:pt x="13" y="233"/>
                        <a:pt x="13" y="233"/>
                      </a:cubicBezTo>
                      <a:cubicBezTo>
                        <a:pt x="15" y="233"/>
                        <a:pt x="15" y="233"/>
                        <a:pt x="15" y="233"/>
                      </a:cubicBezTo>
                      <a:cubicBezTo>
                        <a:pt x="14" y="235"/>
                        <a:pt x="16" y="234"/>
                        <a:pt x="17" y="235"/>
                      </a:cubicBezTo>
                      <a:cubicBezTo>
                        <a:pt x="24" y="255"/>
                        <a:pt x="33" y="273"/>
                        <a:pt x="44" y="290"/>
                      </a:cubicBezTo>
                      <a:cubicBezTo>
                        <a:pt x="44" y="291"/>
                        <a:pt x="48" y="293"/>
                        <a:pt x="46" y="295"/>
                      </a:cubicBezTo>
                      <a:cubicBezTo>
                        <a:pt x="64" y="323"/>
                        <a:pt x="90" y="346"/>
                        <a:pt x="118" y="360"/>
                      </a:cubicBezTo>
                      <a:cubicBezTo>
                        <a:pt x="120" y="361"/>
                        <a:pt x="124" y="362"/>
                        <a:pt x="126" y="364"/>
                      </a:cubicBezTo>
                      <a:cubicBezTo>
                        <a:pt x="127" y="364"/>
                        <a:pt x="127" y="364"/>
                        <a:pt x="127" y="364"/>
                      </a:cubicBezTo>
                      <a:cubicBezTo>
                        <a:pt x="129" y="365"/>
                        <a:pt x="132" y="366"/>
                        <a:pt x="133" y="367"/>
                      </a:cubicBezTo>
                      <a:cubicBezTo>
                        <a:pt x="138" y="367"/>
                        <a:pt x="142" y="372"/>
                        <a:pt x="147" y="372"/>
                      </a:cubicBezTo>
                      <a:cubicBezTo>
                        <a:pt x="149" y="372"/>
                        <a:pt x="151" y="374"/>
                        <a:pt x="153" y="374"/>
                      </a:cubicBezTo>
                      <a:cubicBezTo>
                        <a:pt x="174" y="379"/>
                        <a:pt x="192" y="383"/>
                        <a:pt x="214" y="382"/>
                      </a:cubicBezTo>
                      <a:cubicBezTo>
                        <a:pt x="216" y="384"/>
                        <a:pt x="216" y="384"/>
                        <a:pt x="216" y="384"/>
                      </a:cubicBezTo>
                      <a:cubicBezTo>
                        <a:pt x="217" y="382"/>
                        <a:pt x="217" y="382"/>
                        <a:pt x="217" y="382"/>
                      </a:cubicBezTo>
                      <a:cubicBezTo>
                        <a:pt x="232" y="381"/>
                        <a:pt x="245" y="378"/>
                        <a:pt x="259" y="373"/>
                      </a:cubicBezTo>
                      <a:cubicBezTo>
                        <a:pt x="263" y="374"/>
                        <a:pt x="266" y="369"/>
                        <a:pt x="271" y="369"/>
                      </a:cubicBezTo>
                      <a:cubicBezTo>
                        <a:pt x="278" y="366"/>
                        <a:pt x="287" y="363"/>
                        <a:pt x="294" y="358"/>
                      </a:cubicBezTo>
                      <a:cubicBezTo>
                        <a:pt x="300" y="354"/>
                        <a:pt x="305" y="351"/>
                        <a:pt x="310" y="347"/>
                      </a:cubicBezTo>
                      <a:cubicBezTo>
                        <a:pt x="311" y="347"/>
                        <a:pt x="311" y="347"/>
                        <a:pt x="311" y="348"/>
                      </a:cubicBezTo>
                      <a:cubicBezTo>
                        <a:pt x="312" y="348"/>
                        <a:pt x="312" y="347"/>
                        <a:pt x="313" y="346"/>
                      </a:cubicBezTo>
                      <a:cubicBezTo>
                        <a:pt x="314" y="347"/>
                        <a:pt x="314" y="347"/>
                        <a:pt x="314" y="347"/>
                      </a:cubicBezTo>
                      <a:cubicBezTo>
                        <a:pt x="313" y="347"/>
                        <a:pt x="313" y="347"/>
                        <a:pt x="313" y="347"/>
                      </a:cubicBezTo>
                      <a:cubicBezTo>
                        <a:pt x="317" y="346"/>
                        <a:pt x="321" y="346"/>
                        <a:pt x="323" y="343"/>
                      </a:cubicBezTo>
                      <a:cubicBezTo>
                        <a:pt x="326" y="344"/>
                        <a:pt x="326" y="341"/>
                        <a:pt x="328" y="342"/>
                      </a:cubicBezTo>
                      <a:cubicBezTo>
                        <a:pt x="331" y="343"/>
                        <a:pt x="328" y="346"/>
                        <a:pt x="328" y="347"/>
                      </a:cubicBezTo>
                      <a:cubicBezTo>
                        <a:pt x="329" y="347"/>
                        <a:pt x="329" y="348"/>
                        <a:pt x="329" y="349"/>
                      </a:cubicBezTo>
                      <a:cubicBezTo>
                        <a:pt x="329" y="354"/>
                        <a:pt x="325" y="358"/>
                        <a:pt x="326" y="363"/>
                      </a:cubicBezTo>
                      <a:cubicBezTo>
                        <a:pt x="326" y="363"/>
                        <a:pt x="326" y="363"/>
                        <a:pt x="326" y="363"/>
                      </a:cubicBezTo>
                      <a:cubicBezTo>
                        <a:pt x="328" y="358"/>
                        <a:pt x="329" y="352"/>
                        <a:pt x="331" y="347"/>
                      </a:cubicBezTo>
                      <a:cubicBezTo>
                        <a:pt x="333" y="346"/>
                        <a:pt x="332" y="344"/>
                        <a:pt x="334" y="343"/>
                      </a:cubicBezTo>
                      <a:cubicBezTo>
                        <a:pt x="331" y="341"/>
                        <a:pt x="336" y="340"/>
                        <a:pt x="336" y="338"/>
                      </a:cubicBezTo>
                      <a:cubicBezTo>
                        <a:pt x="341" y="333"/>
                        <a:pt x="349" y="334"/>
                        <a:pt x="355" y="332"/>
                      </a:cubicBezTo>
                      <a:cubicBezTo>
                        <a:pt x="362" y="329"/>
                        <a:pt x="370" y="327"/>
                        <a:pt x="376" y="323"/>
                      </a:cubicBezTo>
                      <a:cubicBezTo>
                        <a:pt x="386" y="320"/>
                        <a:pt x="393" y="311"/>
                        <a:pt x="403" y="310"/>
                      </a:cubicBezTo>
                      <a:cubicBezTo>
                        <a:pt x="404" y="309"/>
                        <a:pt x="406" y="307"/>
                        <a:pt x="407" y="307"/>
                      </a:cubicBezTo>
                      <a:cubicBezTo>
                        <a:pt x="408" y="305"/>
                        <a:pt x="409" y="304"/>
                        <a:pt x="409" y="302"/>
                      </a:cubicBezTo>
                      <a:cubicBezTo>
                        <a:pt x="412" y="300"/>
                        <a:pt x="415" y="297"/>
                        <a:pt x="417" y="293"/>
                      </a:cubicBezTo>
                      <a:cubicBezTo>
                        <a:pt x="419" y="293"/>
                        <a:pt x="419" y="293"/>
                        <a:pt x="419" y="293"/>
                      </a:cubicBezTo>
                      <a:cubicBezTo>
                        <a:pt x="422" y="286"/>
                        <a:pt x="429" y="281"/>
                        <a:pt x="432" y="275"/>
                      </a:cubicBezTo>
                      <a:cubicBezTo>
                        <a:pt x="438" y="270"/>
                        <a:pt x="443" y="266"/>
                        <a:pt x="445" y="259"/>
                      </a:cubicBezTo>
                      <a:close/>
                      <a:moveTo>
                        <a:pt x="295" y="19"/>
                      </a:moveTo>
                      <a:cubicBezTo>
                        <a:pt x="296" y="18"/>
                        <a:pt x="296" y="18"/>
                        <a:pt x="297" y="18"/>
                      </a:cubicBezTo>
                      <a:cubicBezTo>
                        <a:pt x="297" y="18"/>
                        <a:pt x="297" y="18"/>
                        <a:pt x="297" y="18"/>
                      </a:cubicBezTo>
                      <a:cubicBezTo>
                        <a:pt x="297" y="18"/>
                        <a:pt x="297" y="18"/>
                        <a:pt x="297" y="18"/>
                      </a:cubicBezTo>
                      <a:cubicBezTo>
                        <a:pt x="297" y="19"/>
                        <a:pt x="296" y="19"/>
                        <a:pt x="296" y="19"/>
                      </a:cubicBezTo>
                      <a:cubicBezTo>
                        <a:pt x="298" y="22"/>
                        <a:pt x="301" y="21"/>
                        <a:pt x="303" y="23"/>
                      </a:cubicBezTo>
                      <a:cubicBezTo>
                        <a:pt x="300" y="22"/>
                        <a:pt x="296" y="21"/>
                        <a:pt x="295" y="19"/>
                      </a:cubicBezTo>
                      <a:close/>
                      <a:moveTo>
                        <a:pt x="304" y="23"/>
                      </a:moveTo>
                      <a:cubicBezTo>
                        <a:pt x="304" y="22"/>
                        <a:pt x="304" y="22"/>
                        <a:pt x="304" y="22"/>
                      </a:cubicBezTo>
                      <a:cubicBezTo>
                        <a:pt x="308" y="24"/>
                        <a:pt x="308" y="24"/>
                        <a:pt x="308" y="24"/>
                      </a:cubicBezTo>
                      <a:cubicBezTo>
                        <a:pt x="307" y="24"/>
                        <a:pt x="304" y="25"/>
                        <a:pt x="304" y="23"/>
                      </a:cubicBezTo>
                      <a:close/>
                      <a:moveTo>
                        <a:pt x="318" y="33"/>
                      </a:moveTo>
                      <a:cubicBezTo>
                        <a:pt x="319" y="32"/>
                        <a:pt x="319" y="34"/>
                        <a:pt x="320" y="35"/>
                      </a:cubicBezTo>
                      <a:cubicBezTo>
                        <a:pt x="319" y="35"/>
                        <a:pt x="318" y="34"/>
                        <a:pt x="318" y="33"/>
                      </a:cubicBezTo>
                      <a:close/>
                      <a:moveTo>
                        <a:pt x="41" y="85"/>
                      </a:moveTo>
                      <a:cubicBezTo>
                        <a:pt x="41" y="85"/>
                        <a:pt x="41" y="85"/>
                        <a:pt x="41" y="85"/>
                      </a:cubicBezTo>
                      <a:cubicBezTo>
                        <a:pt x="41" y="85"/>
                        <a:pt x="41" y="84"/>
                        <a:pt x="42" y="84"/>
                      </a:cubicBezTo>
                      <a:lnTo>
                        <a:pt x="41" y="85"/>
                      </a:lnTo>
                      <a:close/>
                      <a:moveTo>
                        <a:pt x="49" y="173"/>
                      </a:moveTo>
                      <a:cubicBezTo>
                        <a:pt x="49" y="173"/>
                        <a:pt x="49" y="173"/>
                        <a:pt x="49" y="173"/>
                      </a:cubicBezTo>
                      <a:cubicBezTo>
                        <a:pt x="49" y="173"/>
                        <a:pt x="49" y="173"/>
                        <a:pt x="49" y="173"/>
                      </a:cubicBezTo>
                      <a:close/>
                      <a:moveTo>
                        <a:pt x="48" y="180"/>
                      </a:moveTo>
                      <a:cubicBezTo>
                        <a:pt x="48" y="179"/>
                        <a:pt x="48" y="179"/>
                        <a:pt x="48" y="179"/>
                      </a:cubicBezTo>
                      <a:cubicBezTo>
                        <a:pt x="48" y="180"/>
                        <a:pt x="48" y="180"/>
                        <a:pt x="48" y="180"/>
                      </a:cubicBezTo>
                      <a:close/>
                      <a:moveTo>
                        <a:pt x="51" y="185"/>
                      </a:moveTo>
                      <a:cubicBezTo>
                        <a:pt x="52" y="187"/>
                        <a:pt x="52" y="187"/>
                        <a:pt x="52" y="187"/>
                      </a:cubicBezTo>
                      <a:cubicBezTo>
                        <a:pt x="51" y="186"/>
                        <a:pt x="51" y="186"/>
                        <a:pt x="51" y="186"/>
                      </a:cubicBezTo>
                      <a:cubicBezTo>
                        <a:pt x="51" y="186"/>
                        <a:pt x="52" y="185"/>
                        <a:pt x="51" y="185"/>
                      </a:cubicBezTo>
                      <a:close/>
                      <a:moveTo>
                        <a:pt x="51" y="195"/>
                      </a:moveTo>
                      <a:cubicBezTo>
                        <a:pt x="51" y="194"/>
                        <a:pt x="51" y="194"/>
                        <a:pt x="51" y="194"/>
                      </a:cubicBezTo>
                      <a:cubicBezTo>
                        <a:pt x="52" y="194"/>
                        <a:pt x="52" y="194"/>
                        <a:pt x="52" y="194"/>
                      </a:cubicBezTo>
                      <a:cubicBezTo>
                        <a:pt x="52" y="195"/>
                        <a:pt x="52" y="195"/>
                        <a:pt x="52" y="195"/>
                      </a:cubicBezTo>
                      <a:lnTo>
                        <a:pt x="51" y="195"/>
                      </a:lnTo>
                      <a:close/>
                      <a:moveTo>
                        <a:pt x="51" y="188"/>
                      </a:moveTo>
                      <a:cubicBezTo>
                        <a:pt x="52" y="192"/>
                        <a:pt x="52" y="192"/>
                        <a:pt x="52" y="192"/>
                      </a:cubicBezTo>
                      <a:cubicBezTo>
                        <a:pt x="51" y="191"/>
                        <a:pt x="51" y="190"/>
                        <a:pt x="51" y="188"/>
                      </a:cubicBezTo>
                      <a:close/>
                      <a:moveTo>
                        <a:pt x="144" y="39"/>
                      </a:moveTo>
                      <a:cubicBezTo>
                        <a:pt x="144" y="39"/>
                        <a:pt x="144" y="39"/>
                        <a:pt x="144" y="39"/>
                      </a:cubicBezTo>
                      <a:cubicBezTo>
                        <a:pt x="144" y="39"/>
                        <a:pt x="144" y="39"/>
                        <a:pt x="144" y="39"/>
                      </a:cubicBezTo>
                      <a:cubicBezTo>
                        <a:pt x="145" y="38"/>
                        <a:pt x="145" y="38"/>
                        <a:pt x="145" y="38"/>
                      </a:cubicBezTo>
                      <a:lnTo>
                        <a:pt x="144" y="39"/>
                      </a:lnTo>
                      <a:close/>
                      <a:moveTo>
                        <a:pt x="327" y="303"/>
                      </a:moveTo>
                      <a:cubicBezTo>
                        <a:pt x="326" y="303"/>
                        <a:pt x="326" y="304"/>
                        <a:pt x="325" y="303"/>
                      </a:cubicBezTo>
                      <a:cubicBezTo>
                        <a:pt x="327" y="303"/>
                        <a:pt x="327" y="303"/>
                        <a:pt x="327" y="303"/>
                      </a:cubicBezTo>
                      <a:close/>
                      <a:moveTo>
                        <a:pt x="234" y="83"/>
                      </a:moveTo>
                      <a:cubicBezTo>
                        <a:pt x="234" y="83"/>
                        <a:pt x="234" y="83"/>
                        <a:pt x="234" y="83"/>
                      </a:cubicBezTo>
                      <a:cubicBezTo>
                        <a:pt x="234" y="83"/>
                        <a:pt x="234" y="83"/>
                        <a:pt x="234" y="83"/>
                      </a:cubicBezTo>
                      <a:close/>
                      <a:moveTo>
                        <a:pt x="232" y="83"/>
                      </a:moveTo>
                      <a:cubicBezTo>
                        <a:pt x="232" y="83"/>
                        <a:pt x="232" y="83"/>
                        <a:pt x="232" y="83"/>
                      </a:cubicBezTo>
                      <a:cubicBezTo>
                        <a:pt x="232" y="82"/>
                        <a:pt x="232" y="82"/>
                        <a:pt x="232" y="82"/>
                      </a:cubicBezTo>
                      <a:lnTo>
                        <a:pt x="232" y="83"/>
                      </a:lnTo>
                      <a:close/>
                      <a:moveTo>
                        <a:pt x="196" y="83"/>
                      </a:moveTo>
                      <a:cubicBezTo>
                        <a:pt x="197" y="83"/>
                        <a:pt x="197" y="83"/>
                        <a:pt x="197" y="83"/>
                      </a:cubicBezTo>
                      <a:cubicBezTo>
                        <a:pt x="198" y="83"/>
                        <a:pt x="198" y="83"/>
                        <a:pt x="198" y="83"/>
                      </a:cubicBezTo>
                      <a:cubicBezTo>
                        <a:pt x="198" y="84"/>
                        <a:pt x="198" y="84"/>
                        <a:pt x="198" y="84"/>
                      </a:cubicBezTo>
                      <a:cubicBezTo>
                        <a:pt x="198" y="84"/>
                        <a:pt x="197" y="84"/>
                        <a:pt x="196" y="83"/>
                      </a:cubicBezTo>
                      <a:close/>
                      <a:moveTo>
                        <a:pt x="247" y="97"/>
                      </a:moveTo>
                      <a:cubicBezTo>
                        <a:pt x="248" y="97"/>
                        <a:pt x="248" y="97"/>
                        <a:pt x="248" y="97"/>
                      </a:cubicBezTo>
                      <a:cubicBezTo>
                        <a:pt x="248" y="97"/>
                        <a:pt x="248" y="97"/>
                        <a:pt x="248" y="97"/>
                      </a:cubicBezTo>
                      <a:lnTo>
                        <a:pt x="247" y="97"/>
                      </a:lnTo>
                      <a:close/>
                      <a:moveTo>
                        <a:pt x="234" y="82"/>
                      </a:moveTo>
                      <a:cubicBezTo>
                        <a:pt x="234" y="82"/>
                        <a:pt x="234" y="82"/>
                        <a:pt x="234" y="82"/>
                      </a:cubicBezTo>
                      <a:cubicBezTo>
                        <a:pt x="234" y="82"/>
                        <a:pt x="234" y="82"/>
                        <a:pt x="234" y="82"/>
                      </a:cubicBezTo>
                      <a:close/>
                      <a:moveTo>
                        <a:pt x="355" y="273"/>
                      </a:moveTo>
                      <a:cubicBezTo>
                        <a:pt x="356" y="272"/>
                        <a:pt x="356" y="272"/>
                        <a:pt x="356" y="272"/>
                      </a:cubicBezTo>
                      <a:cubicBezTo>
                        <a:pt x="356" y="273"/>
                        <a:pt x="356" y="273"/>
                        <a:pt x="356" y="273"/>
                      </a:cubicBezTo>
                      <a:lnTo>
                        <a:pt x="355" y="273"/>
                      </a:lnTo>
                      <a:close/>
                      <a:moveTo>
                        <a:pt x="96" y="287"/>
                      </a:moveTo>
                      <a:cubicBezTo>
                        <a:pt x="95" y="287"/>
                        <a:pt x="95" y="287"/>
                        <a:pt x="94" y="286"/>
                      </a:cubicBezTo>
                      <a:cubicBezTo>
                        <a:pt x="94" y="285"/>
                        <a:pt x="94" y="285"/>
                        <a:pt x="94" y="285"/>
                      </a:cubicBezTo>
                      <a:cubicBezTo>
                        <a:pt x="95" y="286"/>
                        <a:pt x="95" y="286"/>
                        <a:pt x="96" y="287"/>
                      </a:cubicBezTo>
                      <a:close/>
                      <a:moveTo>
                        <a:pt x="96" y="288"/>
                      </a:moveTo>
                      <a:cubicBezTo>
                        <a:pt x="98" y="290"/>
                        <a:pt x="100" y="293"/>
                        <a:pt x="101" y="296"/>
                      </a:cubicBezTo>
                      <a:cubicBezTo>
                        <a:pt x="101" y="295"/>
                        <a:pt x="100" y="294"/>
                        <a:pt x="99" y="293"/>
                      </a:cubicBezTo>
                      <a:cubicBezTo>
                        <a:pt x="98" y="292"/>
                        <a:pt x="98" y="290"/>
                        <a:pt x="96" y="291"/>
                      </a:cubicBezTo>
                      <a:cubicBezTo>
                        <a:pt x="94" y="288"/>
                        <a:pt x="94" y="288"/>
                        <a:pt x="94" y="288"/>
                      </a:cubicBezTo>
                      <a:cubicBezTo>
                        <a:pt x="95" y="287"/>
                        <a:pt x="96" y="288"/>
                        <a:pt x="96" y="288"/>
                      </a:cubicBezTo>
                      <a:close/>
                      <a:moveTo>
                        <a:pt x="331" y="307"/>
                      </a:moveTo>
                      <a:cubicBezTo>
                        <a:pt x="331" y="307"/>
                        <a:pt x="331" y="307"/>
                        <a:pt x="332" y="307"/>
                      </a:cubicBezTo>
                      <a:cubicBezTo>
                        <a:pt x="332" y="307"/>
                        <a:pt x="332" y="307"/>
                        <a:pt x="332" y="307"/>
                      </a:cubicBezTo>
                      <a:lnTo>
                        <a:pt x="331" y="307"/>
                      </a:lnTo>
                      <a:close/>
                      <a:moveTo>
                        <a:pt x="334" y="305"/>
                      </a:moveTo>
                      <a:cubicBezTo>
                        <a:pt x="334" y="305"/>
                        <a:pt x="334" y="305"/>
                        <a:pt x="334" y="305"/>
                      </a:cubicBezTo>
                      <a:cubicBezTo>
                        <a:pt x="333" y="305"/>
                        <a:pt x="333" y="305"/>
                        <a:pt x="333" y="305"/>
                      </a:cubicBezTo>
                      <a:cubicBezTo>
                        <a:pt x="333" y="305"/>
                        <a:pt x="333" y="305"/>
                        <a:pt x="333" y="305"/>
                      </a:cubicBezTo>
                      <a:cubicBezTo>
                        <a:pt x="332" y="304"/>
                        <a:pt x="333" y="303"/>
                        <a:pt x="333" y="302"/>
                      </a:cubicBezTo>
                      <a:cubicBezTo>
                        <a:pt x="334" y="302"/>
                        <a:pt x="334" y="302"/>
                        <a:pt x="334" y="301"/>
                      </a:cubicBezTo>
                      <a:cubicBezTo>
                        <a:pt x="334" y="300"/>
                        <a:pt x="334" y="300"/>
                        <a:pt x="334" y="299"/>
                      </a:cubicBezTo>
                      <a:cubicBezTo>
                        <a:pt x="334" y="299"/>
                        <a:pt x="335" y="299"/>
                        <a:pt x="336" y="298"/>
                      </a:cubicBezTo>
                      <a:cubicBezTo>
                        <a:pt x="335" y="297"/>
                        <a:pt x="335" y="297"/>
                        <a:pt x="335" y="297"/>
                      </a:cubicBezTo>
                      <a:cubicBezTo>
                        <a:pt x="336" y="297"/>
                        <a:pt x="336" y="297"/>
                        <a:pt x="336" y="297"/>
                      </a:cubicBezTo>
                      <a:cubicBezTo>
                        <a:pt x="337" y="299"/>
                        <a:pt x="336" y="301"/>
                        <a:pt x="337" y="303"/>
                      </a:cubicBezTo>
                      <a:lnTo>
                        <a:pt x="334" y="305"/>
                      </a:lnTo>
                      <a:close/>
                      <a:moveTo>
                        <a:pt x="202" y="21"/>
                      </a:moveTo>
                      <a:cubicBezTo>
                        <a:pt x="203" y="22"/>
                        <a:pt x="203" y="24"/>
                        <a:pt x="202" y="24"/>
                      </a:cubicBezTo>
                      <a:cubicBezTo>
                        <a:pt x="202" y="24"/>
                        <a:pt x="202" y="24"/>
                        <a:pt x="202" y="24"/>
                      </a:cubicBezTo>
                      <a:cubicBezTo>
                        <a:pt x="198" y="25"/>
                        <a:pt x="194" y="25"/>
                        <a:pt x="191" y="26"/>
                      </a:cubicBezTo>
                      <a:cubicBezTo>
                        <a:pt x="191" y="23"/>
                        <a:pt x="194" y="24"/>
                        <a:pt x="196" y="23"/>
                      </a:cubicBezTo>
                      <a:cubicBezTo>
                        <a:pt x="197" y="21"/>
                        <a:pt x="199" y="24"/>
                        <a:pt x="199" y="22"/>
                      </a:cubicBezTo>
                      <a:cubicBezTo>
                        <a:pt x="200" y="21"/>
                        <a:pt x="201" y="21"/>
                        <a:pt x="202" y="21"/>
                      </a:cubicBezTo>
                      <a:close/>
                      <a:moveTo>
                        <a:pt x="103" y="75"/>
                      </a:moveTo>
                      <a:cubicBezTo>
                        <a:pt x="102" y="75"/>
                        <a:pt x="102" y="75"/>
                        <a:pt x="102" y="75"/>
                      </a:cubicBezTo>
                      <a:cubicBezTo>
                        <a:pt x="105" y="73"/>
                        <a:pt x="105" y="73"/>
                        <a:pt x="105" y="73"/>
                      </a:cubicBezTo>
                      <a:lnTo>
                        <a:pt x="103" y="75"/>
                      </a:lnTo>
                      <a:close/>
                      <a:moveTo>
                        <a:pt x="90" y="281"/>
                      </a:moveTo>
                      <a:cubicBezTo>
                        <a:pt x="90" y="281"/>
                        <a:pt x="90" y="281"/>
                        <a:pt x="90" y="281"/>
                      </a:cubicBezTo>
                      <a:cubicBezTo>
                        <a:pt x="90" y="281"/>
                        <a:pt x="90" y="281"/>
                        <a:pt x="90" y="281"/>
                      </a:cubicBezTo>
                      <a:cubicBezTo>
                        <a:pt x="89" y="280"/>
                        <a:pt x="89" y="280"/>
                        <a:pt x="88" y="279"/>
                      </a:cubicBezTo>
                      <a:cubicBezTo>
                        <a:pt x="88" y="278"/>
                        <a:pt x="89" y="279"/>
                        <a:pt x="90" y="279"/>
                      </a:cubicBezTo>
                      <a:cubicBezTo>
                        <a:pt x="90" y="280"/>
                        <a:pt x="91" y="280"/>
                        <a:pt x="91" y="281"/>
                      </a:cubicBezTo>
                      <a:cubicBezTo>
                        <a:pt x="91" y="282"/>
                        <a:pt x="91" y="282"/>
                        <a:pt x="91" y="282"/>
                      </a:cubicBezTo>
                      <a:cubicBezTo>
                        <a:pt x="92" y="282"/>
                        <a:pt x="92" y="282"/>
                        <a:pt x="92" y="282"/>
                      </a:cubicBezTo>
                      <a:cubicBezTo>
                        <a:pt x="92" y="282"/>
                        <a:pt x="92" y="282"/>
                        <a:pt x="92" y="282"/>
                      </a:cubicBezTo>
                      <a:cubicBezTo>
                        <a:pt x="94" y="283"/>
                        <a:pt x="94" y="283"/>
                        <a:pt x="94" y="283"/>
                      </a:cubicBezTo>
                      <a:cubicBezTo>
                        <a:pt x="94" y="284"/>
                        <a:pt x="94" y="284"/>
                        <a:pt x="94" y="284"/>
                      </a:cubicBezTo>
                      <a:cubicBezTo>
                        <a:pt x="93" y="283"/>
                        <a:pt x="93" y="283"/>
                        <a:pt x="93" y="283"/>
                      </a:cubicBezTo>
                      <a:cubicBezTo>
                        <a:pt x="93" y="284"/>
                        <a:pt x="93" y="284"/>
                        <a:pt x="93" y="284"/>
                      </a:cubicBezTo>
                      <a:cubicBezTo>
                        <a:pt x="93" y="283"/>
                        <a:pt x="93" y="283"/>
                        <a:pt x="93" y="283"/>
                      </a:cubicBezTo>
                      <a:cubicBezTo>
                        <a:pt x="92" y="283"/>
                        <a:pt x="92" y="284"/>
                        <a:pt x="92" y="285"/>
                      </a:cubicBezTo>
                      <a:cubicBezTo>
                        <a:pt x="91" y="284"/>
                        <a:pt x="90" y="283"/>
                        <a:pt x="90" y="281"/>
                      </a:cubicBezTo>
                      <a:close/>
                      <a:moveTo>
                        <a:pt x="325" y="46"/>
                      </a:moveTo>
                      <a:cubicBezTo>
                        <a:pt x="325" y="47"/>
                        <a:pt x="325" y="47"/>
                        <a:pt x="325" y="47"/>
                      </a:cubicBezTo>
                      <a:cubicBezTo>
                        <a:pt x="324" y="48"/>
                        <a:pt x="324" y="48"/>
                        <a:pt x="324" y="48"/>
                      </a:cubicBezTo>
                      <a:lnTo>
                        <a:pt x="325" y="46"/>
                      </a:lnTo>
                      <a:close/>
                      <a:moveTo>
                        <a:pt x="251" y="8"/>
                      </a:moveTo>
                      <a:cubicBezTo>
                        <a:pt x="251" y="8"/>
                        <a:pt x="251" y="8"/>
                        <a:pt x="251" y="8"/>
                      </a:cubicBezTo>
                      <a:cubicBezTo>
                        <a:pt x="247" y="8"/>
                        <a:pt x="242" y="11"/>
                        <a:pt x="239" y="9"/>
                      </a:cubicBezTo>
                      <a:cubicBezTo>
                        <a:pt x="239" y="7"/>
                        <a:pt x="236" y="10"/>
                        <a:pt x="236" y="8"/>
                      </a:cubicBezTo>
                      <a:cubicBezTo>
                        <a:pt x="241" y="7"/>
                        <a:pt x="246" y="8"/>
                        <a:pt x="251" y="8"/>
                      </a:cubicBezTo>
                      <a:close/>
                      <a:moveTo>
                        <a:pt x="144" y="38"/>
                      </a:moveTo>
                      <a:cubicBezTo>
                        <a:pt x="143" y="38"/>
                        <a:pt x="143" y="38"/>
                        <a:pt x="143" y="38"/>
                      </a:cubicBezTo>
                      <a:cubicBezTo>
                        <a:pt x="143" y="38"/>
                        <a:pt x="143" y="38"/>
                        <a:pt x="143" y="38"/>
                      </a:cubicBezTo>
                      <a:lnTo>
                        <a:pt x="144" y="38"/>
                      </a:lnTo>
                      <a:close/>
                      <a:moveTo>
                        <a:pt x="118" y="60"/>
                      </a:moveTo>
                      <a:cubicBezTo>
                        <a:pt x="118" y="61"/>
                        <a:pt x="118" y="61"/>
                        <a:pt x="118" y="61"/>
                      </a:cubicBezTo>
                      <a:cubicBezTo>
                        <a:pt x="117" y="61"/>
                        <a:pt x="117" y="61"/>
                        <a:pt x="117" y="61"/>
                      </a:cubicBezTo>
                      <a:cubicBezTo>
                        <a:pt x="117" y="60"/>
                        <a:pt x="117" y="60"/>
                        <a:pt x="118" y="60"/>
                      </a:cubicBezTo>
                      <a:close/>
                      <a:moveTo>
                        <a:pt x="98" y="75"/>
                      </a:moveTo>
                      <a:cubicBezTo>
                        <a:pt x="98" y="75"/>
                        <a:pt x="97" y="75"/>
                        <a:pt x="97" y="74"/>
                      </a:cubicBezTo>
                      <a:cubicBezTo>
                        <a:pt x="98" y="73"/>
                        <a:pt x="100" y="74"/>
                        <a:pt x="100" y="73"/>
                      </a:cubicBezTo>
                      <a:cubicBezTo>
                        <a:pt x="102" y="71"/>
                        <a:pt x="103" y="68"/>
                        <a:pt x="106" y="69"/>
                      </a:cubicBezTo>
                      <a:cubicBezTo>
                        <a:pt x="105" y="66"/>
                        <a:pt x="108" y="67"/>
                        <a:pt x="110" y="66"/>
                      </a:cubicBezTo>
                      <a:cubicBezTo>
                        <a:pt x="110" y="66"/>
                        <a:pt x="110" y="65"/>
                        <a:pt x="110" y="65"/>
                      </a:cubicBezTo>
                      <a:cubicBezTo>
                        <a:pt x="111" y="65"/>
                        <a:pt x="113" y="64"/>
                        <a:pt x="113" y="63"/>
                      </a:cubicBezTo>
                      <a:cubicBezTo>
                        <a:pt x="114" y="63"/>
                        <a:pt x="114" y="63"/>
                        <a:pt x="114" y="63"/>
                      </a:cubicBezTo>
                      <a:cubicBezTo>
                        <a:pt x="114" y="66"/>
                        <a:pt x="109" y="65"/>
                        <a:pt x="110" y="67"/>
                      </a:cubicBezTo>
                      <a:cubicBezTo>
                        <a:pt x="105" y="68"/>
                        <a:pt x="102" y="73"/>
                        <a:pt x="98" y="75"/>
                      </a:cubicBezTo>
                      <a:close/>
                      <a:moveTo>
                        <a:pt x="97" y="80"/>
                      </a:moveTo>
                      <a:cubicBezTo>
                        <a:pt x="98" y="81"/>
                        <a:pt x="98" y="81"/>
                        <a:pt x="98" y="81"/>
                      </a:cubicBezTo>
                      <a:cubicBezTo>
                        <a:pt x="97" y="81"/>
                        <a:pt x="97" y="81"/>
                        <a:pt x="97" y="81"/>
                      </a:cubicBezTo>
                      <a:lnTo>
                        <a:pt x="97" y="80"/>
                      </a:lnTo>
                      <a:close/>
                      <a:moveTo>
                        <a:pt x="63" y="255"/>
                      </a:moveTo>
                      <a:cubicBezTo>
                        <a:pt x="63" y="255"/>
                        <a:pt x="63" y="255"/>
                        <a:pt x="63" y="255"/>
                      </a:cubicBezTo>
                      <a:cubicBezTo>
                        <a:pt x="64" y="256"/>
                        <a:pt x="64" y="256"/>
                        <a:pt x="64" y="256"/>
                      </a:cubicBezTo>
                      <a:lnTo>
                        <a:pt x="63" y="255"/>
                      </a:lnTo>
                      <a:close/>
                      <a:moveTo>
                        <a:pt x="65" y="254"/>
                      </a:moveTo>
                      <a:cubicBezTo>
                        <a:pt x="65" y="252"/>
                        <a:pt x="62" y="251"/>
                        <a:pt x="64" y="250"/>
                      </a:cubicBezTo>
                      <a:cubicBezTo>
                        <a:pt x="66" y="249"/>
                        <a:pt x="68" y="251"/>
                        <a:pt x="68" y="252"/>
                      </a:cubicBezTo>
                      <a:cubicBezTo>
                        <a:pt x="68" y="255"/>
                        <a:pt x="66" y="251"/>
                        <a:pt x="65" y="254"/>
                      </a:cubicBezTo>
                      <a:close/>
                      <a:moveTo>
                        <a:pt x="77" y="269"/>
                      </a:moveTo>
                      <a:cubicBezTo>
                        <a:pt x="75" y="269"/>
                        <a:pt x="76" y="267"/>
                        <a:pt x="76" y="266"/>
                      </a:cubicBezTo>
                      <a:cubicBezTo>
                        <a:pt x="77" y="267"/>
                        <a:pt x="78" y="268"/>
                        <a:pt x="77" y="269"/>
                      </a:cubicBezTo>
                      <a:close/>
                      <a:moveTo>
                        <a:pt x="77" y="271"/>
                      </a:moveTo>
                      <a:cubicBezTo>
                        <a:pt x="78" y="270"/>
                        <a:pt x="78" y="271"/>
                        <a:pt x="79" y="270"/>
                      </a:cubicBezTo>
                      <a:cubicBezTo>
                        <a:pt x="80" y="271"/>
                        <a:pt x="81" y="273"/>
                        <a:pt x="81" y="275"/>
                      </a:cubicBezTo>
                      <a:cubicBezTo>
                        <a:pt x="81" y="272"/>
                        <a:pt x="78" y="273"/>
                        <a:pt x="77" y="271"/>
                      </a:cubicBezTo>
                      <a:close/>
                      <a:moveTo>
                        <a:pt x="287" y="355"/>
                      </a:moveTo>
                      <a:cubicBezTo>
                        <a:pt x="286" y="355"/>
                        <a:pt x="285" y="356"/>
                        <a:pt x="284" y="357"/>
                      </a:cubicBezTo>
                      <a:cubicBezTo>
                        <a:pt x="285" y="356"/>
                        <a:pt x="286" y="355"/>
                        <a:pt x="287" y="355"/>
                      </a:cubicBezTo>
                      <a:close/>
                      <a:moveTo>
                        <a:pt x="291" y="353"/>
                      </a:moveTo>
                      <a:cubicBezTo>
                        <a:pt x="292" y="351"/>
                        <a:pt x="294" y="350"/>
                        <a:pt x="297" y="349"/>
                      </a:cubicBezTo>
                      <a:cubicBezTo>
                        <a:pt x="295" y="351"/>
                        <a:pt x="293" y="352"/>
                        <a:pt x="291" y="353"/>
                      </a:cubicBezTo>
                      <a:close/>
                      <a:moveTo>
                        <a:pt x="329" y="342"/>
                      </a:moveTo>
                      <a:cubicBezTo>
                        <a:pt x="328" y="340"/>
                        <a:pt x="330" y="341"/>
                        <a:pt x="330" y="340"/>
                      </a:cubicBezTo>
                      <a:cubicBezTo>
                        <a:pt x="330" y="341"/>
                        <a:pt x="330" y="343"/>
                        <a:pt x="329" y="342"/>
                      </a:cubicBezTo>
                      <a:close/>
                      <a:moveTo>
                        <a:pt x="377" y="306"/>
                      </a:moveTo>
                      <a:cubicBezTo>
                        <a:pt x="377" y="305"/>
                        <a:pt x="377" y="305"/>
                        <a:pt x="377" y="305"/>
                      </a:cubicBezTo>
                      <a:cubicBezTo>
                        <a:pt x="377" y="305"/>
                        <a:pt x="377" y="305"/>
                        <a:pt x="377" y="305"/>
                      </a:cubicBezTo>
                      <a:cubicBezTo>
                        <a:pt x="377" y="306"/>
                        <a:pt x="377" y="306"/>
                        <a:pt x="377" y="306"/>
                      </a:cubicBezTo>
                      <a:close/>
                      <a:moveTo>
                        <a:pt x="411" y="235"/>
                      </a:moveTo>
                      <a:cubicBezTo>
                        <a:pt x="411" y="239"/>
                        <a:pt x="407" y="242"/>
                        <a:pt x="406" y="245"/>
                      </a:cubicBezTo>
                      <a:cubicBezTo>
                        <a:pt x="404" y="247"/>
                        <a:pt x="402" y="249"/>
                        <a:pt x="399" y="249"/>
                      </a:cubicBezTo>
                      <a:cubicBezTo>
                        <a:pt x="399" y="249"/>
                        <a:pt x="399" y="249"/>
                        <a:pt x="399" y="248"/>
                      </a:cubicBezTo>
                      <a:cubicBezTo>
                        <a:pt x="398" y="249"/>
                        <a:pt x="398" y="249"/>
                        <a:pt x="398" y="249"/>
                      </a:cubicBezTo>
                      <a:cubicBezTo>
                        <a:pt x="398" y="249"/>
                        <a:pt x="399" y="250"/>
                        <a:pt x="399" y="250"/>
                      </a:cubicBezTo>
                      <a:cubicBezTo>
                        <a:pt x="398" y="251"/>
                        <a:pt x="398" y="251"/>
                        <a:pt x="398" y="251"/>
                      </a:cubicBezTo>
                      <a:cubicBezTo>
                        <a:pt x="397" y="248"/>
                        <a:pt x="398" y="245"/>
                        <a:pt x="399" y="242"/>
                      </a:cubicBezTo>
                      <a:cubicBezTo>
                        <a:pt x="399" y="241"/>
                        <a:pt x="399" y="240"/>
                        <a:pt x="399" y="239"/>
                      </a:cubicBezTo>
                      <a:cubicBezTo>
                        <a:pt x="399" y="239"/>
                        <a:pt x="399" y="239"/>
                        <a:pt x="399" y="239"/>
                      </a:cubicBezTo>
                      <a:cubicBezTo>
                        <a:pt x="399" y="238"/>
                        <a:pt x="399" y="238"/>
                        <a:pt x="399" y="238"/>
                      </a:cubicBezTo>
                      <a:cubicBezTo>
                        <a:pt x="402" y="233"/>
                        <a:pt x="405" y="229"/>
                        <a:pt x="405" y="223"/>
                      </a:cubicBezTo>
                      <a:cubicBezTo>
                        <a:pt x="406" y="214"/>
                        <a:pt x="404" y="204"/>
                        <a:pt x="410" y="195"/>
                      </a:cubicBezTo>
                      <a:cubicBezTo>
                        <a:pt x="412" y="187"/>
                        <a:pt x="408" y="181"/>
                        <a:pt x="408" y="173"/>
                      </a:cubicBezTo>
                      <a:cubicBezTo>
                        <a:pt x="404" y="162"/>
                        <a:pt x="399" y="152"/>
                        <a:pt x="392" y="142"/>
                      </a:cubicBezTo>
                      <a:cubicBezTo>
                        <a:pt x="391" y="142"/>
                        <a:pt x="392" y="141"/>
                        <a:pt x="392" y="140"/>
                      </a:cubicBezTo>
                      <a:cubicBezTo>
                        <a:pt x="388" y="136"/>
                        <a:pt x="386" y="131"/>
                        <a:pt x="383" y="127"/>
                      </a:cubicBezTo>
                      <a:cubicBezTo>
                        <a:pt x="381" y="124"/>
                        <a:pt x="377" y="122"/>
                        <a:pt x="378" y="118"/>
                      </a:cubicBezTo>
                      <a:cubicBezTo>
                        <a:pt x="377" y="118"/>
                        <a:pt x="377" y="118"/>
                        <a:pt x="377" y="118"/>
                      </a:cubicBezTo>
                      <a:cubicBezTo>
                        <a:pt x="376" y="115"/>
                        <a:pt x="376" y="113"/>
                        <a:pt x="374" y="111"/>
                      </a:cubicBezTo>
                      <a:cubicBezTo>
                        <a:pt x="375" y="109"/>
                        <a:pt x="372" y="107"/>
                        <a:pt x="373" y="106"/>
                      </a:cubicBezTo>
                      <a:cubicBezTo>
                        <a:pt x="371" y="105"/>
                        <a:pt x="372" y="102"/>
                        <a:pt x="370" y="102"/>
                      </a:cubicBezTo>
                      <a:cubicBezTo>
                        <a:pt x="369" y="97"/>
                        <a:pt x="364" y="94"/>
                        <a:pt x="364" y="89"/>
                      </a:cubicBezTo>
                      <a:cubicBezTo>
                        <a:pt x="362" y="90"/>
                        <a:pt x="361" y="86"/>
                        <a:pt x="360" y="85"/>
                      </a:cubicBezTo>
                      <a:cubicBezTo>
                        <a:pt x="360" y="82"/>
                        <a:pt x="358" y="81"/>
                        <a:pt x="357" y="79"/>
                      </a:cubicBezTo>
                      <a:cubicBezTo>
                        <a:pt x="356" y="78"/>
                        <a:pt x="355" y="77"/>
                        <a:pt x="354" y="75"/>
                      </a:cubicBezTo>
                      <a:cubicBezTo>
                        <a:pt x="354" y="76"/>
                        <a:pt x="353" y="75"/>
                        <a:pt x="353" y="76"/>
                      </a:cubicBezTo>
                      <a:cubicBezTo>
                        <a:pt x="350" y="72"/>
                        <a:pt x="346" y="68"/>
                        <a:pt x="343" y="65"/>
                      </a:cubicBezTo>
                      <a:cubicBezTo>
                        <a:pt x="341" y="64"/>
                        <a:pt x="340" y="62"/>
                        <a:pt x="339" y="61"/>
                      </a:cubicBezTo>
                      <a:cubicBezTo>
                        <a:pt x="341" y="63"/>
                        <a:pt x="344" y="62"/>
                        <a:pt x="346" y="65"/>
                      </a:cubicBezTo>
                      <a:cubicBezTo>
                        <a:pt x="351" y="66"/>
                        <a:pt x="354" y="69"/>
                        <a:pt x="358" y="72"/>
                      </a:cubicBezTo>
                      <a:cubicBezTo>
                        <a:pt x="361" y="76"/>
                        <a:pt x="363" y="80"/>
                        <a:pt x="364" y="85"/>
                      </a:cubicBezTo>
                      <a:cubicBezTo>
                        <a:pt x="363" y="81"/>
                        <a:pt x="362" y="79"/>
                        <a:pt x="361" y="76"/>
                      </a:cubicBezTo>
                      <a:cubicBezTo>
                        <a:pt x="363" y="78"/>
                        <a:pt x="366" y="80"/>
                        <a:pt x="366" y="82"/>
                      </a:cubicBezTo>
                      <a:cubicBezTo>
                        <a:pt x="369" y="84"/>
                        <a:pt x="371" y="87"/>
                        <a:pt x="373" y="90"/>
                      </a:cubicBezTo>
                      <a:cubicBezTo>
                        <a:pt x="373" y="89"/>
                        <a:pt x="374" y="89"/>
                        <a:pt x="374" y="90"/>
                      </a:cubicBezTo>
                      <a:cubicBezTo>
                        <a:pt x="379" y="94"/>
                        <a:pt x="382" y="99"/>
                        <a:pt x="387" y="104"/>
                      </a:cubicBezTo>
                      <a:cubicBezTo>
                        <a:pt x="387" y="104"/>
                        <a:pt x="387" y="105"/>
                        <a:pt x="388" y="104"/>
                      </a:cubicBezTo>
                      <a:cubicBezTo>
                        <a:pt x="388" y="103"/>
                        <a:pt x="388" y="103"/>
                        <a:pt x="388" y="103"/>
                      </a:cubicBezTo>
                      <a:cubicBezTo>
                        <a:pt x="390" y="105"/>
                        <a:pt x="391" y="107"/>
                        <a:pt x="392" y="110"/>
                      </a:cubicBezTo>
                      <a:cubicBezTo>
                        <a:pt x="399" y="115"/>
                        <a:pt x="402" y="121"/>
                        <a:pt x="405" y="127"/>
                      </a:cubicBezTo>
                      <a:cubicBezTo>
                        <a:pt x="405" y="129"/>
                        <a:pt x="406" y="130"/>
                        <a:pt x="407" y="130"/>
                      </a:cubicBezTo>
                      <a:cubicBezTo>
                        <a:pt x="415" y="141"/>
                        <a:pt x="421" y="155"/>
                        <a:pt x="422" y="168"/>
                      </a:cubicBezTo>
                      <a:cubicBezTo>
                        <a:pt x="424" y="168"/>
                        <a:pt x="423" y="166"/>
                        <a:pt x="424" y="166"/>
                      </a:cubicBezTo>
                      <a:cubicBezTo>
                        <a:pt x="425" y="169"/>
                        <a:pt x="423" y="175"/>
                        <a:pt x="423" y="179"/>
                      </a:cubicBezTo>
                      <a:cubicBezTo>
                        <a:pt x="422" y="179"/>
                        <a:pt x="422" y="178"/>
                        <a:pt x="421" y="177"/>
                      </a:cubicBezTo>
                      <a:cubicBezTo>
                        <a:pt x="420" y="178"/>
                        <a:pt x="420" y="178"/>
                        <a:pt x="420" y="178"/>
                      </a:cubicBezTo>
                      <a:cubicBezTo>
                        <a:pt x="421" y="179"/>
                        <a:pt x="420" y="180"/>
                        <a:pt x="421" y="181"/>
                      </a:cubicBezTo>
                      <a:cubicBezTo>
                        <a:pt x="422" y="180"/>
                        <a:pt x="423" y="181"/>
                        <a:pt x="423" y="180"/>
                      </a:cubicBezTo>
                      <a:cubicBezTo>
                        <a:pt x="423" y="180"/>
                        <a:pt x="423" y="181"/>
                        <a:pt x="424" y="181"/>
                      </a:cubicBezTo>
                      <a:cubicBezTo>
                        <a:pt x="424" y="180"/>
                        <a:pt x="424" y="179"/>
                        <a:pt x="424" y="177"/>
                      </a:cubicBezTo>
                      <a:cubicBezTo>
                        <a:pt x="425" y="176"/>
                        <a:pt x="425" y="174"/>
                        <a:pt x="425" y="173"/>
                      </a:cubicBezTo>
                      <a:cubicBezTo>
                        <a:pt x="426" y="173"/>
                        <a:pt x="426" y="173"/>
                        <a:pt x="426" y="173"/>
                      </a:cubicBezTo>
                      <a:cubicBezTo>
                        <a:pt x="426" y="180"/>
                        <a:pt x="423" y="188"/>
                        <a:pt x="425" y="195"/>
                      </a:cubicBezTo>
                      <a:cubicBezTo>
                        <a:pt x="423" y="199"/>
                        <a:pt x="424" y="206"/>
                        <a:pt x="420" y="210"/>
                      </a:cubicBezTo>
                      <a:cubicBezTo>
                        <a:pt x="418" y="213"/>
                        <a:pt x="417" y="217"/>
                        <a:pt x="414" y="220"/>
                      </a:cubicBezTo>
                      <a:cubicBezTo>
                        <a:pt x="415" y="221"/>
                        <a:pt x="415" y="220"/>
                        <a:pt x="416" y="220"/>
                      </a:cubicBezTo>
                      <a:cubicBezTo>
                        <a:pt x="417" y="217"/>
                        <a:pt x="420" y="212"/>
                        <a:pt x="423" y="209"/>
                      </a:cubicBezTo>
                      <a:cubicBezTo>
                        <a:pt x="424" y="216"/>
                        <a:pt x="416" y="219"/>
                        <a:pt x="416" y="225"/>
                      </a:cubicBezTo>
                      <a:cubicBezTo>
                        <a:pt x="413" y="228"/>
                        <a:pt x="414" y="233"/>
                        <a:pt x="411" y="2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3740"/>
                <p:cNvSpPr/>
                <p:nvPr/>
              </p:nvSpPr>
              <p:spPr bwMode="auto">
                <a:xfrm>
                  <a:off x="7192963" y="2814638"/>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Freeform 3741"/>
                <p:cNvSpPr/>
                <p:nvPr/>
              </p:nvSpPr>
              <p:spPr bwMode="auto">
                <a:xfrm>
                  <a:off x="7294563" y="2814638"/>
                  <a:ext cx="9525" cy="4763"/>
                </a:xfrm>
                <a:custGeom>
                  <a:avLst/>
                  <a:gdLst>
                    <a:gd name="T0" fmla="*/ 0 w 7"/>
                    <a:gd name="T1" fmla="*/ 1 h 3"/>
                    <a:gd name="T2" fmla="*/ 7 w 7"/>
                    <a:gd name="T3" fmla="*/ 2 h 3"/>
                    <a:gd name="T4" fmla="*/ 0 w 7"/>
                    <a:gd name="T5" fmla="*/ 1 h 3"/>
                  </a:gdLst>
                  <a:ahLst/>
                  <a:cxnLst>
                    <a:cxn ang="0">
                      <a:pos x="T0" y="T1"/>
                    </a:cxn>
                    <a:cxn ang="0">
                      <a:pos x="T2" y="T3"/>
                    </a:cxn>
                    <a:cxn ang="0">
                      <a:pos x="T4" y="T5"/>
                    </a:cxn>
                  </a:cxnLst>
                  <a:rect l="0" t="0" r="r" b="b"/>
                  <a:pathLst>
                    <a:path w="7" h="3">
                      <a:moveTo>
                        <a:pt x="0" y="1"/>
                      </a:moveTo>
                      <a:cubicBezTo>
                        <a:pt x="2" y="1"/>
                        <a:pt x="4" y="3"/>
                        <a:pt x="7" y="2"/>
                      </a:cubicBezTo>
                      <a:cubicBezTo>
                        <a:pt x="5" y="2"/>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3742"/>
                <p:cNvSpPr/>
                <p:nvPr/>
              </p:nvSpPr>
              <p:spPr bwMode="auto">
                <a:xfrm>
                  <a:off x="7104063" y="2833688"/>
                  <a:ext cx="31750" cy="25400"/>
                </a:xfrm>
                <a:custGeom>
                  <a:avLst/>
                  <a:gdLst>
                    <a:gd name="T0" fmla="*/ 20 w 22"/>
                    <a:gd name="T1" fmla="*/ 0 h 18"/>
                    <a:gd name="T2" fmla="*/ 8 w 22"/>
                    <a:gd name="T3" fmla="*/ 9 h 18"/>
                    <a:gd name="T4" fmla="*/ 7 w 22"/>
                    <a:gd name="T5" fmla="*/ 11 h 18"/>
                    <a:gd name="T6" fmla="*/ 7 w 22"/>
                    <a:gd name="T7" fmla="*/ 11 h 18"/>
                    <a:gd name="T8" fmla="*/ 3 w 22"/>
                    <a:gd name="T9" fmla="*/ 15 h 18"/>
                    <a:gd name="T10" fmla="*/ 3 w 22"/>
                    <a:gd name="T11" fmla="*/ 14 h 18"/>
                    <a:gd name="T12" fmla="*/ 1 w 22"/>
                    <a:gd name="T13" fmla="*/ 18 h 18"/>
                    <a:gd name="T14" fmla="*/ 22 w 22"/>
                    <a:gd name="T15" fmla="*/ 2 h 18"/>
                    <a:gd name="T16" fmla="*/ 21 w 22"/>
                    <a:gd name="T17" fmla="*/ 2 h 18"/>
                    <a:gd name="T18" fmla="*/ 20 w 22"/>
                    <a:gd name="T19" fmla="*/ 1 h 18"/>
                    <a:gd name="T20" fmla="*/ 20 w 22"/>
                    <a:gd name="T21" fmla="*/ 1 h 18"/>
                    <a:gd name="T22" fmla="*/ 20 w 22"/>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20" y="0"/>
                      </a:moveTo>
                      <a:cubicBezTo>
                        <a:pt x="15" y="0"/>
                        <a:pt x="12" y="7"/>
                        <a:pt x="8" y="9"/>
                      </a:cubicBezTo>
                      <a:cubicBezTo>
                        <a:pt x="7" y="11"/>
                        <a:pt x="7" y="11"/>
                        <a:pt x="7" y="11"/>
                      </a:cubicBezTo>
                      <a:cubicBezTo>
                        <a:pt x="7" y="11"/>
                        <a:pt x="7" y="11"/>
                        <a:pt x="7" y="11"/>
                      </a:cubicBezTo>
                      <a:cubicBezTo>
                        <a:pt x="5" y="11"/>
                        <a:pt x="6" y="14"/>
                        <a:pt x="3" y="15"/>
                      </a:cubicBezTo>
                      <a:cubicBezTo>
                        <a:pt x="3" y="14"/>
                        <a:pt x="3" y="14"/>
                        <a:pt x="3" y="14"/>
                      </a:cubicBezTo>
                      <a:cubicBezTo>
                        <a:pt x="3" y="16"/>
                        <a:pt x="0" y="16"/>
                        <a:pt x="1" y="18"/>
                      </a:cubicBezTo>
                      <a:cubicBezTo>
                        <a:pt x="8" y="13"/>
                        <a:pt x="16" y="6"/>
                        <a:pt x="22" y="2"/>
                      </a:cubicBezTo>
                      <a:cubicBezTo>
                        <a:pt x="21" y="2"/>
                        <a:pt x="21" y="2"/>
                        <a:pt x="21" y="2"/>
                      </a:cubicBezTo>
                      <a:cubicBezTo>
                        <a:pt x="21" y="2"/>
                        <a:pt x="20" y="2"/>
                        <a:pt x="20" y="1"/>
                      </a:cubicBezTo>
                      <a:cubicBezTo>
                        <a:pt x="20" y="1"/>
                        <a:pt x="20" y="1"/>
                        <a:pt x="20" y="1"/>
                      </a:cubicBezTo>
                      <a:lnTo>
                        <a:pt x="2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Freeform 3743"/>
                <p:cNvSpPr/>
                <p:nvPr/>
              </p:nvSpPr>
              <p:spPr bwMode="auto">
                <a:xfrm>
                  <a:off x="7115176" y="2852738"/>
                  <a:ext cx="3175" cy="7938"/>
                </a:xfrm>
                <a:custGeom>
                  <a:avLst/>
                  <a:gdLst>
                    <a:gd name="T0" fmla="*/ 0 w 3"/>
                    <a:gd name="T1" fmla="*/ 5 h 5"/>
                    <a:gd name="T2" fmla="*/ 3 w 3"/>
                    <a:gd name="T3" fmla="*/ 1 h 5"/>
                    <a:gd name="T4" fmla="*/ 0 w 3"/>
                    <a:gd name="T5" fmla="*/ 5 h 5"/>
                  </a:gdLst>
                  <a:ahLst/>
                  <a:cxnLst>
                    <a:cxn ang="0">
                      <a:pos x="T0" y="T1"/>
                    </a:cxn>
                    <a:cxn ang="0">
                      <a:pos x="T2" y="T3"/>
                    </a:cxn>
                    <a:cxn ang="0">
                      <a:pos x="T4" y="T5"/>
                    </a:cxn>
                  </a:cxnLst>
                  <a:rect l="0" t="0" r="r" b="b"/>
                  <a:pathLst>
                    <a:path w="3" h="5">
                      <a:moveTo>
                        <a:pt x="0" y="5"/>
                      </a:moveTo>
                      <a:cubicBezTo>
                        <a:pt x="1" y="3"/>
                        <a:pt x="2" y="2"/>
                        <a:pt x="3" y="1"/>
                      </a:cubicBezTo>
                      <a:cubicBezTo>
                        <a:pt x="0" y="0"/>
                        <a:pt x="0"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Freeform 3744"/>
                <p:cNvSpPr/>
                <p:nvPr/>
              </p:nvSpPr>
              <p:spPr bwMode="auto">
                <a:xfrm>
                  <a:off x="7102476" y="2860676"/>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Freeform 3745"/>
                <p:cNvSpPr/>
                <p:nvPr/>
              </p:nvSpPr>
              <p:spPr bwMode="auto">
                <a:xfrm>
                  <a:off x="7446963" y="2863851"/>
                  <a:ext cx="3175" cy="4763"/>
                </a:xfrm>
                <a:custGeom>
                  <a:avLst/>
                  <a:gdLst>
                    <a:gd name="T0" fmla="*/ 0 w 3"/>
                    <a:gd name="T1" fmla="*/ 1 h 3"/>
                    <a:gd name="T2" fmla="*/ 0 w 3"/>
                    <a:gd name="T3" fmla="*/ 2 h 3"/>
                    <a:gd name="T4" fmla="*/ 3 w 3"/>
                    <a:gd name="T5" fmla="*/ 2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0" y="2"/>
                        <a:pt x="0" y="2"/>
                      </a:cubicBezTo>
                      <a:cubicBezTo>
                        <a:pt x="3" y="2"/>
                        <a:pt x="3" y="2"/>
                        <a:pt x="3" y="2"/>
                      </a:cubicBezTo>
                      <a:cubicBezTo>
                        <a:pt x="2" y="0"/>
                        <a:pt x="1"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Freeform 3746"/>
                <p:cNvSpPr/>
                <p:nvPr/>
              </p:nvSpPr>
              <p:spPr bwMode="auto">
                <a:xfrm>
                  <a:off x="7080251" y="2878138"/>
                  <a:ext cx="1588" cy="317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Freeform 3747"/>
                <p:cNvSpPr/>
                <p:nvPr/>
              </p:nvSpPr>
              <p:spPr bwMode="auto">
                <a:xfrm>
                  <a:off x="7070726" y="2889251"/>
                  <a:ext cx="1588" cy="158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Freeform 3748"/>
                <p:cNvSpPr/>
                <p:nvPr/>
              </p:nvSpPr>
              <p:spPr bwMode="auto">
                <a:xfrm>
                  <a:off x="7051676" y="2898776"/>
                  <a:ext cx="9525" cy="9525"/>
                </a:xfrm>
                <a:custGeom>
                  <a:avLst/>
                  <a:gdLst>
                    <a:gd name="T0" fmla="*/ 0 w 6"/>
                    <a:gd name="T1" fmla="*/ 7 h 7"/>
                    <a:gd name="T2" fmla="*/ 6 w 6"/>
                    <a:gd name="T3" fmla="*/ 0 h 7"/>
                    <a:gd name="T4" fmla="*/ 0 w 6"/>
                    <a:gd name="T5" fmla="*/ 7 h 7"/>
                  </a:gdLst>
                  <a:ahLst/>
                  <a:cxnLst>
                    <a:cxn ang="0">
                      <a:pos x="T0" y="T1"/>
                    </a:cxn>
                    <a:cxn ang="0">
                      <a:pos x="T2" y="T3"/>
                    </a:cxn>
                    <a:cxn ang="0">
                      <a:pos x="T4" y="T5"/>
                    </a:cxn>
                  </a:cxnLst>
                  <a:rect l="0" t="0" r="r" b="b"/>
                  <a:pathLst>
                    <a:path w="6" h="7">
                      <a:moveTo>
                        <a:pt x="0" y="7"/>
                      </a:moveTo>
                      <a:cubicBezTo>
                        <a:pt x="6" y="0"/>
                        <a:pt x="6" y="0"/>
                        <a:pt x="6" y="0"/>
                      </a:cubicBezTo>
                      <a:cubicBezTo>
                        <a:pt x="4" y="2"/>
                        <a:pt x="1"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3749"/>
                <p:cNvSpPr/>
                <p:nvPr/>
              </p:nvSpPr>
              <p:spPr bwMode="auto">
                <a:xfrm>
                  <a:off x="7500938" y="2900363"/>
                  <a:ext cx="3175" cy="1588"/>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0"/>
                      </a:lnTo>
                      <a:lnTo>
                        <a:pt x="2" y="1"/>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Freeform 3750"/>
                <p:cNvSpPr/>
                <p:nvPr/>
              </p:nvSpPr>
              <p:spPr bwMode="auto">
                <a:xfrm>
                  <a:off x="7434263" y="2901951"/>
                  <a:ext cx="1588" cy="3175"/>
                </a:xfrm>
                <a:custGeom>
                  <a:avLst/>
                  <a:gdLst>
                    <a:gd name="T0" fmla="*/ 2 w 2"/>
                    <a:gd name="T1" fmla="*/ 2 h 3"/>
                    <a:gd name="T2" fmla="*/ 0 w 2"/>
                    <a:gd name="T3" fmla="*/ 0 h 3"/>
                    <a:gd name="T4" fmla="*/ 2 w 2"/>
                    <a:gd name="T5" fmla="*/ 2 h 3"/>
                  </a:gdLst>
                  <a:ahLst/>
                  <a:cxnLst>
                    <a:cxn ang="0">
                      <a:pos x="T0" y="T1"/>
                    </a:cxn>
                    <a:cxn ang="0">
                      <a:pos x="T2" y="T3"/>
                    </a:cxn>
                    <a:cxn ang="0">
                      <a:pos x="T4" y="T5"/>
                    </a:cxn>
                  </a:cxnLst>
                  <a:rect l="0" t="0" r="r" b="b"/>
                  <a:pathLst>
                    <a:path w="2" h="3">
                      <a:moveTo>
                        <a:pt x="2" y="2"/>
                      </a:moveTo>
                      <a:cubicBezTo>
                        <a:pt x="0" y="0"/>
                        <a:pt x="0" y="0"/>
                        <a:pt x="0" y="0"/>
                      </a:cubicBezTo>
                      <a:cubicBezTo>
                        <a:pt x="0" y="1"/>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Freeform 3751"/>
                <p:cNvSpPr/>
                <p:nvPr/>
              </p:nvSpPr>
              <p:spPr bwMode="auto">
                <a:xfrm>
                  <a:off x="7478713" y="2901951"/>
                  <a:ext cx="30163" cy="30163"/>
                </a:xfrm>
                <a:custGeom>
                  <a:avLst/>
                  <a:gdLst>
                    <a:gd name="T0" fmla="*/ 5 w 21"/>
                    <a:gd name="T1" fmla="*/ 6 h 22"/>
                    <a:gd name="T2" fmla="*/ 21 w 21"/>
                    <a:gd name="T3" fmla="*/ 22 h 22"/>
                    <a:gd name="T4" fmla="*/ 16 w 21"/>
                    <a:gd name="T5" fmla="*/ 17 h 22"/>
                    <a:gd name="T6" fmla="*/ 14 w 21"/>
                    <a:gd name="T7" fmla="*/ 13 h 22"/>
                    <a:gd name="T8" fmla="*/ 0 w 21"/>
                    <a:gd name="T9" fmla="*/ 0 h 22"/>
                    <a:gd name="T10" fmla="*/ 5 w 21"/>
                    <a:gd name="T11" fmla="*/ 6 h 22"/>
                  </a:gdLst>
                  <a:ahLst/>
                  <a:cxnLst>
                    <a:cxn ang="0">
                      <a:pos x="T0" y="T1"/>
                    </a:cxn>
                    <a:cxn ang="0">
                      <a:pos x="T2" y="T3"/>
                    </a:cxn>
                    <a:cxn ang="0">
                      <a:pos x="T4" y="T5"/>
                    </a:cxn>
                    <a:cxn ang="0">
                      <a:pos x="T6" y="T7"/>
                    </a:cxn>
                    <a:cxn ang="0">
                      <a:pos x="T8" y="T9"/>
                    </a:cxn>
                    <a:cxn ang="0">
                      <a:pos x="T10" y="T11"/>
                    </a:cxn>
                  </a:cxnLst>
                  <a:rect l="0" t="0" r="r" b="b"/>
                  <a:pathLst>
                    <a:path w="21" h="22">
                      <a:moveTo>
                        <a:pt x="5" y="6"/>
                      </a:moveTo>
                      <a:cubicBezTo>
                        <a:pt x="12" y="10"/>
                        <a:pt x="12" y="20"/>
                        <a:pt x="21" y="22"/>
                      </a:cubicBezTo>
                      <a:cubicBezTo>
                        <a:pt x="18" y="21"/>
                        <a:pt x="18" y="18"/>
                        <a:pt x="16" y="17"/>
                      </a:cubicBezTo>
                      <a:cubicBezTo>
                        <a:pt x="15" y="16"/>
                        <a:pt x="15" y="15"/>
                        <a:pt x="14" y="13"/>
                      </a:cubicBezTo>
                      <a:cubicBezTo>
                        <a:pt x="10" y="8"/>
                        <a:pt x="5" y="3"/>
                        <a:pt x="0" y="0"/>
                      </a:cubicBezTo>
                      <a:cubicBezTo>
                        <a:pt x="1" y="2"/>
                        <a:pt x="3" y="5"/>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Freeform 3752"/>
                <p:cNvSpPr/>
                <p:nvPr/>
              </p:nvSpPr>
              <p:spPr bwMode="auto">
                <a:xfrm>
                  <a:off x="7505701" y="2901951"/>
                  <a:ext cx="9525" cy="9525"/>
                </a:xfrm>
                <a:custGeom>
                  <a:avLst/>
                  <a:gdLst>
                    <a:gd name="T0" fmla="*/ 7 w 7"/>
                    <a:gd name="T1" fmla="*/ 6 h 6"/>
                    <a:gd name="T2" fmla="*/ 0 w 7"/>
                    <a:gd name="T3" fmla="*/ 0 h 6"/>
                    <a:gd name="T4" fmla="*/ 4 w 7"/>
                    <a:gd name="T5" fmla="*/ 4 h 6"/>
                    <a:gd name="T6" fmla="*/ 7 w 7"/>
                    <a:gd name="T7" fmla="*/ 6 h 6"/>
                  </a:gdLst>
                  <a:ahLst/>
                  <a:cxnLst>
                    <a:cxn ang="0">
                      <a:pos x="T0" y="T1"/>
                    </a:cxn>
                    <a:cxn ang="0">
                      <a:pos x="T2" y="T3"/>
                    </a:cxn>
                    <a:cxn ang="0">
                      <a:pos x="T4" y="T5"/>
                    </a:cxn>
                    <a:cxn ang="0">
                      <a:pos x="T6" y="T7"/>
                    </a:cxn>
                  </a:cxnLst>
                  <a:rect l="0" t="0" r="r" b="b"/>
                  <a:pathLst>
                    <a:path w="7" h="6">
                      <a:moveTo>
                        <a:pt x="7" y="6"/>
                      </a:moveTo>
                      <a:cubicBezTo>
                        <a:pt x="5" y="4"/>
                        <a:pt x="3" y="1"/>
                        <a:pt x="0" y="0"/>
                      </a:cubicBezTo>
                      <a:cubicBezTo>
                        <a:pt x="4" y="4"/>
                        <a:pt x="4" y="4"/>
                        <a:pt x="4" y="4"/>
                      </a:cubicBezTo>
                      <a:cubicBezTo>
                        <a:pt x="6" y="4"/>
                        <a:pt x="6" y="6"/>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Freeform 3753"/>
                <p:cNvSpPr/>
                <p:nvPr/>
              </p:nvSpPr>
              <p:spPr bwMode="auto">
                <a:xfrm>
                  <a:off x="7437438" y="2905126"/>
                  <a:ext cx="1588" cy="3175"/>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0" y="1"/>
                        <a:pt x="0" y="1"/>
                        <a:pt x="0"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Freeform 3754"/>
                <p:cNvSpPr/>
                <p:nvPr/>
              </p:nvSpPr>
              <p:spPr bwMode="auto">
                <a:xfrm>
                  <a:off x="7515226" y="2906713"/>
                  <a:ext cx="1588" cy="317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Freeform 3755"/>
                <p:cNvSpPr/>
                <p:nvPr/>
              </p:nvSpPr>
              <p:spPr bwMode="auto">
                <a:xfrm>
                  <a:off x="7516813" y="2909888"/>
                  <a:ext cx="82550" cy="304800"/>
                </a:xfrm>
                <a:custGeom>
                  <a:avLst/>
                  <a:gdLst>
                    <a:gd name="T0" fmla="*/ 55 w 58"/>
                    <a:gd name="T1" fmla="*/ 93 h 216"/>
                    <a:gd name="T2" fmla="*/ 34 w 58"/>
                    <a:gd name="T3" fmla="*/ 40 h 216"/>
                    <a:gd name="T4" fmla="*/ 0 w 58"/>
                    <a:gd name="T5" fmla="*/ 0 h 216"/>
                    <a:gd name="T6" fmla="*/ 4 w 58"/>
                    <a:gd name="T7" fmla="*/ 6 h 216"/>
                    <a:gd name="T8" fmla="*/ 2 w 58"/>
                    <a:gd name="T9" fmla="*/ 5 h 216"/>
                    <a:gd name="T10" fmla="*/ 5 w 58"/>
                    <a:gd name="T11" fmla="*/ 9 h 216"/>
                    <a:gd name="T12" fmla="*/ 4 w 58"/>
                    <a:gd name="T13" fmla="*/ 8 h 216"/>
                    <a:gd name="T14" fmla="*/ 5 w 58"/>
                    <a:gd name="T15" fmla="*/ 7 h 216"/>
                    <a:gd name="T16" fmla="*/ 11 w 58"/>
                    <a:gd name="T17" fmla="*/ 13 h 216"/>
                    <a:gd name="T18" fmla="*/ 19 w 58"/>
                    <a:gd name="T19" fmla="*/ 22 h 216"/>
                    <a:gd name="T20" fmla="*/ 26 w 58"/>
                    <a:gd name="T21" fmla="*/ 30 h 216"/>
                    <a:gd name="T22" fmla="*/ 40 w 58"/>
                    <a:gd name="T23" fmla="*/ 57 h 216"/>
                    <a:gd name="T24" fmla="*/ 49 w 58"/>
                    <a:gd name="T25" fmla="*/ 83 h 216"/>
                    <a:gd name="T26" fmla="*/ 53 w 58"/>
                    <a:gd name="T27" fmla="*/ 124 h 216"/>
                    <a:gd name="T28" fmla="*/ 48 w 58"/>
                    <a:gd name="T29" fmla="*/ 148 h 216"/>
                    <a:gd name="T30" fmla="*/ 41 w 58"/>
                    <a:gd name="T31" fmla="*/ 173 h 216"/>
                    <a:gd name="T32" fmla="*/ 39 w 58"/>
                    <a:gd name="T33" fmla="*/ 176 h 216"/>
                    <a:gd name="T34" fmla="*/ 45 w 58"/>
                    <a:gd name="T35" fmla="*/ 171 h 216"/>
                    <a:gd name="T36" fmla="*/ 32 w 58"/>
                    <a:gd name="T37" fmla="*/ 195 h 216"/>
                    <a:gd name="T38" fmla="*/ 27 w 58"/>
                    <a:gd name="T39" fmla="*/ 204 h 216"/>
                    <a:gd name="T40" fmla="*/ 18 w 58"/>
                    <a:gd name="T41" fmla="*/ 216 h 216"/>
                    <a:gd name="T42" fmla="*/ 30 w 58"/>
                    <a:gd name="T43" fmla="*/ 203 h 216"/>
                    <a:gd name="T44" fmla="*/ 40 w 58"/>
                    <a:gd name="T45" fmla="*/ 186 h 216"/>
                    <a:gd name="T46" fmla="*/ 55 w 58"/>
                    <a:gd name="T47" fmla="*/ 133 h 216"/>
                    <a:gd name="T48" fmla="*/ 55 w 58"/>
                    <a:gd name="T49" fmla="*/ 9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216">
                      <a:moveTo>
                        <a:pt x="55" y="93"/>
                      </a:moveTo>
                      <a:cubicBezTo>
                        <a:pt x="50" y="75"/>
                        <a:pt x="43" y="57"/>
                        <a:pt x="34" y="40"/>
                      </a:cubicBezTo>
                      <a:cubicBezTo>
                        <a:pt x="26" y="24"/>
                        <a:pt x="11" y="14"/>
                        <a:pt x="0" y="0"/>
                      </a:cubicBezTo>
                      <a:cubicBezTo>
                        <a:pt x="1" y="2"/>
                        <a:pt x="2" y="4"/>
                        <a:pt x="4" y="6"/>
                      </a:cubicBezTo>
                      <a:cubicBezTo>
                        <a:pt x="2" y="7"/>
                        <a:pt x="2" y="4"/>
                        <a:pt x="2" y="5"/>
                      </a:cubicBezTo>
                      <a:cubicBezTo>
                        <a:pt x="3" y="6"/>
                        <a:pt x="3" y="8"/>
                        <a:pt x="5" y="9"/>
                      </a:cubicBezTo>
                      <a:cubicBezTo>
                        <a:pt x="4" y="8"/>
                        <a:pt x="4" y="8"/>
                        <a:pt x="4" y="8"/>
                      </a:cubicBezTo>
                      <a:cubicBezTo>
                        <a:pt x="5" y="7"/>
                        <a:pt x="5" y="7"/>
                        <a:pt x="5" y="7"/>
                      </a:cubicBezTo>
                      <a:cubicBezTo>
                        <a:pt x="11" y="13"/>
                        <a:pt x="11" y="13"/>
                        <a:pt x="11" y="13"/>
                      </a:cubicBezTo>
                      <a:cubicBezTo>
                        <a:pt x="12" y="17"/>
                        <a:pt x="18" y="19"/>
                        <a:pt x="19" y="22"/>
                      </a:cubicBezTo>
                      <a:cubicBezTo>
                        <a:pt x="21" y="24"/>
                        <a:pt x="23" y="28"/>
                        <a:pt x="26" y="30"/>
                      </a:cubicBezTo>
                      <a:cubicBezTo>
                        <a:pt x="31" y="39"/>
                        <a:pt x="36" y="48"/>
                        <a:pt x="40" y="57"/>
                      </a:cubicBezTo>
                      <a:cubicBezTo>
                        <a:pt x="45" y="66"/>
                        <a:pt x="47" y="74"/>
                        <a:pt x="49" y="83"/>
                      </a:cubicBezTo>
                      <a:cubicBezTo>
                        <a:pt x="54" y="95"/>
                        <a:pt x="54" y="111"/>
                        <a:pt x="53" y="124"/>
                      </a:cubicBezTo>
                      <a:cubicBezTo>
                        <a:pt x="52" y="132"/>
                        <a:pt x="50" y="141"/>
                        <a:pt x="48" y="148"/>
                      </a:cubicBezTo>
                      <a:cubicBezTo>
                        <a:pt x="49" y="158"/>
                        <a:pt x="45" y="165"/>
                        <a:pt x="41" y="173"/>
                      </a:cubicBezTo>
                      <a:cubicBezTo>
                        <a:pt x="41" y="174"/>
                        <a:pt x="41" y="176"/>
                        <a:pt x="39" y="176"/>
                      </a:cubicBezTo>
                      <a:cubicBezTo>
                        <a:pt x="41" y="176"/>
                        <a:pt x="43" y="173"/>
                        <a:pt x="45" y="171"/>
                      </a:cubicBezTo>
                      <a:cubicBezTo>
                        <a:pt x="43" y="180"/>
                        <a:pt x="37" y="187"/>
                        <a:pt x="32" y="195"/>
                      </a:cubicBezTo>
                      <a:cubicBezTo>
                        <a:pt x="30" y="199"/>
                        <a:pt x="30" y="201"/>
                        <a:pt x="27" y="204"/>
                      </a:cubicBezTo>
                      <a:cubicBezTo>
                        <a:pt x="26" y="209"/>
                        <a:pt x="19" y="212"/>
                        <a:pt x="18" y="216"/>
                      </a:cubicBezTo>
                      <a:cubicBezTo>
                        <a:pt x="22" y="212"/>
                        <a:pt x="26" y="208"/>
                        <a:pt x="30" y="203"/>
                      </a:cubicBezTo>
                      <a:cubicBezTo>
                        <a:pt x="32" y="196"/>
                        <a:pt x="38" y="192"/>
                        <a:pt x="40" y="186"/>
                      </a:cubicBezTo>
                      <a:cubicBezTo>
                        <a:pt x="54" y="171"/>
                        <a:pt x="49" y="151"/>
                        <a:pt x="55" y="133"/>
                      </a:cubicBezTo>
                      <a:cubicBezTo>
                        <a:pt x="55" y="120"/>
                        <a:pt x="58" y="107"/>
                        <a:pt x="55"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Freeform 3756"/>
                <p:cNvSpPr/>
                <p:nvPr/>
              </p:nvSpPr>
              <p:spPr bwMode="auto">
                <a:xfrm>
                  <a:off x="7461251" y="2927351"/>
                  <a:ext cx="14288" cy="30163"/>
                </a:xfrm>
                <a:custGeom>
                  <a:avLst/>
                  <a:gdLst>
                    <a:gd name="T0" fmla="*/ 4 w 10"/>
                    <a:gd name="T1" fmla="*/ 7 h 21"/>
                    <a:gd name="T2" fmla="*/ 10 w 10"/>
                    <a:gd name="T3" fmla="*/ 21 h 21"/>
                    <a:gd name="T4" fmla="*/ 0 w 10"/>
                    <a:gd name="T5" fmla="*/ 0 h 21"/>
                    <a:gd name="T6" fmla="*/ 4 w 10"/>
                    <a:gd name="T7" fmla="*/ 7 h 21"/>
                  </a:gdLst>
                  <a:ahLst/>
                  <a:cxnLst>
                    <a:cxn ang="0">
                      <a:pos x="T0" y="T1"/>
                    </a:cxn>
                    <a:cxn ang="0">
                      <a:pos x="T2" y="T3"/>
                    </a:cxn>
                    <a:cxn ang="0">
                      <a:pos x="T4" y="T5"/>
                    </a:cxn>
                    <a:cxn ang="0">
                      <a:pos x="T6" y="T7"/>
                    </a:cxn>
                  </a:cxnLst>
                  <a:rect l="0" t="0" r="r" b="b"/>
                  <a:pathLst>
                    <a:path w="10" h="21">
                      <a:moveTo>
                        <a:pt x="4" y="7"/>
                      </a:moveTo>
                      <a:cubicBezTo>
                        <a:pt x="7" y="12"/>
                        <a:pt x="7" y="18"/>
                        <a:pt x="10" y="21"/>
                      </a:cubicBezTo>
                      <a:cubicBezTo>
                        <a:pt x="8" y="14"/>
                        <a:pt x="6" y="5"/>
                        <a:pt x="0" y="0"/>
                      </a:cubicBezTo>
                      <a:lnTo>
                        <a:pt x="4"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3757"/>
                <p:cNvSpPr/>
                <p:nvPr/>
              </p:nvSpPr>
              <p:spPr bwMode="auto">
                <a:xfrm>
                  <a:off x="7515226" y="2940051"/>
                  <a:ext cx="0" cy="0"/>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3758"/>
                <p:cNvSpPr/>
                <p:nvPr/>
              </p:nvSpPr>
              <p:spPr bwMode="auto">
                <a:xfrm>
                  <a:off x="7519988" y="2943226"/>
                  <a:ext cx="1588" cy="158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3759"/>
                <p:cNvSpPr/>
                <p:nvPr/>
              </p:nvSpPr>
              <p:spPr bwMode="auto">
                <a:xfrm>
                  <a:off x="7521576" y="2944813"/>
                  <a:ext cx="3175" cy="4763"/>
                </a:xfrm>
                <a:custGeom>
                  <a:avLst/>
                  <a:gdLst>
                    <a:gd name="T0" fmla="*/ 1 w 3"/>
                    <a:gd name="T1" fmla="*/ 0 h 3"/>
                    <a:gd name="T2" fmla="*/ 0 w 3"/>
                    <a:gd name="T3" fmla="*/ 1 h 3"/>
                    <a:gd name="T4" fmla="*/ 2 w 3"/>
                    <a:gd name="T5" fmla="*/ 3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0" y="1"/>
                        <a:pt x="0" y="1"/>
                      </a:cubicBezTo>
                      <a:cubicBezTo>
                        <a:pt x="1" y="2"/>
                        <a:pt x="1" y="3"/>
                        <a:pt x="2" y="3"/>
                      </a:cubicBezTo>
                      <a:cubicBezTo>
                        <a:pt x="3"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3760"/>
                <p:cNvSpPr/>
                <p:nvPr/>
              </p:nvSpPr>
              <p:spPr bwMode="auto">
                <a:xfrm>
                  <a:off x="7526338" y="2951163"/>
                  <a:ext cx="6350" cy="9525"/>
                </a:xfrm>
                <a:custGeom>
                  <a:avLst/>
                  <a:gdLst>
                    <a:gd name="T0" fmla="*/ 0 w 4"/>
                    <a:gd name="T1" fmla="*/ 1 h 7"/>
                    <a:gd name="T2" fmla="*/ 4 w 4"/>
                    <a:gd name="T3" fmla="*/ 7 h 7"/>
                    <a:gd name="T4" fmla="*/ 2 w 4"/>
                    <a:gd name="T5" fmla="*/ 3 h 7"/>
                    <a:gd name="T6" fmla="*/ 0 w 4"/>
                    <a:gd name="T7" fmla="*/ 1 h 7"/>
                  </a:gdLst>
                  <a:ahLst/>
                  <a:cxnLst>
                    <a:cxn ang="0">
                      <a:pos x="T0" y="T1"/>
                    </a:cxn>
                    <a:cxn ang="0">
                      <a:pos x="T2" y="T3"/>
                    </a:cxn>
                    <a:cxn ang="0">
                      <a:pos x="T4" y="T5"/>
                    </a:cxn>
                    <a:cxn ang="0">
                      <a:pos x="T6" y="T7"/>
                    </a:cxn>
                  </a:cxnLst>
                  <a:rect l="0" t="0" r="r" b="b"/>
                  <a:pathLst>
                    <a:path w="4" h="7">
                      <a:moveTo>
                        <a:pt x="0" y="1"/>
                      </a:moveTo>
                      <a:cubicBezTo>
                        <a:pt x="4" y="7"/>
                        <a:pt x="4" y="7"/>
                        <a:pt x="4" y="7"/>
                      </a:cubicBezTo>
                      <a:cubicBezTo>
                        <a:pt x="4" y="6"/>
                        <a:pt x="3" y="4"/>
                        <a:pt x="2" y="3"/>
                      </a:cubicBezTo>
                      <a:cubicBezTo>
                        <a:pt x="0" y="3"/>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3761"/>
                <p:cNvSpPr/>
                <p:nvPr/>
              </p:nvSpPr>
              <p:spPr bwMode="auto">
                <a:xfrm>
                  <a:off x="7480301" y="2978151"/>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3762"/>
                <p:cNvSpPr/>
                <p:nvPr/>
              </p:nvSpPr>
              <p:spPr bwMode="auto">
                <a:xfrm>
                  <a:off x="6985001" y="3028951"/>
                  <a:ext cx="6350" cy="20638"/>
                </a:xfrm>
                <a:custGeom>
                  <a:avLst/>
                  <a:gdLst>
                    <a:gd name="T0" fmla="*/ 1 w 5"/>
                    <a:gd name="T1" fmla="*/ 0 h 14"/>
                    <a:gd name="T2" fmla="*/ 2 w 5"/>
                    <a:gd name="T3" fmla="*/ 9 h 14"/>
                    <a:gd name="T4" fmla="*/ 2 w 5"/>
                    <a:gd name="T5" fmla="*/ 12 h 14"/>
                    <a:gd name="T6" fmla="*/ 4 w 5"/>
                    <a:gd name="T7" fmla="*/ 14 h 14"/>
                    <a:gd name="T8" fmla="*/ 3 w 5"/>
                    <a:gd name="T9" fmla="*/ 7 h 14"/>
                    <a:gd name="T10" fmla="*/ 1 w 5"/>
                    <a:gd name="T11" fmla="*/ 0 h 14"/>
                  </a:gdLst>
                  <a:ahLst/>
                  <a:cxnLst>
                    <a:cxn ang="0">
                      <a:pos x="T0" y="T1"/>
                    </a:cxn>
                    <a:cxn ang="0">
                      <a:pos x="T2" y="T3"/>
                    </a:cxn>
                    <a:cxn ang="0">
                      <a:pos x="T4" y="T5"/>
                    </a:cxn>
                    <a:cxn ang="0">
                      <a:pos x="T6" y="T7"/>
                    </a:cxn>
                    <a:cxn ang="0">
                      <a:pos x="T8" y="T9"/>
                    </a:cxn>
                    <a:cxn ang="0">
                      <a:pos x="T10" y="T11"/>
                    </a:cxn>
                  </a:cxnLst>
                  <a:rect l="0" t="0" r="r" b="b"/>
                  <a:pathLst>
                    <a:path w="5" h="14">
                      <a:moveTo>
                        <a:pt x="1" y="0"/>
                      </a:moveTo>
                      <a:cubicBezTo>
                        <a:pt x="0" y="3"/>
                        <a:pt x="2" y="6"/>
                        <a:pt x="2" y="9"/>
                      </a:cubicBezTo>
                      <a:cubicBezTo>
                        <a:pt x="1" y="10"/>
                        <a:pt x="3" y="11"/>
                        <a:pt x="2" y="12"/>
                      </a:cubicBezTo>
                      <a:cubicBezTo>
                        <a:pt x="3" y="13"/>
                        <a:pt x="3" y="14"/>
                        <a:pt x="4" y="14"/>
                      </a:cubicBezTo>
                      <a:cubicBezTo>
                        <a:pt x="5" y="12"/>
                        <a:pt x="3" y="9"/>
                        <a:pt x="3" y="7"/>
                      </a:cubicBezTo>
                      <a:cubicBezTo>
                        <a:pt x="2" y="5"/>
                        <a:pt x="4"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3763"/>
                <p:cNvSpPr/>
                <p:nvPr/>
              </p:nvSpPr>
              <p:spPr bwMode="auto">
                <a:xfrm>
                  <a:off x="7510463" y="3103563"/>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3764"/>
                <p:cNvSpPr/>
                <p:nvPr/>
              </p:nvSpPr>
              <p:spPr bwMode="auto">
                <a:xfrm>
                  <a:off x="7515226" y="3106738"/>
                  <a:ext cx="1588" cy="4763"/>
                </a:xfrm>
                <a:custGeom>
                  <a:avLst/>
                  <a:gdLst>
                    <a:gd name="T0" fmla="*/ 1 w 1"/>
                    <a:gd name="T1" fmla="*/ 2 h 3"/>
                    <a:gd name="T2" fmla="*/ 1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1" y="0"/>
                      </a:lnTo>
                      <a:lnTo>
                        <a:pt x="0" y="3"/>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3765"/>
                <p:cNvSpPr/>
                <p:nvPr/>
              </p:nvSpPr>
              <p:spPr bwMode="auto">
                <a:xfrm>
                  <a:off x="7007226" y="3227388"/>
                  <a:ext cx="1588" cy="158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3766"/>
                <p:cNvSpPr/>
                <p:nvPr/>
              </p:nvSpPr>
              <p:spPr bwMode="auto">
                <a:xfrm>
                  <a:off x="7007226" y="3228976"/>
                  <a:ext cx="6350" cy="4763"/>
                </a:xfrm>
                <a:custGeom>
                  <a:avLst/>
                  <a:gdLst>
                    <a:gd name="T0" fmla="*/ 0 w 4"/>
                    <a:gd name="T1" fmla="*/ 0 h 4"/>
                    <a:gd name="T2" fmla="*/ 4 w 4"/>
                    <a:gd name="T3" fmla="*/ 4 h 4"/>
                    <a:gd name="T4" fmla="*/ 1 w 4"/>
                    <a:gd name="T5" fmla="*/ 0 h 4"/>
                    <a:gd name="T6" fmla="*/ 0 w 4"/>
                    <a:gd name="T7" fmla="*/ 0 h 4"/>
                  </a:gdLst>
                  <a:ahLst/>
                  <a:cxnLst>
                    <a:cxn ang="0">
                      <a:pos x="T0" y="T1"/>
                    </a:cxn>
                    <a:cxn ang="0">
                      <a:pos x="T2" y="T3"/>
                    </a:cxn>
                    <a:cxn ang="0">
                      <a:pos x="T4" y="T5"/>
                    </a:cxn>
                    <a:cxn ang="0">
                      <a:pos x="T6" y="T7"/>
                    </a:cxn>
                  </a:cxnLst>
                  <a:rect l="0" t="0" r="r" b="b"/>
                  <a:pathLst>
                    <a:path w="4" h="4">
                      <a:moveTo>
                        <a:pt x="0" y="0"/>
                      </a:moveTo>
                      <a:cubicBezTo>
                        <a:pt x="2" y="1"/>
                        <a:pt x="2" y="4"/>
                        <a:pt x="4"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3767"/>
                <p:cNvSpPr/>
                <p:nvPr/>
              </p:nvSpPr>
              <p:spPr bwMode="auto">
                <a:xfrm>
                  <a:off x="7505701" y="3235326"/>
                  <a:ext cx="6350" cy="6350"/>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2" y="3"/>
                        <a:pt x="3" y="2"/>
                        <a:pt x="4" y="0"/>
                      </a:cubicBezTo>
                      <a:cubicBezTo>
                        <a:pt x="2" y="0"/>
                        <a:pt x="1"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3768"/>
                <p:cNvSpPr/>
                <p:nvPr/>
              </p:nvSpPr>
              <p:spPr bwMode="auto">
                <a:xfrm>
                  <a:off x="7491413" y="3249613"/>
                  <a:ext cx="6350" cy="3175"/>
                </a:xfrm>
                <a:custGeom>
                  <a:avLst/>
                  <a:gdLst>
                    <a:gd name="T0" fmla="*/ 4 w 4"/>
                    <a:gd name="T1" fmla="*/ 0 h 2"/>
                    <a:gd name="T2" fmla="*/ 0 w 4"/>
                    <a:gd name="T3" fmla="*/ 2 h 2"/>
                    <a:gd name="T4" fmla="*/ 1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2"/>
                        <a:pt x="0" y="2"/>
                        <a:pt x="0" y="2"/>
                      </a:cubicBezTo>
                      <a:cubicBezTo>
                        <a:pt x="1" y="2"/>
                        <a:pt x="1" y="2"/>
                        <a:pt x="1" y="2"/>
                      </a:cubicBezTo>
                      <a:cubicBezTo>
                        <a:pt x="2" y="2"/>
                        <a:pt x="4"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3769"/>
                <p:cNvSpPr/>
                <p:nvPr/>
              </p:nvSpPr>
              <p:spPr bwMode="auto">
                <a:xfrm>
                  <a:off x="7427913" y="3254376"/>
                  <a:ext cx="60325" cy="31750"/>
                </a:xfrm>
                <a:custGeom>
                  <a:avLst/>
                  <a:gdLst>
                    <a:gd name="T0" fmla="*/ 43 w 43"/>
                    <a:gd name="T1" fmla="*/ 1 h 23"/>
                    <a:gd name="T2" fmla="*/ 41 w 43"/>
                    <a:gd name="T3" fmla="*/ 2 h 23"/>
                    <a:gd name="T4" fmla="*/ 27 w 43"/>
                    <a:gd name="T5" fmla="*/ 10 h 23"/>
                    <a:gd name="T6" fmla="*/ 27 w 43"/>
                    <a:gd name="T7" fmla="*/ 10 h 23"/>
                    <a:gd name="T8" fmla="*/ 15 w 43"/>
                    <a:gd name="T9" fmla="*/ 17 h 23"/>
                    <a:gd name="T10" fmla="*/ 0 w 43"/>
                    <a:gd name="T11" fmla="*/ 23 h 23"/>
                    <a:gd name="T12" fmla="*/ 24 w 43"/>
                    <a:gd name="T13" fmla="*/ 13 h 23"/>
                    <a:gd name="T14" fmla="*/ 37 w 43"/>
                    <a:gd name="T15" fmla="*/ 5 h 23"/>
                    <a:gd name="T16" fmla="*/ 43 w 43"/>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3">
                      <a:moveTo>
                        <a:pt x="43" y="1"/>
                      </a:moveTo>
                      <a:cubicBezTo>
                        <a:pt x="42" y="0"/>
                        <a:pt x="41" y="1"/>
                        <a:pt x="41" y="2"/>
                      </a:cubicBezTo>
                      <a:cubicBezTo>
                        <a:pt x="36" y="3"/>
                        <a:pt x="31" y="6"/>
                        <a:pt x="27" y="10"/>
                      </a:cubicBezTo>
                      <a:cubicBezTo>
                        <a:pt x="27" y="10"/>
                        <a:pt x="27" y="10"/>
                        <a:pt x="27" y="10"/>
                      </a:cubicBezTo>
                      <a:cubicBezTo>
                        <a:pt x="23" y="13"/>
                        <a:pt x="18" y="13"/>
                        <a:pt x="15" y="17"/>
                      </a:cubicBezTo>
                      <a:cubicBezTo>
                        <a:pt x="10" y="19"/>
                        <a:pt x="5" y="21"/>
                        <a:pt x="0" y="23"/>
                      </a:cubicBezTo>
                      <a:cubicBezTo>
                        <a:pt x="8" y="22"/>
                        <a:pt x="17" y="18"/>
                        <a:pt x="24" y="13"/>
                      </a:cubicBezTo>
                      <a:cubicBezTo>
                        <a:pt x="29" y="10"/>
                        <a:pt x="33" y="7"/>
                        <a:pt x="37" y="5"/>
                      </a:cubicBezTo>
                      <a:cubicBezTo>
                        <a:pt x="39" y="3"/>
                        <a:pt x="43" y="3"/>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3770"/>
                <p:cNvSpPr/>
                <p:nvPr/>
              </p:nvSpPr>
              <p:spPr bwMode="auto">
                <a:xfrm>
                  <a:off x="7056438" y="3259138"/>
                  <a:ext cx="1588" cy="3175"/>
                </a:xfrm>
                <a:custGeom>
                  <a:avLst/>
                  <a:gdLst>
                    <a:gd name="T0" fmla="*/ 1 w 1"/>
                    <a:gd name="T1" fmla="*/ 2 h 2"/>
                    <a:gd name="T2" fmla="*/ 1 w 1"/>
                    <a:gd name="T3" fmla="*/ 1 h 2"/>
                    <a:gd name="T4" fmla="*/ 0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1"/>
                      </a:cubicBezTo>
                      <a:cubicBezTo>
                        <a:pt x="0" y="0"/>
                        <a:pt x="0" y="0"/>
                        <a:pt x="0" y="0"/>
                      </a:cubicBezTo>
                      <a:cubicBezTo>
                        <a:pt x="0" y="1"/>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3771"/>
                <p:cNvSpPr/>
                <p:nvPr/>
              </p:nvSpPr>
              <p:spPr bwMode="auto">
                <a:xfrm>
                  <a:off x="7512051" y="3263901"/>
                  <a:ext cx="3175" cy="3175"/>
                </a:xfrm>
                <a:custGeom>
                  <a:avLst/>
                  <a:gdLst>
                    <a:gd name="T0" fmla="*/ 1 w 3"/>
                    <a:gd name="T1" fmla="*/ 1 h 2"/>
                    <a:gd name="T2" fmla="*/ 1 w 3"/>
                    <a:gd name="T3" fmla="*/ 2 h 2"/>
                    <a:gd name="T4" fmla="*/ 3 w 3"/>
                    <a:gd name="T5" fmla="*/ 0 h 2"/>
                    <a:gd name="T6" fmla="*/ 1 w 3"/>
                    <a:gd name="T7" fmla="*/ 1 h 2"/>
                  </a:gdLst>
                  <a:ahLst/>
                  <a:cxnLst>
                    <a:cxn ang="0">
                      <a:pos x="T0" y="T1"/>
                    </a:cxn>
                    <a:cxn ang="0">
                      <a:pos x="T2" y="T3"/>
                    </a:cxn>
                    <a:cxn ang="0">
                      <a:pos x="T4" y="T5"/>
                    </a:cxn>
                    <a:cxn ang="0">
                      <a:pos x="T6" y="T7"/>
                    </a:cxn>
                  </a:cxnLst>
                  <a:rect l="0" t="0" r="r" b="b"/>
                  <a:pathLst>
                    <a:path w="3" h="2">
                      <a:moveTo>
                        <a:pt x="1" y="1"/>
                      </a:moveTo>
                      <a:cubicBezTo>
                        <a:pt x="1" y="1"/>
                        <a:pt x="0" y="2"/>
                        <a:pt x="1" y="2"/>
                      </a:cubicBezTo>
                      <a:cubicBezTo>
                        <a:pt x="3" y="0"/>
                        <a:pt x="3" y="0"/>
                        <a:pt x="3" y="0"/>
                      </a:cubicBezTo>
                      <a:cubicBezTo>
                        <a:pt x="2" y="0"/>
                        <a:pt x="2"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3772"/>
                <p:cNvSpPr/>
                <p:nvPr/>
              </p:nvSpPr>
              <p:spPr bwMode="auto">
                <a:xfrm>
                  <a:off x="7507288" y="3268663"/>
                  <a:ext cx="3175" cy="1588"/>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773"/>
                <p:cNvSpPr/>
                <p:nvPr/>
              </p:nvSpPr>
              <p:spPr bwMode="auto">
                <a:xfrm>
                  <a:off x="7467601" y="3273426"/>
                  <a:ext cx="36513" cy="25400"/>
                </a:xfrm>
                <a:custGeom>
                  <a:avLst/>
                  <a:gdLst>
                    <a:gd name="T0" fmla="*/ 0 w 26"/>
                    <a:gd name="T1" fmla="*/ 18 h 18"/>
                    <a:gd name="T2" fmla="*/ 13 w 26"/>
                    <a:gd name="T3" fmla="*/ 10 h 18"/>
                    <a:gd name="T4" fmla="*/ 13 w 26"/>
                    <a:gd name="T5" fmla="*/ 11 h 18"/>
                    <a:gd name="T6" fmla="*/ 26 w 26"/>
                    <a:gd name="T7" fmla="*/ 0 h 18"/>
                    <a:gd name="T8" fmla="*/ 10 w 26"/>
                    <a:gd name="T9" fmla="*/ 10 h 18"/>
                    <a:gd name="T10" fmla="*/ 0 w 26"/>
                    <a:gd name="T11" fmla="*/ 18 h 18"/>
                  </a:gdLst>
                  <a:ahLst/>
                  <a:cxnLst>
                    <a:cxn ang="0">
                      <a:pos x="T0" y="T1"/>
                    </a:cxn>
                    <a:cxn ang="0">
                      <a:pos x="T2" y="T3"/>
                    </a:cxn>
                    <a:cxn ang="0">
                      <a:pos x="T4" y="T5"/>
                    </a:cxn>
                    <a:cxn ang="0">
                      <a:pos x="T6" y="T7"/>
                    </a:cxn>
                    <a:cxn ang="0">
                      <a:pos x="T8" y="T9"/>
                    </a:cxn>
                    <a:cxn ang="0">
                      <a:pos x="T10" y="T11"/>
                    </a:cxn>
                  </a:cxnLst>
                  <a:rect l="0" t="0" r="r" b="b"/>
                  <a:pathLst>
                    <a:path w="26" h="18">
                      <a:moveTo>
                        <a:pt x="0" y="18"/>
                      </a:moveTo>
                      <a:cubicBezTo>
                        <a:pt x="5" y="15"/>
                        <a:pt x="9" y="14"/>
                        <a:pt x="13" y="10"/>
                      </a:cubicBezTo>
                      <a:cubicBezTo>
                        <a:pt x="13" y="11"/>
                        <a:pt x="13" y="11"/>
                        <a:pt x="13" y="11"/>
                      </a:cubicBezTo>
                      <a:cubicBezTo>
                        <a:pt x="18" y="8"/>
                        <a:pt x="22" y="3"/>
                        <a:pt x="26" y="0"/>
                      </a:cubicBezTo>
                      <a:cubicBezTo>
                        <a:pt x="21" y="3"/>
                        <a:pt x="14" y="6"/>
                        <a:pt x="10" y="10"/>
                      </a:cubicBezTo>
                      <a:cubicBezTo>
                        <a:pt x="6" y="13"/>
                        <a:pt x="2" y="14"/>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774"/>
                <p:cNvSpPr/>
                <p:nvPr/>
              </p:nvSpPr>
              <p:spPr bwMode="auto">
                <a:xfrm>
                  <a:off x="7464426" y="3298826"/>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775"/>
                <p:cNvSpPr/>
                <p:nvPr/>
              </p:nvSpPr>
              <p:spPr bwMode="auto">
                <a:xfrm>
                  <a:off x="6967538" y="3109913"/>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776"/>
                <p:cNvSpPr/>
                <p:nvPr/>
              </p:nvSpPr>
              <p:spPr bwMode="auto">
                <a:xfrm>
                  <a:off x="7340601" y="3319463"/>
                  <a:ext cx="4763" cy="3175"/>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2" y="2"/>
                        <a:pt x="4" y="0"/>
                        <a:pt x="3" y="0"/>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777"/>
                <p:cNvSpPr/>
                <p:nvPr/>
              </p:nvSpPr>
              <p:spPr bwMode="auto">
                <a:xfrm>
                  <a:off x="7177088" y="3297238"/>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778"/>
                <p:cNvSpPr/>
                <p:nvPr/>
              </p:nvSpPr>
              <p:spPr bwMode="auto">
                <a:xfrm>
                  <a:off x="7215188" y="2794001"/>
                  <a:ext cx="3175"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779"/>
                <p:cNvSpPr/>
                <p:nvPr/>
              </p:nvSpPr>
              <p:spPr bwMode="auto">
                <a:xfrm>
                  <a:off x="7023101" y="3155951"/>
                  <a:ext cx="3175" cy="9525"/>
                </a:xfrm>
                <a:custGeom>
                  <a:avLst/>
                  <a:gdLst>
                    <a:gd name="T0" fmla="*/ 0 w 3"/>
                    <a:gd name="T1" fmla="*/ 4 h 6"/>
                    <a:gd name="T2" fmla="*/ 3 w 3"/>
                    <a:gd name="T3" fmla="*/ 2 h 6"/>
                    <a:gd name="T4" fmla="*/ 3 w 3"/>
                    <a:gd name="T5" fmla="*/ 1 h 6"/>
                    <a:gd name="T6" fmla="*/ 2 w 3"/>
                    <a:gd name="T7" fmla="*/ 0 h 6"/>
                    <a:gd name="T8" fmla="*/ 2 w 3"/>
                    <a:gd name="T9" fmla="*/ 2 h 6"/>
                    <a:gd name="T10" fmla="*/ 0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0" y="4"/>
                      </a:moveTo>
                      <a:cubicBezTo>
                        <a:pt x="2" y="6"/>
                        <a:pt x="1" y="2"/>
                        <a:pt x="3" y="2"/>
                      </a:cubicBezTo>
                      <a:cubicBezTo>
                        <a:pt x="3" y="2"/>
                        <a:pt x="3" y="1"/>
                        <a:pt x="3" y="1"/>
                      </a:cubicBezTo>
                      <a:cubicBezTo>
                        <a:pt x="3" y="1"/>
                        <a:pt x="2" y="0"/>
                        <a:pt x="2" y="0"/>
                      </a:cubicBezTo>
                      <a:cubicBezTo>
                        <a:pt x="2" y="2"/>
                        <a:pt x="2" y="2"/>
                        <a:pt x="2" y="2"/>
                      </a:cubicBezTo>
                      <a:cubicBezTo>
                        <a:pt x="0" y="1"/>
                        <a:pt x="0"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780"/>
                <p:cNvSpPr/>
                <p:nvPr/>
              </p:nvSpPr>
              <p:spPr bwMode="auto">
                <a:xfrm>
                  <a:off x="7010401" y="3130551"/>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781"/>
                <p:cNvSpPr/>
                <p:nvPr/>
              </p:nvSpPr>
              <p:spPr bwMode="auto">
                <a:xfrm>
                  <a:off x="7153276" y="3282951"/>
                  <a:ext cx="3175" cy="1588"/>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782"/>
                <p:cNvSpPr/>
                <p:nvPr/>
              </p:nvSpPr>
              <p:spPr bwMode="auto">
                <a:xfrm>
                  <a:off x="7137401" y="3276601"/>
                  <a:ext cx="4763" cy="1588"/>
                </a:xfrm>
                <a:custGeom>
                  <a:avLst/>
                  <a:gdLst>
                    <a:gd name="T0" fmla="*/ 0 w 4"/>
                    <a:gd name="T1" fmla="*/ 0 h 2"/>
                    <a:gd name="T2" fmla="*/ 4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1" y="1"/>
                        <a:pt x="3" y="1"/>
                        <a:pt x="4" y="2"/>
                      </a:cubicBezTo>
                      <a:cubicBezTo>
                        <a:pt x="4" y="1"/>
                        <a:pt x="4" y="1"/>
                        <a:pt x="4"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3783"/>
                <p:cNvSpPr/>
                <p:nvPr/>
              </p:nvSpPr>
              <p:spPr bwMode="auto">
                <a:xfrm>
                  <a:off x="7116763" y="3268663"/>
                  <a:ext cx="15875" cy="7938"/>
                </a:xfrm>
                <a:custGeom>
                  <a:avLst/>
                  <a:gdLst>
                    <a:gd name="T0" fmla="*/ 11 w 11"/>
                    <a:gd name="T1" fmla="*/ 4 h 5"/>
                    <a:gd name="T2" fmla="*/ 9 w 11"/>
                    <a:gd name="T3" fmla="*/ 3 h 5"/>
                    <a:gd name="T4" fmla="*/ 0 w 11"/>
                    <a:gd name="T5" fmla="*/ 0 h 5"/>
                    <a:gd name="T6" fmla="*/ 11 w 11"/>
                    <a:gd name="T7" fmla="*/ 5 h 5"/>
                    <a:gd name="T8" fmla="*/ 11 w 11"/>
                    <a:gd name="T9" fmla="*/ 4 h 5"/>
                  </a:gdLst>
                  <a:ahLst/>
                  <a:cxnLst>
                    <a:cxn ang="0">
                      <a:pos x="T0" y="T1"/>
                    </a:cxn>
                    <a:cxn ang="0">
                      <a:pos x="T2" y="T3"/>
                    </a:cxn>
                    <a:cxn ang="0">
                      <a:pos x="T4" y="T5"/>
                    </a:cxn>
                    <a:cxn ang="0">
                      <a:pos x="T6" y="T7"/>
                    </a:cxn>
                    <a:cxn ang="0">
                      <a:pos x="T8" y="T9"/>
                    </a:cxn>
                  </a:cxnLst>
                  <a:rect l="0" t="0" r="r" b="b"/>
                  <a:pathLst>
                    <a:path w="11" h="5">
                      <a:moveTo>
                        <a:pt x="11" y="4"/>
                      </a:moveTo>
                      <a:cubicBezTo>
                        <a:pt x="9" y="3"/>
                        <a:pt x="9" y="3"/>
                        <a:pt x="9" y="3"/>
                      </a:cubicBezTo>
                      <a:cubicBezTo>
                        <a:pt x="5" y="3"/>
                        <a:pt x="3" y="1"/>
                        <a:pt x="0" y="0"/>
                      </a:cubicBezTo>
                      <a:cubicBezTo>
                        <a:pt x="2" y="3"/>
                        <a:pt x="7" y="3"/>
                        <a:pt x="11" y="5"/>
                      </a:cubicBezTo>
                      <a:lnTo>
                        <a:pt x="11"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3784"/>
                <p:cNvSpPr/>
                <p:nvPr/>
              </p:nvSpPr>
              <p:spPr bwMode="auto">
                <a:xfrm>
                  <a:off x="7070726" y="3249613"/>
                  <a:ext cx="3175" cy="1588"/>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1"/>
                        <a:pt x="2"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3785"/>
                <p:cNvSpPr/>
                <p:nvPr/>
              </p:nvSpPr>
              <p:spPr bwMode="auto">
                <a:xfrm>
                  <a:off x="7077076" y="3230563"/>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3786"/>
                <p:cNvSpPr/>
                <p:nvPr/>
              </p:nvSpPr>
              <p:spPr bwMode="auto">
                <a:xfrm>
                  <a:off x="7069138" y="3230563"/>
                  <a:ext cx="3175" cy="1588"/>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3787"/>
                <p:cNvSpPr/>
                <p:nvPr/>
              </p:nvSpPr>
              <p:spPr bwMode="auto">
                <a:xfrm>
                  <a:off x="7059613" y="3225801"/>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3788"/>
                <p:cNvSpPr/>
                <p:nvPr/>
              </p:nvSpPr>
              <p:spPr bwMode="auto">
                <a:xfrm>
                  <a:off x="7054851" y="3217863"/>
                  <a:ext cx="3175" cy="3175"/>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1"/>
                        <a:pt x="1" y="2"/>
                        <a:pt x="2"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3789"/>
                <p:cNvSpPr/>
                <p:nvPr/>
              </p:nvSpPr>
              <p:spPr bwMode="auto">
                <a:xfrm>
                  <a:off x="7059613" y="3216276"/>
                  <a:ext cx="3175" cy="1588"/>
                </a:xfrm>
                <a:custGeom>
                  <a:avLst/>
                  <a:gdLst>
                    <a:gd name="T0" fmla="*/ 1 w 2"/>
                    <a:gd name="T1" fmla="*/ 0 h 2"/>
                    <a:gd name="T2" fmla="*/ 1 w 2"/>
                    <a:gd name="T3" fmla="*/ 2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2"/>
                        <a:pt x="1" y="2"/>
                      </a:cubicBezTo>
                      <a:cubicBezTo>
                        <a:pt x="2" y="0"/>
                        <a:pt x="2" y="0"/>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3790"/>
                <p:cNvSpPr/>
                <p:nvPr/>
              </p:nvSpPr>
              <p:spPr bwMode="auto">
                <a:xfrm>
                  <a:off x="7056438" y="3214688"/>
                  <a:ext cx="1588" cy="158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3791"/>
                <p:cNvSpPr/>
                <p:nvPr/>
              </p:nvSpPr>
              <p:spPr bwMode="auto">
                <a:xfrm>
                  <a:off x="7050088" y="3213101"/>
                  <a:ext cx="1588" cy="1588"/>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3792"/>
                <p:cNvSpPr/>
                <p:nvPr/>
              </p:nvSpPr>
              <p:spPr bwMode="auto">
                <a:xfrm>
                  <a:off x="7056438" y="3209926"/>
                  <a:ext cx="1588" cy="1588"/>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3793"/>
                <p:cNvSpPr/>
                <p:nvPr/>
              </p:nvSpPr>
              <p:spPr bwMode="auto">
                <a:xfrm>
                  <a:off x="7058026" y="3206751"/>
                  <a:ext cx="3175" cy="3175"/>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3794"/>
                <p:cNvSpPr/>
                <p:nvPr/>
              </p:nvSpPr>
              <p:spPr bwMode="auto">
                <a:xfrm>
                  <a:off x="7054851" y="3203576"/>
                  <a:ext cx="4763" cy="3175"/>
                </a:xfrm>
                <a:custGeom>
                  <a:avLst/>
                  <a:gdLst>
                    <a:gd name="T0" fmla="*/ 0 w 3"/>
                    <a:gd name="T1" fmla="*/ 1 h 2"/>
                    <a:gd name="T2" fmla="*/ 1 w 3"/>
                    <a:gd name="T3" fmla="*/ 2 h 2"/>
                    <a:gd name="T4" fmla="*/ 3 w 3"/>
                    <a:gd name="T5" fmla="*/ 1 h 2"/>
                    <a:gd name="T6" fmla="*/ 0 w 3"/>
                    <a:gd name="T7" fmla="*/ 1 h 2"/>
                  </a:gdLst>
                  <a:ahLst/>
                  <a:cxnLst>
                    <a:cxn ang="0">
                      <a:pos x="T0" y="T1"/>
                    </a:cxn>
                    <a:cxn ang="0">
                      <a:pos x="T2" y="T3"/>
                    </a:cxn>
                    <a:cxn ang="0">
                      <a:pos x="T4" y="T5"/>
                    </a:cxn>
                    <a:cxn ang="0">
                      <a:pos x="T6" y="T7"/>
                    </a:cxn>
                  </a:cxnLst>
                  <a:rect l="0" t="0" r="r" b="b"/>
                  <a:pathLst>
                    <a:path w="3" h="2">
                      <a:moveTo>
                        <a:pt x="0" y="1"/>
                      </a:moveTo>
                      <a:cubicBezTo>
                        <a:pt x="1" y="2"/>
                        <a:pt x="1" y="2"/>
                        <a:pt x="1" y="2"/>
                      </a:cubicBezTo>
                      <a:cubicBezTo>
                        <a:pt x="1" y="1"/>
                        <a:pt x="2" y="0"/>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3795"/>
                <p:cNvSpPr/>
                <p:nvPr/>
              </p:nvSpPr>
              <p:spPr bwMode="auto">
                <a:xfrm>
                  <a:off x="7069138" y="3203576"/>
                  <a:ext cx="1588" cy="0"/>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3796"/>
                <p:cNvSpPr/>
                <p:nvPr/>
              </p:nvSpPr>
              <p:spPr bwMode="auto">
                <a:xfrm>
                  <a:off x="7053263" y="3200401"/>
                  <a:ext cx="1588" cy="3175"/>
                </a:xfrm>
                <a:custGeom>
                  <a:avLst/>
                  <a:gdLst>
                    <a:gd name="T0" fmla="*/ 0 w 1"/>
                    <a:gd name="T1" fmla="*/ 1 h 2"/>
                    <a:gd name="T2" fmla="*/ 1 w 1"/>
                    <a:gd name="T3" fmla="*/ 1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3797"/>
                <p:cNvSpPr/>
                <p:nvPr/>
              </p:nvSpPr>
              <p:spPr bwMode="auto">
                <a:xfrm>
                  <a:off x="7026276" y="3181351"/>
                  <a:ext cx="11113" cy="12700"/>
                </a:xfrm>
                <a:custGeom>
                  <a:avLst/>
                  <a:gdLst>
                    <a:gd name="T0" fmla="*/ 0 w 8"/>
                    <a:gd name="T1" fmla="*/ 1 h 9"/>
                    <a:gd name="T2" fmla="*/ 6 w 8"/>
                    <a:gd name="T3" fmla="*/ 6 h 9"/>
                    <a:gd name="T4" fmla="*/ 5 w 8"/>
                    <a:gd name="T5" fmla="*/ 8 h 9"/>
                    <a:gd name="T6" fmla="*/ 8 w 8"/>
                    <a:gd name="T7" fmla="*/ 9 h 9"/>
                    <a:gd name="T8" fmla="*/ 1 w 8"/>
                    <a:gd name="T9" fmla="*/ 0 h 9"/>
                    <a:gd name="T10" fmla="*/ 0 w 8"/>
                    <a:gd name="T11" fmla="*/ 1 h 9"/>
                  </a:gdLst>
                  <a:ahLst/>
                  <a:cxnLst>
                    <a:cxn ang="0">
                      <a:pos x="T0" y="T1"/>
                    </a:cxn>
                    <a:cxn ang="0">
                      <a:pos x="T2" y="T3"/>
                    </a:cxn>
                    <a:cxn ang="0">
                      <a:pos x="T4" y="T5"/>
                    </a:cxn>
                    <a:cxn ang="0">
                      <a:pos x="T6" y="T7"/>
                    </a:cxn>
                    <a:cxn ang="0">
                      <a:pos x="T8" y="T9"/>
                    </a:cxn>
                    <a:cxn ang="0">
                      <a:pos x="T10" y="T11"/>
                    </a:cxn>
                  </a:cxnLst>
                  <a:rect l="0" t="0" r="r" b="b"/>
                  <a:pathLst>
                    <a:path w="8" h="9">
                      <a:moveTo>
                        <a:pt x="0" y="1"/>
                      </a:moveTo>
                      <a:cubicBezTo>
                        <a:pt x="3" y="3"/>
                        <a:pt x="3" y="6"/>
                        <a:pt x="6" y="6"/>
                      </a:cubicBezTo>
                      <a:cubicBezTo>
                        <a:pt x="5" y="8"/>
                        <a:pt x="5" y="8"/>
                        <a:pt x="5" y="8"/>
                      </a:cubicBezTo>
                      <a:cubicBezTo>
                        <a:pt x="8" y="9"/>
                        <a:pt x="8" y="9"/>
                        <a:pt x="8" y="9"/>
                      </a:cubicBezTo>
                      <a:cubicBezTo>
                        <a:pt x="7" y="6"/>
                        <a:pt x="2" y="4"/>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3798"/>
                <p:cNvSpPr/>
                <p:nvPr/>
              </p:nvSpPr>
              <p:spPr bwMode="auto">
                <a:xfrm>
                  <a:off x="7043738" y="3187701"/>
                  <a:ext cx="1588" cy="317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3799"/>
                <p:cNvSpPr/>
                <p:nvPr/>
              </p:nvSpPr>
              <p:spPr bwMode="auto">
                <a:xfrm>
                  <a:off x="7499351" y="3122613"/>
                  <a:ext cx="1588" cy="4763"/>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1" y="2"/>
                        <a:pt x="2" y="1"/>
                        <a:pt x="2" y="0"/>
                      </a:cubicBezTo>
                      <a:cubicBezTo>
                        <a:pt x="2" y="1"/>
                        <a:pt x="0"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3800"/>
                <p:cNvSpPr/>
                <p:nvPr/>
              </p:nvSpPr>
              <p:spPr bwMode="auto">
                <a:xfrm>
                  <a:off x="7023101" y="3179763"/>
                  <a:ext cx="3175" cy="1588"/>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1" y="0"/>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3801"/>
                <p:cNvSpPr/>
                <p:nvPr/>
              </p:nvSpPr>
              <p:spPr bwMode="auto">
                <a:xfrm>
                  <a:off x="7016751" y="3167063"/>
                  <a:ext cx="7938" cy="11113"/>
                </a:xfrm>
                <a:custGeom>
                  <a:avLst/>
                  <a:gdLst>
                    <a:gd name="T0" fmla="*/ 4 w 5"/>
                    <a:gd name="T1" fmla="*/ 8 h 8"/>
                    <a:gd name="T2" fmla="*/ 5 w 5"/>
                    <a:gd name="T3" fmla="*/ 7 h 8"/>
                    <a:gd name="T4" fmla="*/ 0 w 5"/>
                    <a:gd name="T5" fmla="*/ 0 h 8"/>
                    <a:gd name="T6" fmla="*/ 4 w 5"/>
                    <a:gd name="T7" fmla="*/ 8 h 8"/>
                  </a:gdLst>
                  <a:ahLst/>
                  <a:cxnLst>
                    <a:cxn ang="0">
                      <a:pos x="T0" y="T1"/>
                    </a:cxn>
                    <a:cxn ang="0">
                      <a:pos x="T2" y="T3"/>
                    </a:cxn>
                    <a:cxn ang="0">
                      <a:pos x="T4" y="T5"/>
                    </a:cxn>
                    <a:cxn ang="0">
                      <a:pos x="T6" y="T7"/>
                    </a:cxn>
                  </a:cxnLst>
                  <a:rect l="0" t="0" r="r" b="b"/>
                  <a:pathLst>
                    <a:path w="5" h="8">
                      <a:moveTo>
                        <a:pt x="4" y="8"/>
                      </a:moveTo>
                      <a:cubicBezTo>
                        <a:pt x="5" y="7"/>
                        <a:pt x="5" y="7"/>
                        <a:pt x="5" y="7"/>
                      </a:cubicBezTo>
                      <a:cubicBezTo>
                        <a:pt x="0" y="0"/>
                        <a:pt x="0" y="0"/>
                        <a:pt x="0" y="0"/>
                      </a:cubicBezTo>
                      <a:cubicBezTo>
                        <a:pt x="1" y="3"/>
                        <a:pt x="2" y="6"/>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3802"/>
                <p:cNvSpPr/>
                <p:nvPr/>
              </p:nvSpPr>
              <p:spPr bwMode="auto">
                <a:xfrm>
                  <a:off x="7032626" y="3170238"/>
                  <a:ext cx="4763" cy="3175"/>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1" y="1"/>
                        <a:pt x="3" y="0"/>
                        <a:pt x="2" y="0"/>
                      </a:cubicBezTo>
                      <a:cubicBezTo>
                        <a:pt x="2" y="1"/>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3803"/>
                <p:cNvSpPr/>
                <p:nvPr/>
              </p:nvSpPr>
              <p:spPr bwMode="auto">
                <a:xfrm>
                  <a:off x="7029451" y="3163888"/>
                  <a:ext cx="4763" cy="4763"/>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0" y="0"/>
                        <a:pt x="0" y="0"/>
                        <a:pt x="0" y="0"/>
                      </a:cubicBezTo>
                      <a:cubicBezTo>
                        <a:pt x="0" y="2"/>
                        <a:pt x="2" y="3"/>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3804"/>
                <p:cNvSpPr/>
                <p:nvPr/>
              </p:nvSpPr>
              <p:spPr bwMode="auto">
                <a:xfrm>
                  <a:off x="7504113" y="3105151"/>
                  <a:ext cx="3175" cy="1588"/>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3805"/>
                <p:cNvSpPr/>
                <p:nvPr/>
              </p:nvSpPr>
              <p:spPr bwMode="auto">
                <a:xfrm>
                  <a:off x="7002463" y="3170238"/>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3806"/>
                <p:cNvSpPr/>
                <p:nvPr/>
              </p:nvSpPr>
              <p:spPr bwMode="auto">
                <a:xfrm>
                  <a:off x="7026276" y="3159126"/>
                  <a:ext cx="1588" cy="317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2"/>
                        <a:pt x="1" y="2"/>
                        <a:pt x="1" y="2"/>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3807"/>
                <p:cNvSpPr/>
                <p:nvPr/>
              </p:nvSpPr>
              <p:spPr bwMode="auto">
                <a:xfrm>
                  <a:off x="7507288" y="3092451"/>
                  <a:ext cx="1588" cy="6350"/>
                </a:xfrm>
                <a:custGeom>
                  <a:avLst/>
                  <a:gdLst>
                    <a:gd name="T0" fmla="*/ 1 w 1"/>
                    <a:gd name="T1" fmla="*/ 4 h 4"/>
                    <a:gd name="T2" fmla="*/ 1 w 1"/>
                    <a:gd name="T3" fmla="*/ 0 h 4"/>
                    <a:gd name="T4" fmla="*/ 1 w 1"/>
                    <a:gd name="T5" fmla="*/ 1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1" y="1"/>
                        <a:pt x="1" y="1"/>
                        <a:pt x="1" y="1"/>
                      </a:cubicBezTo>
                      <a:cubicBezTo>
                        <a:pt x="1"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3808"/>
                <p:cNvSpPr/>
                <p:nvPr/>
              </p:nvSpPr>
              <p:spPr bwMode="auto">
                <a:xfrm>
                  <a:off x="7508876" y="3082926"/>
                  <a:ext cx="3175" cy="7938"/>
                </a:xfrm>
                <a:custGeom>
                  <a:avLst/>
                  <a:gdLst>
                    <a:gd name="T0" fmla="*/ 1 w 3"/>
                    <a:gd name="T1" fmla="*/ 6 h 6"/>
                    <a:gd name="T2" fmla="*/ 2 w 3"/>
                    <a:gd name="T3" fmla="*/ 0 h 6"/>
                    <a:gd name="T4" fmla="*/ 1 w 3"/>
                    <a:gd name="T5" fmla="*/ 6 h 6"/>
                  </a:gdLst>
                  <a:ahLst/>
                  <a:cxnLst>
                    <a:cxn ang="0">
                      <a:pos x="T0" y="T1"/>
                    </a:cxn>
                    <a:cxn ang="0">
                      <a:pos x="T2" y="T3"/>
                    </a:cxn>
                    <a:cxn ang="0">
                      <a:pos x="T4" y="T5"/>
                    </a:cxn>
                  </a:cxnLst>
                  <a:rect l="0" t="0" r="r" b="b"/>
                  <a:pathLst>
                    <a:path w="3" h="6">
                      <a:moveTo>
                        <a:pt x="1" y="6"/>
                      </a:moveTo>
                      <a:cubicBezTo>
                        <a:pt x="2" y="5"/>
                        <a:pt x="3" y="1"/>
                        <a:pt x="2" y="0"/>
                      </a:cubicBezTo>
                      <a:cubicBezTo>
                        <a:pt x="2" y="2"/>
                        <a:pt x="0" y="4"/>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3809"/>
                <p:cNvSpPr/>
                <p:nvPr/>
              </p:nvSpPr>
              <p:spPr bwMode="auto">
                <a:xfrm>
                  <a:off x="6994526" y="3143251"/>
                  <a:ext cx="3175" cy="4763"/>
                </a:xfrm>
                <a:custGeom>
                  <a:avLst/>
                  <a:gdLst>
                    <a:gd name="T0" fmla="*/ 2 w 2"/>
                    <a:gd name="T1" fmla="*/ 3 h 3"/>
                    <a:gd name="T2" fmla="*/ 2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cubicBezTo>
                        <a:pt x="2" y="1"/>
                        <a:pt x="2" y="1"/>
                        <a:pt x="2" y="1"/>
                      </a:cubicBezTo>
                      <a:cubicBezTo>
                        <a:pt x="1" y="0"/>
                        <a:pt x="0" y="0"/>
                        <a:pt x="0" y="0"/>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3810"/>
                <p:cNvSpPr/>
                <p:nvPr/>
              </p:nvSpPr>
              <p:spPr bwMode="auto">
                <a:xfrm>
                  <a:off x="7005638" y="3128963"/>
                  <a:ext cx="3175" cy="6350"/>
                </a:xfrm>
                <a:custGeom>
                  <a:avLst/>
                  <a:gdLst>
                    <a:gd name="T0" fmla="*/ 1 w 2"/>
                    <a:gd name="T1" fmla="*/ 2 h 4"/>
                    <a:gd name="T2" fmla="*/ 0 w 2"/>
                    <a:gd name="T3" fmla="*/ 0 h 4"/>
                    <a:gd name="T4" fmla="*/ 0 w 2"/>
                    <a:gd name="T5" fmla="*/ 4 h 4"/>
                    <a:gd name="T6" fmla="*/ 1 w 2"/>
                    <a:gd name="T7" fmla="*/ 2 h 4"/>
                  </a:gdLst>
                  <a:ahLst/>
                  <a:cxnLst>
                    <a:cxn ang="0">
                      <a:pos x="T0" y="T1"/>
                    </a:cxn>
                    <a:cxn ang="0">
                      <a:pos x="T2" y="T3"/>
                    </a:cxn>
                    <a:cxn ang="0">
                      <a:pos x="T4" y="T5"/>
                    </a:cxn>
                    <a:cxn ang="0">
                      <a:pos x="T6" y="T7"/>
                    </a:cxn>
                  </a:cxnLst>
                  <a:rect l="0" t="0" r="r" b="b"/>
                  <a:pathLst>
                    <a:path w="2" h="4">
                      <a:moveTo>
                        <a:pt x="1" y="2"/>
                      </a:moveTo>
                      <a:cubicBezTo>
                        <a:pt x="2" y="1"/>
                        <a:pt x="0" y="1"/>
                        <a:pt x="0" y="0"/>
                      </a:cubicBezTo>
                      <a:cubicBezTo>
                        <a:pt x="0" y="2"/>
                        <a:pt x="1" y="3"/>
                        <a:pt x="0" y="4"/>
                      </a:cubicBezTo>
                      <a:cubicBezTo>
                        <a:pt x="1" y="4"/>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3811"/>
                <p:cNvSpPr/>
                <p:nvPr/>
              </p:nvSpPr>
              <p:spPr bwMode="auto">
                <a:xfrm>
                  <a:off x="7008813" y="3122613"/>
                  <a:ext cx="3175" cy="6350"/>
                </a:xfrm>
                <a:custGeom>
                  <a:avLst/>
                  <a:gdLst>
                    <a:gd name="T0" fmla="*/ 2 w 2"/>
                    <a:gd name="T1" fmla="*/ 5 h 5"/>
                    <a:gd name="T2" fmla="*/ 0 w 2"/>
                    <a:gd name="T3" fmla="*/ 0 h 5"/>
                    <a:gd name="T4" fmla="*/ 2 w 2"/>
                    <a:gd name="T5" fmla="*/ 5 h 5"/>
                  </a:gdLst>
                  <a:ahLst/>
                  <a:cxnLst>
                    <a:cxn ang="0">
                      <a:pos x="T0" y="T1"/>
                    </a:cxn>
                    <a:cxn ang="0">
                      <a:pos x="T2" y="T3"/>
                    </a:cxn>
                    <a:cxn ang="0">
                      <a:pos x="T4" y="T5"/>
                    </a:cxn>
                  </a:cxnLst>
                  <a:rect l="0" t="0" r="r" b="b"/>
                  <a:pathLst>
                    <a:path w="2" h="5">
                      <a:moveTo>
                        <a:pt x="2" y="5"/>
                      </a:moveTo>
                      <a:cubicBezTo>
                        <a:pt x="2" y="3"/>
                        <a:pt x="1" y="1"/>
                        <a:pt x="0" y="0"/>
                      </a:cubicBezTo>
                      <a:cubicBezTo>
                        <a:pt x="0" y="2"/>
                        <a:pt x="2" y="3"/>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3812"/>
                <p:cNvSpPr/>
                <p:nvPr/>
              </p:nvSpPr>
              <p:spPr bwMode="auto">
                <a:xfrm>
                  <a:off x="6950076" y="3133726"/>
                  <a:ext cx="3175" cy="3175"/>
                </a:xfrm>
                <a:custGeom>
                  <a:avLst/>
                  <a:gdLst>
                    <a:gd name="T0" fmla="*/ 0 w 2"/>
                    <a:gd name="T1" fmla="*/ 0 h 2"/>
                    <a:gd name="T2" fmla="*/ 0 w 2"/>
                    <a:gd name="T3" fmla="*/ 1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1" y="2"/>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3813"/>
                <p:cNvSpPr/>
                <p:nvPr/>
              </p:nvSpPr>
              <p:spPr bwMode="auto">
                <a:xfrm>
                  <a:off x="6999288" y="312420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3814"/>
                <p:cNvSpPr/>
                <p:nvPr/>
              </p:nvSpPr>
              <p:spPr bwMode="auto">
                <a:xfrm>
                  <a:off x="6999288" y="3124201"/>
                  <a:ext cx="1588" cy="1588"/>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3815"/>
                <p:cNvSpPr/>
                <p:nvPr/>
              </p:nvSpPr>
              <p:spPr bwMode="auto">
                <a:xfrm>
                  <a:off x="7002463" y="3111501"/>
                  <a:ext cx="6350" cy="9525"/>
                </a:xfrm>
                <a:custGeom>
                  <a:avLst/>
                  <a:gdLst>
                    <a:gd name="T0" fmla="*/ 0 w 4"/>
                    <a:gd name="T1" fmla="*/ 0 h 7"/>
                    <a:gd name="T2" fmla="*/ 0 w 4"/>
                    <a:gd name="T3" fmla="*/ 0 h 7"/>
                    <a:gd name="T4" fmla="*/ 1 w 4"/>
                    <a:gd name="T5" fmla="*/ 3 h 7"/>
                    <a:gd name="T6" fmla="*/ 2 w 4"/>
                    <a:gd name="T7" fmla="*/ 4 h 7"/>
                    <a:gd name="T8" fmla="*/ 4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0" y="0"/>
                        <a:pt x="0" y="0"/>
                        <a:pt x="0" y="0"/>
                      </a:cubicBezTo>
                      <a:cubicBezTo>
                        <a:pt x="0" y="1"/>
                        <a:pt x="1" y="3"/>
                        <a:pt x="1" y="3"/>
                      </a:cubicBezTo>
                      <a:cubicBezTo>
                        <a:pt x="2" y="3"/>
                        <a:pt x="2" y="4"/>
                        <a:pt x="2" y="4"/>
                      </a:cubicBezTo>
                      <a:cubicBezTo>
                        <a:pt x="1" y="5"/>
                        <a:pt x="2" y="7"/>
                        <a:pt x="4" y="7"/>
                      </a:cubicBezTo>
                      <a:cubicBezTo>
                        <a:pt x="3" y="5"/>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Rectangle 3816"/>
                <p:cNvSpPr>
                  <a:spLocks noChangeArrowheads="1"/>
                </p:cNvSpPr>
                <p:nvPr/>
              </p:nvSpPr>
              <p:spPr bwMode="auto">
                <a:xfrm>
                  <a:off x="6950076" y="312737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3817"/>
                <p:cNvSpPr/>
                <p:nvPr/>
              </p:nvSpPr>
              <p:spPr bwMode="auto">
                <a:xfrm>
                  <a:off x="7516813" y="3052763"/>
                  <a:ext cx="1588"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3818"/>
                <p:cNvSpPr/>
                <p:nvPr/>
              </p:nvSpPr>
              <p:spPr bwMode="auto">
                <a:xfrm>
                  <a:off x="6943726" y="3121026"/>
                  <a:ext cx="3175" cy="3175"/>
                </a:xfrm>
                <a:custGeom>
                  <a:avLst/>
                  <a:gdLst>
                    <a:gd name="T0" fmla="*/ 1 w 2"/>
                    <a:gd name="T1" fmla="*/ 2 h 2"/>
                    <a:gd name="T2" fmla="*/ 2 w 2"/>
                    <a:gd name="T3" fmla="*/ 2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2"/>
                        <a:pt x="2" y="2"/>
                      </a:cubicBezTo>
                      <a:cubicBezTo>
                        <a:pt x="2" y="0"/>
                        <a:pt x="2" y="0"/>
                        <a:pt x="2"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3819"/>
                <p:cNvSpPr/>
                <p:nvPr/>
              </p:nvSpPr>
              <p:spPr bwMode="auto">
                <a:xfrm>
                  <a:off x="6999288" y="3103563"/>
                  <a:ext cx="3175" cy="6350"/>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0" y="2"/>
                        <a:pt x="2" y="3"/>
                        <a:pt x="2" y="4"/>
                      </a:cubicBezTo>
                      <a:cubicBezTo>
                        <a:pt x="2" y="2"/>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3820"/>
                <p:cNvSpPr/>
                <p:nvPr/>
              </p:nvSpPr>
              <p:spPr bwMode="auto">
                <a:xfrm>
                  <a:off x="6999288" y="3100388"/>
                  <a:ext cx="1588" cy="317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3821"/>
                <p:cNvSpPr/>
                <p:nvPr/>
              </p:nvSpPr>
              <p:spPr bwMode="auto">
                <a:xfrm>
                  <a:off x="6999288" y="3097213"/>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3822"/>
                <p:cNvSpPr/>
                <p:nvPr/>
              </p:nvSpPr>
              <p:spPr bwMode="auto">
                <a:xfrm>
                  <a:off x="6994526" y="3095626"/>
                  <a:ext cx="1588" cy="3175"/>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3824"/>
                <p:cNvSpPr/>
                <p:nvPr/>
              </p:nvSpPr>
              <p:spPr bwMode="auto">
                <a:xfrm>
                  <a:off x="6999289" y="3084514"/>
                  <a:ext cx="1588" cy="317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3825"/>
                <p:cNvSpPr/>
                <p:nvPr/>
              </p:nvSpPr>
              <p:spPr bwMode="auto">
                <a:xfrm>
                  <a:off x="6943726" y="3038476"/>
                  <a:ext cx="4763" cy="39688"/>
                </a:xfrm>
                <a:custGeom>
                  <a:avLst/>
                  <a:gdLst>
                    <a:gd name="T0" fmla="*/ 1 w 3"/>
                    <a:gd name="T1" fmla="*/ 0 h 29"/>
                    <a:gd name="T2" fmla="*/ 3 w 3"/>
                    <a:gd name="T3" fmla="*/ 29 h 29"/>
                    <a:gd name="T4" fmla="*/ 1 w 3"/>
                    <a:gd name="T5" fmla="*/ 0 h 29"/>
                  </a:gdLst>
                  <a:ahLst/>
                  <a:cxnLst>
                    <a:cxn ang="0">
                      <a:pos x="T0" y="T1"/>
                    </a:cxn>
                    <a:cxn ang="0">
                      <a:pos x="T2" y="T3"/>
                    </a:cxn>
                    <a:cxn ang="0">
                      <a:pos x="T4" y="T5"/>
                    </a:cxn>
                  </a:cxnLst>
                  <a:rect l="0" t="0" r="r" b="b"/>
                  <a:pathLst>
                    <a:path w="3" h="29">
                      <a:moveTo>
                        <a:pt x="1" y="0"/>
                      </a:moveTo>
                      <a:cubicBezTo>
                        <a:pt x="0" y="11"/>
                        <a:pt x="3" y="20"/>
                        <a:pt x="3" y="29"/>
                      </a:cubicBezTo>
                      <a:cubicBezTo>
                        <a:pt x="3" y="20"/>
                        <a:pt x="2" y="9"/>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3826"/>
                <p:cNvSpPr/>
                <p:nvPr/>
              </p:nvSpPr>
              <p:spPr bwMode="auto">
                <a:xfrm>
                  <a:off x="6997701" y="3065464"/>
                  <a:ext cx="1588" cy="158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3827"/>
                <p:cNvSpPr/>
                <p:nvPr/>
              </p:nvSpPr>
              <p:spPr bwMode="auto">
                <a:xfrm>
                  <a:off x="6997701" y="3063876"/>
                  <a:ext cx="1588" cy="1588"/>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3828"/>
                <p:cNvSpPr/>
                <p:nvPr/>
              </p:nvSpPr>
              <p:spPr bwMode="auto">
                <a:xfrm>
                  <a:off x="6999289" y="3028951"/>
                  <a:ext cx="3175" cy="4763"/>
                </a:xfrm>
                <a:custGeom>
                  <a:avLst/>
                  <a:gdLst>
                    <a:gd name="T0" fmla="*/ 0 w 2"/>
                    <a:gd name="T1" fmla="*/ 3 h 3"/>
                    <a:gd name="T2" fmla="*/ 2 w 2"/>
                    <a:gd name="T3" fmla="*/ 3 h 3"/>
                    <a:gd name="T4" fmla="*/ 2 w 2"/>
                    <a:gd name="T5" fmla="*/ 0 h 3"/>
                    <a:gd name="T6" fmla="*/ 1 w 2"/>
                    <a:gd name="T7" fmla="*/ 1 h 3"/>
                    <a:gd name="T8" fmla="*/ 1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cubicBezTo>
                        <a:pt x="2" y="3"/>
                        <a:pt x="2" y="3"/>
                        <a:pt x="2" y="3"/>
                      </a:cubicBezTo>
                      <a:cubicBezTo>
                        <a:pt x="2" y="2"/>
                        <a:pt x="2" y="1"/>
                        <a:pt x="2" y="0"/>
                      </a:cubicBezTo>
                      <a:cubicBezTo>
                        <a:pt x="1" y="1"/>
                        <a:pt x="1" y="1"/>
                        <a:pt x="1" y="1"/>
                      </a:cubicBezTo>
                      <a:cubicBezTo>
                        <a:pt x="1" y="0"/>
                        <a:pt x="1" y="0"/>
                        <a:pt x="1"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3829"/>
                <p:cNvSpPr/>
                <p:nvPr/>
              </p:nvSpPr>
              <p:spPr bwMode="auto">
                <a:xfrm>
                  <a:off x="6945314" y="3025776"/>
                  <a:ext cx="1588" cy="6350"/>
                </a:xfrm>
                <a:custGeom>
                  <a:avLst/>
                  <a:gdLst>
                    <a:gd name="T0" fmla="*/ 1 w 1"/>
                    <a:gd name="T1" fmla="*/ 0 h 4"/>
                    <a:gd name="T2" fmla="*/ 0 w 1"/>
                    <a:gd name="T3" fmla="*/ 1 h 4"/>
                    <a:gd name="T4" fmla="*/ 0 w 1"/>
                    <a:gd name="T5" fmla="*/ 4 h 4"/>
                    <a:gd name="T6" fmla="*/ 1 w 1"/>
                    <a:gd name="T7" fmla="*/ 0 h 4"/>
                  </a:gdLst>
                  <a:ahLst/>
                  <a:cxnLst>
                    <a:cxn ang="0">
                      <a:pos x="T0" y="T1"/>
                    </a:cxn>
                    <a:cxn ang="0">
                      <a:pos x="T2" y="T3"/>
                    </a:cxn>
                    <a:cxn ang="0">
                      <a:pos x="T4" y="T5"/>
                    </a:cxn>
                    <a:cxn ang="0">
                      <a:pos x="T6" y="T7"/>
                    </a:cxn>
                  </a:cxnLst>
                  <a:rect l="0" t="0" r="r" b="b"/>
                  <a:pathLst>
                    <a:path w="1" h="4">
                      <a:moveTo>
                        <a:pt x="1" y="0"/>
                      </a:moveTo>
                      <a:lnTo>
                        <a:pt x="0" y="1"/>
                      </a:lnTo>
                      <a:lnTo>
                        <a:pt x="0" y="4"/>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3830"/>
                <p:cNvSpPr/>
                <p:nvPr/>
              </p:nvSpPr>
              <p:spPr bwMode="auto">
                <a:xfrm>
                  <a:off x="6999289" y="3014664"/>
                  <a:ext cx="0" cy="3175"/>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1" y="3"/>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3831"/>
                <p:cNvSpPr/>
                <p:nvPr/>
              </p:nvSpPr>
              <p:spPr bwMode="auto">
                <a:xfrm>
                  <a:off x="7008814" y="2944814"/>
                  <a:ext cx="20638" cy="41275"/>
                </a:xfrm>
                <a:custGeom>
                  <a:avLst/>
                  <a:gdLst>
                    <a:gd name="T0" fmla="*/ 3 w 15"/>
                    <a:gd name="T1" fmla="*/ 24 h 29"/>
                    <a:gd name="T2" fmla="*/ 2 w 15"/>
                    <a:gd name="T3" fmla="*/ 29 h 29"/>
                    <a:gd name="T4" fmla="*/ 4 w 15"/>
                    <a:gd name="T5" fmla="*/ 24 h 29"/>
                    <a:gd name="T6" fmla="*/ 7 w 15"/>
                    <a:gd name="T7" fmla="*/ 15 h 29"/>
                    <a:gd name="T8" fmla="*/ 11 w 15"/>
                    <a:gd name="T9" fmla="*/ 7 h 29"/>
                    <a:gd name="T10" fmla="*/ 13 w 15"/>
                    <a:gd name="T11" fmla="*/ 5 h 29"/>
                    <a:gd name="T12" fmla="*/ 12 w 15"/>
                    <a:gd name="T13" fmla="*/ 3 h 29"/>
                    <a:gd name="T14" fmla="*/ 14 w 15"/>
                    <a:gd name="T15" fmla="*/ 2 h 29"/>
                    <a:gd name="T16" fmla="*/ 14 w 15"/>
                    <a:gd name="T17" fmla="*/ 3 h 29"/>
                    <a:gd name="T18" fmla="*/ 14 w 15"/>
                    <a:gd name="T19" fmla="*/ 0 h 29"/>
                    <a:gd name="T20" fmla="*/ 11 w 15"/>
                    <a:gd name="T21" fmla="*/ 6 h 29"/>
                    <a:gd name="T22" fmla="*/ 7 w 15"/>
                    <a:gd name="T23" fmla="*/ 14 h 29"/>
                    <a:gd name="T24" fmla="*/ 6 w 15"/>
                    <a:gd name="T25" fmla="*/ 14 h 29"/>
                    <a:gd name="T26" fmla="*/ 3 w 15"/>
                    <a:gd name="T2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9">
                      <a:moveTo>
                        <a:pt x="3" y="24"/>
                      </a:moveTo>
                      <a:cubicBezTo>
                        <a:pt x="2" y="26"/>
                        <a:pt x="1" y="28"/>
                        <a:pt x="2" y="29"/>
                      </a:cubicBezTo>
                      <a:cubicBezTo>
                        <a:pt x="5" y="28"/>
                        <a:pt x="0" y="25"/>
                        <a:pt x="4" y="24"/>
                      </a:cubicBezTo>
                      <a:cubicBezTo>
                        <a:pt x="4" y="20"/>
                        <a:pt x="8" y="17"/>
                        <a:pt x="7" y="15"/>
                      </a:cubicBezTo>
                      <a:cubicBezTo>
                        <a:pt x="10" y="13"/>
                        <a:pt x="9" y="10"/>
                        <a:pt x="11" y="7"/>
                      </a:cubicBezTo>
                      <a:cubicBezTo>
                        <a:pt x="14" y="7"/>
                        <a:pt x="10" y="4"/>
                        <a:pt x="13" y="5"/>
                      </a:cubicBezTo>
                      <a:cubicBezTo>
                        <a:pt x="12" y="3"/>
                        <a:pt x="12" y="3"/>
                        <a:pt x="12" y="3"/>
                      </a:cubicBezTo>
                      <a:cubicBezTo>
                        <a:pt x="13" y="3"/>
                        <a:pt x="12" y="2"/>
                        <a:pt x="14" y="2"/>
                      </a:cubicBezTo>
                      <a:cubicBezTo>
                        <a:pt x="14" y="3"/>
                        <a:pt x="14" y="3"/>
                        <a:pt x="14" y="3"/>
                      </a:cubicBezTo>
                      <a:cubicBezTo>
                        <a:pt x="15" y="2"/>
                        <a:pt x="14" y="1"/>
                        <a:pt x="14" y="0"/>
                      </a:cubicBezTo>
                      <a:cubicBezTo>
                        <a:pt x="13" y="2"/>
                        <a:pt x="9" y="3"/>
                        <a:pt x="11" y="6"/>
                      </a:cubicBezTo>
                      <a:cubicBezTo>
                        <a:pt x="9" y="7"/>
                        <a:pt x="7" y="11"/>
                        <a:pt x="7" y="14"/>
                      </a:cubicBezTo>
                      <a:cubicBezTo>
                        <a:pt x="6" y="14"/>
                        <a:pt x="6" y="14"/>
                        <a:pt x="6" y="14"/>
                      </a:cubicBezTo>
                      <a:cubicBezTo>
                        <a:pt x="4" y="17"/>
                        <a:pt x="6" y="21"/>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3832"/>
                <p:cNvSpPr/>
                <p:nvPr/>
              </p:nvSpPr>
              <p:spPr bwMode="auto">
                <a:xfrm>
                  <a:off x="7373939" y="2838451"/>
                  <a:ext cx="3175"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3833"/>
                <p:cNvSpPr/>
                <p:nvPr/>
              </p:nvSpPr>
              <p:spPr bwMode="auto">
                <a:xfrm>
                  <a:off x="7373939" y="2817814"/>
                  <a:ext cx="6350" cy="1588"/>
                </a:xfrm>
                <a:custGeom>
                  <a:avLst/>
                  <a:gdLst>
                    <a:gd name="T0" fmla="*/ 0 w 4"/>
                    <a:gd name="T1" fmla="*/ 0 h 1"/>
                    <a:gd name="T2" fmla="*/ 3 w 4"/>
                    <a:gd name="T3" fmla="*/ 1 h 1"/>
                    <a:gd name="T4" fmla="*/ 3 w 4"/>
                    <a:gd name="T5" fmla="*/ 1 h 1"/>
                    <a:gd name="T6" fmla="*/ 4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3" y="1"/>
                        <a:pt x="3" y="1"/>
                        <a:pt x="3" y="1"/>
                      </a:cubicBezTo>
                      <a:cubicBezTo>
                        <a:pt x="3" y="1"/>
                        <a:pt x="3" y="1"/>
                        <a:pt x="3" y="1"/>
                      </a:cubicBezTo>
                      <a:cubicBezTo>
                        <a:pt x="4" y="1"/>
                        <a:pt x="4" y="1"/>
                        <a:pt x="4" y="1"/>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3834"/>
                <p:cNvSpPr/>
                <p:nvPr/>
              </p:nvSpPr>
              <p:spPr bwMode="auto">
                <a:xfrm>
                  <a:off x="7337426" y="2817814"/>
                  <a:ext cx="7938" cy="7938"/>
                </a:xfrm>
                <a:custGeom>
                  <a:avLst/>
                  <a:gdLst>
                    <a:gd name="T0" fmla="*/ 6 w 6"/>
                    <a:gd name="T1" fmla="*/ 2 h 5"/>
                    <a:gd name="T2" fmla="*/ 2 w 6"/>
                    <a:gd name="T3" fmla="*/ 2 h 5"/>
                    <a:gd name="T4" fmla="*/ 1 w 6"/>
                    <a:gd name="T5" fmla="*/ 4 h 5"/>
                    <a:gd name="T6" fmla="*/ 1 w 6"/>
                    <a:gd name="T7" fmla="*/ 4 h 5"/>
                    <a:gd name="T8" fmla="*/ 6 w 6"/>
                    <a:gd name="T9" fmla="*/ 4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5" y="3"/>
                        <a:pt x="3" y="2"/>
                        <a:pt x="2" y="2"/>
                      </a:cubicBezTo>
                      <a:cubicBezTo>
                        <a:pt x="0" y="2"/>
                        <a:pt x="2" y="3"/>
                        <a:pt x="1" y="4"/>
                      </a:cubicBezTo>
                      <a:cubicBezTo>
                        <a:pt x="1" y="4"/>
                        <a:pt x="1" y="4"/>
                        <a:pt x="1" y="4"/>
                      </a:cubicBezTo>
                      <a:cubicBezTo>
                        <a:pt x="2" y="0"/>
                        <a:pt x="4" y="5"/>
                        <a:pt x="6" y="4"/>
                      </a:cubicBezTo>
                      <a:cubicBezTo>
                        <a:pt x="5" y="3"/>
                        <a:pt x="6" y="3"/>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3835"/>
                <p:cNvSpPr/>
                <p:nvPr/>
              </p:nvSpPr>
              <p:spPr bwMode="auto">
                <a:xfrm>
                  <a:off x="7378701" y="2819401"/>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3836"/>
                <p:cNvSpPr/>
                <p:nvPr/>
              </p:nvSpPr>
              <p:spPr bwMode="auto">
                <a:xfrm>
                  <a:off x="7461251" y="2901951"/>
                  <a:ext cx="1588" cy="3175"/>
                </a:xfrm>
                <a:custGeom>
                  <a:avLst/>
                  <a:gdLst>
                    <a:gd name="T0" fmla="*/ 1 w 1"/>
                    <a:gd name="T1" fmla="*/ 1 h 2"/>
                    <a:gd name="T2" fmla="*/ 0 w 1"/>
                    <a:gd name="T3" fmla="*/ 2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1"/>
                        <a:pt x="0" y="2"/>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3837"/>
                <p:cNvSpPr/>
                <p:nvPr/>
              </p:nvSpPr>
              <p:spPr bwMode="auto">
                <a:xfrm>
                  <a:off x="7027864" y="2941639"/>
                  <a:ext cx="3175" cy="3175"/>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0" y="0"/>
                        <a:pt x="0" y="1"/>
                        <a:pt x="0"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3838"/>
                <p:cNvSpPr/>
                <p:nvPr/>
              </p:nvSpPr>
              <p:spPr bwMode="auto">
                <a:xfrm>
                  <a:off x="6983414" y="2927351"/>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3839"/>
                <p:cNvSpPr/>
                <p:nvPr/>
              </p:nvSpPr>
              <p:spPr bwMode="auto">
                <a:xfrm>
                  <a:off x="7046914" y="2914651"/>
                  <a:ext cx="4763" cy="4763"/>
                </a:xfrm>
                <a:custGeom>
                  <a:avLst/>
                  <a:gdLst>
                    <a:gd name="T0" fmla="*/ 1 w 4"/>
                    <a:gd name="T1" fmla="*/ 4 h 4"/>
                    <a:gd name="T2" fmla="*/ 4 w 4"/>
                    <a:gd name="T3" fmla="*/ 0 h 4"/>
                    <a:gd name="T4" fmla="*/ 1 w 4"/>
                    <a:gd name="T5" fmla="*/ 4 h 4"/>
                  </a:gdLst>
                  <a:ahLst/>
                  <a:cxnLst>
                    <a:cxn ang="0">
                      <a:pos x="T0" y="T1"/>
                    </a:cxn>
                    <a:cxn ang="0">
                      <a:pos x="T2" y="T3"/>
                    </a:cxn>
                    <a:cxn ang="0">
                      <a:pos x="T4" y="T5"/>
                    </a:cxn>
                  </a:cxnLst>
                  <a:rect l="0" t="0" r="r" b="b"/>
                  <a:pathLst>
                    <a:path w="4" h="4">
                      <a:moveTo>
                        <a:pt x="1" y="4"/>
                      </a:moveTo>
                      <a:cubicBezTo>
                        <a:pt x="2" y="2"/>
                        <a:pt x="4" y="1"/>
                        <a:pt x="4" y="0"/>
                      </a:cubicBezTo>
                      <a:cubicBezTo>
                        <a:pt x="2" y="1"/>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3840"/>
                <p:cNvSpPr/>
                <p:nvPr/>
              </p:nvSpPr>
              <p:spPr bwMode="auto">
                <a:xfrm>
                  <a:off x="7054851" y="2909889"/>
                  <a:ext cx="317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3841"/>
                <p:cNvSpPr/>
                <p:nvPr/>
              </p:nvSpPr>
              <p:spPr bwMode="auto">
                <a:xfrm>
                  <a:off x="7418389" y="2841626"/>
                  <a:ext cx="17463" cy="14288"/>
                </a:xfrm>
                <a:custGeom>
                  <a:avLst/>
                  <a:gdLst>
                    <a:gd name="T0" fmla="*/ 3 w 12"/>
                    <a:gd name="T1" fmla="*/ 5 h 10"/>
                    <a:gd name="T2" fmla="*/ 12 w 12"/>
                    <a:gd name="T3" fmla="*/ 10 h 10"/>
                    <a:gd name="T4" fmla="*/ 1 w 12"/>
                    <a:gd name="T5" fmla="*/ 0 h 10"/>
                    <a:gd name="T6" fmla="*/ 0 w 12"/>
                    <a:gd name="T7" fmla="*/ 3 h 10"/>
                    <a:gd name="T8" fmla="*/ 3 w 12"/>
                    <a:gd name="T9" fmla="*/ 5 h 10"/>
                  </a:gdLst>
                  <a:ahLst/>
                  <a:cxnLst>
                    <a:cxn ang="0">
                      <a:pos x="T0" y="T1"/>
                    </a:cxn>
                    <a:cxn ang="0">
                      <a:pos x="T2" y="T3"/>
                    </a:cxn>
                    <a:cxn ang="0">
                      <a:pos x="T4" y="T5"/>
                    </a:cxn>
                    <a:cxn ang="0">
                      <a:pos x="T6" y="T7"/>
                    </a:cxn>
                    <a:cxn ang="0">
                      <a:pos x="T8" y="T9"/>
                    </a:cxn>
                  </a:cxnLst>
                  <a:rect l="0" t="0" r="r" b="b"/>
                  <a:pathLst>
                    <a:path w="12" h="10">
                      <a:moveTo>
                        <a:pt x="3" y="5"/>
                      </a:moveTo>
                      <a:cubicBezTo>
                        <a:pt x="7" y="5"/>
                        <a:pt x="9" y="10"/>
                        <a:pt x="12" y="10"/>
                      </a:cubicBezTo>
                      <a:cubicBezTo>
                        <a:pt x="9" y="6"/>
                        <a:pt x="3" y="2"/>
                        <a:pt x="1" y="0"/>
                      </a:cubicBezTo>
                      <a:cubicBezTo>
                        <a:pt x="1" y="1"/>
                        <a:pt x="1" y="2"/>
                        <a:pt x="0" y="3"/>
                      </a:cubicBezTo>
                      <a:cubicBezTo>
                        <a:pt x="2" y="2"/>
                        <a:pt x="2" y="4"/>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3842"/>
                <p:cNvSpPr/>
                <p:nvPr/>
              </p:nvSpPr>
              <p:spPr bwMode="auto">
                <a:xfrm>
                  <a:off x="7062789" y="2894014"/>
                  <a:ext cx="1588"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3843"/>
                <p:cNvSpPr/>
                <p:nvPr/>
              </p:nvSpPr>
              <p:spPr bwMode="auto">
                <a:xfrm>
                  <a:off x="7410451" y="2836864"/>
                  <a:ext cx="6350" cy="6350"/>
                </a:xfrm>
                <a:custGeom>
                  <a:avLst/>
                  <a:gdLst>
                    <a:gd name="T0" fmla="*/ 5 w 5"/>
                    <a:gd name="T1" fmla="*/ 4 h 5"/>
                    <a:gd name="T2" fmla="*/ 0 w 5"/>
                    <a:gd name="T3" fmla="*/ 1 h 5"/>
                    <a:gd name="T4" fmla="*/ 5 w 5"/>
                    <a:gd name="T5" fmla="*/ 5 h 5"/>
                    <a:gd name="T6" fmla="*/ 5 w 5"/>
                    <a:gd name="T7" fmla="*/ 4 h 5"/>
                  </a:gdLst>
                  <a:ahLst/>
                  <a:cxnLst>
                    <a:cxn ang="0">
                      <a:pos x="T0" y="T1"/>
                    </a:cxn>
                    <a:cxn ang="0">
                      <a:pos x="T2" y="T3"/>
                    </a:cxn>
                    <a:cxn ang="0">
                      <a:pos x="T4" y="T5"/>
                    </a:cxn>
                    <a:cxn ang="0">
                      <a:pos x="T6" y="T7"/>
                    </a:cxn>
                  </a:cxnLst>
                  <a:rect l="0" t="0" r="r" b="b"/>
                  <a:pathLst>
                    <a:path w="5" h="5">
                      <a:moveTo>
                        <a:pt x="5" y="4"/>
                      </a:moveTo>
                      <a:cubicBezTo>
                        <a:pt x="3" y="3"/>
                        <a:pt x="1" y="0"/>
                        <a:pt x="0" y="1"/>
                      </a:cubicBezTo>
                      <a:cubicBezTo>
                        <a:pt x="2" y="2"/>
                        <a:pt x="3" y="4"/>
                        <a:pt x="5" y="5"/>
                      </a:cubicBezTo>
                      <a:lnTo>
                        <a:pt x="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3844"/>
                <p:cNvSpPr/>
                <p:nvPr/>
              </p:nvSpPr>
              <p:spPr bwMode="auto">
                <a:xfrm>
                  <a:off x="7381876" y="2819401"/>
                  <a:ext cx="3175" cy="1588"/>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3845"/>
                <p:cNvSpPr/>
                <p:nvPr/>
              </p:nvSpPr>
              <p:spPr bwMode="auto">
                <a:xfrm>
                  <a:off x="7331076" y="2811464"/>
                  <a:ext cx="14288" cy="6350"/>
                </a:xfrm>
                <a:custGeom>
                  <a:avLst/>
                  <a:gdLst>
                    <a:gd name="T0" fmla="*/ 10 w 10"/>
                    <a:gd name="T1" fmla="*/ 3 h 5"/>
                    <a:gd name="T2" fmla="*/ 0 w 10"/>
                    <a:gd name="T3" fmla="*/ 4 h 5"/>
                    <a:gd name="T4" fmla="*/ 3 w 10"/>
                    <a:gd name="T5" fmla="*/ 5 h 5"/>
                    <a:gd name="T6" fmla="*/ 3 w 10"/>
                    <a:gd name="T7" fmla="*/ 3 h 5"/>
                    <a:gd name="T8" fmla="*/ 9 w 10"/>
                    <a:gd name="T9" fmla="*/ 5 h 5"/>
                    <a:gd name="T10" fmla="*/ 10 w 10"/>
                    <a:gd name="T11" fmla="*/ 3 h 5"/>
                  </a:gdLst>
                  <a:ahLst/>
                  <a:cxnLst>
                    <a:cxn ang="0">
                      <a:pos x="T0" y="T1"/>
                    </a:cxn>
                    <a:cxn ang="0">
                      <a:pos x="T2" y="T3"/>
                    </a:cxn>
                    <a:cxn ang="0">
                      <a:pos x="T4" y="T5"/>
                    </a:cxn>
                    <a:cxn ang="0">
                      <a:pos x="T6" y="T7"/>
                    </a:cxn>
                    <a:cxn ang="0">
                      <a:pos x="T8" y="T9"/>
                    </a:cxn>
                    <a:cxn ang="0">
                      <a:pos x="T10" y="T11"/>
                    </a:cxn>
                  </a:cxnLst>
                  <a:rect l="0" t="0" r="r" b="b"/>
                  <a:pathLst>
                    <a:path w="10" h="5">
                      <a:moveTo>
                        <a:pt x="10" y="3"/>
                      </a:moveTo>
                      <a:cubicBezTo>
                        <a:pt x="7" y="4"/>
                        <a:pt x="3" y="0"/>
                        <a:pt x="0" y="4"/>
                      </a:cubicBezTo>
                      <a:cubicBezTo>
                        <a:pt x="3" y="5"/>
                        <a:pt x="3" y="5"/>
                        <a:pt x="3" y="5"/>
                      </a:cubicBezTo>
                      <a:cubicBezTo>
                        <a:pt x="3" y="5"/>
                        <a:pt x="2" y="4"/>
                        <a:pt x="3" y="3"/>
                      </a:cubicBezTo>
                      <a:cubicBezTo>
                        <a:pt x="4" y="5"/>
                        <a:pt x="7" y="3"/>
                        <a:pt x="9" y="5"/>
                      </a:cubicBezTo>
                      <a:cubicBezTo>
                        <a:pt x="9" y="4"/>
                        <a:pt x="10" y="4"/>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3846"/>
                <p:cNvSpPr/>
                <p:nvPr/>
              </p:nvSpPr>
              <p:spPr bwMode="auto">
                <a:xfrm>
                  <a:off x="7343776" y="281781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3847"/>
                <p:cNvSpPr/>
                <p:nvPr/>
              </p:nvSpPr>
              <p:spPr bwMode="auto">
                <a:xfrm>
                  <a:off x="7323139" y="2814639"/>
                  <a:ext cx="6350" cy="0"/>
                </a:xfrm>
                <a:custGeom>
                  <a:avLst/>
                  <a:gdLst>
                    <a:gd name="T0" fmla="*/ 3 w 4"/>
                    <a:gd name="T1" fmla="*/ 4 w 4"/>
                    <a:gd name="T2" fmla="*/ 0 w 4"/>
                    <a:gd name="T3" fmla="*/ 3 w 4"/>
                  </a:gdLst>
                  <a:ahLst/>
                  <a:cxnLst>
                    <a:cxn ang="0">
                      <a:pos x="T0" y="0"/>
                    </a:cxn>
                    <a:cxn ang="0">
                      <a:pos x="T1" y="0"/>
                    </a:cxn>
                    <a:cxn ang="0">
                      <a:pos x="T2" y="0"/>
                    </a:cxn>
                    <a:cxn ang="0">
                      <a:pos x="T3" y="0"/>
                    </a:cxn>
                  </a:cxnLst>
                  <a:rect l="0" t="0" r="r" b="b"/>
                  <a:pathLst>
                    <a:path w="4">
                      <a:moveTo>
                        <a:pt x="3" y="0"/>
                      </a:moveTo>
                      <a:lnTo>
                        <a:pt x="4"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3848"/>
                <p:cNvSpPr/>
                <p:nvPr/>
              </p:nvSpPr>
              <p:spPr bwMode="auto">
                <a:xfrm>
                  <a:off x="7329489" y="2811464"/>
                  <a:ext cx="3175" cy="317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2"/>
                        <a:pt x="2" y="2"/>
                        <a:pt x="2" y="2"/>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3849"/>
                <p:cNvSpPr/>
                <p:nvPr/>
              </p:nvSpPr>
              <p:spPr bwMode="auto">
                <a:xfrm>
                  <a:off x="7313614" y="2811464"/>
                  <a:ext cx="9525" cy="3175"/>
                </a:xfrm>
                <a:custGeom>
                  <a:avLst/>
                  <a:gdLst>
                    <a:gd name="T0" fmla="*/ 5 w 6"/>
                    <a:gd name="T1" fmla="*/ 2 h 2"/>
                    <a:gd name="T2" fmla="*/ 6 w 6"/>
                    <a:gd name="T3" fmla="*/ 2 h 2"/>
                    <a:gd name="T4" fmla="*/ 0 w 6"/>
                    <a:gd name="T5" fmla="*/ 0 h 2"/>
                    <a:gd name="T6" fmla="*/ 5 w 6"/>
                    <a:gd name="T7" fmla="*/ 2 h 2"/>
                  </a:gdLst>
                  <a:ahLst/>
                  <a:cxnLst>
                    <a:cxn ang="0">
                      <a:pos x="T0" y="T1"/>
                    </a:cxn>
                    <a:cxn ang="0">
                      <a:pos x="T2" y="T3"/>
                    </a:cxn>
                    <a:cxn ang="0">
                      <a:pos x="T4" y="T5"/>
                    </a:cxn>
                    <a:cxn ang="0">
                      <a:pos x="T6" y="T7"/>
                    </a:cxn>
                  </a:cxnLst>
                  <a:rect l="0" t="0" r="r" b="b"/>
                  <a:pathLst>
                    <a:path w="6" h="2">
                      <a:moveTo>
                        <a:pt x="5" y="2"/>
                      </a:moveTo>
                      <a:lnTo>
                        <a:pt x="6" y="2"/>
                      </a:lnTo>
                      <a:lnTo>
                        <a:pt x="0" y="0"/>
                      </a:lnTo>
                      <a:lnTo>
                        <a:pt x="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3850"/>
                <p:cNvSpPr/>
                <p:nvPr/>
              </p:nvSpPr>
              <p:spPr bwMode="auto">
                <a:xfrm>
                  <a:off x="7327901" y="2813051"/>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3851"/>
                <p:cNvSpPr/>
                <p:nvPr/>
              </p:nvSpPr>
              <p:spPr bwMode="auto">
                <a:xfrm>
                  <a:off x="7181851" y="2819401"/>
                  <a:ext cx="3175" cy="4763"/>
                </a:xfrm>
                <a:custGeom>
                  <a:avLst/>
                  <a:gdLst>
                    <a:gd name="T0" fmla="*/ 0 w 2"/>
                    <a:gd name="T1" fmla="*/ 1 h 3"/>
                    <a:gd name="T2" fmla="*/ 1 w 2"/>
                    <a:gd name="T3" fmla="*/ 3 h 3"/>
                    <a:gd name="T4" fmla="*/ 2 w 2"/>
                    <a:gd name="T5" fmla="*/ 2 h 3"/>
                    <a:gd name="T6" fmla="*/ 0 w 2"/>
                    <a:gd name="T7" fmla="*/ 1 h 3"/>
                  </a:gdLst>
                  <a:ahLst/>
                  <a:cxnLst>
                    <a:cxn ang="0">
                      <a:pos x="T0" y="T1"/>
                    </a:cxn>
                    <a:cxn ang="0">
                      <a:pos x="T2" y="T3"/>
                    </a:cxn>
                    <a:cxn ang="0">
                      <a:pos x="T4" y="T5"/>
                    </a:cxn>
                    <a:cxn ang="0">
                      <a:pos x="T6" y="T7"/>
                    </a:cxn>
                  </a:cxnLst>
                  <a:rect l="0" t="0" r="r" b="b"/>
                  <a:pathLst>
                    <a:path w="2" h="3">
                      <a:moveTo>
                        <a:pt x="0" y="1"/>
                      </a:moveTo>
                      <a:cubicBezTo>
                        <a:pt x="1" y="3"/>
                        <a:pt x="1" y="3"/>
                        <a:pt x="1" y="3"/>
                      </a:cubicBezTo>
                      <a:cubicBezTo>
                        <a:pt x="2" y="2"/>
                        <a:pt x="2" y="2"/>
                        <a:pt x="2" y="2"/>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3852"/>
                <p:cNvSpPr/>
                <p:nvPr/>
              </p:nvSpPr>
              <p:spPr bwMode="auto">
                <a:xfrm>
                  <a:off x="7264401" y="2800351"/>
                  <a:ext cx="4763" cy="1588"/>
                </a:xfrm>
                <a:custGeom>
                  <a:avLst/>
                  <a:gdLst>
                    <a:gd name="T0" fmla="*/ 0 w 3"/>
                    <a:gd name="T1" fmla="*/ 0 h 1"/>
                    <a:gd name="T2" fmla="*/ 3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3853"/>
                <p:cNvSpPr/>
                <p:nvPr/>
              </p:nvSpPr>
              <p:spPr bwMode="auto">
                <a:xfrm>
                  <a:off x="7237414" y="2794001"/>
                  <a:ext cx="7938" cy="3175"/>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5" y="0"/>
                        <a:pt x="1" y="0"/>
                        <a:pt x="0" y="1"/>
                      </a:cubicBezTo>
                      <a:cubicBezTo>
                        <a:pt x="2" y="2"/>
                        <a:pt x="5" y="0"/>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3854"/>
                <p:cNvSpPr/>
                <p:nvPr/>
              </p:nvSpPr>
              <p:spPr bwMode="auto">
                <a:xfrm>
                  <a:off x="7223126" y="2794001"/>
                  <a:ext cx="9525" cy="1588"/>
                </a:xfrm>
                <a:custGeom>
                  <a:avLst/>
                  <a:gdLst>
                    <a:gd name="T0" fmla="*/ 7 w 7"/>
                    <a:gd name="T1" fmla="*/ 1 h 1"/>
                    <a:gd name="T2" fmla="*/ 0 w 7"/>
                    <a:gd name="T3" fmla="*/ 1 h 1"/>
                    <a:gd name="T4" fmla="*/ 7 w 7"/>
                    <a:gd name="T5" fmla="*/ 1 h 1"/>
                  </a:gdLst>
                  <a:ahLst/>
                  <a:cxnLst>
                    <a:cxn ang="0">
                      <a:pos x="T0" y="T1"/>
                    </a:cxn>
                    <a:cxn ang="0">
                      <a:pos x="T2" y="T3"/>
                    </a:cxn>
                    <a:cxn ang="0">
                      <a:pos x="T4" y="T5"/>
                    </a:cxn>
                  </a:cxnLst>
                  <a:rect l="0" t="0" r="r" b="b"/>
                  <a:pathLst>
                    <a:path w="7" h="1">
                      <a:moveTo>
                        <a:pt x="7" y="1"/>
                      </a:moveTo>
                      <a:cubicBezTo>
                        <a:pt x="5" y="0"/>
                        <a:pt x="2" y="0"/>
                        <a:pt x="0" y="1"/>
                      </a:cubicBezTo>
                      <a:cubicBezTo>
                        <a:pt x="2" y="1"/>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55" name="文本框 254"/>
              <p:cNvSpPr txBox="1"/>
              <p:nvPr/>
            </p:nvSpPr>
            <p:spPr>
              <a:xfrm>
                <a:off x="2908" y="3145"/>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03</a:t>
                </a:r>
                <a:endParaRPr lang="zh-CN" altLang="en-US"/>
              </a:p>
            </p:txBody>
          </p:sp>
        </p:grpSp>
        <p:sp>
          <p:nvSpPr>
            <p:cNvPr id="256" name="文本框 255"/>
            <p:cNvSpPr txBox="1"/>
            <p:nvPr/>
          </p:nvSpPr>
          <p:spPr>
            <a:xfrm>
              <a:off x="4507" y="2420"/>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257" name="文本框 256"/>
            <p:cNvSpPr txBox="1"/>
            <p:nvPr/>
          </p:nvSpPr>
          <p:spPr>
            <a:xfrm>
              <a:off x="4507" y="2966"/>
              <a:ext cx="13216" cy="1307"/>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spTree>
    <p:custDataLst>
      <p:tags r:id="rId2"/>
    </p:custData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未来工作规划</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pic>
        <p:nvPicPr>
          <p:cNvPr id="3" name="图片 2" descr="VCG211288994908"/>
          <p:cNvPicPr>
            <a:picLocks noChangeAspect="1"/>
          </p:cNvPicPr>
          <p:nvPr/>
        </p:nvPicPr>
        <p:blipFill>
          <a:blip r:embed="rId2"/>
          <a:srcRect l="46882" t="10833" r="2500" b="61667"/>
          <a:stretch>
            <a:fillRect/>
          </a:stretch>
        </p:blipFill>
        <p:spPr>
          <a:xfrm>
            <a:off x="803910" y="2381250"/>
            <a:ext cx="3692525" cy="3009900"/>
          </a:xfrm>
          <a:prstGeom prst="rect">
            <a:avLst/>
          </a:prstGeom>
        </p:spPr>
      </p:pic>
      <p:grpSp>
        <p:nvGrpSpPr>
          <p:cNvPr id="5" name="组合 4"/>
          <p:cNvGrpSpPr/>
          <p:nvPr/>
        </p:nvGrpSpPr>
        <p:grpSpPr>
          <a:xfrm>
            <a:off x="4657725" y="1466850"/>
            <a:ext cx="6727190" cy="1558290"/>
            <a:chOff x="7965" y="2610"/>
            <a:chExt cx="10594" cy="2454"/>
          </a:xfrm>
        </p:grpSpPr>
        <p:cxnSp>
          <p:nvCxnSpPr>
            <p:cNvPr id="4" name="直接连接符 3"/>
            <p:cNvCxnSpPr/>
            <p:nvPr/>
          </p:nvCxnSpPr>
          <p:spPr>
            <a:xfrm flipH="1">
              <a:off x="7965" y="2610"/>
              <a:ext cx="0" cy="240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82" name="文本框 81"/>
            <p:cNvSpPr txBox="1"/>
            <p:nvPr/>
          </p:nvSpPr>
          <p:spPr>
            <a:xfrm>
              <a:off x="8373" y="2630"/>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83" name="文本框 82"/>
            <p:cNvSpPr txBox="1"/>
            <p:nvPr/>
          </p:nvSpPr>
          <p:spPr>
            <a:xfrm>
              <a:off x="8373" y="3176"/>
              <a:ext cx="10186" cy="1888"/>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7" name="组合 6"/>
          <p:cNvGrpSpPr/>
          <p:nvPr/>
        </p:nvGrpSpPr>
        <p:grpSpPr>
          <a:xfrm>
            <a:off x="4657725" y="4070350"/>
            <a:ext cx="6727190" cy="1558290"/>
            <a:chOff x="7965" y="2610"/>
            <a:chExt cx="10594" cy="2454"/>
          </a:xfrm>
        </p:grpSpPr>
        <p:cxnSp>
          <p:nvCxnSpPr>
            <p:cNvPr id="8" name="直接连接符 7"/>
            <p:cNvCxnSpPr/>
            <p:nvPr/>
          </p:nvCxnSpPr>
          <p:spPr>
            <a:xfrm flipH="1">
              <a:off x="7965" y="2610"/>
              <a:ext cx="0" cy="240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 name="文本框 8"/>
            <p:cNvSpPr txBox="1"/>
            <p:nvPr/>
          </p:nvSpPr>
          <p:spPr>
            <a:xfrm>
              <a:off x="8373" y="2630"/>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10" name="文本框 9"/>
            <p:cNvSpPr txBox="1"/>
            <p:nvPr/>
          </p:nvSpPr>
          <p:spPr>
            <a:xfrm>
              <a:off x="8373" y="3176"/>
              <a:ext cx="10186" cy="1888"/>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spTree>
    <p:custDataLst>
      <p:tags r:id="rId3"/>
    </p:custData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未来工作规划</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grpSp>
        <p:nvGrpSpPr>
          <p:cNvPr id="4" name="组合 3"/>
          <p:cNvGrpSpPr/>
          <p:nvPr/>
        </p:nvGrpSpPr>
        <p:grpSpPr>
          <a:xfrm>
            <a:off x="3405505" y="1482725"/>
            <a:ext cx="1504950" cy="4475480"/>
            <a:chOff x="15375" y="2490"/>
            <a:chExt cx="2370" cy="7048"/>
          </a:xfrm>
        </p:grpSpPr>
        <p:sp>
          <p:nvSpPr>
            <p:cNvPr id="3" name="矩形 2"/>
            <p:cNvSpPr/>
            <p:nvPr/>
          </p:nvSpPr>
          <p:spPr>
            <a:xfrm>
              <a:off x="15375" y="2490"/>
              <a:ext cx="2370" cy="7049"/>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16" name="文本框 215"/>
            <p:cNvSpPr txBox="1"/>
            <p:nvPr/>
          </p:nvSpPr>
          <p:spPr>
            <a:xfrm>
              <a:off x="16965" y="2760"/>
              <a:ext cx="780" cy="2761"/>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14" name="文本框 13"/>
            <p:cNvSpPr txBox="1"/>
            <p:nvPr/>
          </p:nvSpPr>
          <p:spPr>
            <a:xfrm>
              <a:off x="15634" y="2760"/>
              <a:ext cx="1451" cy="6418"/>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5" name="组合 4"/>
          <p:cNvGrpSpPr/>
          <p:nvPr/>
        </p:nvGrpSpPr>
        <p:grpSpPr>
          <a:xfrm>
            <a:off x="5639435" y="1482725"/>
            <a:ext cx="1504950" cy="4475480"/>
            <a:chOff x="15375" y="2490"/>
            <a:chExt cx="2370" cy="7048"/>
          </a:xfrm>
        </p:grpSpPr>
        <p:sp>
          <p:nvSpPr>
            <p:cNvPr id="7" name="矩形 6"/>
            <p:cNvSpPr/>
            <p:nvPr/>
          </p:nvSpPr>
          <p:spPr>
            <a:xfrm>
              <a:off x="15375" y="2490"/>
              <a:ext cx="2370" cy="7049"/>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8" name="文本框 7"/>
            <p:cNvSpPr txBox="1"/>
            <p:nvPr/>
          </p:nvSpPr>
          <p:spPr>
            <a:xfrm>
              <a:off x="16965" y="2760"/>
              <a:ext cx="780" cy="2761"/>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9" name="文本框 8"/>
            <p:cNvSpPr txBox="1"/>
            <p:nvPr/>
          </p:nvSpPr>
          <p:spPr>
            <a:xfrm>
              <a:off x="15634" y="2760"/>
              <a:ext cx="1451" cy="6418"/>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10" name="组合 9"/>
          <p:cNvGrpSpPr/>
          <p:nvPr/>
        </p:nvGrpSpPr>
        <p:grpSpPr>
          <a:xfrm>
            <a:off x="7873365" y="1482725"/>
            <a:ext cx="1504950" cy="4475480"/>
            <a:chOff x="15375" y="2490"/>
            <a:chExt cx="2370" cy="7048"/>
          </a:xfrm>
        </p:grpSpPr>
        <p:sp>
          <p:nvSpPr>
            <p:cNvPr id="11" name="矩形 10"/>
            <p:cNvSpPr/>
            <p:nvPr/>
          </p:nvSpPr>
          <p:spPr>
            <a:xfrm>
              <a:off x="15375" y="2490"/>
              <a:ext cx="2370" cy="7049"/>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2" name="文本框 11"/>
            <p:cNvSpPr txBox="1"/>
            <p:nvPr/>
          </p:nvSpPr>
          <p:spPr>
            <a:xfrm>
              <a:off x="16965" y="2760"/>
              <a:ext cx="780" cy="2761"/>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13" name="文本框 12"/>
            <p:cNvSpPr txBox="1"/>
            <p:nvPr/>
          </p:nvSpPr>
          <p:spPr>
            <a:xfrm>
              <a:off x="15634" y="2760"/>
              <a:ext cx="1451" cy="6418"/>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15" name="组合 14"/>
          <p:cNvGrpSpPr/>
          <p:nvPr/>
        </p:nvGrpSpPr>
        <p:grpSpPr>
          <a:xfrm>
            <a:off x="10107295" y="1482725"/>
            <a:ext cx="1504950" cy="4475480"/>
            <a:chOff x="15375" y="2490"/>
            <a:chExt cx="2370" cy="7048"/>
          </a:xfrm>
        </p:grpSpPr>
        <p:sp>
          <p:nvSpPr>
            <p:cNvPr id="16" name="矩形 15"/>
            <p:cNvSpPr/>
            <p:nvPr/>
          </p:nvSpPr>
          <p:spPr>
            <a:xfrm>
              <a:off x="15375" y="2490"/>
              <a:ext cx="2370" cy="7049"/>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7" name="文本框 16"/>
            <p:cNvSpPr txBox="1"/>
            <p:nvPr/>
          </p:nvSpPr>
          <p:spPr>
            <a:xfrm>
              <a:off x="16965" y="2760"/>
              <a:ext cx="780" cy="2761"/>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18" name="文本框 17"/>
            <p:cNvSpPr txBox="1"/>
            <p:nvPr/>
          </p:nvSpPr>
          <p:spPr>
            <a:xfrm>
              <a:off x="15634" y="2760"/>
              <a:ext cx="1451" cy="6418"/>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19" name="组合 18"/>
          <p:cNvGrpSpPr/>
          <p:nvPr/>
        </p:nvGrpSpPr>
        <p:grpSpPr>
          <a:xfrm>
            <a:off x="1171575" y="1482725"/>
            <a:ext cx="1504950" cy="4475480"/>
            <a:chOff x="15375" y="2490"/>
            <a:chExt cx="2370" cy="7048"/>
          </a:xfrm>
        </p:grpSpPr>
        <p:sp>
          <p:nvSpPr>
            <p:cNvPr id="20" name="矩形 19"/>
            <p:cNvSpPr/>
            <p:nvPr/>
          </p:nvSpPr>
          <p:spPr>
            <a:xfrm>
              <a:off x="15375" y="2490"/>
              <a:ext cx="2370" cy="7049"/>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1" name="文本框 20"/>
            <p:cNvSpPr txBox="1"/>
            <p:nvPr/>
          </p:nvSpPr>
          <p:spPr>
            <a:xfrm>
              <a:off x="16965" y="2760"/>
              <a:ext cx="780" cy="2761"/>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22" name="文本框 21"/>
            <p:cNvSpPr txBox="1"/>
            <p:nvPr/>
          </p:nvSpPr>
          <p:spPr>
            <a:xfrm>
              <a:off x="15634" y="2760"/>
              <a:ext cx="1451" cy="6418"/>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spTree>
    <p:custDataLst>
      <p:tags r:id="rId2"/>
    </p:custData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5" name="图片 4" descr="VCG211288994908"/>
          <p:cNvPicPr>
            <a:picLocks noChangeAspect="1"/>
          </p:cNvPicPr>
          <p:nvPr/>
        </p:nvPicPr>
        <p:blipFill>
          <a:blip r:embed="rId1"/>
          <a:srcRect l="12085" t="46313"/>
          <a:stretch>
            <a:fillRect/>
          </a:stretch>
        </p:blipFill>
        <p:spPr>
          <a:xfrm>
            <a:off x="-19050" y="3366135"/>
            <a:ext cx="3811270" cy="3491865"/>
          </a:xfrm>
          <a:prstGeom prst="rect">
            <a:avLst/>
          </a:prstGeom>
        </p:spPr>
      </p:pic>
      <p:pic>
        <p:nvPicPr>
          <p:cNvPr id="6" name="图片 5" descr="QQ截图20220228095710"/>
          <p:cNvPicPr>
            <a:picLocks noChangeAspect="1"/>
          </p:cNvPicPr>
          <p:nvPr/>
        </p:nvPicPr>
        <p:blipFill>
          <a:blip r:embed="rId2"/>
          <a:srcRect l="6073" r="67130" b="44907"/>
          <a:stretch>
            <a:fillRect/>
          </a:stretch>
        </p:blipFill>
        <p:spPr>
          <a:xfrm flipH="1">
            <a:off x="10104120" y="0"/>
            <a:ext cx="2087880" cy="2147570"/>
          </a:xfrm>
          <a:prstGeom prst="rect">
            <a:avLst/>
          </a:prstGeom>
        </p:spPr>
      </p:pic>
      <p:grpSp>
        <p:nvGrpSpPr>
          <p:cNvPr id="2" name="组合 1"/>
          <p:cNvGrpSpPr/>
          <p:nvPr/>
        </p:nvGrpSpPr>
        <p:grpSpPr>
          <a:xfrm>
            <a:off x="4934585" y="2014220"/>
            <a:ext cx="1320800" cy="3751580"/>
            <a:chOff x="9170" y="4102"/>
            <a:chExt cx="2080" cy="5908"/>
          </a:xfrm>
        </p:grpSpPr>
        <p:cxnSp>
          <p:nvCxnSpPr>
            <p:cNvPr id="11" name="直接连接符 10"/>
            <p:cNvCxnSpPr/>
            <p:nvPr/>
          </p:nvCxnSpPr>
          <p:spPr>
            <a:xfrm>
              <a:off x="11250" y="4172"/>
              <a:ext cx="0" cy="283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10381" y="4102"/>
              <a:ext cx="869" cy="3123"/>
            </a:xfrm>
            <a:prstGeom prst="rect">
              <a:avLst/>
            </a:prstGeom>
            <a:noFill/>
          </p:spPr>
          <p:txBody>
            <a:bodyPr vert="eaVert" wrap="square" rtlCol="0">
              <a:spAutoFit/>
            </a:bodyPr>
            <a:p>
              <a:pPr algn="l"/>
              <a:r>
                <a:rPr sz="2400" b="1">
                  <a:solidFill>
                    <a:srgbClr val="C00000"/>
                  </a:solidFill>
                  <a:latin typeface="汉仪正圆-55W" panose="00020600040101010101" charset="-122"/>
                  <a:ea typeface="汉仪正圆-55W" panose="00020600040101010101" charset="-122"/>
                  <a:cs typeface="汉仪正圆-55W" panose="00020600040101010101" charset="-122"/>
                </a:rPr>
                <a:t>工作存在不足</a:t>
              </a:r>
              <a:endParaRPr sz="2400" b="1">
                <a:solidFill>
                  <a:srgbClr val="C00000"/>
                </a:solidFill>
                <a:latin typeface="汉仪正圆-55W" panose="00020600040101010101" charset="-122"/>
                <a:ea typeface="汉仪正圆-55W" panose="00020600040101010101" charset="-122"/>
                <a:cs typeface="汉仪正圆-55W" panose="00020600040101010101" charset="-122"/>
              </a:endParaRPr>
            </a:p>
          </p:txBody>
        </p:sp>
        <p:sp>
          <p:nvSpPr>
            <p:cNvPr id="14" name="文本框 13"/>
            <p:cNvSpPr txBox="1"/>
            <p:nvPr/>
          </p:nvSpPr>
          <p:spPr>
            <a:xfrm>
              <a:off x="9170" y="4102"/>
              <a:ext cx="1451" cy="5908"/>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pic>
        <p:nvPicPr>
          <p:cNvPr id="15" name="图片 14" descr="31393936393030313b31393938363539363bcfe9d4c6"/>
          <p:cNvPicPr>
            <a:picLocks noChangeAspect="1"/>
          </p:cNvPicPr>
          <p:nvPr/>
        </p:nvPicPr>
        <p:blipFill>
          <a:blip r:embed="rId3">
            <a:extLst>
              <a:ext uri="{96DAC541-7B7A-43D3-8B79-37D633B846F1}">
                <asvg:svgBlip xmlns:asvg="http://schemas.microsoft.com/office/drawing/2016/SVG/main" r:embed="rId4"/>
              </a:ext>
            </a:extLst>
          </a:blip>
          <a:srcRect b="41667"/>
          <a:stretch>
            <a:fillRect/>
          </a:stretch>
        </p:blipFill>
        <p:spPr>
          <a:xfrm>
            <a:off x="228600" y="133350"/>
            <a:ext cx="914400" cy="533400"/>
          </a:xfrm>
          <a:prstGeom prst="rect">
            <a:avLst/>
          </a:prstGeom>
        </p:spPr>
      </p:pic>
      <p:grpSp>
        <p:nvGrpSpPr>
          <p:cNvPr id="3" name="组合 2"/>
          <p:cNvGrpSpPr/>
          <p:nvPr/>
        </p:nvGrpSpPr>
        <p:grpSpPr>
          <a:xfrm>
            <a:off x="7178040" y="2014220"/>
            <a:ext cx="1320800" cy="3751580"/>
            <a:chOff x="9170" y="4102"/>
            <a:chExt cx="2080" cy="5908"/>
          </a:xfrm>
        </p:grpSpPr>
        <p:cxnSp>
          <p:nvCxnSpPr>
            <p:cNvPr id="4" name="直接连接符 3"/>
            <p:cNvCxnSpPr/>
            <p:nvPr/>
          </p:nvCxnSpPr>
          <p:spPr>
            <a:xfrm>
              <a:off x="11250" y="4172"/>
              <a:ext cx="0" cy="283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8" name="文本框 7"/>
            <p:cNvSpPr txBox="1"/>
            <p:nvPr/>
          </p:nvSpPr>
          <p:spPr>
            <a:xfrm>
              <a:off x="10381" y="4102"/>
              <a:ext cx="869" cy="3123"/>
            </a:xfrm>
            <a:prstGeom prst="rect">
              <a:avLst/>
            </a:prstGeom>
            <a:noFill/>
          </p:spPr>
          <p:txBody>
            <a:bodyPr vert="eaVert" wrap="square" rtlCol="0">
              <a:spAutoFit/>
            </a:bodyPr>
            <a:p>
              <a:pPr algn="l"/>
              <a:r>
                <a:rPr sz="2400" b="1">
                  <a:solidFill>
                    <a:srgbClr val="C00000"/>
                  </a:solidFill>
                  <a:latin typeface="汉仪正圆-55W" panose="00020600040101010101" charset="-122"/>
                  <a:ea typeface="汉仪正圆-55W" panose="00020600040101010101" charset="-122"/>
                  <a:cs typeface="汉仪正圆-55W" panose="00020600040101010101" charset="-122"/>
                </a:rPr>
                <a:t>成功案例展示</a:t>
              </a:r>
              <a:endParaRPr sz="2400" b="1">
                <a:solidFill>
                  <a:srgbClr val="C00000"/>
                </a:solidFill>
                <a:latin typeface="汉仪正圆-55W" panose="00020600040101010101" charset="-122"/>
                <a:ea typeface="汉仪正圆-55W" panose="00020600040101010101" charset="-122"/>
                <a:cs typeface="汉仪正圆-55W" panose="00020600040101010101" charset="-122"/>
              </a:endParaRPr>
            </a:p>
          </p:txBody>
        </p:sp>
        <p:sp>
          <p:nvSpPr>
            <p:cNvPr id="18" name="文本框 17"/>
            <p:cNvSpPr txBox="1"/>
            <p:nvPr/>
          </p:nvSpPr>
          <p:spPr>
            <a:xfrm>
              <a:off x="9170" y="4102"/>
              <a:ext cx="1451" cy="5908"/>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19" name="组合 18"/>
          <p:cNvGrpSpPr/>
          <p:nvPr/>
        </p:nvGrpSpPr>
        <p:grpSpPr>
          <a:xfrm>
            <a:off x="9421495" y="2014220"/>
            <a:ext cx="1320800" cy="3751580"/>
            <a:chOff x="9170" y="4102"/>
            <a:chExt cx="2080" cy="5908"/>
          </a:xfrm>
        </p:grpSpPr>
        <p:cxnSp>
          <p:nvCxnSpPr>
            <p:cNvPr id="20" name="直接连接符 19"/>
            <p:cNvCxnSpPr/>
            <p:nvPr/>
          </p:nvCxnSpPr>
          <p:spPr>
            <a:xfrm>
              <a:off x="11250" y="4172"/>
              <a:ext cx="0" cy="283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21" name="文本框 20"/>
            <p:cNvSpPr txBox="1"/>
            <p:nvPr/>
          </p:nvSpPr>
          <p:spPr>
            <a:xfrm>
              <a:off x="10381" y="4102"/>
              <a:ext cx="869" cy="3123"/>
            </a:xfrm>
            <a:prstGeom prst="rect">
              <a:avLst/>
            </a:prstGeom>
            <a:noFill/>
          </p:spPr>
          <p:txBody>
            <a:bodyPr vert="eaVert" wrap="square" rtlCol="0">
              <a:spAutoFit/>
            </a:bodyPr>
            <a:p>
              <a:pPr algn="l"/>
              <a:r>
                <a:rPr sz="2400" b="1">
                  <a:solidFill>
                    <a:srgbClr val="C00000"/>
                  </a:solidFill>
                  <a:latin typeface="汉仪正圆-55W" panose="00020600040101010101" charset="-122"/>
                  <a:ea typeface="汉仪正圆-55W" panose="00020600040101010101" charset="-122"/>
                  <a:cs typeface="汉仪正圆-55W" panose="00020600040101010101" charset="-122"/>
                </a:rPr>
                <a:t>年度工作计划</a:t>
              </a:r>
              <a:endParaRPr lang="zh-CN" altLang="en-US" sz="2400" b="1">
                <a:solidFill>
                  <a:srgbClr val="C00000"/>
                </a:solidFill>
                <a:latin typeface="汉仪正圆-55W" panose="00020600040101010101" charset="-122"/>
                <a:ea typeface="汉仪正圆-55W" panose="00020600040101010101" charset="-122"/>
                <a:cs typeface="汉仪正圆-55W" panose="00020600040101010101" charset="-122"/>
              </a:endParaRPr>
            </a:p>
          </p:txBody>
        </p:sp>
        <p:sp>
          <p:nvSpPr>
            <p:cNvPr id="22" name="文本框 21"/>
            <p:cNvSpPr txBox="1"/>
            <p:nvPr/>
          </p:nvSpPr>
          <p:spPr>
            <a:xfrm>
              <a:off x="9170" y="4102"/>
              <a:ext cx="1451" cy="5908"/>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23" name="组合 22"/>
          <p:cNvGrpSpPr/>
          <p:nvPr/>
        </p:nvGrpSpPr>
        <p:grpSpPr>
          <a:xfrm>
            <a:off x="2691130" y="2014220"/>
            <a:ext cx="1320800" cy="3751580"/>
            <a:chOff x="9170" y="4102"/>
            <a:chExt cx="2080" cy="5908"/>
          </a:xfrm>
        </p:grpSpPr>
        <p:cxnSp>
          <p:nvCxnSpPr>
            <p:cNvPr id="24" name="直接连接符 23"/>
            <p:cNvCxnSpPr/>
            <p:nvPr/>
          </p:nvCxnSpPr>
          <p:spPr>
            <a:xfrm>
              <a:off x="11250" y="4172"/>
              <a:ext cx="0" cy="283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25" name="文本框 24"/>
            <p:cNvSpPr txBox="1"/>
            <p:nvPr/>
          </p:nvSpPr>
          <p:spPr>
            <a:xfrm>
              <a:off x="10381" y="4102"/>
              <a:ext cx="869" cy="3123"/>
            </a:xfrm>
            <a:prstGeom prst="rect">
              <a:avLst/>
            </a:prstGeom>
            <a:noFill/>
          </p:spPr>
          <p:txBody>
            <a:bodyPr vert="eaVert" wrap="square" rtlCol="0">
              <a:spAutoFit/>
            </a:bodyPr>
            <a:p>
              <a:pPr algn="l"/>
              <a:r>
                <a:rPr sz="2400" b="1">
                  <a:solidFill>
                    <a:srgbClr val="C00000"/>
                  </a:solidFill>
                  <a:latin typeface="汉仪正圆-55W" panose="00020600040101010101" charset="-122"/>
                  <a:ea typeface="汉仪正圆-55W" panose="00020600040101010101" charset="-122"/>
                  <a:cs typeface="汉仪正圆-55W" panose="00020600040101010101" charset="-122"/>
                </a:rPr>
                <a:t>未来工作规划</a:t>
              </a:r>
              <a:endParaRPr sz="2400" b="1">
                <a:solidFill>
                  <a:srgbClr val="C00000"/>
                </a:solidFill>
                <a:latin typeface="汉仪正圆-55W" panose="00020600040101010101" charset="-122"/>
                <a:ea typeface="汉仪正圆-55W" panose="00020600040101010101" charset="-122"/>
                <a:cs typeface="汉仪正圆-55W" panose="00020600040101010101" charset="-122"/>
              </a:endParaRPr>
            </a:p>
          </p:txBody>
        </p:sp>
        <p:sp>
          <p:nvSpPr>
            <p:cNvPr id="26" name="文本框 25"/>
            <p:cNvSpPr txBox="1"/>
            <p:nvPr/>
          </p:nvSpPr>
          <p:spPr>
            <a:xfrm>
              <a:off x="9170" y="4102"/>
              <a:ext cx="1451" cy="5908"/>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spTree>
    <p:custDataLst>
      <p:tags r:id="rId5"/>
    </p:custData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5" name="图片 4" descr="VCG211288994908"/>
          <p:cNvPicPr>
            <a:picLocks noChangeAspect="1"/>
          </p:cNvPicPr>
          <p:nvPr/>
        </p:nvPicPr>
        <p:blipFill>
          <a:blip r:embed="rId1"/>
          <a:srcRect l="12085" t="46313"/>
          <a:stretch>
            <a:fillRect/>
          </a:stretch>
        </p:blipFill>
        <p:spPr>
          <a:xfrm>
            <a:off x="-19050" y="2807335"/>
            <a:ext cx="4420870" cy="4050665"/>
          </a:xfrm>
          <a:prstGeom prst="rect">
            <a:avLst/>
          </a:prstGeom>
        </p:spPr>
      </p:pic>
      <p:pic>
        <p:nvPicPr>
          <p:cNvPr id="6" name="图片 5" descr="QQ截图20220228095710"/>
          <p:cNvPicPr>
            <a:picLocks noChangeAspect="1"/>
          </p:cNvPicPr>
          <p:nvPr/>
        </p:nvPicPr>
        <p:blipFill>
          <a:blip r:embed="rId2"/>
          <a:srcRect l="6073" r="67130" b="44907"/>
          <a:stretch>
            <a:fillRect/>
          </a:stretch>
        </p:blipFill>
        <p:spPr>
          <a:xfrm flipH="1">
            <a:off x="9715500" y="0"/>
            <a:ext cx="2476500" cy="2546350"/>
          </a:xfrm>
          <a:prstGeom prst="rect">
            <a:avLst/>
          </a:prstGeom>
        </p:spPr>
      </p:pic>
      <p:pic>
        <p:nvPicPr>
          <p:cNvPr id="7" name="图片 6" descr="VCG211288994908"/>
          <p:cNvPicPr>
            <a:picLocks noChangeAspect="1"/>
          </p:cNvPicPr>
          <p:nvPr/>
        </p:nvPicPr>
        <p:blipFill>
          <a:blip r:embed="rId1"/>
          <a:srcRect l="50424" t="11667" b="63889"/>
          <a:stretch>
            <a:fillRect/>
          </a:stretch>
        </p:blipFill>
        <p:spPr>
          <a:xfrm>
            <a:off x="10344785" y="2374900"/>
            <a:ext cx="1656715" cy="1225550"/>
          </a:xfrm>
          <a:prstGeom prst="rect">
            <a:avLst/>
          </a:prstGeom>
        </p:spPr>
      </p:pic>
      <p:sp>
        <p:nvSpPr>
          <p:cNvPr id="9" name="文本框 8" descr="7b0a20202020227461726765744d6f64756c65223a202270726f636573734f6e6c696e65466f6e7473220a7d0a"/>
          <p:cNvSpPr txBox="1"/>
          <p:nvPr/>
        </p:nvSpPr>
        <p:spPr>
          <a:xfrm>
            <a:off x="6548755" y="793750"/>
            <a:ext cx="1248410" cy="1861185"/>
          </a:xfrm>
          <a:prstGeom prst="rect">
            <a:avLst/>
          </a:prstGeom>
          <a:noFill/>
        </p:spPr>
        <p:txBody>
          <a:bodyPr wrap="square" rtlCol="0">
            <a:spAutoFit/>
          </a:bodyPr>
          <a:p>
            <a:r>
              <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rPr>
              <a:t>谢</a:t>
            </a:r>
            <a:endPar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endParaRPr>
          </a:p>
        </p:txBody>
      </p:sp>
      <p:sp>
        <p:nvSpPr>
          <p:cNvPr id="10" name="文本框 9" descr="7b0a20202020227461726765744d6f64756c65223a202270726f636573734f6e6c696e65466f6e7473220a7d0a"/>
          <p:cNvSpPr txBox="1"/>
          <p:nvPr/>
        </p:nvSpPr>
        <p:spPr>
          <a:xfrm>
            <a:off x="7492365" y="2146300"/>
            <a:ext cx="1248410" cy="1861185"/>
          </a:xfrm>
          <a:prstGeom prst="rect">
            <a:avLst/>
          </a:prstGeom>
          <a:noFill/>
        </p:spPr>
        <p:txBody>
          <a:bodyPr wrap="square" rtlCol="0">
            <a:spAutoFit/>
          </a:bodyPr>
          <a:p>
            <a:r>
              <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rPr>
              <a:t>谢</a:t>
            </a:r>
            <a:endPar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endParaRPr>
          </a:p>
        </p:txBody>
      </p:sp>
      <p:cxnSp>
        <p:nvCxnSpPr>
          <p:cNvPr id="11" name="直接连接符 10"/>
          <p:cNvCxnSpPr/>
          <p:nvPr/>
        </p:nvCxnSpPr>
        <p:spPr>
          <a:xfrm>
            <a:off x="7372350" y="26619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7448550" y="26619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6222365" y="2604770"/>
            <a:ext cx="921385" cy="2897505"/>
          </a:xfrm>
          <a:prstGeom prst="rect">
            <a:avLst/>
          </a:prstGeom>
          <a:noFill/>
        </p:spPr>
        <p:txBody>
          <a:bodyPr vert="eaVert" wrap="square" rtlCol="0">
            <a:spAutoFit/>
          </a:bodyPr>
          <a:p>
            <a:pPr algn="dist"/>
            <a:r>
              <a:rPr lang="zh-CN" altLang="en-US" sz="2400" b="1">
                <a:solidFill>
                  <a:srgbClr val="C00000"/>
                </a:solidFill>
                <a:latin typeface="汉仪正圆-55W" panose="00020600040101010101" charset="-122"/>
                <a:ea typeface="汉仪正圆-55W" panose="00020600040101010101" charset="-122"/>
                <a:cs typeface="汉仪正圆-55W" panose="00020600040101010101" charset="-122"/>
              </a:rPr>
              <a:t>等闲得识春风面</a:t>
            </a:r>
            <a:r>
              <a:rPr lang="en-US" altLang="zh-CN" sz="2400" b="1">
                <a:solidFill>
                  <a:srgbClr val="C00000"/>
                </a:solidFill>
                <a:latin typeface="汉仪正圆-55W" panose="00020600040101010101" charset="-122"/>
                <a:ea typeface="汉仪正圆-55W" panose="00020600040101010101" charset="-122"/>
                <a:cs typeface="汉仪正圆-55W" panose="00020600040101010101" charset="-122"/>
              </a:rPr>
              <a:t> </a:t>
            </a:r>
            <a:endParaRPr lang="en-US" altLang="zh-CN" sz="2400" b="1">
              <a:solidFill>
                <a:srgbClr val="C00000"/>
              </a:solidFill>
              <a:latin typeface="汉仪正圆-55W" panose="00020600040101010101" charset="-122"/>
              <a:ea typeface="汉仪正圆-55W" panose="00020600040101010101" charset="-122"/>
              <a:cs typeface="汉仪正圆-55W" panose="00020600040101010101" charset="-122"/>
            </a:endParaRPr>
          </a:p>
          <a:p>
            <a:pPr algn="dist"/>
            <a:r>
              <a:rPr lang="zh-CN" altLang="en-US" sz="2400" b="1">
                <a:solidFill>
                  <a:srgbClr val="C00000"/>
                </a:solidFill>
                <a:latin typeface="汉仪正圆-55W" panose="00020600040101010101" charset="-122"/>
                <a:ea typeface="汉仪正圆-55W" panose="00020600040101010101" charset="-122"/>
                <a:cs typeface="汉仪正圆-55W" panose="00020600040101010101" charset="-122"/>
              </a:rPr>
              <a:t>万紫千红总是春</a:t>
            </a:r>
            <a:endParaRPr lang="zh-CN" altLang="en-US" sz="2400" b="1">
              <a:solidFill>
                <a:srgbClr val="C00000"/>
              </a:solidFill>
              <a:latin typeface="汉仪正圆-55W" panose="00020600040101010101" charset="-122"/>
              <a:ea typeface="汉仪正圆-55W" panose="00020600040101010101" charset="-122"/>
              <a:cs typeface="汉仪正圆-55W" panose="00020600040101010101" charset="-122"/>
            </a:endParaRPr>
          </a:p>
        </p:txBody>
      </p:sp>
      <p:sp>
        <p:nvSpPr>
          <p:cNvPr id="14" name="文本框 13"/>
          <p:cNvSpPr txBox="1"/>
          <p:nvPr/>
        </p:nvSpPr>
        <p:spPr>
          <a:xfrm>
            <a:off x="3652520" y="2462530"/>
            <a:ext cx="2398395" cy="3181350"/>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pic>
        <p:nvPicPr>
          <p:cNvPr id="15" name="图片 14" descr="31393936393030313b31393938363539363bcfe9d4c6"/>
          <p:cNvPicPr>
            <a:picLocks noChangeAspect="1"/>
          </p:cNvPicPr>
          <p:nvPr/>
        </p:nvPicPr>
        <p:blipFill>
          <a:blip r:embed="rId3"/>
          <a:srcRect b="41667"/>
          <a:stretch>
            <a:fillRect/>
          </a:stretch>
        </p:blipFill>
        <p:spPr>
          <a:xfrm>
            <a:off x="228600" y="133350"/>
            <a:ext cx="914400" cy="533400"/>
          </a:xfrm>
          <a:prstGeom prst="rect">
            <a:avLst/>
          </a:prstGeom>
        </p:spPr>
      </p:pic>
      <p:pic>
        <p:nvPicPr>
          <p:cNvPr id="16" name="图片 15" descr="31393936393030313b31393938363539363bcfe9d4c6"/>
          <p:cNvPicPr>
            <a:picLocks noChangeAspect="1"/>
          </p:cNvPicPr>
          <p:nvPr/>
        </p:nvPicPr>
        <p:blipFill>
          <a:blip r:embed="rId3"/>
          <a:srcRect b="41667"/>
          <a:stretch>
            <a:fillRect/>
          </a:stretch>
        </p:blipFill>
        <p:spPr>
          <a:xfrm>
            <a:off x="10716260" y="4775200"/>
            <a:ext cx="914400" cy="533400"/>
          </a:xfrm>
          <a:prstGeom prst="rect">
            <a:avLst/>
          </a:prstGeom>
        </p:spPr>
      </p:pic>
      <p:pic>
        <p:nvPicPr>
          <p:cNvPr id="17" name="图片 16" descr="VCG211288994908"/>
          <p:cNvPicPr>
            <a:picLocks noChangeAspect="1"/>
          </p:cNvPicPr>
          <p:nvPr/>
        </p:nvPicPr>
        <p:blipFill>
          <a:blip r:embed="rId1"/>
          <a:srcRect l="72789" t="11667" b="74047"/>
          <a:stretch>
            <a:fillRect/>
          </a:stretch>
        </p:blipFill>
        <p:spPr>
          <a:xfrm rot="2220000" flipH="1">
            <a:off x="2165985" y="1639570"/>
            <a:ext cx="1156970" cy="911225"/>
          </a:xfrm>
          <a:prstGeom prst="rect">
            <a:avLst/>
          </a:prstGeom>
        </p:spPr>
      </p:pic>
    </p:spTree>
    <p:custDataLst>
      <p:tags r:id="rId4"/>
    </p:custData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5" name="图片 4" descr="VCG211288994908"/>
          <p:cNvPicPr>
            <a:picLocks noChangeAspect="1"/>
          </p:cNvPicPr>
          <p:nvPr/>
        </p:nvPicPr>
        <p:blipFill>
          <a:blip r:embed="rId1"/>
          <a:srcRect l="12085" t="46313"/>
          <a:stretch>
            <a:fillRect/>
          </a:stretch>
        </p:blipFill>
        <p:spPr>
          <a:xfrm>
            <a:off x="-19050" y="2807335"/>
            <a:ext cx="4420870" cy="4050665"/>
          </a:xfrm>
          <a:prstGeom prst="rect">
            <a:avLst/>
          </a:prstGeom>
        </p:spPr>
      </p:pic>
      <p:pic>
        <p:nvPicPr>
          <p:cNvPr id="6" name="图片 5" descr="QQ截图20220228095710"/>
          <p:cNvPicPr>
            <a:picLocks noChangeAspect="1"/>
          </p:cNvPicPr>
          <p:nvPr/>
        </p:nvPicPr>
        <p:blipFill>
          <a:blip r:embed="rId2"/>
          <a:srcRect l="6073" r="67130" b="44907"/>
          <a:stretch>
            <a:fillRect/>
          </a:stretch>
        </p:blipFill>
        <p:spPr>
          <a:xfrm flipH="1">
            <a:off x="9715500" y="0"/>
            <a:ext cx="2476500" cy="2546350"/>
          </a:xfrm>
          <a:prstGeom prst="rect">
            <a:avLst/>
          </a:prstGeom>
        </p:spPr>
      </p:pic>
      <p:pic>
        <p:nvPicPr>
          <p:cNvPr id="7" name="图片 6" descr="VCG211288994908"/>
          <p:cNvPicPr>
            <a:picLocks noChangeAspect="1"/>
          </p:cNvPicPr>
          <p:nvPr/>
        </p:nvPicPr>
        <p:blipFill>
          <a:blip r:embed="rId1"/>
          <a:srcRect l="50424" t="11667" b="63889"/>
          <a:stretch>
            <a:fillRect/>
          </a:stretch>
        </p:blipFill>
        <p:spPr>
          <a:xfrm>
            <a:off x="10344785" y="2374900"/>
            <a:ext cx="1656715" cy="1225550"/>
          </a:xfrm>
          <a:prstGeom prst="rect">
            <a:avLst/>
          </a:prstGeom>
        </p:spPr>
      </p:pic>
      <p:sp>
        <p:nvSpPr>
          <p:cNvPr id="10" name="文本框 9" descr="7b0a20202020227461726765744d6f64756c65223a202270726f636573734f6e6c696e65466f6e7473220a7d0a"/>
          <p:cNvSpPr txBox="1"/>
          <p:nvPr/>
        </p:nvSpPr>
        <p:spPr>
          <a:xfrm>
            <a:off x="7492365" y="1879600"/>
            <a:ext cx="1248410" cy="1861185"/>
          </a:xfrm>
          <a:prstGeom prst="rect">
            <a:avLst/>
          </a:prstGeom>
          <a:noFill/>
        </p:spPr>
        <p:txBody>
          <a:bodyPr wrap="square" rtlCol="0">
            <a:spAutoFit/>
          </a:bodyPr>
          <a:p>
            <a:r>
              <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rPr>
              <a:t>壹</a:t>
            </a:r>
            <a:endPar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endParaRPr>
          </a:p>
        </p:txBody>
      </p:sp>
      <p:cxnSp>
        <p:nvCxnSpPr>
          <p:cNvPr id="11" name="直接连接符 10"/>
          <p:cNvCxnSpPr/>
          <p:nvPr/>
        </p:nvCxnSpPr>
        <p:spPr>
          <a:xfrm>
            <a:off x="7372350" y="23952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7448550" y="23952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6425565" y="2305685"/>
            <a:ext cx="675005" cy="2897505"/>
          </a:xfrm>
          <a:prstGeom prst="rect">
            <a:avLst/>
          </a:prstGeom>
          <a:noFill/>
        </p:spPr>
        <p:txBody>
          <a:bodyPr vert="eaVert" wrap="square" rtlCol="0">
            <a:spAutoFit/>
          </a:bodyPr>
          <a:p>
            <a:pPr algn="dist"/>
            <a:r>
              <a:rPr lang="zh-CN" sz="3200" b="1">
                <a:solidFill>
                  <a:srgbClr val="C00000"/>
                </a:solidFill>
                <a:latin typeface="汉仪正圆-55W" panose="00020600040101010101" charset="-122"/>
                <a:ea typeface="汉仪正圆-55W" panose="00020600040101010101" charset="-122"/>
                <a:cs typeface="汉仪正圆-55W" panose="00020600040101010101" charset="-122"/>
              </a:rPr>
              <a:t>年度工作计划</a:t>
            </a:r>
            <a:endParaRPr lang="zh-CN" sz="3200" b="1">
              <a:solidFill>
                <a:srgbClr val="C00000"/>
              </a:solidFill>
              <a:latin typeface="汉仪正圆-55W" panose="00020600040101010101" charset="-122"/>
              <a:ea typeface="汉仪正圆-55W" panose="00020600040101010101" charset="-122"/>
              <a:cs typeface="汉仪正圆-55W" panose="00020600040101010101" charset="-122"/>
            </a:endParaRPr>
          </a:p>
        </p:txBody>
      </p:sp>
      <p:sp>
        <p:nvSpPr>
          <p:cNvPr id="14" name="文本框 13"/>
          <p:cNvSpPr txBox="1"/>
          <p:nvPr/>
        </p:nvSpPr>
        <p:spPr>
          <a:xfrm>
            <a:off x="3950335" y="2521585"/>
            <a:ext cx="2398395" cy="3181350"/>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pic>
        <p:nvPicPr>
          <p:cNvPr id="15" name="图片 14" descr="31393936393030313b31393938363539363bcfe9d4c6"/>
          <p:cNvPicPr>
            <a:picLocks noChangeAspect="1"/>
          </p:cNvPicPr>
          <p:nvPr/>
        </p:nvPicPr>
        <p:blipFill>
          <a:blip r:embed="rId3">
            <a:extLst>
              <a:ext uri="{96DAC541-7B7A-43D3-8B79-37D633B846F1}">
                <asvg:svgBlip xmlns:asvg="http://schemas.microsoft.com/office/drawing/2016/SVG/main" r:embed="rId4"/>
              </a:ext>
            </a:extLst>
          </a:blip>
          <a:srcRect b="41667"/>
          <a:stretch>
            <a:fillRect/>
          </a:stretch>
        </p:blipFill>
        <p:spPr>
          <a:xfrm>
            <a:off x="228600" y="133350"/>
            <a:ext cx="914400" cy="533400"/>
          </a:xfrm>
          <a:prstGeom prst="rect">
            <a:avLst/>
          </a:prstGeom>
        </p:spPr>
      </p:pic>
      <p:pic>
        <p:nvPicPr>
          <p:cNvPr id="16" name="图片 15" descr="31393936393030313b31393938363539363bcfe9d4c6"/>
          <p:cNvPicPr>
            <a:picLocks noChangeAspect="1"/>
          </p:cNvPicPr>
          <p:nvPr/>
        </p:nvPicPr>
        <p:blipFill>
          <a:blip r:embed="rId3">
            <a:extLst>
              <a:ext uri="{96DAC541-7B7A-43D3-8B79-37D633B846F1}">
                <asvg:svgBlip xmlns:asvg="http://schemas.microsoft.com/office/drawing/2016/SVG/main" r:embed="rId4"/>
              </a:ext>
            </a:extLst>
          </a:blip>
          <a:srcRect b="41667"/>
          <a:stretch>
            <a:fillRect/>
          </a:stretch>
        </p:blipFill>
        <p:spPr>
          <a:xfrm>
            <a:off x="10716260" y="4775200"/>
            <a:ext cx="914400" cy="533400"/>
          </a:xfrm>
          <a:prstGeom prst="rect">
            <a:avLst/>
          </a:prstGeom>
        </p:spPr>
      </p:pic>
      <p:pic>
        <p:nvPicPr>
          <p:cNvPr id="17" name="图片 16" descr="VCG211288994908"/>
          <p:cNvPicPr>
            <a:picLocks noChangeAspect="1"/>
          </p:cNvPicPr>
          <p:nvPr/>
        </p:nvPicPr>
        <p:blipFill>
          <a:blip r:embed="rId1"/>
          <a:srcRect l="72789" t="11667" b="74047"/>
          <a:stretch>
            <a:fillRect/>
          </a:stretch>
        </p:blipFill>
        <p:spPr>
          <a:xfrm rot="2220000" flipH="1">
            <a:off x="2165985" y="1639570"/>
            <a:ext cx="1156970" cy="911225"/>
          </a:xfrm>
          <a:prstGeom prst="rect">
            <a:avLst/>
          </a:prstGeom>
        </p:spPr>
      </p:pic>
    </p:spTree>
    <p:custDataLst>
      <p:tags r:id="rId5"/>
    </p:custData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年度工作计划</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grpSp>
        <p:nvGrpSpPr>
          <p:cNvPr id="7" name="组合 6"/>
          <p:cNvGrpSpPr/>
          <p:nvPr/>
        </p:nvGrpSpPr>
        <p:grpSpPr>
          <a:xfrm>
            <a:off x="741045" y="2338705"/>
            <a:ext cx="3362960" cy="3431540"/>
            <a:chOff x="1827" y="3702"/>
            <a:chExt cx="5296" cy="5404"/>
          </a:xfrm>
        </p:grpSpPr>
        <p:grpSp>
          <p:nvGrpSpPr>
            <p:cNvPr id="225" name="组合 224"/>
            <p:cNvGrpSpPr/>
            <p:nvPr/>
          </p:nvGrpSpPr>
          <p:grpSpPr>
            <a:xfrm>
              <a:off x="1827" y="3702"/>
              <a:ext cx="5296" cy="5404"/>
              <a:chOff x="6996113" y="1100138"/>
              <a:chExt cx="1400175" cy="1428751"/>
            </a:xfrm>
            <a:solidFill>
              <a:schemeClr val="tx1">
                <a:lumMod val="85000"/>
                <a:lumOff val="15000"/>
              </a:schemeClr>
            </a:solidFill>
          </p:grpSpPr>
          <p:sp>
            <p:nvSpPr>
              <p:cNvPr id="154" name="Freeform 149"/>
              <p:cNvSpPr/>
              <p:nvPr/>
            </p:nvSpPr>
            <p:spPr bwMode="auto">
              <a:xfrm>
                <a:off x="7712075" y="1104901"/>
                <a:ext cx="60325" cy="38100"/>
              </a:xfrm>
              <a:custGeom>
                <a:avLst/>
                <a:gdLst>
                  <a:gd name="T0" fmla="*/ 11 w 61"/>
                  <a:gd name="T1" fmla="*/ 16 h 37"/>
                  <a:gd name="T2" fmla="*/ 7 w 61"/>
                  <a:gd name="T3" fmla="*/ 4 h 37"/>
                  <a:gd name="T4" fmla="*/ 35 w 61"/>
                  <a:gd name="T5" fmla="*/ 0 h 37"/>
                  <a:gd name="T6" fmla="*/ 15 w 61"/>
                  <a:gd name="T7" fmla="*/ 24 h 37"/>
                  <a:gd name="T8" fmla="*/ 47 w 61"/>
                  <a:gd name="T9" fmla="*/ 24 h 37"/>
                  <a:gd name="T10" fmla="*/ 11 w 61"/>
                  <a:gd name="T11" fmla="*/ 32 h 37"/>
                  <a:gd name="T12" fmla="*/ 7 w 61"/>
                  <a:gd name="T13" fmla="*/ 24 h 37"/>
                  <a:gd name="T14" fmla="*/ 11 w 61"/>
                  <a:gd name="T15" fmla="*/ 16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7">
                    <a:moveTo>
                      <a:pt x="11" y="16"/>
                    </a:moveTo>
                    <a:cubicBezTo>
                      <a:pt x="25" y="12"/>
                      <a:pt x="0" y="15"/>
                      <a:pt x="7" y="4"/>
                    </a:cubicBezTo>
                    <a:cubicBezTo>
                      <a:pt x="15" y="2"/>
                      <a:pt x="33" y="9"/>
                      <a:pt x="35" y="0"/>
                    </a:cubicBezTo>
                    <a:cubicBezTo>
                      <a:pt x="50" y="14"/>
                      <a:pt x="24" y="21"/>
                      <a:pt x="15" y="24"/>
                    </a:cubicBezTo>
                    <a:cubicBezTo>
                      <a:pt x="17" y="23"/>
                      <a:pt x="42" y="31"/>
                      <a:pt x="47" y="24"/>
                    </a:cubicBezTo>
                    <a:cubicBezTo>
                      <a:pt x="61" y="37"/>
                      <a:pt x="22" y="31"/>
                      <a:pt x="11" y="32"/>
                    </a:cubicBezTo>
                    <a:cubicBezTo>
                      <a:pt x="12" y="27"/>
                      <a:pt x="10" y="25"/>
                      <a:pt x="7" y="24"/>
                    </a:cubicBezTo>
                    <a:cubicBezTo>
                      <a:pt x="6" y="19"/>
                      <a:pt x="8" y="17"/>
                      <a:pt x="1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Freeform 150"/>
              <p:cNvSpPr/>
              <p:nvPr/>
            </p:nvSpPr>
            <p:spPr bwMode="auto">
              <a:xfrm>
                <a:off x="7758113" y="1104901"/>
                <a:ext cx="60325" cy="44450"/>
              </a:xfrm>
              <a:custGeom>
                <a:avLst/>
                <a:gdLst>
                  <a:gd name="T0" fmla="*/ 0 w 60"/>
                  <a:gd name="T1" fmla="*/ 0 h 44"/>
                  <a:gd name="T2" fmla="*/ 8 w 60"/>
                  <a:gd name="T3" fmla="*/ 16 h 44"/>
                  <a:gd name="T4" fmla="*/ 40 w 60"/>
                  <a:gd name="T5" fmla="*/ 8 h 44"/>
                  <a:gd name="T6" fmla="*/ 60 w 60"/>
                  <a:gd name="T7" fmla="*/ 40 h 44"/>
                  <a:gd name="T8" fmla="*/ 28 w 60"/>
                  <a:gd name="T9" fmla="*/ 44 h 44"/>
                  <a:gd name="T10" fmla="*/ 40 w 60"/>
                  <a:gd name="T11" fmla="*/ 28 h 44"/>
                  <a:gd name="T12" fmla="*/ 0 w 60"/>
                  <a:gd name="T13" fmla="*/ 20 h 44"/>
                  <a:gd name="T14" fmla="*/ 0 w 60"/>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44">
                    <a:moveTo>
                      <a:pt x="0" y="0"/>
                    </a:moveTo>
                    <a:cubicBezTo>
                      <a:pt x="7" y="1"/>
                      <a:pt x="9" y="7"/>
                      <a:pt x="8" y="16"/>
                    </a:cubicBezTo>
                    <a:cubicBezTo>
                      <a:pt x="14" y="2"/>
                      <a:pt x="24" y="4"/>
                      <a:pt x="40" y="8"/>
                    </a:cubicBezTo>
                    <a:cubicBezTo>
                      <a:pt x="36" y="30"/>
                      <a:pt x="56" y="27"/>
                      <a:pt x="60" y="40"/>
                    </a:cubicBezTo>
                    <a:cubicBezTo>
                      <a:pt x="41" y="33"/>
                      <a:pt x="45" y="42"/>
                      <a:pt x="28" y="44"/>
                    </a:cubicBezTo>
                    <a:cubicBezTo>
                      <a:pt x="32" y="39"/>
                      <a:pt x="39" y="36"/>
                      <a:pt x="40" y="28"/>
                    </a:cubicBezTo>
                    <a:cubicBezTo>
                      <a:pt x="35" y="17"/>
                      <a:pt x="15" y="21"/>
                      <a:pt x="0" y="20"/>
                    </a:cubicBezTo>
                    <a:cubicBezTo>
                      <a:pt x="0" y="13"/>
                      <a:pt x="0" y="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Freeform 151"/>
              <p:cNvSpPr/>
              <p:nvPr/>
            </p:nvSpPr>
            <p:spPr bwMode="auto">
              <a:xfrm>
                <a:off x="7673975" y="1109663"/>
                <a:ext cx="44450" cy="28575"/>
              </a:xfrm>
              <a:custGeom>
                <a:avLst/>
                <a:gdLst>
                  <a:gd name="T0" fmla="*/ 44 w 44"/>
                  <a:gd name="T1" fmla="*/ 8 h 28"/>
                  <a:gd name="T2" fmla="*/ 16 w 44"/>
                  <a:gd name="T3" fmla="*/ 16 h 28"/>
                  <a:gd name="T4" fmla="*/ 24 w 44"/>
                  <a:gd name="T5" fmla="*/ 28 h 28"/>
                  <a:gd name="T6" fmla="*/ 0 w 44"/>
                  <a:gd name="T7" fmla="*/ 0 h 28"/>
                  <a:gd name="T8" fmla="*/ 44 w 44"/>
                  <a:gd name="T9" fmla="*/ 8 h 28"/>
                </a:gdLst>
                <a:ahLst/>
                <a:cxnLst>
                  <a:cxn ang="0">
                    <a:pos x="T0" y="T1"/>
                  </a:cxn>
                  <a:cxn ang="0">
                    <a:pos x="T2" y="T3"/>
                  </a:cxn>
                  <a:cxn ang="0">
                    <a:pos x="T4" y="T5"/>
                  </a:cxn>
                  <a:cxn ang="0">
                    <a:pos x="T6" y="T7"/>
                  </a:cxn>
                  <a:cxn ang="0">
                    <a:pos x="T8" y="T9"/>
                  </a:cxn>
                </a:cxnLst>
                <a:rect l="0" t="0" r="r" b="b"/>
                <a:pathLst>
                  <a:path w="44" h="28">
                    <a:moveTo>
                      <a:pt x="44" y="8"/>
                    </a:moveTo>
                    <a:cubicBezTo>
                      <a:pt x="42" y="24"/>
                      <a:pt x="25" y="4"/>
                      <a:pt x="16" y="16"/>
                    </a:cubicBezTo>
                    <a:cubicBezTo>
                      <a:pt x="19" y="20"/>
                      <a:pt x="25" y="20"/>
                      <a:pt x="24" y="28"/>
                    </a:cubicBezTo>
                    <a:cubicBezTo>
                      <a:pt x="7" y="28"/>
                      <a:pt x="5" y="13"/>
                      <a:pt x="0" y="0"/>
                    </a:cubicBezTo>
                    <a:cubicBezTo>
                      <a:pt x="32" y="5"/>
                      <a:pt x="22" y="1"/>
                      <a:pt x="4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Freeform 152"/>
              <p:cNvSpPr/>
              <p:nvPr/>
            </p:nvSpPr>
            <p:spPr bwMode="auto">
              <a:xfrm>
                <a:off x="7821613" y="1117601"/>
                <a:ext cx="69850" cy="30163"/>
              </a:xfrm>
              <a:custGeom>
                <a:avLst/>
                <a:gdLst>
                  <a:gd name="T0" fmla="*/ 6 w 70"/>
                  <a:gd name="T1" fmla="*/ 0 h 30"/>
                  <a:gd name="T2" fmla="*/ 70 w 70"/>
                  <a:gd name="T3" fmla="*/ 24 h 30"/>
                  <a:gd name="T4" fmla="*/ 2 w 70"/>
                  <a:gd name="T5" fmla="*/ 16 h 30"/>
                  <a:gd name="T6" fmla="*/ 6 w 70"/>
                  <a:gd name="T7" fmla="*/ 0 h 30"/>
                </a:gdLst>
                <a:ahLst/>
                <a:cxnLst>
                  <a:cxn ang="0">
                    <a:pos x="T0" y="T1"/>
                  </a:cxn>
                  <a:cxn ang="0">
                    <a:pos x="T2" y="T3"/>
                  </a:cxn>
                  <a:cxn ang="0">
                    <a:pos x="T4" y="T5"/>
                  </a:cxn>
                  <a:cxn ang="0">
                    <a:pos x="T6" y="T7"/>
                  </a:cxn>
                </a:cxnLst>
                <a:rect l="0" t="0" r="r" b="b"/>
                <a:pathLst>
                  <a:path w="70" h="30">
                    <a:moveTo>
                      <a:pt x="6" y="0"/>
                    </a:moveTo>
                    <a:cubicBezTo>
                      <a:pt x="26" y="7"/>
                      <a:pt x="56" y="3"/>
                      <a:pt x="70" y="24"/>
                    </a:cubicBezTo>
                    <a:cubicBezTo>
                      <a:pt x="44" y="30"/>
                      <a:pt x="40" y="10"/>
                      <a:pt x="2" y="16"/>
                    </a:cubicBezTo>
                    <a:cubicBezTo>
                      <a:pt x="0" y="8"/>
                      <a:pt x="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153"/>
              <p:cNvSpPr/>
              <p:nvPr/>
            </p:nvSpPr>
            <p:spPr bwMode="auto">
              <a:xfrm>
                <a:off x="7891463" y="1136651"/>
                <a:ext cx="20638" cy="17463"/>
              </a:xfrm>
              <a:custGeom>
                <a:avLst/>
                <a:gdLst>
                  <a:gd name="T0" fmla="*/ 20 w 20"/>
                  <a:gd name="T1" fmla="*/ 1 h 18"/>
                  <a:gd name="T2" fmla="*/ 20 w 20"/>
                  <a:gd name="T3" fmla="*/ 17 h 18"/>
                  <a:gd name="T4" fmla="*/ 4 w 20"/>
                  <a:gd name="T5" fmla="*/ 5 h 18"/>
                  <a:gd name="T6" fmla="*/ 20 w 20"/>
                  <a:gd name="T7" fmla="*/ 1 h 18"/>
                </a:gdLst>
                <a:ahLst/>
                <a:cxnLst>
                  <a:cxn ang="0">
                    <a:pos x="T0" y="T1"/>
                  </a:cxn>
                  <a:cxn ang="0">
                    <a:pos x="T2" y="T3"/>
                  </a:cxn>
                  <a:cxn ang="0">
                    <a:pos x="T4" y="T5"/>
                  </a:cxn>
                  <a:cxn ang="0">
                    <a:pos x="T6" y="T7"/>
                  </a:cxn>
                </a:cxnLst>
                <a:rect l="0" t="0" r="r" b="b"/>
                <a:pathLst>
                  <a:path w="20" h="18">
                    <a:moveTo>
                      <a:pt x="20" y="1"/>
                    </a:moveTo>
                    <a:cubicBezTo>
                      <a:pt x="20" y="6"/>
                      <a:pt x="20" y="12"/>
                      <a:pt x="20" y="17"/>
                    </a:cubicBezTo>
                    <a:cubicBezTo>
                      <a:pt x="17" y="11"/>
                      <a:pt x="0" y="18"/>
                      <a:pt x="4" y="5"/>
                    </a:cubicBezTo>
                    <a:cubicBezTo>
                      <a:pt x="11" y="6"/>
                      <a:pt x="12"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154"/>
              <p:cNvSpPr/>
              <p:nvPr/>
            </p:nvSpPr>
            <p:spPr bwMode="auto">
              <a:xfrm>
                <a:off x="7621588" y="1146176"/>
                <a:ext cx="20638" cy="20638"/>
              </a:xfrm>
              <a:custGeom>
                <a:avLst/>
                <a:gdLst>
                  <a:gd name="T0" fmla="*/ 20 w 20"/>
                  <a:gd name="T1" fmla="*/ 0 h 21"/>
                  <a:gd name="T2" fmla="*/ 8 w 20"/>
                  <a:gd name="T3" fmla="*/ 8 h 21"/>
                  <a:gd name="T4" fmla="*/ 20 w 20"/>
                  <a:gd name="T5" fmla="*/ 12 h 21"/>
                  <a:gd name="T6" fmla="*/ 0 w 20"/>
                  <a:gd name="T7" fmla="*/ 20 h 21"/>
                  <a:gd name="T8" fmla="*/ 20 w 20"/>
                  <a:gd name="T9" fmla="*/ 0 h 21"/>
                </a:gdLst>
                <a:ahLst/>
                <a:cxnLst>
                  <a:cxn ang="0">
                    <a:pos x="T0" y="T1"/>
                  </a:cxn>
                  <a:cxn ang="0">
                    <a:pos x="T2" y="T3"/>
                  </a:cxn>
                  <a:cxn ang="0">
                    <a:pos x="T4" y="T5"/>
                  </a:cxn>
                  <a:cxn ang="0">
                    <a:pos x="T6" y="T7"/>
                  </a:cxn>
                  <a:cxn ang="0">
                    <a:pos x="T8" y="T9"/>
                  </a:cxn>
                </a:cxnLst>
                <a:rect l="0" t="0" r="r" b="b"/>
                <a:pathLst>
                  <a:path w="20" h="21">
                    <a:moveTo>
                      <a:pt x="20" y="0"/>
                    </a:moveTo>
                    <a:cubicBezTo>
                      <a:pt x="18" y="5"/>
                      <a:pt x="15" y="8"/>
                      <a:pt x="8" y="8"/>
                    </a:cubicBezTo>
                    <a:cubicBezTo>
                      <a:pt x="9" y="13"/>
                      <a:pt x="15" y="11"/>
                      <a:pt x="20" y="12"/>
                    </a:cubicBezTo>
                    <a:cubicBezTo>
                      <a:pt x="17" y="18"/>
                      <a:pt x="10" y="21"/>
                      <a:pt x="0" y="20"/>
                    </a:cubicBezTo>
                    <a:cubicBezTo>
                      <a:pt x="1" y="7"/>
                      <a:pt x="7" y="1"/>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155"/>
              <p:cNvSpPr/>
              <p:nvPr/>
            </p:nvSpPr>
            <p:spPr bwMode="auto">
              <a:xfrm>
                <a:off x="7920038" y="1144588"/>
                <a:ext cx="39688" cy="31750"/>
              </a:xfrm>
              <a:custGeom>
                <a:avLst/>
                <a:gdLst>
                  <a:gd name="T0" fmla="*/ 40 w 40"/>
                  <a:gd name="T1" fmla="*/ 21 h 31"/>
                  <a:gd name="T2" fmla="*/ 0 w 40"/>
                  <a:gd name="T3" fmla="*/ 13 h 31"/>
                  <a:gd name="T4" fmla="*/ 40 w 40"/>
                  <a:gd name="T5" fmla="*/ 21 h 31"/>
                </a:gdLst>
                <a:ahLst/>
                <a:cxnLst>
                  <a:cxn ang="0">
                    <a:pos x="T0" y="T1"/>
                  </a:cxn>
                  <a:cxn ang="0">
                    <a:pos x="T2" y="T3"/>
                  </a:cxn>
                  <a:cxn ang="0">
                    <a:pos x="T4" y="T5"/>
                  </a:cxn>
                </a:cxnLst>
                <a:rect l="0" t="0" r="r" b="b"/>
                <a:pathLst>
                  <a:path w="40" h="31">
                    <a:moveTo>
                      <a:pt x="40" y="21"/>
                    </a:moveTo>
                    <a:cubicBezTo>
                      <a:pt x="29" y="31"/>
                      <a:pt x="16" y="11"/>
                      <a:pt x="0" y="13"/>
                    </a:cubicBezTo>
                    <a:cubicBezTo>
                      <a:pt x="15" y="0"/>
                      <a:pt x="31" y="8"/>
                      <a:pt x="4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156"/>
              <p:cNvSpPr/>
              <p:nvPr/>
            </p:nvSpPr>
            <p:spPr bwMode="auto">
              <a:xfrm>
                <a:off x="7537450" y="1152526"/>
                <a:ext cx="80963" cy="49213"/>
              </a:xfrm>
              <a:custGeom>
                <a:avLst/>
                <a:gdLst>
                  <a:gd name="T0" fmla="*/ 80 w 80"/>
                  <a:gd name="T1" fmla="*/ 10 h 49"/>
                  <a:gd name="T2" fmla="*/ 0 w 80"/>
                  <a:gd name="T3" fmla="*/ 14 h 49"/>
                  <a:gd name="T4" fmla="*/ 80 w 80"/>
                  <a:gd name="T5" fmla="*/ 10 h 49"/>
                </a:gdLst>
                <a:ahLst/>
                <a:cxnLst>
                  <a:cxn ang="0">
                    <a:pos x="T0" y="T1"/>
                  </a:cxn>
                  <a:cxn ang="0">
                    <a:pos x="T2" y="T3"/>
                  </a:cxn>
                  <a:cxn ang="0">
                    <a:pos x="T4" y="T5"/>
                  </a:cxn>
                </a:cxnLst>
                <a:rect l="0" t="0" r="r" b="b"/>
                <a:pathLst>
                  <a:path w="80" h="49">
                    <a:moveTo>
                      <a:pt x="80" y="10"/>
                    </a:moveTo>
                    <a:cubicBezTo>
                      <a:pt x="72" y="13"/>
                      <a:pt x="9" y="49"/>
                      <a:pt x="0" y="14"/>
                    </a:cubicBezTo>
                    <a:cubicBezTo>
                      <a:pt x="39" y="21"/>
                      <a:pt x="49" y="0"/>
                      <a:pt x="8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157"/>
              <p:cNvSpPr/>
              <p:nvPr/>
            </p:nvSpPr>
            <p:spPr bwMode="auto">
              <a:xfrm>
                <a:off x="7561263" y="1176338"/>
                <a:ext cx="109538" cy="42863"/>
              </a:xfrm>
              <a:custGeom>
                <a:avLst/>
                <a:gdLst>
                  <a:gd name="T0" fmla="*/ 108 w 108"/>
                  <a:gd name="T1" fmla="*/ 2 h 43"/>
                  <a:gd name="T2" fmla="*/ 28 w 108"/>
                  <a:gd name="T3" fmla="*/ 18 h 43"/>
                  <a:gd name="T4" fmla="*/ 32 w 108"/>
                  <a:gd name="T5" fmla="*/ 38 h 43"/>
                  <a:gd name="T6" fmla="*/ 16 w 108"/>
                  <a:gd name="T7" fmla="*/ 42 h 43"/>
                  <a:gd name="T8" fmla="*/ 0 w 108"/>
                  <a:gd name="T9" fmla="*/ 10 h 43"/>
                  <a:gd name="T10" fmla="*/ 108 w 108"/>
                  <a:gd name="T11" fmla="*/ 2 h 43"/>
                </a:gdLst>
                <a:ahLst/>
                <a:cxnLst>
                  <a:cxn ang="0">
                    <a:pos x="T0" y="T1"/>
                  </a:cxn>
                  <a:cxn ang="0">
                    <a:pos x="T2" y="T3"/>
                  </a:cxn>
                  <a:cxn ang="0">
                    <a:pos x="T4" y="T5"/>
                  </a:cxn>
                  <a:cxn ang="0">
                    <a:pos x="T6" y="T7"/>
                  </a:cxn>
                  <a:cxn ang="0">
                    <a:pos x="T8" y="T9"/>
                  </a:cxn>
                  <a:cxn ang="0">
                    <a:pos x="T10" y="T11"/>
                  </a:cxn>
                </a:cxnLst>
                <a:rect l="0" t="0" r="r" b="b"/>
                <a:pathLst>
                  <a:path w="108" h="43">
                    <a:moveTo>
                      <a:pt x="108" y="2"/>
                    </a:moveTo>
                    <a:cubicBezTo>
                      <a:pt x="88" y="14"/>
                      <a:pt x="51" y="9"/>
                      <a:pt x="28" y="18"/>
                    </a:cubicBezTo>
                    <a:cubicBezTo>
                      <a:pt x="25" y="29"/>
                      <a:pt x="34" y="28"/>
                      <a:pt x="32" y="38"/>
                    </a:cubicBezTo>
                    <a:cubicBezTo>
                      <a:pt x="25" y="37"/>
                      <a:pt x="24" y="43"/>
                      <a:pt x="16" y="42"/>
                    </a:cubicBezTo>
                    <a:cubicBezTo>
                      <a:pt x="29" y="10"/>
                      <a:pt x="0" y="37"/>
                      <a:pt x="0" y="10"/>
                    </a:cubicBezTo>
                    <a:cubicBezTo>
                      <a:pt x="42" y="3"/>
                      <a:pt x="56" y="0"/>
                      <a:pt x="10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158"/>
              <p:cNvSpPr/>
              <p:nvPr/>
            </p:nvSpPr>
            <p:spPr bwMode="auto">
              <a:xfrm>
                <a:off x="7494588" y="1174751"/>
                <a:ext cx="22225" cy="23813"/>
              </a:xfrm>
              <a:custGeom>
                <a:avLst/>
                <a:gdLst>
                  <a:gd name="T0" fmla="*/ 2 w 22"/>
                  <a:gd name="T1" fmla="*/ 3 h 23"/>
                  <a:gd name="T2" fmla="*/ 22 w 22"/>
                  <a:gd name="T3" fmla="*/ 7 h 23"/>
                  <a:gd name="T4" fmla="*/ 6 w 22"/>
                  <a:gd name="T5" fmla="*/ 23 h 23"/>
                  <a:gd name="T6" fmla="*/ 2 w 22"/>
                  <a:gd name="T7" fmla="*/ 3 h 23"/>
                </a:gdLst>
                <a:ahLst/>
                <a:cxnLst>
                  <a:cxn ang="0">
                    <a:pos x="T0" y="T1"/>
                  </a:cxn>
                  <a:cxn ang="0">
                    <a:pos x="T2" y="T3"/>
                  </a:cxn>
                  <a:cxn ang="0">
                    <a:pos x="T4" y="T5"/>
                  </a:cxn>
                  <a:cxn ang="0">
                    <a:pos x="T6" y="T7"/>
                  </a:cxn>
                </a:cxnLst>
                <a:rect l="0" t="0" r="r" b="b"/>
                <a:pathLst>
                  <a:path w="22" h="23">
                    <a:moveTo>
                      <a:pt x="2" y="3"/>
                    </a:moveTo>
                    <a:cubicBezTo>
                      <a:pt x="13" y="0"/>
                      <a:pt x="12" y="9"/>
                      <a:pt x="22" y="7"/>
                    </a:cubicBezTo>
                    <a:cubicBezTo>
                      <a:pt x="22" y="17"/>
                      <a:pt x="16" y="23"/>
                      <a:pt x="6" y="23"/>
                    </a:cubicBezTo>
                    <a:cubicBezTo>
                      <a:pt x="9" y="12"/>
                      <a:pt x="0" y="1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159"/>
              <p:cNvSpPr/>
              <p:nvPr/>
            </p:nvSpPr>
            <p:spPr bwMode="auto">
              <a:xfrm>
                <a:off x="8012113" y="1185863"/>
                <a:ext cx="44450" cy="34925"/>
              </a:xfrm>
              <a:custGeom>
                <a:avLst/>
                <a:gdLst>
                  <a:gd name="T0" fmla="*/ 4 w 44"/>
                  <a:gd name="T1" fmla="*/ 0 h 34"/>
                  <a:gd name="T2" fmla="*/ 44 w 44"/>
                  <a:gd name="T3" fmla="*/ 20 h 34"/>
                  <a:gd name="T4" fmla="*/ 44 w 44"/>
                  <a:gd name="T5" fmla="*/ 28 h 34"/>
                  <a:gd name="T6" fmla="*/ 0 w 44"/>
                  <a:gd name="T7" fmla="*/ 12 h 34"/>
                  <a:gd name="T8" fmla="*/ 4 w 44"/>
                  <a:gd name="T9" fmla="*/ 0 h 34"/>
                </a:gdLst>
                <a:ahLst/>
                <a:cxnLst>
                  <a:cxn ang="0">
                    <a:pos x="T0" y="T1"/>
                  </a:cxn>
                  <a:cxn ang="0">
                    <a:pos x="T2" y="T3"/>
                  </a:cxn>
                  <a:cxn ang="0">
                    <a:pos x="T4" y="T5"/>
                  </a:cxn>
                  <a:cxn ang="0">
                    <a:pos x="T6" y="T7"/>
                  </a:cxn>
                  <a:cxn ang="0">
                    <a:pos x="T8" y="T9"/>
                  </a:cxn>
                </a:cxnLst>
                <a:rect l="0" t="0" r="r" b="b"/>
                <a:pathLst>
                  <a:path w="44" h="34">
                    <a:moveTo>
                      <a:pt x="4" y="0"/>
                    </a:moveTo>
                    <a:cubicBezTo>
                      <a:pt x="20" y="4"/>
                      <a:pt x="31" y="13"/>
                      <a:pt x="44" y="20"/>
                    </a:cubicBezTo>
                    <a:cubicBezTo>
                      <a:pt x="42" y="24"/>
                      <a:pt x="39" y="27"/>
                      <a:pt x="44" y="28"/>
                    </a:cubicBezTo>
                    <a:cubicBezTo>
                      <a:pt x="29" y="34"/>
                      <a:pt x="25" y="13"/>
                      <a:pt x="0" y="12"/>
                    </a:cubicBezTo>
                    <a:cubicBezTo>
                      <a:pt x="2" y="9"/>
                      <a:pt x="4" y="6"/>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160"/>
              <p:cNvSpPr/>
              <p:nvPr/>
            </p:nvSpPr>
            <p:spPr bwMode="auto">
              <a:xfrm>
                <a:off x="7310438" y="1243013"/>
                <a:ext cx="69850" cy="47625"/>
              </a:xfrm>
              <a:custGeom>
                <a:avLst/>
                <a:gdLst>
                  <a:gd name="T0" fmla="*/ 28 w 68"/>
                  <a:gd name="T1" fmla="*/ 20 h 48"/>
                  <a:gd name="T2" fmla="*/ 24 w 68"/>
                  <a:gd name="T3" fmla="*/ 28 h 48"/>
                  <a:gd name="T4" fmla="*/ 44 w 68"/>
                  <a:gd name="T5" fmla="*/ 28 h 48"/>
                  <a:gd name="T6" fmla="*/ 40 w 68"/>
                  <a:gd name="T7" fmla="*/ 0 h 48"/>
                  <a:gd name="T8" fmla="*/ 68 w 68"/>
                  <a:gd name="T9" fmla="*/ 12 h 48"/>
                  <a:gd name="T10" fmla="*/ 8 w 68"/>
                  <a:gd name="T11" fmla="*/ 48 h 48"/>
                  <a:gd name="T12" fmla="*/ 0 w 68"/>
                  <a:gd name="T13" fmla="*/ 32 h 48"/>
                  <a:gd name="T14" fmla="*/ 28 w 68"/>
                  <a:gd name="T15" fmla="*/ 2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48">
                    <a:moveTo>
                      <a:pt x="28" y="20"/>
                    </a:moveTo>
                    <a:cubicBezTo>
                      <a:pt x="27" y="23"/>
                      <a:pt x="24" y="24"/>
                      <a:pt x="24" y="28"/>
                    </a:cubicBezTo>
                    <a:cubicBezTo>
                      <a:pt x="37" y="30"/>
                      <a:pt x="36" y="20"/>
                      <a:pt x="44" y="28"/>
                    </a:cubicBezTo>
                    <a:cubicBezTo>
                      <a:pt x="46" y="15"/>
                      <a:pt x="37" y="14"/>
                      <a:pt x="40" y="0"/>
                    </a:cubicBezTo>
                    <a:cubicBezTo>
                      <a:pt x="52" y="8"/>
                      <a:pt x="56" y="12"/>
                      <a:pt x="68" y="12"/>
                    </a:cubicBezTo>
                    <a:cubicBezTo>
                      <a:pt x="55" y="31"/>
                      <a:pt x="27" y="35"/>
                      <a:pt x="8" y="48"/>
                    </a:cubicBezTo>
                    <a:cubicBezTo>
                      <a:pt x="10" y="38"/>
                      <a:pt x="15" y="32"/>
                      <a:pt x="0" y="32"/>
                    </a:cubicBezTo>
                    <a:cubicBezTo>
                      <a:pt x="6" y="25"/>
                      <a:pt x="11" y="17"/>
                      <a:pt x="2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161"/>
              <p:cNvSpPr/>
              <p:nvPr/>
            </p:nvSpPr>
            <p:spPr bwMode="auto">
              <a:xfrm>
                <a:off x="7366000" y="1265238"/>
                <a:ext cx="33338" cy="26988"/>
              </a:xfrm>
              <a:custGeom>
                <a:avLst/>
                <a:gdLst>
                  <a:gd name="T0" fmla="*/ 29 w 32"/>
                  <a:gd name="T1" fmla="*/ 5 h 26"/>
                  <a:gd name="T2" fmla="*/ 21 w 32"/>
                  <a:gd name="T3" fmla="*/ 25 h 26"/>
                  <a:gd name="T4" fmla="*/ 29 w 32"/>
                  <a:gd name="T5" fmla="*/ 5 h 26"/>
                </a:gdLst>
                <a:ahLst/>
                <a:cxnLst>
                  <a:cxn ang="0">
                    <a:pos x="T0" y="T1"/>
                  </a:cxn>
                  <a:cxn ang="0">
                    <a:pos x="T2" y="T3"/>
                  </a:cxn>
                  <a:cxn ang="0">
                    <a:pos x="T4" y="T5"/>
                  </a:cxn>
                </a:cxnLst>
                <a:rect l="0" t="0" r="r" b="b"/>
                <a:pathLst>
                  <a:path w="32" h="26">
                    <a:moveTo>
                      <a:pt x="29" y="5"/>
                    </a:moveTo>
                    <a:cubicBezTo>
                      <a:pt x="32" y="17"/>
                      <a:pt x="15" y="10"/>
                      <a:pt x="21" y="25"/>
                    </a:cubicBezTo>
                    <a:cubicBezTo>
                      <a:pt x="0" y="26"/>
                      <a:pt x="12" y="0"/>
                      <a:pt x="2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162"/>
              <p:cNvSpPr/>
              <p:nvPr/>
            </p:nvSpPr>
            <p:spPr bwMode="auto">
              <a:xfrm>
                <a:off x="7267575" y="1298576"/>
                <a:ext cx="53975" cy="39688"/>
              </a:xfrm>
              <a:custGeom>
                <a:avLst/>
                <a:gdLst>
                  <a:gd name="T0" fmla="*/ 8 w 55"/>
                  <a:gd name="T1" fmla="*/ 24 h 40"/>
                  <a:gd name="T2" fmla="*/ 32 w 55"/>
                  <a:gd name="T3" fmla="*/ 4 h 40"/>
                  <a:gd name="T4" fmla="*/ 48 w 55"/>
                  <a:gd name="T5" fmla="*/ 0 h 40"/>
                  <a:gd name="T6" fmla="*/ 12 w 55"/>
                  <a:gd name="T7" fmla="*/ 40 h 40"/>
                  <a:gd name="T8" fmla="*/ 8 w 55"/>
                  <a:gd name="T9" fmla="*/ 24 h 40"/>
                </a:gdLst>
                <a:ahLst/>
                <a:cxnLst>
                  <a:cxn ang="0">
                    <a:pos x="T0" y="T1"/>
                  </a:cxn>
                  <a:cxn ang="0">
                    <a:pos x="T2" y="T3"/>
                  </a:cxn>
                  <a:cxn ang="0">
                    <a:pos x="T4" y="T5"/>
                  </a:cxn>
                  <a:cxn ang="0">
                    <a:pos x="T6" y="T7"/>
                  </a:cxn>
                  <a:cxn ang="0">
                    <a:pos x="T8" y="T9"/>
                  </a:cxn>
                </a:cxnLst>
                <a:rect l="0" t="0" r="r" b="b"/>
                <a:pathLst>
                  <a:path w="55" h="40">
                    <a:moveTo>
                      <a:pt x="8" y="24"/>
                    </a:moveTo>
                    <a:cubicBezTo>
                      <a:pt x="28" y="29"/>
                      <a:pt x="27" y="14"/>
                      <a:pt x="32" y="4"/>
                    </a:cubicBezTo>
                    <a:cubicBezTo>
                      <a:pt x="38" y="4"/>
                      <a:pt x="47" y="6"/>
                      <a:pt x="48" y="0"/>
                    </a:cubicBezTo>
                    <a:cubicBezTo>
                      <a:pt x="55" y="16"/>
                      <a:pt x="18" y="23"/>
                      <a:pt x="12" y="40"/>
                    </a:cubicBezTo>
                    <a:cubicBezTo>
                      <a:pt x="0" y="37"/>
                      <a:pt x="8" y="34"/>
                      <a:pt x="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163"/>
              <p:cNvSpPr/>
              <p:nvPr/>
            </p:nvSpPr>
            <p:spPr bwMode="auto">
              <a:xfrm>
                <a:off x="7315200" y="1295401"/>
                <a:ext cx="44450" cy="46038"/>
              </a:xfrm>
              <a:custGeom>
                <a:avLst/>
                <a:gdLst>
                  <a:gd name="T0" fmla="*/ 28 w 44"/>
                  <a:gd name="T1" fmla="*/ 19 h 45"/>
                  <a:gd name="T2" fmla="*/ 28 w 44"/>
                  <a:gd name="T3" fmla="*/ 3 h 45"/>
                  <a:gd name="T4" fmla="*/ 40 w 44"/>
                  <a:gd name="T5" fmla="*/ 3 h 45"/>
                  <a:gd name="T6" fmla="*/ 44 w 44"/>
                  <a:gd name="T7" fmla="*/ 11 h 45"/>
                  <a:gd name="T8" fmla="*/ 16 w 44"/>
                  <a:gd name="T9" fmla="*/ 35 h 45"/>
                  <a:gd name="T10" fmla="*/ 0 w 44"/>
                  <a:gd name="T11" fmla="*/ 35 h 45"/>
                  <a:gd name="T12" fmla="*/ 28 w 44"/>
                  <a:gd name="T13" fmla="*/ 19 h 45"/>
                </a:gdLst>
                <a:ahLst/>
                <a:cxnLst>
                  <a:cxn ang="0">
                    <a:pos x="T0" y="T1"/>
                  </a:cxn>
                  <a:cxn ang="0">
                    <a:pos x="T2" y="T3"/>
                  </a:cxn>
                  <a:cxn ang="0">
                    <a:pos x="T4" y="T5"/>
                  </a:cxn>
                  <a:cxn ang="0">
                    <a:pos x="T6" y="T7"/>
                  </a:cxn>
                  <a:cxn ang="0">
                    <a:pos x="T8" y="T9"/>
                  </a:cxn>
                  <a:cxn ang="0">
                    <a:pos x="T10" y="T11"/>
                  </a:cxn>
                  <a:cxn ang="0">
                    <a:pos x="T12" y="T13"/>
                  </a:cxn>
                </a:cxnLst>
                <a:rect l="0" t="0" r="r" b="b"/>
                <a:pathLst>
                  <a:path w="44" h="45">
                    <a:moveTo>
                      <a:pt x="28" y="19"/>
                    </a:moveTo>
                    <a:cubicBezTo>
                      <a:pt x="39" y="15"/>
                      <a:pt x="16" y="10"/>
                      <a:pt x="28" y="3"/>
                    </a:cubicBezTo>
                    <a:cubicBezTo>
                      <a:pt x="32" y="3"/>
                      <a:pt x="36" y="3"/>
                      <a:pt x="40" y="3"/>
                    </a:cubicBezTo>
                    <a:cubicBezTo>
                      <a:pt x="39" y="8"/>
                      <a:pt x="41" y="10"/>
                      <a:pt x="44" y="11"/>
                    </a:cubicBezTo>
                    <a:cubicBezTo>
                      <a:pt x="40" y="31"/>
                      <a:pt x="7" y="18"/>
                      <a:pt x="16" y="35"/>
                    </a:cubicBezTo>
                    <a:cubicBezTo>
                      <a:pt x="15" y="45"/>
                      <a:pt x="2" y="36"/>
                      <a:pt x="0" y="35"/>
                    </a:cubicBezTo>
                    <a:cubicBezTo>
                      <a:pt x="2" y="23"/>
                      <a:pt x="19" y="0"/>
                      <a:pt x="2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164"/>
              <p:cNvSpPr/>
              <p:nvPr/>
            </p:nvSpPr>
            <p:spPr bwMode="auto">
              <a:xfrm>
                <a:off x="8158163" y="1298576"/>
                <a:ext cx="149225" cy="180975"/>
              </a:xfrm>
              <a:custGeom>
                <a:avLst/>
                <a:gdLst>
                  <a:gd name="T0" fmla="*/ 80 w 148"/>
                  <a:gd name="T1" fmla="*/ 88 h 180"/>
                  <a:gd name="T2" fmla="*/ 112 w 148"/>
                  <a:gd name="T3" fmla="*/ 120 h 180"/>
                  <a:gd name="T4" fmla="*/ 148 w 148"/>
                  <a:gd name="T5" fmla="*/ 180 h 180"/>
                  <a:gd name="T6" fmla="*/ 132 w 148"/>
                  <a:gd name="T7" fmla="*/ 180 h 180"/>
                  <a:gd name="T8" fmla="*/ 104 w 148"/>
                  <a:gd name="T9" fmla="*/ 136 h 180"/>
                  <a:gd name="T10" fmla="*/ 116 w 148"/>
                  <a:gd name="T11" fmla="*/ 136 h 180"/>
                  <a:gd name="T12" fmla="*/ 104 w 148"/>
                  <a:gd name="T13" fmla="*/ 116 h 180"/>
                  <a:gd name="T14" fmla="*/ 0 w 148"/>
                  <a:gd name="T15" fmla="*/ 48 h 180"/>
                  <a:gd name="T16" fmla="*/ 0 w 148"/>
                  <a:gd name="T17" fmla="*/ 0 h 180"/>
                  <a:gd name="T18" fmla="*/ 72 w 148"/>
                  <a:gd name="T19" fmla="*/ 80 h 180"/>
                  <a:gd name="T20" fmla="*/ 96 w 148"/>
                  <a:gd name="T21" fmla="*/ 80 h 180"/>
                  <a:gd name="T22" fmla="*/ 80 w 148"/>
                  <a:gd name="T23" fmla="*/ 8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180">
                    <a:moveTo>
                      <a:pt x="80" y="88"/>
                    </a:moveTo>
                    <a:cubicBezTo>
                      <a:pt x="94" y="87"/>
                      <a:pt x="105" y="103"/>
                      <a:pt x="112" y="120"/>
                    </a:cubicBezTo>
                    <a:cubicBezTo>
                      <a:pt x="128" y="116"/>
                      <a:pt x="143" y="143"/>
                      <a:pt x="148" y="180"/>
                    </a:cubicBezTo>
                    <a:cubicBezTo>
                      <a:pt x="143" y="180"/>
                      <a:pt x="137" y="180"/>
                      <a:pt x="132" y="180"/>
                    </a:cubicBezTo>
                    <a:cubicBezTo>
                      <a:pt x="124" y="164"/>
                      <a:pt x="119" y="145"/>
                      <a:pt x="104" y="136"/>
                    </a:cubicBezTo>
                    <a:cubicBezTo>
                      <a:pt x="107" y="129"/>
                      <a:pt x="111" y="135"/>
                      <a:pt x="116" y="136"/>
                    </a:cubicBezTo>
                    <a:cubicBezTo>
                      <a:pt x="119" y="122"/>
                      <a:pt x="88" y="132"/>
                      <a:pt x="104" y="116"/>
                    </a:cubicBezTo>
                    <a:cubicBezTo>
                      <a:pt x="70" y="108"/>
                      <a:pt x="54" y="49"/>
                      <a:pt x="0" y="48"/>
                    </a:cubicBezTo>
                    <a:cubicBezTo>
                      <a:pt x="2" y="27"/>
                      <a:pt x="11" y="14"/>
                      <a:pt x="0" y="0"/>
                    </a:cubicBezTo>
                    <a:cubicBezTo>
                      <a:pt x="43" y="7"/>
                      <a:pt x="73" y="42"/>
                      <a:pt x="72" y="80"/>
                    </a:cubicBezTo>
                    <a:cubicBezTo>
                      <a:pt x="78" y="68"/>
                      <a:pt x="87" y="75"/>
                      <a:pt x="96" y="80"/>
                    </a:cubicBezTo>
                    <a:cubicBezTo>
                      <a:pt x="93" y="85"/>
                      <a:pt x="87" y="87"/>
                      <a:pt x="80"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165"/>
              <p:cNvSpPr/>
              <p:nvPr/>
            </p:nvSpPr>
            <p:spPr bwMode="auto">
              <a:xfrm>
                <a:off x="8129588" y="1350963"/>
                <a:ext cx="28575" cy="30163"/>
              </a:xfrm>
              <a:custGeom>
                <a:avLst/>
                <a:gdLst>
                  <a:gd name="T0" fmla="*/ 12 w 29"/>
                  <a:gd name="T1" fmla="*/ 0 h 30"/>
                  <a:gd name="T2" fmla="*/ 20 w 29"/>
                  <a:gd name="T3" fmla="*/ 24 h 30"/>
                  <a:gd name="T4" fmla="*/ 12 w 29"/>
                  <a:gd name="T5" fmla="*/ 0 h 30"/>
                </a:gdLst>
                <a:ahLst/>
                <a:cxnLst>
                  <a:cxn ang="0">
                    <a:pos x="T0" y="T1"/>
                  </a:cxn>
                  <a:cxn ang="0">
                    <a:pos x="T2" y="T3"/>
                  </a:cxn>
                  <a:cxn ang="0">
                    <a:pos x="T4" y="T5"/>
                  </a:cxn>
                </a:cxnLst>
                <a:rect l="0" t="0" r="r" b="b"/>
                <a:pathLst>
                  <a:path w="29" h="30">
                    <a:moveTo>
                      <a:pt x="12" y="0"/>
                    </a:moveTo>
                    <a:cubicBezTo>
                      <a:pt x="21" y="2"/>
                      <a:pt x="29" y="15"/>
                      <a:pt x="20" y="24"/>
                    </a:cubicBezTo>
                    <a:cubicBezTo>
                      <a:pt x="0" y="30"/>
                      <a:pt x="0" y="3"/>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166"/>
              <p:cNvSpPr/>
              <p:nvPr/>
            </p:nvSpPr>
            <p:spPr bwMode="auto">
              <a:xfrm>
                <a:off x="7216775" y="1374776"/>
                <a:ext cx="33338" cy="15875"/>
              </a:xfrm>
              <a:custGeom>
                <a:avLst/>
                <a:gdLst>
                  <a:gd name="T0" fmla="*/ 13 w 33"/>
                  <a:gd name="T1" fmla="*/ 0 h 16"/>
                  <a:gd name="T2" fmla="*/ 21 w 33"/>
                  <a:gd name="T3" fmla="*/ 0 h 16"/>
                  <a:gd name="T4" fmla="*/ 5 w 33"/>
                  <a:gd name="T5" fmla="*/ 16 h 16"/>
                  <a:gd name="T6" fmla="*/ 13 w 33"/>
                  <a:gd name="T7" fmla="*/ 0 h 16"/>
                </a:gdLst>
                <a:ahLst/>
                <a:cxnLst>
                  <a:cxn ang="0">
                    <a:pos x="T0" y="T1"/>
                  </a:cxn>
                  <a:cxn ang="0">
                    <a:pos x="T2" y="T3"/>
                  </a:cxn>
                  <a:cxn ang="0">
                    <a:pos x="T4" y="T5"/>
                  </a:cxn>
                  <a:cxn ang="0">
                    <a:pos x="T6" y="T7"/>
                  </a:cxn>
                </a:cxnLst>
                <a:rect l="0" t="0" r="r" b="b"/>
                <a:pathLst>
                  <a:path w="33" h="16">
                    <a:moveTo>
                      <a:pt x="13" y="0"/>
                    </a:moveTo>
                    <a:cubicBezTo>
                      <a:pt x="17" y="2"/>
                      <a:pt x="20" y="5"/>
                      <a:pt x="21" y="0"/>
                    </a:cubicBezTo>
                    <a:cubicBezTo>
                      <a:pt x="33" y="7"/>
                      <a:pt x="14" y="16"/>
                      <a:pt x="5" y="16"/>
                    </a:cubicBezTo>
                    <a:cubicBezTo>
                      <a:pt x="0" y="3"/>
                      <a:pt x="18" y="13"/>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167"/>
              <p:cNvSpPr/>
              <p:nvPr/>
            </p:nvSpPr>
            <p:spPr bwMode="auto">
              <a:xfrm>
                <a:off x="7250113" y="1371601"/>
                <a:ext cx="26988" cy="19050"/>
              </a:xfrm>
              <a:custGeom>
                <a:avLst/>
                <a:gdLst>
                  <a:gd name="T0" fmla="*/ 24 w 26"/>
                  <a:gd name="T1" fmla="*/ 19 h 19"/>
                  <a:gd name="T2" fmla="*/ 0 w 26"/>
                  <a:gd name="T3" fmla="*/ 19 h 19"/>
                  <a:gd name="T4" fmla="*/ 24 w 26"/>
                  <a:gd name="T5" fmla="*/ 19 h 19"/>
                </a:gdLst>
                <a:ahLst/>
                <a:cxnLst>
                  <a:cxn ang="0">
                    <a:pos x="T0" y="T1"/>
                  </a:cxn>
                  <a:cxn ang="0">
                    <a:pos x="T2" y="T3"/>
                  </a:cxn>
                  <a:cxn ang="0">
                    <a:pos x="T4" y="T5"/>
                  </a:cxn>
                </a:cxnLst>
                <a:rect l="0" t="0" r="r" b="b"/>
                <a:pathLst>
                  <a:path w="26" h="19">
                    <a:moveTo>
                      <a:pt x="24" y="19"/>
                    </a:moveTo>
                    <a:cubicBezTo>
                      <a:pt x="11" y="15"/>
                      <a:pt x="15" y="19"/>
                      <a:pt x="0" y="19"/>
                    </a:cubicBezTo>
                    <a:cubicBezTo>
                      <a:pt x="2" y="9"/>
                      <a:pt x="26" y="0"/>
                      <a:pt x="24"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168"/>
              <p:cNvSpPr/>
              <p:nvPr/>
            </p:nvSpPr>
            <p:spPr bwMode="auto">
              <a:xfrm>
                <a:off x="7189788" y="1395413"/>
                <a:ext cx="65088" cy="82550"/>
              </a:xfrm>
              <a:custGeom>
                <a:avLst/>
                <a:gdLst>
                  <a:gd name="T0" fmla="*/ 16 w 64"/>
                  <a:gd name="T1" fmla="*/ 64 h 82"/>
                  <a:gd name="T2" fmla="*/ 32 w 64"/>
                  <a:gd name="T3" fmla="*/ 72 h 82"/>
                  <a:gd name="T4" fmla="*/ 0 w 64"/>
                  <a:gd name="T5" fmla="*/ 72 h 82"/>
                  <a:gd name="T6" fmla="*/ 64 w 64"/>
                  <a:gd name="T7" fmla="*/ 0 h 82"/>
                  <a:gd name="T8" fmla="*/ 16 w 64"/>
                  <a:gd name="T9" fmla="*/ 64 h 82"/>
                </a:gdLst>
                <a:ahLst/>
                <a:cxnLst>
                  <a:cxn ang="0">
                    <a:pos x="T0" y="T1"/>
                  </a:cxn>
                  <a:cxn ang="0">
                    <a:pos x="T2" y="T3"/>
                  </a:cxn>
                  <a:cxn ang="0">
                    <a:pos x="T4" y="T5"/>
                  </a:cxn>
                  <a:cxn ang="0">
                    <a:pos x="T6" y="T7"/>
                  </a:cxn>
                  <a:cxn ang="0">
                    <a:pos x="T8" y="T9"/>
                  </a:cxn>
                </a:cxnLst>
                <a:rect l="0" t="0" r="r" b="b"/>
                <a:pathLst>
                  <a:path w="64" h="82">
                    <a:moveTo>
                      <a:pt x="16" y="64"/>
                    </a:moveTo>
                    <a:cubicBezTo>
                      <a:pt x="22" y="69"/>
                      <a:pt x="27" y="55"/>
                      <a:pt x="32" y="72"/>
                    </a:cubicBezTo>
                    <a:cubicBezTo>
                      <a:pt x="23" y="82"/>
                      <a:pt x="11" y="78"/>
                      <a:pt x="0" y="72"/>
                    </a:cubicBezTo>
                    <a:cubicBezTo>
                      <a:pt x="26" y="51"/>
                      <a:pt x="23" y="12"/>
                      <a:pt x="64" y="0"/>
                    </a:cubicBezTo>
                    <a:cubicBezTo>
                      <a:pt x="45" y="18"/>
                      <a:pt x="38" y="36"/>
                      <a:pt x="16"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169"/>
              <p:cNvSpPr/>
              <p:nvPr/>
            </p:nvSpPr>
            <p:spPr bwMode="auto">
              <a:xfrm>
                <a:off x="7219950" y="1422401"/>
                <a:ext cx="34925" cy="33338"/>
              </a:xfrm>
              <a:custGeom>
                <a:avLst/>
                <a:gdLst>
                  <a:gd name="T0" fmla="*/ 18 w 34"/>
                  <a:gd name="T1" fmla="*/ 1 h 33"/>
                  <a:gd name="T2" fmla="*/ 34 w 34"/>
                  <a:gd name="T3" fmla="*/ 5 h 33"/>
                  <a:gd name="T4" fmla="*/ 14 w 34"/>
                  <a:gd name="T5" fmla="*/ 33 h 33"/>
                  <a:gd name="T6" fmla="*/ 18 w 34"/>
                  <a:gd name="T7" fmla="*/ 1 h 33"/>
                </a:gdLst>
                <a:ahLst/>
                <a:cxnLst>
                  <a:cxn ang="0">
                    <a:pos x="T0" y="T1"/>
                  </a:cxn>
                  <a:cxn ang="0">
                    <a:pos x="T2" y="T3"/>
                  </a:cxn>
                  <a:cxn ang="0">
                    <a:pos x="T4" y="T5"/>
                  </a:cxn>
                  <a:cxn ang="0">
                    <a:pos x="T6" y="T7"/>
                  </a:cxn>
                </a:cxnLst>
                <a:rect l="0" t="0" r="r" b="b"/>
                <a:pathLst>
                  <a:path w="34" h="33">
                    <a:moveTo>
                      <a:pt x="18" y="1"/>
                    </a:moveTo>
                    <a:cubicBezTo>
                      <a:pt x="25" y="0"/>
                      <a:pt x="26" y="6"/>
                      <a:pt x="34" y="5"/>
                    </a:cubicBezTo>
                    <a:cubicBezTo>
                      <a:pt x="30" y="17"/>
                      <a:pt x="15" y="18"/>
                      <a:pt x="14" y="33"/>
                    </a:cubicBezTo>
                    <a:cubicBezTo>
                      <a:pt x="0" y="20"/>
                      <a:pt x="31" y="16"/>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170"/>
              <p:cNvSpPr/>
              <p:nvPr/>
            </p:nvSpPr>
            <p:spPr bwMode="auto">
              <a:xfrm>
                <a:off x="7165975" y="1473201"/>
                <a:ext cx="39688" cy="42863"/>
              </a:xfrm>
              <a:custGeom>
                <a:avLst/>
                <a:gdLst>
                  <a:gd name="T0" fmla="*/ 40 w 40"/>
                  <a:gd name="T1" fmla="*/ 14 h 42"/>
                  <a:gd name="T2" fmla="*/ 28 w 40"/>
                  <a:gd name="T3" fmla="*/ 42 h 42"/>
                  <a:gd name="T4" fmla="*/ 0 w 40"/>
                  <a:gd name="T5" fmla="*/ 26 h 42"/>
                  <a:gd name="T6" fmla="*/ 12 w 40"/>
                  <a:gd name="T7" fmla="*/ 6 h 42"/>
                  <a:gd name="T8" fmla="*/ 40 w 40"/>
                  <a:gd name="T9" fmla="*/ 14 h 42"/>
                </a:gdLst>
                <a:ahLst/>
                <a:cxnLst>
                  <a:cxn ang="0">
                    <a:pos x="T0" y="T1"/>
                  </a:cxn>
                  <a:cxn ang="0">
                    <a:pos x="T2" y="T3"/>
                  </a:cxn>
                  <a:cxn ang="0">
                    <a:pos x="T4" y="T5"/>
                  </a:cxn>
                  <a:cxn ang="0">
                    <a:pos x="T6" y="T7"/>
                  </a:cxn>
                  <a:cxn ang="0">
                    <a:pos x="T8" y="T9"/>
                  </a:cxn>
                </a:cxnLst>
                <a:rect l="0" t="0" r="r" b="b"/>
                <a:pathLst>
                  <a:path w="40" h="42">
                    <a:moveTo>
                      <a:pt x="40" y="14"/>
                    </a:moveTo>
                    <a:cubicBezTo>
                      <a:pt x="8" y="13"/>
                      <a:pt x="37" y="33"/>
                      <a:pt x="28" y="42"/>
                    </a:cubicBezTo>
                    <a:cubicBezTo>
                      <a:pt x="9" y="40"/>
                      <a:pt x="29" y="20"/>
                      <a:pt x="0" y="26"/>
                    </a:cubicBezTo>
                    <a:cubicBezTo>
                      <a:pt x="8" y="15"/>
                      <a:pt x="11" y="18"/>
                      <a:pt x="12" y="6"/>
                    </a:cubicBezTo>
                    <a:cubicBezTo>
                      <a:pt x="22" y="3"/>
                      <a:pt x="38" y="0"/>
                      <a:pt x="4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171"/>
              <p:cNvSpPr/>
              <p:nvPr/>
            </p:nvSpPr>
            <p:spPr bwMode="auto">
              <a:xfrm>
                <a:off x="8301038" y="1482726"/>
                <a:ext cx="22225" cy="38100"/>
              </a:xfrm>
              <a:custGeom>
                <a:avLst/>
                <a:gdLst>
                  <a:gd name="T0" fmla="*/ 22 w 22"/>
                  <a:gd name="T1" fmla="*/ 17 h 37"/>
                  <a:gd name="T2" fmla="*/ 14 w 22"/>
                  <a:gd name="T3" fmla="*/ 25 h 37"/>
                  <a:gd name="T4" fmla="*/ 2 w 22"/>
                  <a:gd name="T5" fmla="*/ 9 h 37"/>
                  <a:gd name="T6" fmla="*/ 22 w 22"/>
                  <a:gd name="T7" fmla="*/ 17 h 37"/>
                </a:gdLst>
                <a:ahLst/>
                <a:cxnLst>
                  <a:cxn ang="0">
                    <a:pos x="T0" y="T1"/>
                  </a:cxn>
                  <a:cxn ang="0">
                    <a:pos x="T2" y="T3"/>
                  </a:cxn>
                  <a:cxn ang="0">
                    <a:pos x="T4" y="T5"/>
                  </a:cxn>
                  <a:cxn ang="0">
                    <a:pos x="T6" y="T7"/>
                  </a:cxn>
                </a:cxnLst>
                <a:rect l="0" t="0" r="r" b="b"/>
                <a:pathLst>
                  <a:path w="22" h="37">
                    <a:moveTo>
                      <a:pt x="22" y="17"/>
                    </a:moveTo>
                    <a:cubicBezTo>
                      <a:pt x="14" y="12"/>
                      <a:pt x="3" y="23"/>
                      <a:pt x="14" y="25"/>
                    </a:cubicBezTo>
                    <a:cubicBezTo>
                      <a:pt x="8" y="37"/>
                      <a:pt x="0" y="18"/>
                      <a:pt x="2" y="9"/>
                    </a:cubicBezTo>
                    <a:cubicBezTo>
                      <a:pt x="15" y="10"/>
                      <a:pt x="21" y="0"/>
                      <a:pt x="2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172"/>
              <p:cNvSpPr/>
              <p:nvPr/>
            </p:nvSpPr>
            <p:spPr bwMode="auto">
              <a:xfrm>
                <a:off x="7131050" y="1504951"/>
                <a:ext cx="58738" cy="36513"/>
              </a:xfrm>
              <a:custGeom>
                <a:avLst/>
                <a:gdLst>
                  <a:gd name="T0" fmla="*/ 23 w 59"/>
                  <a:gd name="T1" fmla="*/ 19 h 36"/>
                  <a:gd name="T2" fmla="*/ 43 w 59"/>
                  <a:gd name="T3" fmla="*/ 3 h 36"/>
                  <a:gd name="T4" fmla="*/ 59 w 59"/>
                  <a:gd name="T5" fmla="*/ 15 h 36"/>
                  <a:gd name="T6" fmla="*/ 55 w 59"/>
                  <a:gd name="T7" fmla="*/ 27 h 36"/>
                  <a:gd name="T8" fmla="*/ 7 w 59"/>
                  <a:gd name="T9" fmla="*/ 3 h 36"/>
                  <a:gd name="T10" fmla="*/ 23 w 59"/>
                  <a:gd name="T11" fmla="*/ 19 h 36"/>
                </a:gdLst>
                <a:ahLst/>
                <a:cxnLst>
                  <a:cxn ang="0">
                    <a:pos x="T0" y="T1"/>
                  </a:cxn>
                  <a:cxn ang="0">
                    <a:pos x="T2" y="T3"/>
                  </a:cxn>
                  <a:cxn ang="0">
                    <a:pos x="T4" y="T5"/>
                  </a:cxn>
                  <a:cxn ang="0">
                    <a:pos x="T6" y="T7"/>
                  </a:cxn>
                  <a:cxn ang="0">
                    <a:pos x="T8" y="T9"/>
                  </a:cxn>
                  <a:cxn ang="0">
                    <a:pos x="T10" y="T11"/>
                  </a:cxn>
                </a:cxnLst>
                <a:rect l="0" t="0" r="r" b="b"/>
                <a:pathLst>
                  <a:path w="59" h="36">
                    <a:moveTo>
                      <a:pt x="23" y="19"/>
                    </a:moveTo>
                    <a:cubicBezTo>
                      <a:pt x="34" y="18"/>
                      <a:pt x="34" y="6"/>
                      <a:pt x="43" y="3"/>
                    </a:cubicBezTo>
                    <a:cubicBezTo>
                      <a:pt x="48" y="7"/>
                      <a:pt x="51" y="14"/>
                      <a:pt x="59" y="15"/>
                    </a:cubicBezTo>
                    <a:cubicBezTo>
                      <a:pt x="57" y="18"/>
                      <a:pt x="55" y="21"/>
                      <a:pt x="55" y="27"/>
                    </a:cubicBezTo>
                    <a:cubicBezTo>
                      <a:pt x="39" y="36"/>
                      <a:pt x="0" y="25"/>
                      <a:pt x="7" y="3"/>
                    </a:cubicBezTo>
                    <a:cubicBezTo>
                      <a:pt x="21" y="0"/>
                      <a:pt x="14" y="18"/>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173"/>
              <p:cNvSpPr/>
              <p:nvPr/>
            </p:nvSpPr>
            <p:spPr bwMode="auto">
              <a:xfrm>
                <a:off x="8335963" y="1566863"/>
                <a:ext cx="19050" cy="26988"/>
              </a:xfrm>
              <a:custGeom>
                <a:avLst/>
                <a:gdLst>
                  <a:gd name="T0" fmla="*/ 0 w 20"/>
                  <a:gd name="T1" fmla="*/ 14 h 27"/>
                  <a:gd name="T2" fmla="*/ 12 w 20"/>
                  <a:gd name="T3" fmla="*/ 10 h 27"/>
                  <a:gd name="T4" fmla="*/ 20 w 20"/>
                  <a:gd name="T5" fmla="*/ 22 h 27"/>
                  <a:gd name="T6" fmla="*/ 4 w 20"/>
                  <a:gd name="T7" fmla="*/ 26 h 27"/>
                  <a:gd name="T8" fmla="*/ 0 w 20"/>
                  <a:gd name="T9" fmla="*/ 14 h 27"/>
                </a:gdLst>
                <a:ahLst/>
                <a:cxnLst>
                  <a:cxn ang="0">
                    <a:pos x="T0" y="T1"/>
                  </a:cxn>
                  <a:cxn ang="0">
                    <a:pos x="T2" y="T3"/>
                  </a:cxn>
                  <a:cxn ang="0">
                    <a:pos x="T4" y="T5"/>
                  </a:cxn>
                  <a:cxn ang="0">
                    <a:pos x="T6" y="T7"/>
                  </a:cxn>
                  <a:cxn ang="0">
                    <a:pos x="T8" y="T9"/>
                  </a:cxn>
                </a:cxnLst>
                <a:rect l="0" t="0" r="r" b="b"/>
                <a:pathLst>
                  <a:path w="20" h="27">
                    <a:moveTo>
                      <a:pt x="0" y="14"/>
                    </a:moveTo>
                    <a:cubicBezTo>
                      <a:pt x="0" y="0"/>
                      <a:pt x="13" y="22"/>
                      <a:pt x="12" y="10"/>
                    </a:cubicBezTo>
                    <a:cubicBezTo>
                      <a:pt x="18" y="11"/>
                      <a:pt x="13" y="22"/>
                      <a:pt x="20" y="22"/>
                    </a:cubicBezTo>
                    <a:cubicBezTo>
                      <a:pt x="19" y="27"/>
                      <a:pt x="10" y="25"/>
                      <a:pt x="4" y="26"/>
                    </a:cubicBezTo>
                    <a:cubicBezTo>
                      <a:pt x="4" y="20"/>
                      <a:pt x="5" y="15"/>
                      <a:pt x="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174"/>
              <p:cNvSpPr/>
              <p:nvPr/>
            </p:nvSpPr>
            <p:spPr bwMode="auto">
              <a:xfrm>
                <a:off x="8366125" y="1673226"/>
                <a:ext cx="19050" cy="23813"/>
              </a:xfrm>
              <a:custGeom>
                <a:avLst/>
                <a:gdLst>
                  <a:gd name="T0" fmla="*/ 5 w 18"/>
                  <a:gd name="T1" fmla="*/ 4 h 24"/>
                  <a:gd name="T2" fmla="*/ 13 w 18"/>
                  <a:gd name="T3" fmla="*/ 24 h 24"/>
                  <a:gd name="T4" fmla="*/ 5 w 18"/>
                  <a:gd name="T5" fmla="*/ 4 h 24"/>
                </a:gdLst>
                <a:ahLst/>
                <a:cxnLst>
                  <a:cxn ang="0">
                    <a:pos x="T0" y="T1"/>
                  </a:cxn>
                  <a:cxn ang="0">
                    <a:pos x="T2" y="T3"/>
                  </a:cxn>
                  <a:cxn ang="0">
                    <a:pos x="T4" y="T5"/>
                  </a:cxn>
                </a:cxnLst>
                <a:rect l="0" t="0" r="r" b="b"/>
                <a:pathLst>
                  <a:path w="18" h="24">
                    <a:moveTo>
                      <a:pt x="5" y="4"/>
                    </a:moveTo>
                    <a:cubicBezTo>
                      <a:pt x="18" y="0"/>
                      <a:pt x="11" y="16"/>
                      <a:pt x="13" y="24"/>
                    </a:cubicBezTo>
                    <a:cubicBezTo>
                      <a:pt x="3" y="19"/>
                      <a:pt x="0" y="16"/>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175"/>
              <p:cNvSpPr/>
              <p:nvPr/>
            </p:nvSpPr>
            <p:spPr bwMode="auto">
              <a:xfrm>
                <a:off x="7100888" y="1684338"/>
                <a:ext cx="30163" cy="28575"/>
              </a:xfrm>
              <a:custGeom>
                <a:avLst/>
                <a:gdLst>
                  <a:gd name="T0" fmla="*/ 8 w 29"/>
                  <a:gd name="T1" fmla="*/ 1 h 29"/>
                  <a:gd name="T2" fmla="*/ 28 w 29"/>
                  <a:gd name="T3" fmla="*/ 9 h 29"/>
                  <a:gd name="T4" fmla="*/ 24 w 29"/>
                  <a:gd name="T5" fmla="*/ 29 h 29"/>
                  <a:gd name="T6" fmla="*/ 0 w 29"/>
                  <a:gd name="T7" fmla="*/ 5 h 29"/>
                  <a:gd name="T8" fmla="*/ 8 w 29"/>
                  <a:gd name="T9" fmla="*/ 9 h 29"/>
                  <a:gd name="T10" fmla="*/ 8 w 29"/>
                  <a:gd name="T11" fmla="*/ 1 h 29"/>
                </a:gdLst>
                <a:ahLst/>
                <a:cxnLst>
                  <a:cxn ang="0">
                    <a:pos x="T0" y="T1"/>
                  </a:cxn>
                  <a:cxn ang="0">
                    <a:pos x="T2" y="T3"/>
                  </a:cxn>
                  <a:cxn ang="0">
                    <a:pos x="T4" y="T5"/>
                  </a:cxn>
                  <a:cxn ang="0">
                    <a:pos x="T6" y="T7"/>
                  </a:cxn>
                  <a:cxn ang="0">
                    <a:pos x="T8" y="T9"/>
                  </a:cxn>
                  <a:cxn ang="0">
                    <a:pos x="T10" y="T11"/>
                  </a:cxn>
                </a:cxnLst>
                <a:rect l="0" t="0" r="r" b="b"/>
                <a:pathLst>
                  <a:path w="29" h="29">
                    <a:moveTo>
                      <a:pt x="8" y="1"/>
                    </a:moveTo>
                    <a:cubicBezTo>
                      <a:pt x="18" y="0"/>
                      <a:pt x="20" y="7"/>
                      <a:pt x="28" y="9"/>
                    </a:cubicBezTo>
                    <a:cubicBezTo>
                      <a:pt x="23" y="22"/>
                      <a:pt x="29" y="20"/>
                      <a:pt x="24" y="29"/>
                    </a:cubicBezTo>
                    <a:cubicBezTo>
                      <a:pt x="18" y="19"/>
                      <a:pt x="3" y="26"/>
                      <a:pt x="0" y="5"/>
                    </a:cubicBezTo>
                    <a:cubicBezTo>
                      <a:pt x="3" y="6"/>
                      <a:pt x="4" y="9"/>
                      <a:pt x="8" y="9"/>
                    </a:cubicBezTo>
                    <a:cubicBezTo>
                      <a:pt x="8" y="6"/>
                      <a:pt x="8" y="4"/>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176"/>
              <p:cNvSpPr/>
              <p:nvPr/>
            </p:nvSpPr>
            <p:spPr bwMode="auto">
              <a:xfrm>
                <a:off x="7085013" y="1720851"/>
                <a:ext cx="15875" cy="25400"/>
              </a:xfrm>
              <a:custGeom>
                <a:avLst/>
                <a:gdLst>
                  <a:gd name="T0" fmla="*/ 8 w 16"/>
                  <a:gd name="T1" fmla="*/ 0 h 25"/>
                  <a:gd name="T2" fmla="*/ 0 w 16"/>
                  <a:gd name="T3" fmla="*/ 24 h 25"/>
                  <a:gd name="T4" fmla="*/ 0 w 16"/>
                  <a:gd name="T5" fmla="*/ 8 h 25"/>
                  <a:gd name="T6" fmla="*/ 8 w 16"/>
                  <a:gd name="T7" fmla="*/ 0 h 25"/>
                </a:gdLst>
                <a:ahLst/>
                <a:cxnLst>
                  <a:cxn ang="0">
                    <a:pos x="T0" y="T1"/>
                  </a:cxn>
                  <a:cxn ang="0">
                    <a:pos x="T2" y="T3"/>
                  </a:cxn>
                  <a:cxn ang="0">
                    <a:pos x="T4" y="T5"/>
                  </a:cxn>
                  <a:cxn ang="0">
                    <a:pos x="T6" y="T7"/>
                  </a:cxn>
                </a:cxnLst>
                <a:rect l="0" t="0" r="r" b="b"/>
                <a:pathLst>
                  <a:path w="16" h="25">
                    <a:moveTo>
                      <a:pt x="8" y="0"/>
                    </a:moveTo>
                    <a:cubicBezTo>
                      <a:pt x="10" y="6"/>
                      <a:pt x="16" y="25"/>
                      <a:pt x="0" y="24"/>
                    </a:cubicBezTo>
                    <a:cubicBezTo>
                      <a:pt x="1" y="22"/>
                      <a:pt x="10" y="9"/>
                      <a:pt x="0" y="8"/>
                    </a:cubicBezTo>
                    <a:cubicBezTo>
                      <a:pt x="1" y="4"/>
                      <a:pt x="8"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177"/>
              <p:cNvSpPr/>
              <p:nvPr/>
            </p:nvSpPr>
            <p:spPr bwMode="auto">
              <a:xfrm>
                <a:off x="7062788" y="1725613"/>
                <a:ext cx="23813" cy="25400"/>
              </a:xfrm>
              <a:custGeom>
                <a:avLst/>
                <a:gdLst>
                  <a:gd name="T0" fmla="*/ 15 w 24"/>
                  <a:gd name="T1" fmla="*/ 0 h 25"/>
                  <a:gd name="T2" fmla="*/ 19 w 24"/>
                  <a:gd name="T3" fmla="*/ 24 h 25"/>
                  <a:gd name="T4" fmla="*/ 15 w 24"/>
                  <a:gd name="T5" fmla="*/ 0 h 25"/>
                </a:gdLst>
                <a:ahLst/>
                <a:cxnLst>
                  <a:cxn ang="0">
                    <a:pos x="T0" y="T1"/>
                  </a:cxn>
                  <a:cxn ang="0">
                    <a:pos x="T2" y="T3"/>
                  </a:cxn>
                  <a:cxn ang="0">
                    <a:pos x="T4" y="T5"/>
                  </a:cxn>
                </a:cxnLst>
                <a:rect l="0" t="0" r="r" b="b"/>
                <a:pathLst>
                  <a:path w="24" h="25">
                    <a:moveTo>
                      <a:pt x="15" y="0"/>
                    </a:moveTo>
                    <a:cubicBezTo>
                      <a:pt x="24" y="0"/>
                      <a:pt x="17" y="17"/>
                      <a:pt x="19" y="24"/>
                    </a:cubicBezTo>
                    <a:cubicBezTo>
                      <a:pt x="0" y="25"/>
                      <a:pt x="12" y="9"/>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178"/>
              <p:cNvSpPr/>
              <p:nvPr/>
            </p:nvSpPr>
            <p:spPr bwMode="auto">
              <a:xfrm>
                <a:off x="8374063" y="1751013"/>
                <a:ext cx="22225" cy="30163"/>
              </a:xfrm>
              <a:custGeom>
                <a:avLst/>
                <a:gdLst>
                  <a:gd name="T0" fmla="*/ 6 w 22"/>
                  <a:gd name="T1" fmla="*/ 2 h 30"/>
                  <a:gd name="T2" fmla="*/ 22 w 22"/>
                  <a:gd name="T3" fmla="*/ 6 h 30"/>
                  <a:gd name="T4" fmla="*/ 14 w 22"/>
                  <a:gd name="T5" fmla="*/ 26 h 30"/>
                  <a:gd name="T6" fmla="*/ 6 w 22"/>
                  <a:gd name="T7" fmla="*/ 2 h 30"/>
                </a:gdLst>
                <a:ahLst/>
                <a:cxnLst>
                  <a:cxn ang="0">
                    <a:pos x="T0" y="T1"/>
                  </a:cxn>
                  <a:cxn ang="0">
                    <a:pos x="T2" y="T3"/>
                  </a:cxn>
                  <a:cxn ang="0">
                    <a:pos x="T4" y="T5"/>
                  </a:cxn>
                  <a:cxn ang="0">
                    <a:pos x="T6" y="T7"/>
                  </a:cxn>
                </a:cxnLst>
                <a:rect l="0" t="0" r="r" b="b"/>
                <a:pathLst>
                  <a:path w="22" h="30">
                    <a:moveTo>
                      <a:pt x="6" y="2"/>
                    </a:moveTo>
                    <a:cubicBezTo>
                      <a:pt x="14" y="0"/>
                      <a:pt x="17" y="5"/>
                      <a:pt x="22" y="6"/>
                    </a:cubicBezTo>
                    <a:cubicBezTo>
                      <a:pt x="16" y="16"/>
                      <a:pt x="16" y="21"/>
                      <a:pt x="14" y="26"/>
                    </a:cubicBezTo>
                    <a:cubicBezTo>
                      <a:pt x="0" y="30"/>
                      <a:pt x="8" y="10"/>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179"/>
              <p:cNvSpPr/>
              <p:nvPr/>
            </p:nvSpPr>
            <p:spPr bwMode="auto">
              <a:xfrm>
                <a:off x="7037388" y="1762126"/>
                <a:ext cx="36513" cy="36513"/>
              </a:xfrm>
              <a:custGeom>
                <a:avLst/>
                <a:gdLst>
                  <a:gd name="T0" fmla="*/ 0 w 36"/>
                  <a:gd name="T1" fmla="*/ 12 h 37"/>
                  <a:gd name="T2" fmla="*/ 36 w 36"/>
                  <a:gd name="T3" fmla="*/ 12 h 37"/>
                  <a:gd name="T4" fmla="*/ 4 w 36"/>
                  <a:gd name="T5" fmla="*/ 36 h 37"/>
                  <a:gd name="T6" fmla="*/ 0 w 36"/>
                  <a:gd name="T7" fmla="*/ 12 h 37"/>
                </a:gdLst>
                <a:ahLst/>
                <a:cxnLst>
                  <a:cxn ang="0">
                    <a:pos x="T0" y="T1"/>
                  </a:cxn>
                  <a:cxn ang="0">
                    <a:pos x="T2" y="T3"/>
                  </a:cxn>
                  <a:cxn ang="0">
                    <a:pos x="T4" y="T5"/>
                  </a:cxn>
                  <a:cxn ang="0">
                    <a:pos x="T6" y="T7"/>
                  </a:cxn>
                </a:cxnLst>
                <a:rect l="0" t="0" r="r" b="b"/>
                <a:pathLst>
                  <a:path w="36" h="37">
                    <a:moveTo>
                      <a:pt x="0" y="12"/>
                    </a:moveTo>
                    <a:cubicBezTo>
                      <a:pt x="11" y="0"/>
                      <a:pt x="21" y="25"/>
                      <a:pt x="36" y="12"/>
                    </a:cubicBezTo>
                    <a:cubicBezTo>
                      <a:pt x="28" y="22"/>
                      <a:pt x="24" y="37"/>
                      <a:pt x="4" y="36"/>
                    </a:cubicBezTo>
                    <a:cubicBezTo>
                      <a:pt x="6" y="27"/>
                      <a:pt x="13" y="14"/>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180"/>
              <p:cNvSpPr/>
              <p:nvPr/>
            </p:nvSpPr>
            <p:spPr bwMode="auto">
              <a:xfrm>
                <a:off x="8294688" y="1809751"/>
                <a:ext cx="30163" cy="41275"/>
              </a:xfrm>
              <a:custGeom>
                <a:avLst/>
                <a:gdLst>
                  <a:gd name="T0" fmla="*/ 21 w 31"/>
                  <a:gd name="T1" fmla="*/ 0 h 40"/>
                  <a:gd name="T2" fmla="*/ 21 w 31"/>
                  <a:gd name="T3" fmla="*/ 40 h 40"/>
                  <a:gd name="T4" fmla="*/ 21 w 31"/>
                  <a:gd name="T5" fmla="*/ 0 h 40"/>
                </a:gdLst>
                <a:ahLst/>
                <a:cxnLst>
                  <a:cxn ang="0">
                    <a:pos x="T0" y="T1"/>
                  </a:cxn>
                  <a:cxn ang="0">
                    <a:pos x="T2" y="T3"/>
                  </a:cxn>
                  <a:cxn ang="0">
                    <a:pos x="T4" y="T5"/>
                  </a:cxn>
                </a:cxnLst>
                <a:rect l="0" t="0" r="r" b="b"/>
                <a:pathLst>
                  <a:path w="31" h="40">
                    <a:moveTo>
                      <a:pt x="21" y="0"/>
                    </a:moveTo>
                    <a:cubicBezTo>
                      <a:pt x="31" y="3"/>
                      <a:pt x="31" y="33"/>
                      <a:pt x="21" y="40"/>
                    </a:cubicBezTo>
                    <a:cubicBezTo>
                      <a:pt x="0" y="34"/>
                      <a:pt x="23" y="12"/>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181"/>
              <p:cNvSpPr/>
              <p:nvPr/>
            </p:nvSpPr>
            <p:spPr bwMode="auto">
              <a:xfrm>
                <a:off x="8296275" y="1858963"/>
                <a:ext cx="33338" cy="92075"/>
              </a:xfrm>
              <a:custGeom>
                <a:avLst/>
                <a:gdLst>
                  <a:gd name="T0" fmla="*/ 11 w 33"/>
                  <a:gd name="T1" fmla="*/ 0 h 92"/>
                  <a:gd name="T2" fmla="*/ 23 w 33"/>
                  <a:gd name="T3" fmla="*/ 0 h 92"/>
                  <a:gd name="T4" fmla="*/ 11 w 33"/>
                  <a:gd name="T5" fmla="*/ 64 h 92"/>
                  <a:gd name="T6" fmla="*/ 31 w 33"/>
                  <a:gd name="T7" fmla="*/ 84 h 92"/>
                  <a:gd name="T8" fmla="*/ 23 w 33"/>
                  <a:gd name="T9" fmla="*/ 92 h 92"/>
                  <a:gd name="T10" fmla="*/ 3 w 33"/>
                  <a:gd name="T11" fmla="*/ 76 h 92"/>
                  <a:gd name="T12" fmla="*/ 11 w 33"/>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33" h="92">
                    <a:moveTo>
                      <a:pt x="11" y="0"/>
                    </a:moveTo>
                    <a:cubicBezTo>
                      <a:pt x="15" y="0"/>
                      <a:pt x="19" y="0"/>
                      <a:pt x="23" y="0"/>
                    </a:cubicBezTo>
                    <a:cubicBezTo>
                      <a:pt x="21" y="23"/>
                      <a:pt x="20" y="40"/>
                      <a:pt x="11" y="64"/>
                    </a:cubicBezTo>
                    <a:cubicBezTo>
                      <a:pt x="15" y="74"/>
                      <a:pt x="33" y="68"/>
                      <a:pt x="31" y="84"/>
                    </a:cubicBezTo>
                    <a:cubicBezTo>
                      <a:pt x="24" y="83"/>
                      <a:pt x="23" y="87"/>
                      <a:pt x="23" y="92"/>
                    </a:cubicBezTo>
                    <a:cubicBezTo>
                      <a:pt x="17" y="86"/>
                      <a:pt x="13" y="78"/>
                      <a:pt x="3" y="76"/>
                    </a:cubicBezTo>
                    <a:cubicBezTo>
                      <a:pt x="0" y="45"/>
                      <a:pt x="13" y="3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182"/>
              <p:cNvSpPr/>
              <p:nvPr/>
            </p:nvSpPr>
            <p:spPr bwMode="auto">
              <a:xfrm>
                <a:off x="7105650" y="1906588"/>
                <a:ext cx="36513" cy="36513"/>
              </a:xfrm>
              <a:custGeom>
                <a:avLst/>
                <a:gdLst>
                  <a:gd name="T0" fmla="*/ 20 w 36"/>
                  <a:gd name="T1" fmla="*/ 0 h 36"/>
                  <a:gd name="T2" fmla="*/ 28 w 36"/>
                  <a:gd name="T3" fmla="*/ 16 h 36"/>
                  <a:gd name="T4" fmla="*/ 4 w 36"/>
                  <a:gd name="T5" fmla="*/ 36 h 36"/>
                  <a:gd name="T6" fmla="*/ 0 w 36"/>
                  <a:gd name="T7" fmla="*/ 8 h 36"/>
                  <a:gd name="T8" fmla="*/ 20 w 36"/>
                  <a:gd name="T9" fmla="*/ 0 h 36"/>
                </a:gdLst>
                <a:ahLst/>
                <a:cxnLst>
                  <a:cxn ang="0">
                    <a:pos x="T0" y="T1"/>
                  </a:cxn>
                  <a:cxn ang="0">
                    <a:pos x="T2" y="T3"/>
                  </a:cxn>
                  <a:cxn ang="0">
                    <a:pos x="T4" y="T5"/>
                  </a:cxn>
                  <a:cxn ang="0">
                    <a:pos x="T6" y="T7"/>
                  </a:cxn>
                  <a:cxn ang="0">
                    <a:pos x="T8" y="T9"/>
                  </a:cxn>
                </a:cxnLst>
                <a:rect l="0" t="0" r="r" b="b"/>
                <a:pathLst>
                  <a:path w="36" h="36">
                    <a:moveTo>
                      <a:pt x="20" y="0"/>
                    </a:moveTo>
                    <a:cubicBezTo>
                      <a:pt x="36" y="1"/>
                      <a:pt x="17" y="12"/>
                      <a:pt x="28" y="16"/>
                    </a:cubicBezTo>
                    <a:cubicBezTo>
                      <a:pt x="22" y="25"/>
                      <a:pt x="15" y="32"/>
                      <a:pt x="4" y="36"/>
                    </a:cubicBezTo>
                    <a:cubicBezTo>
                      <a:pt x="15" y="18"/>
                      <a:pt x="5" y="25"/>
                      <a:pt x="0" y="8"/>
                    </a:cubicBezTo>
                    <a:cubicBezTo>
                      <a:pt x="2" y="1"/>
                      <a:pt x="19" y="8"/>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183"/>
              <p:cNvSpPr/>
              <p:nvPr/>
            </p:nvSpPr>
            <p:spPr bwMode="auto">
              <a:xfrm>
                <a:off x="8277225" y="1922463"/>
                <a:ext cx="38100" cy="68263"/>
              </a:xfrm>
              <a:custGeom>
                <a:avLst/>
                <a:gdLst>
                  <a:gd name="T0" fmla="*/ 13 w 37"/>
                  <a:gd name="T1" fmla="*/ 69 h 69"/>
                  <a:gd name="T2" fmla="*/ 5 w 37"/>
                  <a:gd name="T3" fmla="*/ 29 h 69"/>
                  <a:gd name="T4" fmla="*/ 13 w 37"/>
                  <a:gd name="T5" fmla="*/ 69 h 69"/>
                </a:gdLst>
                <a:ahLst/>
                <a:cxnLst>
                  <a:cxn ang="0">
                    <a:pos x="T0" y="T1"/>
                  </a:cxn>
                  <a:cxn ang="0">
                    <a:pos x="T2" y="T3"/>
                  </a:cxn>
                  <a:cxn ang="0">
                    <a:pos x="T4" y="T5"/>
                  </a:cxn>
                </a:cxnLst>
                <a:rect l="0" t="0" r="r" b="b"/>
                <a:pathLst>
                  <a:path w="37" h="69">
                    <a:moveTo>
                      <a:pt x="13" y="69"/>
                    </a:moveTo>
                    <a:cubicBezTo>
                      <a:pt x="0" y="65"/>
                      <a:pt x="14" y="44"/>
                      <a:pt x="5" y="29"/>
                    </a:cubicBezTo>
                    <a:cubicBezTo>
                      <a:pt x="34" y="0"/>
                      <a:pt x="37" y="66"/>
                      <a:pt x="13"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184"/>
              <p:cNvSpPr/>
              <p:nvPr/>
            </p:nvSpPr>
            <p:spPr bwMode="auto">
              <a:xfrm>
                <a:off x="7061200" y="1971676"/>
                <a:ext cx="15875" cy="23813"/>
              </a:xfrm>
              <a:custGeom>
                <a:avLst/>
                <a:gdLst>
                  <a:gd name="T0" fmla="*/ 0 w 16"/>
                  <a:gd name="T1" fmla="*/ 12 h 24"/>
                  <a:gd name="T2" fmla="*/ 16 w 16"/>
                  <a:gd name="T3" fmla="*/ 12 h 24"/>
                  <a:gd name="T4" fmla="*/ 16 w 16"/>
                  <a:gd name="T5" fmla="*/ 20 h 24"/>
                  <a:gd name="T6" fmla="*/ 4 w 16"/>
                  <a:gd name="T7" fmla="*/ 24 h 24"/>
                  <a:gd name="T8" fmla="*/ 0 w 16"/>
                  <a:gd name="T9" fmla="*/ 12 h 24"/>
                </a:gdLst>
                <a:ahLst/>
                <a:cxnLst>
                  <a:cxn ang="0">
                    <a:pos x="T0" y="T1"/>
                  </a:cxn>
                  <a:cxn ang="0">
                    <a:pos x="T2" y="T3"/>
                  </a:cxn>
                  <a:cxn ang="0">
                    <a:pos x="T4" y="T5"/>
                  </a:cxn>
                  <a:cxn ang="0">
                    <a:pos x="T6" y="T7"/>
                  </a:cxn>
                  <a:cxn ang="0">
                    <a:pos x="T8" y="T9"/>
                  </a:cxn>
                </a:cxnLst>
                <a:rect l="0" t="0" r="r" b="b"/>
                <a:pathLst>
                  <a:path w="16" h="24">
                    <a:moveTo>
                      <a:pt x="0" y="12"/>
                    </a:moveTo>
                    <a:cubicBezTo>
                      <a:pt x="3" y="0"/>
                      <a:pt x="9" y="16"/>
                      <a:pt x="16" y="12"/>
                    </a:cubicBezTo>
                    <a:cubicBezTo>
                      <a:pt x="16" y="15"/>
                      <a:pt x="16" y="17"/>
                      <a:pt x="16" y="20"/>
                    </a:cubicBezTo>
                    <a:cubicBezTo>
                      <a:pt x="13" y="22"/>
                      <a:pt x="10" y="24"/>
                      <a:pt x="4" y="24"/>
                    </a:cubicBezTo>
                    <a:cubicBezTo>
                      <a:pt x="4" y="18"/>
                      <a:pt x="5" y="13"/>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185"/>
              <p:cNvSpPr/>
              <p:nvPr/>
            </p:nvSpPr>
            <p:spPr bwMode="auto">
              <a:xfrm>
                <a:off x="7118350" y="1974851"/>
                <a:ext cx="34925" cy="49213"/>
              </a:xfrm>
              <a:custGeom>
                <a:avLst/>
                <a:gdLst>
                  <a:gd name="T0" fmla="*/ 19 w 35"/>
                  <a:gd name="T1" fmla="*/ 17 h 49"/>
                  <a:gd name="T2" fmla="*/ 7 w 35"/>
                  <a:gd name="T3" fmla="*/ 5 h 49"/>
                  <a:gd name="T4" fmla="*/ 23 w 35"/>
                  <a:gd name="T5" fmla="*/ 5 h 49"/>
                  <a:gd name="T6" fmla="*/ 35 w 35"/>
                  <a:gd name="T7" fmla="*/ 33 h 49"/>
                  <a:gd name="T8" fmla="*/ 23 w 35"/>
                  <a:gd name="T9" fmla="*/ 49 h 49"/>
                  <a:gd name="T10" fmla="*/ 19 w 35"/>
                  <a:gd name="T11" fmla="*/ 17 h 49"/>
                </a:gdLst>
                <a:ahLst/>
                <a:cxnLst>
                  <a:cxn ang="0">
                    <a:pos x="T0" y="T1"/>
                  </a:cxn>
                  <a:cxn ang="0">
                    <a:pos x="T2" y="T3"/>
                  </a:cxn>
                  <a:cxn ang="0">
                    <a:pos x="T4" y="T5"/>
                  </a:cxn>
                  <a:cxn ang="0">
                    <a:pos x="T6" y="T7"/>
                  </a:cxn>
                  <a:cxn ang="0">
                    <a:pos x="T8" y="T9"/>
                  </a:cxn>
                  <a:cxn ang="0">
                    <a:pos x="T10" y="T11"/>
                  </a:cxn>
                </a:cxnLst>
                <a:rect l="0" t="0" r="r" b="b"/>
                <a:pathLst>
                  <a:path w="35" h="49">
                    <a:moveTo>
                      <a:pt x="19" y="17"/>
                    </a:moveTo>
                    <a:cubicBezTo>
                      <a:pt x="21" y="7"/>
                      <a:pt x="1" y="19"/>
                      <a:pt x="7" y="5"/>
                    </a:cubicBezTo>
                    <a:cubicBezTo>
                      <a:pt x="16" y="0"/>
                      <a:pt x="22" y="15"/>
                      <a:pt x="23" y="5"/>
                    </a:cubicBezTo>
                    <a:cubicBezTo>
                      <a:pt x="26" y="19"/>
                      <a:pt x="27" y="19"/>
                      <a:pt x="35" y="33"/>
                    </a:cubicBezTo>
                    <a:cubicBezTo>
                      <a:pt x="7" y="30"/>
                      <a:pt x="32" y="40"/>
                      <a:pt x="23" y="49"/>
                    </a:cubicBezTo>
                    <a:cubicBezTo>
                      <a:pt x="10" y="47"/>
                      <a:pt x="0" y="19"/>
                      <a:pt x="1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186"/>
              <p:cNvSpPr/>
              <p:nvPr/>
            </p:nvSpPr>
            <p:spPr bwMode="auto">
              <a:xfrm>
                <a:off x="7073900" y="2038351"/>
                <a:ext cx="22225" cy="20638"/>
              </a:xfrm>
              <a:custGeom>
                <a:avLst/>
                <a:gdLst>
                  <a:gd name="T0" fmla="*/ 0 w 23"/>
                  <a:gd name="T1" fmla="*/ 5 h 21"/>
                  <a:gd name="T2" fmla="*/ 16 w 23"/>
                  <a:gd name="T3" fmla="*/ 1 h 21"/>
                  <a:gd name="T4" fmla="*/ 16 w 23"/>
                  <a:gd name="T5" fmla="*/ 21 h 21"/>
                  <a:gd name="T6" fmla="*/ 0 w 23"/>
                  <a:gd name="T7" fmla="*/ 5 h 21"/>
                </a:gdLst>
                <a:ahLst/>
                <a:cxnLst>
                  <a:cxn ang="0">
                    <a:pos x="T0" y="T1"/>
                  </a:cxn>
                  <a:cxn ang="0">
                    <a:pos x="T2" y="T3"/>
                  </a:cxn>
                  <a:cxn ang="0">
                    <a:pos x="T4" y="T5"/>
                  </a:cxn>
                  <a:cxn ang="0">
                    <a:pos x="T6" y="T7"/>
                  </a:cxn>
                </a:cxnLst>
                <a:rect l="0" t="0" r="r" b="b"/>
                <a:pathLst>
                  <a:path w="23" h="21">
                    <a:moveTo>
                      <a:pt x="0" y="5"/>
                    </a:moveTo>
                    <a:cubicBezTo>
                      <a:pt x="1" y="0"/>
                      <a:pt x="10" y="2"/>
                      <a:pt x="16" y="1"/>
                    </a:cubicBezTo>
                    <a:cubicBezTo>
                      <a:pt x="16" y="11"/>
                      <a:pt x="23" y="13"/>
                      <a:pt x="16" y="21"/>
                    </a:cubicBezTo>
                    <a:cubicBezTo>
                      <a:pt x="8" y="18"/>
                      <a:pt x="15" y="1"/>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187"/>
              <p:cNvSpPr/>
              <p:nvPr/>
            </p:nvSpPr>
            <p:spPr bwMode="auto">
              <a:xfrm>
                <a:off x="8286750" y="2095501"/>
                <a:ext cx="36513" cy="26988"/>
              </a:xfrm>
              <a:custGeom>
                <a:avLst/>
                <a:gdLst>
                  <a:gd name="T0" fmla="*/ 28 w 36"/>
                  <a:gd name="T1" fmla="*/ 0 h 26"/>
                  <a:gd name="T2" fmla="*/ 16 w 36"/>
                  <a:gd name="T3" fmla="*/ 24 h 26"/>
                  <a:gd name="T4" fmla="*/ 0 w 36"/>
                  <a:gd name="T5" fmla="*/ 20 h 26"/>
                  <a:gd name="T6" fmla="*/ 28 w 36"/>
                  <a:gd name="T7" fmla="*/ 0 h 26"/>
                </a:gdLst>
                <a:ahLst/>
                <a:cxnLst>
                  <a:cxn ang="0">
                    <a:pos x="T0" y="T1"/>
                  </a:cxn>
                  <a:cxn ang="0">
                    <a:pos x="T2" y="T3"/>
                  </a:cxn>
                  <a:cxn ang="0">
                    <a:pos x="T4" y="T5"/>
                  </a:cxn>
                  <a:cxn ang="0">
                    <a:pos x="T6" y="T7"/>
                  </a:cxn>
                </a:cxnLst>
                <a:rect l="0" t="0" r="r" b="b"/>
                <a:pathLst>
                  <a:path w="36" h="26">
                    <a:moveTo>
                      <a:pt x="28" y="0"/>
                    </a:moveTo>
                    <a:cubicBezTo>
                      <a:pt x="36" y="10"/>
                      <a:pt x="9" y="11"/>
                      <a:pt x="16" y="24"/>
                    </a:cubicBezTo>
                    <a:cubicBezTo>
                      <a:pt x="8" y="26"/>
                      <a:pt x="5" y="21"/>
                      <a:pt x="0" y="20"/>
                    </a:cubicBezTo>
                    <a:cubicBezTo>
                      <a:pt x="5" y="9"/>
                      <a:pt x="18" y="6"/>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188"/>
              <p:cNvSpPr/>
              <p:nvPr/>
            </p:nvSpPr>
            <p:spPr bwMode="auto">
              <a:xfrm>
                <a:off x="8275638" y="2136776"/>
                <a:ext cx="23813" cy="15875"/>
              </a:xfrm>
              <a:custGeom>
                <a:avLst/>
                <a:gdLst>
                  <a:gd name="T0" fmla="*/ 3 w 23"/>
                  <a:gd name="T1" fmla="*/ 0 h 17"/>
                  <a:gd name="T2" fmla="*/ 23 w 23"/>
                  <a:gd name="T3" fmla="*/ 0 h 17"/>
                  <a:gd name="T4" fmla="*/ 3 w 23"/>
                  <a:gd name="T5" fmla="*/ 0 h 17"/>
                </a:gdLst>
                <a:ahLst/>
                <a:cxnLst>
                  <a:cxn ang="0">
                    <a:pos x="T0" y="T1"/>
                  </a:cxn>
                  <a:cxn ang="0">
                    <a:pos x="T2" y="T3"/>
                  </a:cxn>
                  <a:cxn ang="0">
                    <a:pos x="T4" y="T5"/>
                  </a:cxn>
                </a:cxnLst>
                <a:rect l="0" t="0" r="r" b="b"/>
                <a:pathLst>
                  <a:path w="23" h="17">
                    <a:moveTo>
                      <a:pt x="3" y="0"/>
                    </a:moveTo>
                    <a:cubicBezTo>
                      <a:pt x="15" y="3"/>
                      <a:pt x="11" y="3"/>
                      <a:pt x="23" y="0"/>
                    </a:cubicBezTo>
                    <a:cubicBezTo>
                      <a:pt x="23" y="12"/>
                      <a:pt x="0" y="17"/>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189"/>
              <p:cNvSpPr/>
              <p:nvPr/>
            </p:nvSpPr>
            <p:spPr bwMode="auto">
              <a:xfrm>
                <a:off x="8250238" y="2160588"/>
                <a:ext cx="28575" cy="34925"/>
              </a:xfrm>
              <a:custGeom>
                <a:avLst/>
                <a:gdLst>
                  <a:gd name="T0" fmla="*/ 12 w 28"/>
                  <a:gd name="T1" fmla="*/ 12 h 35"/>
                  <a:gd name="T2" fmla="*/ 20 w 28"/>
                  <a:gd name="T3" fmla="*/ 24 h 35"/>
                  <a:gd name="T4" fmla="*/ 0 w 28"/>
                  <a:gd name="T5" fmla="*/ 20 h 35"/>
                  <a:gd name="T6" fmla="*/ 0 w 28"/>
                  <a:gd name="T7" fmla="*/ 12 h 35"/>
                  <a:gd name="T8" fmla="*/ 28 w 28"/>
                  <a:gd name="T9" fmla="*/ 0 h 35"/>
                  <a:gd name="T10" fmla="*/ 24 w 28"/>
                  <a:gd name="T11" fmla="*/ 16 h 35"/>
                  <a:gd name="T12" fmla="*/ 12 w 28"/>
                  <a:gd name="T13" fmla="*/ 12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12" y="12"/>
                    </a:moveTo>
                    <a:cubicBezTo>
                      <a:pt x="2" y="13"/>
                      <a:pt x="16" y="23"/>
                      <a:pt x="20" y="24"/>
                    </a:cubicBezTo>
                    <a:cubicBezTo>
                      <a:pt x="16" y="35"/>
                      <a:pt x="6" y="20"/>
                      <a:pt x="0" y="20"/>
                    </a:cubicBezTo>
                    <a:cubicBezTo>
                      <a:pt x="2" y="16"/>
                      <a:pt x="5" y="13"/>
                      <a:pt x="0" y="12"/>
                    </a:cubicBezTo>
                    <a:cubicBezTo>
                      <a:pt x="5" y="4"/>
                      <a:pt x="18" y="3"/>
                      <a:pt x="28" y="0"/>
                    </a:cubicBezTo>
                    <a:cubicBezTo>
                      <a:pt x="25" y="4"/>
                      <a:pt x="24" y="9"/>
                      <a:pt x="24" y="16"/>
                    </a:cubicBezTo>
                    <a:cubicBezTo>
                      <a:pt x="18" y="16"/>
                      <a:pt x="13" y="17"/>
                      <a:pt x="1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190"/>
              <p:cNvSpPr/>
              <p:nvPr/>
            </p:nvSpPr>
            <p:spPr bwMode="auto">
              <a:xfrm>
                <a:off x="7169150" y="2208213"/>
                <a:ext cx="14288" cy="20638"/>
              </a:xfrm>
              <a:custGeom>
                <a:avLst/>
                <a:gdLst>
                  <a:gd name="T0" fmla="*/ 5 w 14"/>
                  <a:gd name="T1" fmla="*/ 0 h 20"/>
                  <a:gd name="T2" fmla="*/ 13 w 14"/>
                  <a:gd name="T3" fmla="*/ 20 h 20"/>
                  <a:gd name="T4" fmla="*/ 1 w 14"/>
                  <a:gd name="T5" fmla="*/ 16 h 20"/>
                  <a:gd name="T6" fmla="*/ 5 w 14"/>
                  <a:gd name="T7" fmla="*/ 0 h 20"/>
                </a:gdLst>
                <a:ahLst/>
                <a:cxnLst>
                  <a:cxn ang="0">
                    <a:pos x="T0" y="T1"/>
                  </a:cxn>
                  <a:cxn ang="0">
                    <a:pos x="T2" y="T3"/>
                  </a:cxn>
                  <a:cxn ang="0">
                    <a:pos x="T4" y="T5"/>
                  </a:cxn>
                  <a:cxn ang="0">
                    <a:pos x="T6" y="T7"/>
                  </a:cxn>
                </a:cxnLst>
                <a:rect l="0" t="0" r="r" b="b"/>
                <a:pathLst>
                  <a:path w="14" h="20">
                    <a:moveTo>
                      <a:pt x="5" y="0"/>
                    </a:moveTo>
                    <a:cubicBezTo>
                      <a:pt x="14" y="1"/>
                      <a:pt x="14" y="10"/>
                      <a:pt x="13" y="20"/>
                    </a:cubicBezTo>
                    <a:cubicBezTo>
                      <a:pt x="10" y="18"/>
                      <a:pt x="7" y="16"/>
                      <a:pt x="1" y="16"/>
                    </a:cubicBezTo>
                    <a:cubicBezTo>
                      <a:pt x="0" y="9"/>
                      <a:pt x="6" y="8"/>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191"/>
              <p:cNvSpPr/>
              <p:nvPr/>
            </p:nvSpPr>
            <p:spPr bwMode="auto">
              <a:xfrm>
                <a:off x="8174038" y="2227263"/>
                <a:ext cx="20638" cy="14288"/>
              </a:xfrm>
              <a:custGeom>
                <a:avLst/>
                <a:gdLst>
                  <a:gd name="T0" fmla="*/ 20 w 20"/>
                  <a:gd name="T1" fmla="*/ 1 h 14"/>
                  <a:gd name="T2" fmla="*/ 16 w 20"/>
                  <a:gd name="T3" fmla="*/ 13 h 14"/>
                  <a:gd name="T4" fmla="*/ 0 w 20"/>
                  <a:gd name="T5" fmla="*/ 9 h 14"/>
                  <a:gd name="T6" fmla="*/ 20 w 20"/>
                  <a:gd name="T7" fmla="*/ 1 h 14"/>
                </a:gdLst>
                <a:ahLst/>
                <a:cxnLst>
                  <a:cxn ang="0">
                    <a:pos x="T0" y="T1"/>
                  </a:cxn>
                  <a:cxn ang="0">
                    <a:pos x="T2" y="T3"/>
                  </a:cxn>
                  <a:cxn ang="0">
                    <a:pos x="T4" y="T5"/>
                  </a:cxn>
                  <a:cxn ang="0">
                    <a:pos x="T6" y="T7"/>
                  </a:cxn>
                </a:cxnLst>
                <a:rect l="0" t="0" r="r" b="b"/>
                <a:pathLst>
                  <a:path w="20" h="14">
                    <a:moveTo>
                      <a:pt x="20" y="1"/>
                    </a:moveTo>
                    <a:cubicBezTo>
                      <a:pt x="18" y="4"/>
                      <a:pt x="16" y="7"/>
                      <a:pt x="16" y="13"/>
                    </a:cubicBezTo>
                    <a:cubicBezTo>
                      <a:pt x="9" y="14"/>
                      <a:pt x="8" y="8"/>
                      <a:pt x="0" y="9"/>
                    </a:cubicBezTo>
                    <a:cubicBezTo>
                      <a:pt x="1" y="0"/>
                      <a:pt x="1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192"/>
              <p:cNvSpPr/>
              <p:nvPr/>
            </p:nvSpPr>
            <p:spPr bwMode="auto">
              <a:xfrm>
                <a:off x="8139113" y="2247901"/>
                <a:ext cx="22225" cy="25400"/>
              </a:xfrm>
              <a:custGeom>
                <a:avLst/>
                <a:gdLst>
                  <a:gd name="T0" fmla="*/ 2 w 22"/>
                  <a:gd name="T1" fmla="*/ 9 h 25"/>
                  <a:gd name="T2" fmla="*/ 22 w 22"/>
                  <a:gd name="T3" fmla="*/ 13 h 25"/>
                  <a:gd name="T4" fmla="*/ 2 w 22"/>
                  <a:gd name="T5" fmla="*/ 9 h 25"/>
                </a:gdLst>
                <a:ahLst/>
                <a:cxnLst>
                  <a:cxn ang="0">
                    <a:pos x="T0" y="T1"/>
                  </a:cxn>
                  <a:cxn ang="0">
                    <a:pos x="T2" y="T3"/>
                  </a:cxn>
                  <a:cxn ang="0">
                    <a:pos x="T4" y="T5"/>
                  </a:cxn>
                </a:cxnLst>
                <a:rect l="0" t="0" r="r" b="b"/>
                <a:pathLst>
                  <a:path w="22" h="25">
                    <a:moveTo>
                      <a:pt x="2" y="9"/>
                    </a:moveTo>
                    <a:cubicBezTo>
                      <a:pt x="10" y="0"/>
                      <a:pt x="15" y="9"/>
                      <a:pt x="22" y="13"/>
                    </a:cubicBezTo>
                    <a:cubicBezTo>
                      <a:pt x="18" y="22"/>
                      <a:pt x="0" y="2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193"/>
              <p:cNvSpPr/>
              <p:nvPr/>
            </p:nvSpPr>
            <p:spPr bwMode="auto">
              <a:xfrm>
                <a:off x="8064500" y="2301876"/>
                <a:ext cx="36513" cy="23813"/>
              </a:xfrm>
              <a:custGeom>
                <a:avLst/>
                <a:gdLst>
                  <a:gd name="T0" fmla="*/ 36 w 36"/>
                  <a:gd name="T1" fmla="*/ 0 h 24"/>
                  <a:gd name="T2" fmla="*/ 0 w 36"/>
                  <a:gd name="T3" fmla="*/ 24 h 24"/>
                  <a:gd name="T4" fmla="*/ 36 w 36"/>
                  <a:gd name="T5" fmla="*/ 0 h 24"/>
                </a:gdLst>
                <a:ahLst/>
                <a:cxnLst>
                  <a:cxn ang="0">
                    <a:pos x="T0" y="T1"/>
                  </a:cxn>
                  <a:cxn ang="0">
                    <a:pos x="T2" y="T3"/>
                  </a:cxn>
                  <a:cxn ang="0">
                    <a:pos x="T4" y="T5"/>
                  </a:cxn>
                </a:cxnLst>
                <a:rect l="0" t="0" r="r" b="b"/>
                <a:pathLst>
                  <a:path w="36" h="24">
                    <a:moveTo>
                      <a:pt x="36" y="0"/>
                    </a:moveTo>
                    <a:cubicBezTo>
                      <a:pt x="28" y="12"/>
                      <a:pt x="16" y="20"/>
                      <a:pt x="0" y="24"/>
                    </a:cubicBezTo>
                    <a:cubicBezTo>
                      <a:pt x="11" y="15"/>
                      <a:pt x="17"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194"/>
              <p:cNvSpPr/>
              <p:nvPr/>
            </p:nvSpPr>
            <p:spPr bwMode="auto">
              <a:xfrm>
                <a:off x="8134350" y="2300288"/>
                <a:ext cx="26988" cy="26988"/>
              </a:xfrm>
              <a:custGeom>
                <a:avLst/>
                <a:gdLst>
                  <a:gd name="T0" fmla="*/ 0 w 28"/>
                  <a:gd name="T1" fmla="*/ 9 h 27"/>
                  <a:gd name="T2" fmla="*/ 28 w 28"/>
                  <a:gd name="T3" fmla="*/ 9 h 27"/>
                  <a:gd name="T4" fmla="*/ 0 w 28"/>
                  <a:gd name="T5" fmla="*/ 9 h 27"/>
                </a:gdLst>
                <a:ahLst/>
                <a:cxnLst>
                  <a:cxn ang="0">
                    <a:pos x="T0" y="T1"/>
                  </a:cxn>
                  <a:cxn ang="0">
                    <a:pos x="T2" y="T3"/>
                  </a:cxn>
                  <a:cxn ang="0">
                    <a:pos x="T4" y="T5"/>
                  </a:cxn>
                </a:cxnLst>
                <a:rect l="0" t="0" r="r" b="b"/>
                <a:pathLst>
                  <a:path w="28" h="27">
                    <a:moveTo>
                      <a:pt x="0" y="9"/>
                    </a:moveTo>
                    <a:cubicBezTo>
                      <a:pt x="1" y="2"/>
                      <a:pt x="27" y="2"/>
                      <a:pt x="28" y="9"/>
                    </a:cubicBezTo>
                    <a:cubicBezTo>
                      <a:pt x="28" y="27"/>
                      <a:pt x="16" y="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195"/>
              <p:cNvSpPr/>
              <p:nvPr/>
            </p:nvSpPr>
            <p:spPr bwMode="auto">
              <a:xfrm>
                <a:off x="7262813" y="2349501"/>
                <a:ext cx="28575" cy="33338"/>
              </a:xfrm>
              <a:custGeom>
                <a:avLst/>
                <a:gdLst>
                  <a:gd name="T0" fmla="*/ 0 w 28"/>
                  <a:gd name="T1" fmla="*/ 12 h 33"/>
                  <a:gd name="T2" fmla="*/ 28 w 28"/>
                  <a:gd name="T3" fmla="*/ 24 h 33"/>
                  <a:gd name="T4" fmla="*/ 0 w 28"/>
                  <a:gd name="T5" fmla="*/ 12 h 33"/>
                </a:gdLst>
                <a:ahLst/>
                <a:cxnLst>
                  <a:cxn ang="0">
                    <a:pos x="T0" y="T1"/>
                  </a:cxn>
                  <a:cxn ang="0">
                    <a:pos x="T2" y="T3"/>
                  </a:cxn>
                  <a:cxn ang="0">
                    <a:pos x="T4" y="T5"/>
                  </a:cxn>
                </a:cxnLst>
                <a:rect l="0" t="0" r="r" b="b"/>
                <a:pathLst>
                  <a:path w="28" h="33">
                    <a:moveTo>
                      <a:pt x="0" y="12"/>
                    </a:moveTo>
                    <a:cubicBezTo>
                      <a:pt x="10" y="0"/>
                      <a:pt x="22" y="20"/>
                      <a:pt x="28" y="24"/>
                    </a:cubicBezTo>
                    <a:cubicBezTo>
                      <a:pt x="21" y="33"/>
                      <a:pt x="11" y="11"/>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196"/>
              <p:cNvSpPr/>
              <p:nvPr/>
            </p:nvSpPr>
            <p:spPr bwMode="auto">
              <a:xfrm>
                <a:off x="8001000" y="2373313"/>
                <a:ext cx="31750" cy="23813"/>
              </a:xfrm>
              <a:custGeom>
                <a:avLst/>
                <a:gdLst>
                  <a:gd name="T0" fmla="*/ 0 w 32"/>
                  <a:gd name="T1" fmla="*/ 0 h 24"/>
                  <a:gd name="T2" fmla="*/ 32 w 32"/>
                  <a:gd name="T3" fmla="*/ 8 h 24"/>
                  <a:gd name="T4" fmla="*/ 32 w 32"/>
                  <a:gd name="T5" fmla="*/ 24 h 24"/>
                  <a:gd name="T6" fmla="*/ 0 w 32"/>
                  <a:gd name="T7" fmla="*/ 0 h 24"/>
                </a:gdLst>
                <a:ahLst/>
                <a:cxnLst>
                  <a:cxn ang="0">
                    <a:pos x="T0" y="T1"/>
                  </a:cxn>
                  <a:cxn ang="0">
                    <a:pos x="T2" y="T3"/>
                  </a:cxn>
                  <a:cxn ang="0">
                    <a:pos x="T4" y="T5"/>
                  </a:cxn>
                  <a:cxn ang="0">
                    <a:pos x="T6" y="T7"/>
                  </a:cxn>
                </a:cxnLst>
                <a:rect l="0" t="0" r="r" b="b"/>
                <a:pathLst>
                  <a:path w="32" h="24">
                    <a:moveTo>
                      <a:pt x="0" y="0"/>
                    </a:moveTo>
                    <a:cubicBezTo>
                      <a:pt x="13" y="0"/>
                      <a:pt x="15" y="11"/>
                      <a:pt x="32" y="8"/>
                    </a:cubicBezTo>
                    <a:cubicBezTo>
                      <a:pt x="25" y="16"/>
                      <a:pt x="32" y="13"/>
                      <a:pt x="32" y="24"/>
                    </a:cubicBezTo>
                    <a:cubicBezTo>
                      <a:pt x="15" y="14"/>
                      <a:pt x="5" y="1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197"/>
              <p:cNvSpPr/>
              <p:nvPr/>
            </p:nvSpPr>
            <p:spPr bwMode="auto">
              <a:xfrm>
                <a:off x="7929563" y="2403476"/>
                <a:ext cx="74613" cy="38100"/>
              </a:xfrm>
              <a:custGeom>
                <a:avLst/>
                <a:gdLst>
                  <a:gd name="T0" fmla="*/ 43 w 75"/>
                  <a:gd name="T1" fmla="*/ 23 h 39"/>
                  <a:gd name="T2" fmla="*/ 47 w 75"/>
                  <a:gd name="T3" fmla="*/ 11 h 39"/>
                  <a:gd name="T4" fmla="*/ 75 w 75"/>
                  <a:gd name="T5" fmla="*/ 15 h 39"/>
                  <a:gd name="T6" fmla="*/ 3 w 75"/>
                  <a:gd name="T7" fmla="*/ 39 h 39"/>
                  <a:gd name="T8" fmla="*/ 19 w 75"/>
                  <a:gd name="T9" fmla="*/ 19 h 39"/>
                  <a:gd name="T10" fmla="*/ 43 w 75"/>
                  <a:gd name="T11" fmla="*/ 23 h 39"/>
                </a:gdLst>
                <a:ahLst/>
                <a:cxnLst>
                  <a:cxn ang="0">
                    <a:pos x="T0" y="T1"/>
                  </a:cxn>
                  <a:cxn ang="0">
                    <a:pos x="T2" y="T3"/>
                  </a:cxn>
                  <a:cxn ang="0">
                    <a:pos x="T4" y="T5"/>
                  </a:cxn>
                  <a:cxn ang="0">
                    <a:pos x="T6" y="T7"/>
                  </a:cxn>
                  <a:cxn ang="0">
                    <a:pos x="T8" y="T9"/>
                  </a:cxn>
                  <a:cxn ang="0">
                    <a:pos x="T10" y="T11"/>
                  </a:cxn>
                </a:cxnLst>
                <a:rect l="0" t="0" r="r" b="b"/>
                <a:pathLst>
                  <a:path w="75" h="39">
                    <a:moveTo>
                      <a:pt x="43" y="23"/>
                    </a:moveTo>
                    <a:cubicBezTo>
                      <a:pt x="37" y="17"/>
                      <a:pt x="64" y="12"/>
                      <a:pt x="47" y="11"/>
                    </a:cubicBezTo>
                    <a:cubicBezTo>
                      <a:pt x="53" y="0"/>
                      <a:pt x="71" y="11"/>
                      <a:pt x="75" y="15"/>
                    </a:cubicBezTo>
                    <a:cubicBezTo>
                      <a:pt x="45" y="30"/>
                      <a:pt x="40" y="38"/>
                      <a:pt x="3" y="39"/>
                    </a:cubicBezTo>
                    <a:cubicBezTo>
                      <a:pt x="0" y="24"/>
                      <a:pt x="22" y="34"/>
                      <a:pt x="19" y="19"/>
                    </a:cubicBezTo>
                    <a:cubicBezTo>
                      <a:pt x="26" y="21"/>
                      <a:pt x="43" y="14"/>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198"/>
              <p:cNvSpPr/>
              <p:nvPr/>
            </p:nvSpPr>
            <p:spPr bwMode="auto">
              <a:xfrm>
                <a:off x="7894638" y="2438401"/>
                <a:ext cx="33338" cy="17463"/>
              </a:xfrm>
              <a:custGeom>
                <a:avLst/>
                <a:gdLst>
                  <a:gd name="T0" fmla="*/ 33 w 33"/>
                  <a:gd name="T1" fmla="*/ 7 h 16"/>
                  <a:gd name="T2" fmla="*/ 1 w 33"/>
                  <a:gd name="T3" fmla="*/ 15 h 16"/>
                  <a:gd name="T4" fmla="*/ 33 w 33"/>
                  <a:gd name="T5" fmla="*/ 7 h 16"/>
                </a:gdLst>
                <a:ahLst/>
                <a:cxnLst>
                  <a:cxn ang="0">
                    <a:pos x="T0" y="T1"/>
                  </a:cxn>
                  <a:cxn ang="0">
                    <a:pos x="T2" y="T3"/>
                  </a:cxn>
                  <a:cxn ang="0">
                    <a:pos x="T4" y="T5"/>
                  </a:cxn>
                </a:cxnLst>
                <a:rect l="0" t="0" r="r" b="b"/>
                <a:pathLst>
                  <a:path w="33" h="16">
                    <a:moveTo>
                      <a:pt x="33" y="7"/>
                    </a:moveTo>
                    <a:cubicBezTo>
                      <a:pt x="29" y="16"/>
                      <a:pt x="15" y="15"/>
                      <a:pt x="1" y="15"/>
                    </a:cubicBezTo>
                    <a:cubicBezTo>
                      <a:pt x="0" y="0"/>
                      <a:pt x="25" y="0"/>
                      <a:pt x="3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199"/>
              <p:cNvSpPr/>
              <p:nvPr/>
            </p:nvSpPr>
            <p:spPr bwMode="auto">
              <a:xfrm>
                <a:off x="7758113" y="2465388"/>
                <a:ext cx="33338" cy="17463"/>
              </a:xfrm>
              <a:custGeom>
                <a:avLst/>
                <a:gdLst>
                  <a:gd name="T0" fmla="*/ 33 w 33"/>
                  <a:gd name="T1" fmla="*/ 17 h 17"/>
                  <a:gd name="T2" fmla="*/ 1 w 33"/>
                  <a:gd name="T3" fmla="*/ 17 h 17"/>
                  <a:gd name="T4" fmla="*/ 33 w 33"/>
                  <a:gd name="T5" fmla="*/ 17 h 17"/>
                </a:gdLst>
                <a:ahLst/>
                <a:cxnLst>
                  <a:cxn ang="0">
                    <a:pos x="T0" y="T1"/>
                  </a:cxn>
                  <a:cxn ang="0">
                    <a:pos x="T2" y="T3"/>
                  </a:cxn>
                  <a:cxn ang="0">
                    <a:pos x="T4" y="T5"/>
                  </a:cxn>
                </a:cxnLst>
                <a:rect l="0" t="0" r="r" b="b"/>
                <a:pathLst>
                  <a:path w="33" h="17">
                    <a:moveTo>
                      <a:pt x="33" y="17"/>
                    </a:moveTo>
                    <a:cubicBezTo>
                      <a:pt x="22" y="17"/>
                      <a:pt x="12" y="17"/>
                      <a:pt x="1" y="17"/>
                    </a:cubicBezTo>
                    <a:cubicBezTo>
                      <a:pt x="0" y="0"/>
                      <a:pt x="32" y="3"/>
                      <a:pt x="3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200"/>
              <p:cNvSpPr>
                <a:spLocks noEditPoints="1"/>
              </p:cNvSpPr>
              <p:nvPr/>
            </p:nvSpPr>
            <p:spPr bwMode="auto">
              <a:xfrm>
                <a:off x="6996113" y="1209676"/>
                <a:ext cx="1112838" cy="1319213"/>
              </a:xfrm>
              <a:custGeom>
                <a:avLst/>
                <a:gdLst>
                  <a:gd name="T0" fmla="*/ 8 w 1104"/>
                  <a:gd name="T1" fmla="*/ 492 h 1310"/>
                  <a:gd name="T2" fmla="*/ 72 w 1104"/>
                  <a:gd name="T3" fmla="*/ 416 h 1310"/>
                  <a:gd name="T4" fmla="*/ 68 w 1104"/>
                  <a:gd name="T5" fmla="*/ 332 h 1310"/>
                  <a:gd name="T6" fmla="*/ 92 w 1104"/>
                  <a:gd name="T7" fmla="*/ 244 h 1310"/>
                  <a:gd name="T8" fmla="*/ 124 w 1104"/>
                  <a:gd name="T9" fmla="*/ 188 h 1310"/>
                  <a:gd name="T10" fmla="*/ 192 w 1104"/>
                  <a:gd name="T11" fmla="*/ 136 h 1310"/>
                  <a:gd name="T12" fmla="*/ 248 w 1104"/>
                  <a:gd name="T13" fmla="*/ 88 h 1310"/>
                  <a:gd name="T14" fmla="*/ 340 w 1104"/>
                  <a:gd name="T15" fmla="*/ 0 h 1310"/>
                  <a:gd name="T16" fmla="*/ 224 w 1104"/>
                  <a:gd name="T17" fmla="*/ 160 h 1310"/>
                  <a:gd name="T18" fmla="*/ 152 w 1104"/>
                  <a:gd name="T19" fmla="*/ 180 h 1310"/>
                  <a:gd name="T20" fmla="*/ 180 w 1104"/>
                  <a:gd name="T21" fmla="*/ 256 h 1310"/>
                  <a:gd name="T22" fmla="*/ 120 w 1104"/>
                  <a:gd name="T23" fmla="*/ 280 h 1310"/>
                  <a:gd name="T24" fmla="*/ 80 w 1104"/>
                  <a:gd name="T25" fmla="*/ 388 h 1310"/>
                  <a:gd name="T26" fmla="*/ 76 w 1104"/>
                  <a:gd name="T27" fmla="*/ 428 h 1310"/>
                  <a:gd name="T28" fmla="*/ 120 w 1104"/>
                  <a:gd name="T29" fmla="*/ 504 h 1310"/>
                  <a:gd name="T30" fmla="*/ 32 w 1104"/>
                  <a:gd name="T31" fmla="*/ 560 h 1310"/>
                  <a:gd name="T32" fmla="*/ 76 w 1104"/>
                  <a:gd name="T33" fmla="*/ 576 h 1310"/>
                  <a:gd name="T34" fmla="*/ 72 w 1104"/>
                  <a:gd name="T35" fmla="*/ 636 h 1310"/>
                  <a:gd name="T36" fmla="*/ 80 w 1104"/>
                  <a:gd name="T37" fmla="*/ 728 h 1310"/>
                  <a:gd name="T38" fmla="*/ 92 w 1104"/>
                  <a:gd name="T39" fmla="*/ 796 h 1310"/>
                  <a:gd name="T40" fmla="*/ 152 w 1104"/>
                  <a:gd name="T41" fmla="*/ 908 h 1310"/>
                  <a:gd name="T42" fmla="*/ 180 w 1104"/>
                  <a:gd name="T43" fmla="*/ 920 h 1310"/>
                  <a:gd name="T44" fmla="*/ 132 w 1104"/>
                  <a:gd name="T45" fmla="*/ 848 h 1310"/>
                  <a:gd name="T46" fmla="*/ 172 w 1104"/>
                  <a:gd name="T47" fmla="*/ 832 h 1310"/>
                  <a:gd name="T48" fmla="*/ 192 w 1104"/>
                  <a:gd name="T49" fmla="*/ 896 h 1310"/>
                  <a:gd name="T50" fmla="*/ 212 w 1104"/>
                  <a:gd name="T51" fmla="*/ 996 h 1310"/>
                  <a:gd name="T52" fmla="*/ 260 w 1104"/>
                  <a:gd name="T53" fmla="*/ 1048 h 1310"/>
                  <a:gd name="T54" fmla="*/ 292 w 1104"/>
                  <a:gd name="T55" fmla="*/ 1040 h 1310"/>
                  <a:gd name="T56" fmla="*/ 272 w 1104"/>
                  <a:gd name="T57" fmla="*/ 988 h 1310"/>
                  <a:gd name="T58" fmla="*/ 360 w 1104"/>
                  <a:gd name="T59" fmla="*/ 1096 h 1310"/>
                  <a:gd name="T60" fmla="*/ 512 w 1104"/>
                  <a:gd name="T61" fmla="*/ 1152 h 1310"/>
                  <a:gd name="T62" fmla="*/ 632 w 1104"/>
                  <a:gd name="T63" fmla="*/ 1192 h 1310"/>
                  <a:gd name="T64" fmla="*/ 828 w 1104"/>
                  <a:gd name="T65" fmla="*/ 1212 h 1310"/>
                  <a:gd name="T66" fmla="*/ 1020 w 1104"/>
                  <a:gd name="T67" fmla="*/ 1184 h 1310"/>
                  <a:gd name="T68" fmla="*/ 768 w 1104"/>
                  <a:gd name="T69" fmla="*/ 1276 h 1310"/>
                  <a:gd name="T70" fmla="*/ 592 w 1104"/>
                  <a:gd name="T71" fmla="*/ 1296 h 1310"/>
                  <a:gd name="T72" fmla="*/ 552 w 1104"/>
                  <a:gd name="T73" fmla="*/ 1276 h 1310"/>
                  <a:gd name="T74" fmla="*/ 448 w 1104"/>
                  <a:gd name="T75" fmla="*/ 1248 h 1310"/>
                  <a:gd name="T76" fmla="*/ 248 w 1104"/>
                  <a:gd name="T77" fmla="*/ 1120 h 1310"/>
                  <a:gd name="T78" fmla="*/ 184 w 1104"/>
                  <a:gd name="T79" fmla="*/ 1080 h 1310"/>
                  <a:gd name="T80" fmla="*/ 144 w 1104"/>
                  <a:gd name="T81" fmla="*/ 1000 h 1310"/>
                  <a:gd name="T82" fmla="*/ 92 w 1104"/>
                  <a:gd name="T83" fmla="*/ 920 h 1310"/>
                  <a:gd name="T84" fmla="*/ 44 w 1104"/>
                  <a:gd name="T85" fmla="*/ 724 h 1310"/>
                  <a:gd name="T86" fmla="*/ 32 w 1104"/>
                  <a:gd name="T87" fmla="*/ 616 h 1310"/>
                  <a:gd name="T88" fmla="*/ 76 w 1104"/>
                  <a:gd name="T89" fmla="*/ 468 h 1310"/>
                  <a:gd name="T90" fmla="*/ 96 w 1104"/>
                  <a:gd name="T91" fmla="*/ 508 h 1310"/>
                  <a:gd name="T92" fmla="*/ 64 w 1104"/>
                  <a:gd name="T93" fmla="*/ 640 h 1310"/>
                  <a:gd name="T94" fmla="*/ 56 w 1104"/>
                  <a:gd name="T95" fmla="*/ 704 h 1310"/>
                  <a:gd name="T96" fmla="*/ 80 w 1104"/>
                  <a:gd name="T97" fmla="*/ 776 h 1310"/>
                  <a:gd name="T98" fmla="*/ 92 w 1104"/>
                  <a:gd name="T99" fmla="*/ 824 h 1310"/>
                  <a:gd name="T100" fmla="*/ 176 w 1104"/>
                  <a:gd name="T101" fmla="*/ 992 h 1310"/>
                  <a:gd name="T102" fmla="*/ 368 w 1104"/>
                  <a:gd name="T103" fmla="*/ 1132 h 1310"/>
                  <a:gd name="T104" fmla="*/ 264 w 1104"/>
                  <a:gd name="T105" fmla="*/ 1144 h 1310"/>
                  <a:gd name="T106" fmla="*/ 624 w 1104"/>
                  <a:gd name="T107" fmla="*/ 1208 h 1310"/>
                  <a:gd name="T108" fmla="*/ 488 w 1104"/>
                  <a:gd name="T109" fmla="*/ 1172 h 1310"/>
                  <a:gd name="T110" fmla="*/ 512 w 1104"/>
                  <a:gd name="T111" fmla="*/ 1180 h 1310"/>
                  <a:gd name="T112" fmla="*/ 972 w 1104"/>
                  <a:gd name="T113" fmla="*/ 1196 h 1310"/>
                  <a:gd name="T114" fmla="*/ 892 w 1104"/>
                  <a:gd name="T115" fmla="*/ 1236 h 1310"/>
                  <a:gd name="T116" fmla="*/ 756 w 1104"/>
                  <a:gd name="T117" fmla="*/ 1264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4" h="1310">
                    <a:moveTo>
                      <a:pt x="0" y="588"/>
                    </a:moveTo>
                    <a:cubicBezTo>
                      <a:pt x="3" y="588"/>
                      <a:pt x="5" y="588"/>
                      <a:pt x="8" y="588"/>
                    </a:cubicBezTo>
                    <a:cubicBezTo>
                      <a:pt x="17" y="582"/>
                      <a:pt x="20" y="555"/>
                      <a:pt x="4" y="548"/>
                    </a:cubicBezTo>
                    <a:cubicBezTo>
                      <a:pt x="10" y="539"/>
                      <a:pt x="25" y="540"/>
                      <a:pt x="28" y="528"/>
                    </a:cubicBezTo>
                    <a:cubicBezTo>
                      <a:pt x="2" y="521"/>
                      <a:pt x="28" y="505"/>
                      <a:pt x="8" y="492"/>
                    </a:cubicBezTo>
                    <a:cubicBezTo>
                      <a:pt x="18" y="494"/>
                      <a:pt x="22" y="497"/>
                      <a:pt x="28" y="488"/>
                    </a:cubicBezTo>
                    <a:cubicBezTo>
                      <a:pt x="18" y="488"/>
                      <a:pt x="22" y="473"/>
                      <a:pt x="16" y="468"/>
                    </a:cubicBezTo>
                    <a:cubicBezTo>
                      <a:pt x="39" y="462"/>
                      <a:pt x="11" y="449"/>
                      <a:pt x="28" y="432"/>
                    </a:cubicBezTo>
                    <a:cubicBezTo>
                      <a:pt x="43" y="433"/>
                      <a:pt x="64" y="428"/>
                      <a:pt x="68" y="440"/>
                    </a:cubicBezTo>
                    <a:cubicBezTo>
                      <a:pt x="65" y="428"/>
                      <a:pt x="72" y="425"/>
                      <a:pt x="72" y="416"/>
                    </a:cubicBezTo>
                    <a:cubicBezTo>
                      <a:pt x="61" y="415"/>
                      <a:pt x="64" y="430"/>
                      <a:pt x="48" y="424"/>
                    </a:cubicBezTo>
                    <a:cubicBezTo>
                      <a:pt x="32" y="412"/>
                      <a:pt x="30" y="389"/>
                      <a:pt x="40" y="368"/>
                    </a:cubicBezTo>
                    <a:cubicBezTo>
                      <a:pt x="46" y="369"/>
                      <a:pt x="57" y="385"/>
                      <a:pt x="60" y="376"/>
                    </a:cubicBezTo>
                    <a:cubicBezTo>
                      <a:pt x="44" y="375"/>
                      <a:pt x="59" y="342"/>
                      <a:pt x="44" y="340"/>
                    </a:cubicBezTo>
                    <a:cubicBezTo>
                      <a:pt x="52" y="338"/>
                      <a:pt x="55" y="330"/>
                      <a:pt x="68" y="332"/>
                    </a:cubicBezTo>
                    <a:cubicBezTo>
                      <a:pt x="66" y="313"/>
                      <a:pt x="69" y="312"/>
                      <a:pt x="60" y="304"/>
                    </a:cubicBezTo>
                    <a:cubicBezTo>
                      <a:pt x="75" y="298"/>
                      <a:pt x="87" y="301"/>
                      <a:pt x="72" y="280"/>
                    </a:cubicBezTo>
                    <a:cubicBezTo>
                      <a:pt x="84" y="277"/>
                      <a:pt x="84" y="287"/>
                      <a:pt x="96" y="284"/>
                    </a:cubicBezTo>
                    <a:cubicBezTo>
                      <a:pt x="85" y="266"/>
                      <a:pt x="113" y="274"/>
                      <a:pt x="108" y="252"/>
                    </a:cubicBezTo>
                    <a:cubicBezTo>
                      <a:pt x="97" y="248"/>
                      <a:pt x="98" y="246"/>
                      <a:pt x="92" y="244"/>
                    </a:cubicBezTo>
                    <a:cubicBezTo>
                      <a:pt x="101" y="230"/>
                      <a:pt x="101" y="222"/>
                      <a:pt x="124" y="228"/>
                    </a:cubicBezTo>
                    <a:cubicBezTo>
                      <a:pt x="119" y="215"/>
                      <a:pt x="130" y="218"/>
                      <a:pt x="132" y="212"/>
                    </a:cubicBezTo>
                    <a:cubicBezTo>
                      <a:pt x="125" y="211"/>
                      <a:pt x="119" y="209"/>
                      <a:pt x="116" y="204"/>
                    </a:cubicBezTo>
                    <a:cubicBezTo>
                      <a:pt x="128" y="196"/>
                      <a:pt x="137" y="209"/>
                      <a:pt x="148" y="200"/>
                    </a:cubicBezTo>
                    <a:cubicBezTo>
                      <a:pt x="148" y="184"/>
                      <a:pt x="127" y="212"/>
                      <a:pt x="124" y="188"/>
                    </a:cubicBezTo>
                    <a:cubicBezTo>
                      <a:pt x="136" y="174"/>
                      <a:pt x="142" y="184"/>
                      <a:pt x="144" y="168"/>
                    </a:cubicBezTo>
                    <a:cubicBezTo>
                      <a:pt x="154" y="176"/>
                      <a:pt x="169" y="157"/>
                      <a:pt x="184" y="168"/>
                    </a:cubicBezTo>
                    <a:cubicBezTo>
                      <a:pt x="184" y="161"/>
                      <a:pt x="184" y="155"/>
                      <a:pt x="184" y="148"/>
                    </a:cubicBezTo>
                    <a:cubicBezTo>
                      <a:pt x="190" y="154"/>
                      <a:pt x="200" y="151"/>
                      <a:pt x="204" y="144"/>
                    </a:cubicBezTo>
                    <a:cubicBezTo>
                      <a:pt x="197" y="144"/>
                      <a:pt x="194" y="141"/>
                      <a:pt x="192" y="136"/>
                    </a:cubicBezTo>
                    <a:cubicBezTo>
                      <a:pt x="198" y="133"/>
                      <a:pt x="217" y="125"/>
                      <a:pt x="208" y="120"/>
                    </a:cubicBezTo>
                    <a:cubicBezTo>
                      <a:pt x="204" y="131"/>
                      <a:pt x="192" y="118"/>
                      <a:pt x="196" y="108"/>
                    </a:cubicBezTo>
                    <a:cubicBezTo>
                      <a:pt x="225" y="95"/>
                      <a:pt x="247" y="113"/>
                      <a:pt x="244" y="124"/>
                    </a:cubicBezTo>
                    <a:cubicBezTo>
                      <a:pt x="263" y="122"/>
                      <a:pt x="263" y="100"/>
                      <a:pt x="276" y="92"/>
                    </a:cubicBezTo>
                    <a:cubicBezTo>
                      <a:pt x="266" y="85"/>
                      <a:pt x="258" y="104"/>
                      <a:pt x="248" y="88"/>
                    </a:cubicBezTo>
                    <a:cubicBezTo>
                      <a:pt x="241" y="96"/>
                      <a:pt x="248" y="93"/>
                      <a:pt x="248" y="104"/>
                    </a:cubicBezTo>
                    <a:cubicBezTo>
                      <a:pt x="241" y="94"/>
                      <a:pt x="226" y="93"/>
                      <a:pt x="220" y="92"/>
                    </a:cubicBezTo>
                    <a:cubicBezTo>
                      <a:pt x="228" y="73"/>
                      <a:pt x="253" y="72"/>
                      <a:pt x="276" y="68"/>
                    </a:cubicBezTo>
                    <a:cubicBezTo>
                      <a:pt x="282" y="54"/>
                      <a:pt x="262" y="66"/>
                      <a:pt x="264" y="56"/>
                    </a:cubicBezTo>
                    <a:cubicBezTo>
                      <a:pt x="288" y="36"/>
                      <a:pt x="320" y="24"/>
                      <a:pt x="340" y="0"/>
                    </a:cubicBezTo>
                    <a:cubicBezTo>
                      <a:pt x="326" y="14"/>
                      <a:pt x="359" y="5"/>
                      <a:pt x="356" y="20"/>
                    </a:cubicBezTo>
                    <a:cubicBezTo>
                      <a:pt x="328" y="38"/>
                      <a:pt x="305" y="62"/>
                      <a:pt x="276" y="80"/>
                    </a:cubicBezTo>
                    <a:cubicBezTo>
                      <a:pt x="273" y="94"/>
                      <a:pt x="292" y="85"/>
                      <a:pt x="288" y="100"/>
                    </a:cubicBezTo>
                    <a:cubicBezTo>
                      <a:pt x="267" y="116"/>
                      <a:pt x="247" y="134"/>
                      <a:pt x="224" y="148"/>
                    </a:cubicBezTo>
                    <a:cubicBezTo>
                      <a:pt x="238" y="144"/>
                      <a:pt x="231" y="161"/>
                      <a:pt x="224" y="160"/>
                    </a:cubicBezTo>
                    <a:cubicBezTo>
                      <a:pt x="211" y="154"/>
                      <a:pt x="235" y="135"/>
                      <a:pt x="216" y="136"/>
                    </a:cubicBezTo>
                    <a:cubicBezTo>
                      <a:pt x="218" y="155"/>
                      <a:pt x="189" y="162"/>
                      <a:pt x="200" y="176"/>
                    </a:cubicBezTo>
                    <a:cubicBezTo>
                      <a:pt x="194" y="166"/>
                      <a:pt x="214" y="164"/>
                      <a:pt x="212" y="172"/>
                    </a:cubicBezTo>
                    <a:cubicBezTo>
                      <a:pt x="213" y="182"/>
                      <a:pt x="206" y="185"/>
                      <a:pt x="200" y="188"/>
                    </a:cubicBezTo>
                    <a:cubicBezTo>
                      <a:pt x="191" y="178"/>
                      <a:pt x="166" y="167"/>
                      <a:pt x="152" y="180"/>
                    </a:cubicBezTo>
                    <a:cubicBezTo>
                      <a:pt x="168" y="174"/>
                      <a:pt x="188" y="186"/>
                      <a:pt x="192" y="204"/>
                    </a:cubicBezTo>
                    <a:cubicBezTo>
                      <a:pt x="180" y="206"/>
                      <a:pt x="172" y="193"/>
                      <a:pt x="168" y="208"/>
                    </a:cubicBezTo>
                    <a:cubicBezTo>
                      <a:pt x="174" y="208"/>
                      <a:pt x="182" y="207"/>
                      <a:pt x="180" y="216"/>
                    </a:cubicBezTo>
                    <a:cubicBezTo>
                      <a:pt x="176" y="237"/>
                      <a:pt x="164" y="236"/>
                      <a:pt x="148" y="228"/>
                    </a:cubicBezTo>
                    <a:cubicBezTo>
                      <a:pt x="147" y="249"/>
                      <a:pt x="177" y="239"/>
                      <a:pt x="180" y="256"/>
                    </a:cubicBezTo>
                    <a:cubicBezTo>
                      <a:pt x="164" y="245"/>
                      <a:pt x="194" y="275"/>
                      <a:pt x="160" y="268"/>
                    </a:cubicBezTo>
                    <a:cubicBezTo>
                      <a:pt x="170" y="261"/>
                      <a:pt x="163" y="261"/>
                      <a:pt x="168" y="252"/>
                    </a:cubicBezTo>
                    <a:cubicBezTo>
                      <a:pt x="153" y="255"/>
                      <a:pt x="147" y="268"/>
                      <a:pt x="140" y="280"/>
                    </a:cubicBezTo>
                    <a:cubicBezTo>
                      <a:pt x="141" y="289"/>
                      <a:pt x="158" y="284"/>
                      <a:pt x="156" y="296"/>
                    </a:cubicBezTo>
                    <a:cubicBezTo>
                      <a:pt x="142" y="286"/>
                      <a:pt x="129" y="297"/>
                      <a:pt x="120" y="280"/>
                    </a:cubicBezTo>
                    <a:cubicBezTo>
                      <a:pt x="107" y="293"/>
                      <a:pt x="135" y="288"/>
                      <a:pt x="132" y="304"/>
                    </a:cubicBezTo>
                    <a:cubicBezTo>
                      <a:pt x="116" y="332"/>
                      <a:pt x="109" y="343"/>
                      <a:pt x="108" y="376"/>
                    </a:cubicBezTo>
                    <a:cubicBezTo>
                      <a:pt x="110" y="362"/>
                      <a:pt x="85" y="379"/>
                      <a:pt x="76" y="368"/>
                    </a:cubicBezTo>
                    <a:cubicBezTo>
                      <a:pt x="77" y="376"/>
                      <a:pt x="71" y="377"/>
                      <a:pt x="72" y="384"/>
                    </a:cubicBezTo>
                    <a:cubicBezTo>
                      <a:pt x="75" y="385"/>
                      <a:pt x="80" y="384"/>
                      <a:pt x="80" y="388"/>
                    </a:cubicBezTo>
                    <a:cubicBezTo>
                      <a:pt x="93" y="388"/>
                      <a:pt x="80" y="375"/>
                      <a:pt x="100" y="376"/>
                    </a:cubicBezTo>
                    <a:cubicBezTo>
                      <a:pt x="99" y="391"/>
                      <a:pt x="123" y="380"/>
                      <a:pt x="116" y="400"/>
                    </a:cubicBezTo>
                    <a:cubicBezTo>
                      <a:pt x="108" y="400"/>
                      <a:pt x="111" y="389"/>
                      <a:pt x="100" y="392"/>
                    </a:cubicBezTo>
                    <a:cubicBezTo>
                      <a:pt x="93" y="399"/>
                      <a:pt x="102" y="404"/>
                      <a:pt x="104" y="412"/>
                    </a:cubicBezTo>
                    <a:cubicBezTo>
                      <a:pt x="94" y="417"/>
                      <a:pt x="85" y="422"/>
                      <a:pt x="76" y="428"/>
                    </a:cubicBezTo>
                    <a:cubicBezTo>
                      <a:pt x="95" y="424"/>
                      <a:pt x="85" y="440"/>
                      <a:pt x="84" y="448"/>
                    </a:cubicBezTo>
                    <a:cubicBezTo>
                      <a:pt x="89" y="458"/>
                      <a:pt x="99" y="444"/>
                      <a:pt x="100" y="452"/>
                    </a:cubicBezTo>
                    <a:cubicBezTo>
                      <a:pt x="97" y="465"/>
                      <a:pt x="97" y="460"/>
                      <a:pt x="104" y="468"/>
                    </a:cubicBezTo>
                    <a:cubicBezTo>
                      <a:pt x="85" y="474"/>
                      <a:pt x="97" y="486"/>
                      <a:pt x="92" y="504"/>
                    </a:cubicBezTo>
                    <a:cubicBezTo>
                      <a:pt x="105" y="503"/>
                      <a:pt x="112" y="490"/>
                      <a:pt x="120" y="504"/>
                    </a:cubicBezTo>
                    <a:cubicBezTo>
                      <a:pt x="115" y="504"/>
                      <a:pt x="111" y="505"/>
                      <a:pt x="112" y="512"/>
                    </a:cubicBezTo>
                    <a:cubicBezTo>
                      <a:pt x="137" y="508"/>
                      <a:pt x="106" y="524"/>
                      <a:pt x="128" y="528"/>
                    </a:cubicBezTo>
                    <a:cubicBezTo>
                      <a:pt x="119" y="536"/>
                      <a:pt x="109" y="546"/>
                      <a:pt x="108" y="552"/>
                    </a:cubicBezTo>
                    <a:cubicBezTo>
                      <a:pt x="101" y="551"/>
                      <a:pt x="106" y="538"/>
                      <a:pt x="100" y="536"/>
                    </a:cubicBezTo>
                    <a:cubicBezTo>
                      <a:pt x="78" y="553"/>
                      <a:pt x="40" y="535"/>
                      <a:pt x="32" y="560"/>
                    </a:cubicBezTo>
                    <a:cubicBezTo>
                      <a:pt x="55" y="561"/>
                      <a:pt x="36" y="584"/>
                      <a:pt x="36" y="596"/>
                    </a:cubicBezTo>
                    <a:cubicBezTo>
                      <a:pt x="43" y="603"/>
                      <a:pt x="52" y="590"/>
                      <a:pt x="52" y="608"/>
                    </a:cubicBezTo>
                    <a:cubicBezTo>
                      <a:pt x="46" y="609"/>
                      <a:pt x="37" y="607"/>
                      <a:pt x="36" y="612"/>
                    </a:cubicBezTo>
                    <a:cubicBezTo>
                      <a:pt x="44" y="620"/>
                      <a:pt x="43" y="610"/>
                      <a:pt x="56" y="612"/>
                    </a:cubicBezTo>
                    <a:cubicBezTo>
                      <a:pt x="54" y="591"/>
                      <a:pt x="62" y="581"/>
                      <a:pt x="76" y="576"/>
                    </a:cubicBezTo>
                    <a:cubicBezTo>
                      <a:pt x="61" y="592"/>
                      <a:pt x="92" y="583"/>
                      <a:pt x="88" y="600"/>
                    </a:cubicBezTo>
                    <a:cubicBezTo>
                      <a:pt x="77" y="605"/>
                      <a:pt x="78" y="581"/>
                      <a:pt x="76" y="600"/>
                    </a:cubicBezTo>
                    <a:cubicBezTo>
                      <a:pt x="63" y="613"/>
                      <a:pt x="86" y="603"/>
                      <a:pt x="88" y="612"/>
                    </a:cubicBezTo>
                    <a:cubicBezTo>
                      <a:pt x="65" y="610"/>
                      <a:pt x="83" y="624"/>
                      <a:pt x="84" y="632"/>
                    </a:cubicBezTo>
                    <a:cubicBezTo>
                      <a:pt x="79" y="633"/>
                      <a:pt x="73" y="631"/>
                      <a:pt x="72" y="636"/>
                    </a:cubicBezTo>
                    <a:cubicBezTo>
                      <a:pt x="83" y="650"/>
                      <a:pt x="89" y="696"/>
                      <a:pt x="80" y="712"/>
                    </a:cubicBezTo>
                    <a:cubicBezTo>
                      <a:pt x="94" y="707"/>
                      <a:pt x="101" y="728"/>
                      <a:pt x="92" y="732"/>
                    </a:cubicBezTo>
                    <a:cubicBezTo>
                      <a:pt x="85" y="717"/>
                      <a:pt x="68" y="724"/>
                      <a:pt x="48" y="708"/>
                    </a:cubicBezTo>
                    <a:cubicBezTo>
                      <a:pt x="44" y="719"/>
                      <a:pt x="51" y="731"/>
                      <a:pt x="60" y="740"/>
                    </a:cubicBezTo>
                    <a:cubicBezTo>
                      <a:pt x="56" y="726"/>
                      <a:pt x="77" y="736"/>
                      <a:pt x="80" y="728"/>
                    </a:cubicBezTo>
                    <a:cubicBezTo>
                      <a:pt x="87" y="753"/>
                      <a:pt x="122" y="730"/>
                      <a:pt x="136" y="744"/>
                    </a:cubicBezTo>
                    <a:cubicBezTo>
                      <a:pt x="116" y="751"/>
                      <a:pt x="113" y="750"/>
                      <a:pt x="104" y="764"/>
                    </a:cubicBezTo>
                    <a:cubicBezTo>
                      <a:pt x="96" y="765"/>
                      <a:pt x="114" y="742"/>
                      <a:pt x="92" y="748"/>
                    </a:cubicBezTo>
                    <a:cubicBezTo>
                      <a:pt x="74" y="760"/>
                      <a:pt x="104" y="774"/>
                      <a:pt x="84" y="784"/>
                    </a:cubicBezTo>
                    <a:cubicBezTo>
                      <a:pt x="90" y="788"/>
                      <a:pt x="100" y="788"/>
                      <a:pt x="92" y="796"/>
                    </a:cubicBezTo>
                    <a:cubicBezTo>
                      <a:pt x="104" y="799"/>
                      <a:pt x="107" y="792"/>
                      <a:pt x="116" y="792"/>
                    </a:cubicBezTo>
                    <a:cubicBezTo>
                      <a:pt x="113" y="803"/>
                      <a:pt x="122" y="802"/>
                      <a:pt x="120" y="812"/>
                    </a:cubicBezTo>
                    <a:cubicBezTo>
                      <a:pt x="115" y="807"/>
                      <a:pt x="100" y="806"/>
                      <a:pt x="100" y="816"/>
                    </a:cubicBezTo>
                    <a:cubicBezTo>
                      <a:pt x="121" y="828"/>
                      <a:pt x="111" y="855"/>
                      <a:pt x="144" y="860"/>
                    </a:cubicBezTo>
                    <a:cubicBezTo>
                      <a:pt x="125" y="862"/>
                      <a:pt x="132" y="908"/>
                      <a:pt x="152" y="908"/>
                    </a:cubicBezTo>
                    <a:cubicBezTo>
                      <a:pt x="152" y="898"/>
                      <a:pt x="153" y="887"/>
                      <a:pt x="164" y="888"/>
                    </a:cubicBezTo>
                    <a:cubicBezTo>
                      <a:pt x="159" y="901"/>
                      <a:pt x="170" y="898"/>
                      <a:pt x="172" y="904"/>
                    </a:cubicBezTo>
                    <a:cubicBezTo>
                      <a:pt x="167" y="910"/>
                      <a:pt x="155" y="909"/>
                      <a:pt x="156" y="920"/>
                    </a:cubicBezTo>
                    <a:cubicBezTo>
                      <a:pt x="162" y="926"/>
                      <a:pt x="163" y="937"/>
                      <a:pt x="172" y="940"/>
                    </a:cubicBezTo>
                    <a:cubicBezTo>
                      <a:pt x="184" y="934"/>
                      <a:pt x="161" y="919"/>
                      <a:pt x="180" y="920"/>
                    </a:cubicBezTo>
                    <a:cubicBezTo>
                      <a:pt x="185" y="926"/>
                      <a:pt x="188" y="944"/>
                      <a:pt x="200" y="932"/>
                    </a:cubicBezTo>
                    <a:cubicBezTo>
                      <a:pt x="187" y="918"/>
                      <a:pt x="181" y="892"/>
                      <a:pt x="164" y="876"/>
                    </a:cubicBezTo>
                    <a:cubicBezTo>
                      <a:pt x="169" y="872"/>
                      <a:pt x="179" y="872"/>
                      <a:pt x="180" y="864"/>
                    </a:cubicBezTo>
                    <a:cubicBezTo>
                      <a:pt x="164" y="863"/>
                      <a:pt x="149" y="860"/>
                      <a:pt x="148" y="844"/>
                    </a:cubicBezTo>
                    <a:cubicBezTo>
                      <a:pt x="138" y="839"/>
                      <a:pt x="138" y="863"/>
                      <a:pt x="132" y="848"/>
                    </a:cubicBezTo>
                    <a:cubicBezTo>
                      <a:pt x="119" y="834"/>
                      <a:pt x="147" y="840"/>
                      <a:pt x="148" y="828"/>
                    </a:cubicBezTo>
                    <a:cubicBezTo>
                      <a:pt x="130" y="826"/>
                      <a:pt x="154" y="807"/>
                      <a:pt x="156" y="800"/>
                    </a:cubicBezTo>
                    <a:cubicBezTo>
                      <a:pt x="160" y="807"/>
                      <a:pt x="167" y="810"/>
                      <a:pt x="164" y="824"/>
                    </a:cubicBezTo>
                    <a:cubicBezTo>
                      <a:pt x="158" y="824"/>
                      <a:pt x="150" y="823"/>
                      <a:pt x="152" y="832"/>
                    </a:cubicBezTo>
                    <a:cubicBezTo>
                      <a:pt x="159" y="834"/>
                      <a:pt x="169" y="820"/>
                      <a:pt x="172" y="832"/>
                    </a:cubicBezTo>
                    <a:cubicBezTo>
                      <a:pt x="172" y="836"/>
                      <a:pt x="155" y="840"/>
                      <a:pt x="168" y="844"/>
                    </a:cubicBezTo>
                    <a:cubicBezTo>
                      <a:pt x="190" y="840"/>
                      <a:pt x="181" y="873"/>
                      <a:pt x="180" y="888"/>
                    </a:cubicBezTo>
                    <a:cubicBezTo>
                      <a:pt x="190" y="890"/>
                      <a:pt x="189" y="881"/>
                      <a:pt x="200" y="884"/>
                    </a:cubicBezTo>
                    <a:cubicBezTo>
                      <a:pt x="196" y="894"/>
                      <a:pt x="217" y="898"/>
                      <a:pt x="204" y="904"/>
                    </a:cubicBezTo>
                    <a:cubicBezTo>
                      <a:pt x="196" y="902"/>
                      <a:pt x="211" y="893"/>
                      <a:pt x="192" y="896"/>
                    </a:cubicBezTo>
                    <a:cubicBezTo>
                      <a:pt x="229" y="923"/>
                      <a:pt x="251" y="947"/>
                      <a:pt x="240" y="980"/>
                    </a:cubicBezTo>
                    <a:cubicBezTo>
                      <a:pt x="234" y="978"/>
                      <a:pt x="230" y="974"/>
                      <a:pt x="224" y="972"/>
                    </a:cubicBezTo>
                    <a:cubicBezTo>
                      <a:pt x="222" y="979"/>
                      <a:pt x="230" y="982"/>
                      <a:pt x="224" y="984"/>
                    </a:cubicBezTo>
                    <a:cubicBezTo>
                      <a:pt x="211" y="982"/>
                      <a:pt x="204" y="946"/>
                      <a:pt x="192" y="968"/>
                    </a:cubicBezTo>
                    <a:cubicBezTo>
                      <a:pt x="219" y="971"/>
                      <a:pt x="210" y="982"/>
                      <a:pt x="212" y="996"/>
                    </a:cubicBezTo>
                    <a:cubicBezTo>
                      <a:pt x="236" y="1005"/>
                      <a:pt x="240" y="984"/>
                      <a:pt x="256" y="992"/>
                    </a:cubicBezTo>
                    <a:cubicBezTo>
                      <a:pt x="244" y="996"/>
                      <a:pt x="241" y="1009"/>
                      <a:pt x="232" y="1016"/>
                    </a:cubicBezTo>
                    <a:cubicBezTo>
                      <a:pt x="247" y="1012"/>
                      <a:pt x="235" y="1034"/>
                      <a:pt x="248" y="1032"/>
                    </a:cubicBezTo>
                    <a:cubicBezTo>
                      <a:pt x="244" y="1019"/>
                      <a:pt x="245" y="1021"/>
                      <a:pt x="256" y="1016"/>
                    </a:cubicBezTo>
                    <a:cubicBezTo>
                      <a:pt x="261" y="1029"/>
                      <a:pt x="254" y="1034"/>
                      <a:pt x="260" y="1048"/>
                    </a:cubicBezTo>
                    <a:cubicBezTo>
                      <a:pt x="290" y="1040"/>
                      <a:pt x="299" y="1080"/>
                      <a:pt x="304" y="1084"/>
                    </a:cubicBezTo>
                    <a:cubicBezTo>
                      <a:pt x="323" y="1099"/>
                      <a:pt x="349" y="1098"/>
                      <a:pt x="364" y="1124"/>
                    </a:cubicBezTo>
                    <a:cubicBezTo>
                      <a:pt x="343" y="1096"/>
                      <a:pt x="325" y="1071"/>
                      <a:pt x="300" y="1064"/>
                    </a:cubicBezTo>
                    <a:cubicBezTo>
                      <a:pt x="310" y="1062"/>
                      <a:pt x="315" y="1034"/>
                      <a:pt x="304" y="1044"/>
                    </a:cubicBezTo>
                    <a:cubicBezTo>
                      <a:pt x="314" y="1052"/>
                      <a:pt x="291" y="1047"/>
                      <a:pt x="292" y="1040"/>
                    </a:cubicBezTo>
                    <a:cubicBezTo>
                      <a:pt x="288" y="1047"/>
                      <a:pt x="304" y="1053"/>
                      <a:pt x="292" y="1056"/>
                    </a:cubicBezTo>
                    <a:cubicBezTo>
                      <a:pt x="284" y="1037"/>
                      <a:pt x="258" y="1040"/>
                      <a:pt x="264" y="1020"/>
                    </a:cubicBezTo>
                    <a:cubicBezTo>
                      <a:pt x="270" y="1018"/>
                      <a:pt x="274" y="1036"/>
                      <a:pt x="276" y="1024"/>
                    </a:cubicBezTo>
                    <a:cubicBezTo>
                      <a:pt x="271" y="1015"/>
                      <a:pt x="254" y="1016"/>
                      <a:pt x="256" y="1000"/>
                    </a:cubicBezTo>
                    <a:cubicBezTo>
                      <a:pt x="259" y="994"/>
                      <a:pt x="262" y="987"/>
                      <a:pt x="272" y="988"/>
                    </a:cubicBezTo>
                    <a:cubicBezTo>
                      <a:pt x="274" y="1011"/>
                      <a:pt x="320" y="1044"/>
                      <a:pt x="320" y="1020"/>
                    </a:cubicBezTo>
                    <a:cubicBezTo>
                      <a:pt x="324" y="1025"/>
                      <a:pt x="327" y="1032"/>
                      <a:pt x="332" y="1036"/>
                    </a:cubicBezTo>
                    <a:cubicBezTo>
                      <a:pt x="334" y="1029"/>
                      <a:pt x="326" y="1026"/>
                      <a:pt x="332" y="1024"/>
                    </a:cubicBezTo>
                    <a:cubicBezTo>
                      <a:pt x="347" y="1039"/>
                      <a:pt x="356" y="1050"/>
                      <a:pt x="368" y="1060"/>
                    </a:cubicBezTo>
                    <a:cubicBezTo>
                      <a:pt x="357" y="1071"/>
                      <a:pt x="367" y="1084"/>
                      <a:pt x="360" y="1096"/>
                    </a:cubicBezTo>
                    <a:cubicBezTo>
                      <a:pt x="369" y="1088"/>
                      <a:pt x="371" y="1077"/>
                      <a:pt x="372" y="1072"/>
                    </a:cubicBezTo>
                    <a:cubicBezTo>
                      <a:pt x="395" y="1072"/>
                      <a:pt x="389" y="1088"/>
                      <a:pt x="416" y="1096"/>
                    </a:cubicBezTo>
                    <a:cubicBezTo>
                      <a:pt x="419" y="1115"/>
                      <a:pt x="410" y="1100"/>
                      <a:pt x="408" y="1108"/>
                    </a:cubicBezTo>
                    <a:cubicBezTo>
                      <a:pt x="444" y="1110"/>
                      <a:pt x="463" y="1131"/>
                      <a:pt x="500" y="1132"/>
                    </a:cubicBezTo>
                    <a:cubicBezTo>
                      <a:pt x="493" y="1139"/>
                      <a:pt x="506" y="1146"/>
                      <a:pt x="512" y="1152"/>
                    </a:cubicBezTo>
                    <a:cubicBezTo>
                      <a:pt x="509" y="1146"/>
                      <a:pt x="531" y="1146"/>
                      <a:pt x="528" y="1152"/>
                    </a:cubicBezTo>
                    <a:cubicBezTo>
                      <a:pt x="523" y="1153"/>
                      <a:pt x="517" y="1151"/>
                      <a:pt x="516" y="1156"/>
                    </a:cubicBezTo>
                    <a:cubicBezTo>
                      <a:pt x="540" y="1165"/>
                      <a:pt x="551" y="1144"/>
                      <a:pt x="568" y="1164"/>
                    </a:cubicBezTo>
                    <a:cubicBezTo>
                      <a:pt x="563" y="1165"/>
                      <a:pt x="557" y="1163"/>
                      <a:pt x="556" y="1168"/>
                    </a:cubicBezTo>
                    <a:cubicBezTo>
                      <a:pt x="581" y="1176"/>
                      <a:pt x="617" y="1174"/>
                      <a:pt x="632" y="1192"/>
                    </a:cubicBezTo>
                    <a:cubicBezTo>
                      <a:pt x="620" y="1201"/>
                      <a:pt x="632" y="1213"/>
                      <a:pt x="624" y="1228"/>
                    </a:cubicBezTo>
                    <a:cubicBezTo>
                      <a:pt x="667" y="1225"/>
                      <a:pt x="705" y="1217"/>
                      <a:pt x="752" y="1236"/>
                    </a:cubicBezTo>
                    <a:cubicBezTo>
                      <a:pt x="763" y="1239"/>
                      <a:pt x="749" y="1217"/>
                      <a:pt x="760" y="1220"/>
                    </a:cubicBezTo>
                    <a:cubicBezTo>
                      <a:pt x="780" y="1254"/>
                      <a:pt x="810" y="1209"/>
                      <a:pt x="840" y="1224"/>
                    </a:cubicBezTo>
                    <a:cubicBezTo>
                      <a:pt x="846" y="1210"/>
                      <a:pt x="826" y="1222"/>
                      <a:pt x="828" y="1212"/>
                    </a:cubicBezTo>
                    <a:cubicBezTo>
                      <a:pt x="835" y="1204"/>
                      <a:pt x="844" y="1209"/>
                      <a:pt x="848" y="1216"/>
                    </a:cubicBezTo>
                    <a:cubicBezTo>
                      <a:pt x="854" y="1214"/>
                      <a:pt x="849" y="1201"/>
                      <a:pt x="856" y="1200"/>
                    </a:cubicBezTo>
                    <a:cubicBezTo>
                      <a:pt x="858" y="1206"/>
                      <a:pt x="861" y="1207"/>
                      <a:pt x="856" y="1212"/>
                    </a:cubicBezTo>
                    <a:cubicBezTo>
                      <a:pt x="913" y="1208"/>
                      <a:pt x="953" y="1181"/>
                      <a:pt x="996" y="1164"/>
                    </a:cubicBezTo>
                    <a:cubicBezTo>
                      <a:pt x="1002" y="1173"/>
                      <a:pt x="1009" y="1180"/>
                      <a:pt x="1020" y="1184"/>
                    </a:cubicBezTo>
                    <a:cubicBezTo>
                      <a:pt x="1056" y="1180"/>
                      <a:pt x="1066" y="1150"/>
                      <a:pt x="1104" y="1148"/>
                    </a:cubicBezTo>
                    <a:cubicBezTo>
                      <a:pt x="1099" y="1181"/>
                      <a:pt x="1066" y="1187"/>
                      <a:pt x="1040" y="1200"/>
                    </a:cubicBezTo>
                    <a:cubicBezTo>
                      <a:pt x="1030" y="1219"/>
                      <a:pt x="980" y="1233"/>
                      <a:pt x="948" y="1244"/>
                    </a:cubicBezTo>
                    <a:cubicBezTo>
                      <a:pt x="943" y="1254"/>
                      <a:pt x="967" y="1254"/>
                      <a:pt x="952" y="1260"/>
                    </a:cubicBezTo>
                    <a:cubicBezTo>
                      <a:pt x="902" y="1248"/>
                      <a:pt x="827" y="1304"/>
                      <a:pt x="768" y="1276"/>
                    </a:cubicBezTo>
                    <a:cubicBezTo>
                      <a:pt x="765" y="1304"/>
                      <a:pt x="737" y="1283"/>
                      <a:pt x="712" y="1288"/>
                    </a:cubicBezTo>
                    <a:cubicBezTo>
                      <a:pt x="709" y="1310"/>
                      <a:pt x="688" y="1293"/>
                      <a:pt x="680" y="1304"/>
                    </a:cubicBezTo>
                    <a:cubicBezTo>
                      <a:pt x="680" y="1298"/>
                      <a:pt x="682" y="1295"/>
                      <a:pt x="684" y="1292"/>
                    </a:cubicBezTo>
                    <a:cubicBezTo>
                      <a:pt x="667" y="1297"/>
                      <a:pt x="643" y="1287"/>
                      <a:pt x="652" y="1304"/>
                    </a:cubicBezTo>
                    <a:cubicBezTo>
                      <a:pt x="630" y="1286"/>
                      <a:pt x="618" y="1305"/>
                      <a:pt x="592" y="1296"/>
                    </a:cubicBezTo>
                    <a:cubicBezTo>
                      <a:pt x="599" y="1292"/>
                      <a:pt x="612" y="1295"/>
                      <a:pt x="616" y="1288"/>
                    </a:cubicBezTo>
                    <a:cubicBezTo>
                      <a:pt x="597" y="1291"/>
                      <a:pt x="589" y="1283"/>
                      <a:pt x="576" y="1280"/>
                    </a:cubicBezTo>
                    <a:cubicBezTo>
                      <a:pt x="568" y="1281"/>
                      <a:pt x="575" y="1298"/>
                      <a:pt x="564" y="1296"/>
                    </a:cubicBezTo>
                    <a:cubicBezTo>
                      <a:pt x="561" y="1281"/>
                      <a:pt x="550" y="1296"/>
                      <a:pt x="544" y="1288"/>
                    </a:cubicBezTo>
                    <a:cubicBezTo>
                      <a:pt x="544" y="1282"/>
                      <a:pt x="554" y="1285"/>
                      <a:pt x="552" y="1276"/>
                    </a:cubicBezTo>
                    <a:cubicBezTo>
                      <a:pt x="543" y="1275"/>
                      <a:pt x="545" y="1262"/>
                      <a:pt x="532" y="1264"/>
                    </a:cubicBezTo>
                    <a:cubicBezTo>
                      <a:pt x="517" y="1265"/>
                      <a:pt x="513" y="1277"/>
                      <a:pt x="500" y="1280"/>
                    </a:cubicBezTo>
                    <a:cubicBezTo>
                      <a:pt x="495" y="1274"/>
                      <a:pt x="483" y="1275"/>
                      <a:pt x="484" y="1264"/>
                    </a:cubicBezTo>
                    <a:cubicBezTo>
                      <a:pt x="491" y="1271"/>
                      <a:pt x="502" y="1275"/>
                      <a:pt x="508" y="1264"/>
                    </a:cubicBezTo>
                    <a:cubicBezTo>
                      <a:pt x="478" y="1272"/>
                      <a:pt x="477" y="1229"/>
                      <a:pt x="448" y="1248"/>
                    </a:cubicBezTo>
                    <a:cubicBezTo>
                      <a:pt x="461" y="1246"/>
                      <a:pt x="466" y="1251"/>
                      <a:pt x="464" y="1264"/>
                    </a:cubicBezTo>
                    <a:cubicBezTo>
                      <a:pt x="415" y="1251"/>
                      <a:pt x="368" y="1235"/>
                      <a:pt x="336" y="1204"/>
                    </a:cubicBezTo>
                    <a:cubicBezTo>
                      <a:pt x="351" y="1193"/>
                      <a:pt x="338" y="1180"/>
                      <a:pt x="324" y="1176"/>
                    </a:cubicBezTo>
                    <a:cubicBezTo>
                      <a:pt x="318" y="1179"/>
                      <a:pt x="325" y="1196"/>
                      <a:pt x="312" y="1192"/>
                    </a:cubicBezTo>
                    <a:cubicBezTo>
                      <a:pt x="283" y="1176"/>
                      <a:pt x="253" y="1161"/>
                      <a:pt x="248" y="1120"/>
                    </a:cubicBezTo>
                    <a:cubicBezTo>
                      <a:pt x="235" y="1126"/>
                      <a:pt x="224" y="1120"/>
                      <a:pt x="216" y="1112"/>
                    </a:cubicBezTo>
                    <a:cubicBezTo>
                      <a:pt x="216" y="1106"/>
                      <a:pt x="240" y="1094"/>
                      <a:pt x="220" y="1092"/>
                    </a:cubicBezTo>
                    <a:cubicBezTo>
                      <a:pt x="214" y="1097"/>
                      <a:pt x="216" y="1109"/>
                      <a:pt x="200" y="1104"/>
                    </a:cubicBezTo>
                    <a:cubicBezTo>
                      <a:pt x="197" y="1091"/>
                      <a:pt x="206" y="1092"/>
                      <a:pt x="208" y="1084"/>
                    </a:cubicBezTo>
                    <a:cubicBezTo>
                      <a:pt x="199" y="1086"/>
                      <a:pt x="186" y="1093"/>
                      <a:pt x="184" y="1080"/>
                    </a:cubicBezTo>
                    <a:cubicBezTo>
                      <a:pt x="202" y="1077"/>
                      <a:pt x="170" y="1024"/>
                      <a:pt x="164" y="1044"/>
                    </a:cubicBezTo>
                    <a:cubicBezTo>
                      <a:pt x="170" y="1045"/>
                      <a:pt x="178" y="1060"/>
                      <a:pt x="176" y="1064"/>
                    </a:cubicBezTo>
                    <a:cubicBezTo>
                      <a:pt x="158" y="1061"/>
                      <a:pt x="170" y="1046"/>
                      <a:pt x="152" y="1040"/>
                    </a:cubicBezTo>
                    <a:cubicBezTo>
                      <a:pt x="155" y="1031"/>
                      <a:pt x="167" y="1031"/>
                      <a:pt x="168" y="1020"/>
                    </a:cubicBezTo>
                    <a:cubicBezTo>
                      <a:pt x="149" y="1025"/>
                      <a:pt x="150" y="1008"/>
                      <a:pt x="144" y="1000"/>
                    </a:cubicBezTo>
                    <a:cubicBezTo>
                      <a:pt x="132" y="991"/>
                      <a:pt x="129" y="1008"/>
                      <a:pt x="124" y="1000"/>
                    </a:cubicBezTo>
                    <a:cubicBezTo>
                      <a:pt x="136" y="971"/>
                      <a:pt x="104" y="954"/>
                      <a:pt x="104" y="924"/>
                    </a:cubicBezTo>
                    <a:cubicBezTo>
                      <a:pt x="111" y="922"/>
                      <a:pt x="121" y="936"/>
                      <a:pt x="124" y="924"/>
                    </a:cubicBezTo>
                    <a:cubicBezTo>
                      <a:pt x="113" y="916"/>
                      <a:pt x="133" y="920"/>
                      <a:pt x="132" y="916"/>
                    </a:cubicBezTo>
                    <a:cubicBezTo>
                      <a:pt x="120" y="906"/>
                      <a:pt x="113" y="927"/>
                      <a:pt x="92" y="920"/>
                    </a:cubicBezTo>
                    <a:cubicBezTo>
                      <a:pt x="86" y="888"/>
                      <a:pt x="52" y="868"/>
                      <a:pt x="68" y="836"/>
                    </a:cubicBezTo>
                    <a:cubicBezTo>
                      <a:pt x="47" y="830"/>
                      <a:pt x="33" y="772"/>
                      <a:pt x="44" y="748"/>
                    </a:cubicBezTo>
                    <a:cubicBezTo>
                      <a:pt x="42" y="753"/>
                      <a:pt x="39" y="756"/>
                      <a:pt x="32" y="756"/>
                    </a:cubicBezTo>
                    <a:cubicBezTo>
                      <a:pt x="27" y="751"/>
                      <a:pt x="24" y="724"/>
                      <a:pt x="32" y="720"/>
                    </a:cubicBezTo>
                    <a:cubicBezTo>
                      <a:pt x="38" y="718"/>
                      <a:pt x="42" y="736"/>
                      <a:pt x="44" y="724"/>
                    </a:cubicBezTo>
                    <a:cubicBezTo>
                      <a:pt x="21" y="715"/>
                      <a:pt x="24" y="687"/>
                      <a:pt x="20" y="668"/>
                    </a:cubicBezTo>
                    <a:cubicBezTo>
                      <a:pt x="44" y="659"/>
                      <a:pt x="53" y="680"/>
                      <a:pt x="68" y="660"/>
                    </a:cubicBezTo>
                    <a:cubicBezTo>
                      <a:pt x="46" y="655"/>
                      <a:pt x="33" y="664"/>
                      <a:pt x="16" y="652"/>
                    </a:cubicBezTo>
                    <a:cubicBezTo>
                      <a:pt x="16" y="643"/>
                      <a:pt x="16" y="633"/>
                      <a:pt x="16" y="624"/>
                    </a:cubicBezTo>
                    <a:cubicBezTo>
                      <a:pt x="23" y="623"/>
                      <a:pt x="29" y="621"/>
                      <a:pt x="32" y="616"/>
                    </a:cubicBezTo>
                    <a:cubicBezTo>
                      <a:pt x="4" y="626"/>
                      <a:pt x="27" y="584"/>
                      <a:pt x="0" y="592"/>
                    </a:cubicBezTo>
                    <a:cubicBezTo>
                      <a:pt x="0" y="591"/>
                      <a:pt x="0" y="589"/>
                      <a:pt x="0" y="588"/>
                    </a:cubicBezTo>
                    <a:close/>
                    <a:moveTo>
                      <a:pt x="52" y="456"/>
                    </a:moveTo>
                    <a:cubicBezTo>
                      <a:pt x="54" y="462"/>
                      <a:pt x="47" y="477"/>
                      <a:pt x="56" y="476"/>
                    </a:cubicBezTo>
                    <a:cubicBezTo>
                      <a:pt x="54" y="465"/>
                      <a:pt x="78" y="479"/>
                      <a:pt x="76" y="468"/>
                    </a:cubicBezTo>
                    <a:cubicBezTo>
                      <a:pt x="68" y="467"/>
                      <a:pt x="78" y="461"/>
                      <a:pt x="72" y="460"/>
                    </a:cubicBezTo>
                    <a:cubicBezTo>
                      <a:pt x="72" y="468"/>
                      <a:pt x="57" y="457"/>
                      <a:pt x="52" y="456"/>
                    </a:cubicBezTo>
                    <a:close/>
                    <a:moveTo>
                      <a:pt x="88" y="516"/>
                    </a:moveTo>
                    <a:cubicBezTo>
                      <a:pt x="98" y="517"/>
                      <a:pt x="89" y="530"/>
                      <a:pt x="88" y="532"/>
                    </a:cubicBezTo>
                    <a:cubicBezTo>
                      <a:pt x="104" y="533"/>
                      <a:pt x="98" y="514"/>
                      <a:pt x="96" y="508"/>
                    </a:cubicBezTo>
                    <a:cubicBezTo>
                      <a:pt x="96" y="513"/>
                      <a:pt x="89" y="512"/>
                      <a:pt x="88" y="516"/>
                    </a:cubicBezTo>
                    <a:close/>
                    <a:moveTo>
                      <a:pt x="84" y="536"/>
                    </a:moveTo>
                    <a:cubicBezTo>
                      <a:pt x="82" y="529"/>
                      <a:pt x="89" y="512"/>
                      <a:pt x="80" y="512"/>
                    </a:cubicBezTo>
                    <a:cubicBezTo>
                      <a:pt x="77" y="521"/>
                      <a:pt x="65" y="537"/>
                      <a:pt x="84" y="536"/>
                    </a:cubicBezTo>
                    <a:close/>
                    <a:moveTo>
                      <a:pt x="64" y="640"/>
                    </a:moveTo>
                    <a:cubicBezTo>
                      <a:pt x="56" y="638"/>
                      <a:pt x="53" y="630"/>
                      <a:pt x="40" y="632"/>
                    </a:cubicBezTo>
                    <a:cubicBezTo>
                      <a:pt x="42" y="639"/>
                      <a:pt x="42" y="649"/>
                      <a:pt x="48" y="652"/>
                    </a:cubicBezTo>
                    <a:cubicBezTo>
                      <a:pt x="48" y="636"/>
                      <a:pt x="72" y="647"/>
                      <a:pt x="64" y="640"/>
                    </a:cubicBezTo>
                    <a:close/>
                    <a:moveTo>
                      <a:pt x="40" y="684"/>
                    </a:moveTo>
                    <a:cubicBezTo>
                      <a:pt x="41" y="695"/>
                      <a:pt x="53" y="695"/>
                      <a:pt x="56" y="704"/>
                    </a:cubicBezTo>
                    <a:cubicBezTo>
                      <a:pt x="55" y="693"/>
                      <a:pt x="82" y="709"/>
                      <a:pt x="76" y="692"/>
                    </a:cubicBezTo>
                    <a:cubicBezTo>
                      <a:pt x="45" y="696"/>
                      <a:pt x="65" y="682"/>
                      <a:pt x="64" y="680"/>
                    </a:cubicBezTo>
                    <a:cubicBezTo>
                      <a:pt x="52" y="686"/>
                      <a:pt x="50" y="677"/>
                      <a:pt x="40" y="684"/>
                    </a:cubicBezTo>
                    <a:close/>
                    <a:moveTo>
                      <a:pt x="68" y="780"/>
                    </a:moveTo>
                    <a:cubicBezTo>
                      <a:pt x="74" y="780"/>
                      <a:pt x="77" y="778"/>
                      <a:pt x="80" y="776"/>
                    </a:cubicBezTo>
                    <a:cubicBezTo>
                      <a:pt x="80" y="773"/>
                      <a:pt x="80" y="771"/>
                      <a:pt x="80" y="768"/>
                    </a:cubicBezTo>
                    <a:cubicBezTo>
                      <a:pt x="73" y="772"/>
                      <a:pt x="67" y="756"/>
                      <a:pt x="64" y="768"/>
                    </a:cubicBezTo>
                    <a:cubicBezTo>
                      <a:pt x="69" y="769"/>
                      <a:pt x="68" y="774"/>
                      <a:pt x="68" y="780"/>
                    </a:cubicBezTo>
                    <a:close/>
                    <a:moveTo>
                      <a:pt x="92" y="844"/>
                    </a:moveTo>
                    <a:cubicBezTo>
                      <a:pt x="99" y="836"/>
                      <a:pt x="92" y="834"/>
                      <a:pt x="92" y="824"/>
                    </a:cubicBezTo>
                    <a:cubicBezTo>
                      <a:pt x="86" y="825"/>
                      <a:pt x="77" y="823"/>
                      <a:pt x="76" y="828"/>
                    </a:cubicBezTo>
                    <a:cubicBezTo>
                      <a:pt x="91" y="824"/>
                      <a:pt x="84" y="841"/>
                      <a:pt x="92" y="844"/>
                    </a:cubicBezTo>
                    <a:close/>
                    <a:moveTo>
                      <a:pt x="172" y="1008"/>
                    </a:moveTo>
                    <a:cubicBezTo>
                      <a:pt x="178" y="1008"/>
                      <a:pt x="181" y="1010"/>
                      <a:pt x="184" y="1012"/>
                    </a:cubicBezTo>
                    <a:cubicBezTo>
                      <a:pt x="185" y="1002"/>
                      <a:pt x="185" y="993"/>
                      <a:pt x="176" y="992"/>
                    </a:cubicBezTo>
                    <a:cubicBezTo>
                      <a:pt x="177" y="1000"/>
                      <a:pt x="171" y="1001"/>
                      <a:pt x="172" y="1008"/>
                    </a:cubicBezTo>
                    <a:close/>
                    <a:moveTo>
                      <a:pt x="444" y="1144"/>
                    </a:moveTo>
                    <a:cubicBezTo>
                      <a:pt x="415" y="1142"/>
                      <a:pt x="393" y="1095"/>
                      <a:pt x="368" y="1116"/>
                    </a:cubicBezTo>
                    <a:cubicBezTo>
                      <a:pt x="377" y="1115"/>
                      <a:pt x="383" y="1117"/>
                      <a:pt x="384" y="1124"/>
                    </a:cubicBezTo>
                    <a:cubicBezTo>
                      <a:pt x="378" y="1118"/>
                      <a:pt x="366" y="1120"/>
                      <a:pt x="368" y="1132"/>
                    </a:cubicBezTo>
                    <a:cubicBezTo>
                      <a:pt x="394" y="1126"/>
                      <a:pt x="387" y="1153"/>
                      <a:pt x="412" y="1148"/>
                    </a:cubicBezTo>
                    <a:cubicBezTo>
                      <a:pt x="415" y="1134"/>
                      <a:pt x="397" y="1141"/>
                      <a:pt x="396" y="1132"/>
                    </a:cubicBezTo>
                    <a:cubicBezTo>
                      <a:pt x="412" y="1127"/>
                      <a:pt x="433" y="1160"/>
                      <a:pt x="444" y="1144"/>
                    </a:cubicBezTo>
                    <a:close/>
                    <a:moveTo>
                      <a:pt x="292" y="1156"/>
                    </a:moveTo>
                    <a:cubicBezTo>
                      <a:pt x="286" y="1152"/>
                      <a:pt x="274" y="1132"/>
                      <a:pt x="264" y="1144"/>
                    </a:cubicBezTo>
                    <a:cubicBezTo>
                      <a:pt x="275" y="1143"/>
                      <a:pt x="285" y="1165"/>
                      <a:pt x="292" y="1156"/>
                    </a:cubicBezTo>
                    <a:close/>
                    <a:moveTo>
                      <a:pt x="528" y="1208"/>
                    </a:moveTo>
                    <a:cubicBezTo>
                      <a:pt x="561" y="1225"/>
                      <a:pt x="589" y="1200"/>
                      <a:pt x="604" y="1228"/>
                    </a:cubicBezTo>
                    <a:cubicBezTo>
                      <a:pt x="609" y="1228"/>
                      <a:pt x="615" y="1228"/>
                      <a:pt x="620" y="1228"/>
                    </a:cubicBezTo>
                    <a:cubicBezTo>
                      <a:pt x="617" y="1217"/>
                      <a:pt x="626" y="1218"/>
                      <a:pt x="624" y="1208"/>
                    </a:cubicBezTo>
                    <a:cubicBezTo>
                      <a:pt x="613" y="1208"/>
                      <a:pt x="603" y="1208"/>
                      <a:pt x="592" y="1208"/>
                    </a:cubicBezTo>
                    <a:cubicBezTo>
                      <a:pt x="594" y="1200"/>
                      <a:pt x="604" y="1200"/>
                      <a:pt x="596" y="1192"/>
                    </a:cubicBezTo>
                    <a:cubicBezTo>
                      <a:pt x="579" y="1197"/>
                      <a:pt x="549" y="1169"/>
                      <a:pt x="528" y="1188"/>
                    </a:cubicBezTo>
                    <a:cubicBezTo>
                      <a:pt x="527" y="1176"/>
                      <a:pt x="513" y="1177"/>
                      <a:pt x="512" y="1164"/>
                    </a:cubicBezTo>
                    <a:cubicBezTo>
                      <a:pt x="497" y="1160"/>
                      <a:pt x="501" y="1174"/>
                      <a:pt x="488" y="1172"/>
                    </a:cubicBezTo>
                    <a:cubicBezTo>
                      <a:pt x="493" y="1154"/>
                      <a:pt x="461" y="1152"/>
                      <a:pt x="456" y="1156"/>
                    </a:cubicBezTo>
                    <a:cubicBezTo>
                      <a:pt x="458" y="1164"/>
                      <a:pt x="486" y="1168"/>
                      <a:pt x="476" y="1176"/>
                    </a:cubicBezTo>
                    <a:cubicBezTo>
                      <a:pt x="465" y="1173"/>
                      <a:pt x="460" y="1163"/>
                      <a:pt x="444" y="1164"/>
                    </a:cubicBezTo>
                    <a:cubicBezTo>
                      <a:pt x="454" y="1195"/>
                      <a:pt x="491" y="1189"/>
                      <a:pt x="508" y="1204"/>
                    </a:cubicBezTo>
                    <a:cubicBezTo>
                      <a:pt x="523" y="1196"/>
                      <a:pt x="507" y="1184"/>
                      <a:pt x="512" y="1180"/>
                    </a:cubicBezTo>
                    <a:cubicBezTo>
                      <a:pt x="525" y="1182"/>
                      <a:pt x="535" y="1199"/>
                      <a:pt x="528" y="1208"/>
                    </a:cubicBezTo>
                    <a:close/>
                    <a:moveTo>
                      <a:pt x="944" y="1204"/>
                    </a:moveTo>
                    <a:cubicBezTo>
                      <a:pt x="947" y="1219"/>
                      <a:pt x="925" y="1209"/>
                      <a:pt x="928" y="1224"/>
                    </a:cubicBezTo>
                    <a:cubicBezTo>
                      <a:pt x="965" y="1223"/>
                      <a:pt x="970" y="1215"/>
                      <a:pt x="1000" y="1200"/>
                    </a:cubicBezTo>
                    <a:cubicBezTo>
                      <a:pt x="996" y="1196"/>
                      <a:pt x="978" y="1185"/>
                      <a:pt x="972" y="1196"/>
                    </a:cubicBezTo>
                    <a:cubicBezTo>
                      <a:pt x="989" y="1197"/>
                      <a:pt x="962" y="1202"/>
                      <a:pt x="968" y="1208"/>
                    </a:cubicBezTo>
                    <a:cubicBezTo>
                      <a:pt x="968" y="1199"/>
                      <a:pt x="951" y="1206"/>
                      <a:pt x="944" y="1204"/>
                    </a:cubicBezTo>
                    <a:close/>
                    <a:moveTo>
                      <a:pt x="892" y="1236"/>
                    </a:moveTo>
                    <a:cubicBezTo>
                      <a:pt x="906" y="1236"/>
                      <a:pt x="920" y="1237"/>
                      <a:pt x="924" y="1228"/>
                    </a:cubicBezTo>
                    <a:cubicBezTo>
                      <a:pt x="916" y="1221"/>
                      <a:pt x="891" y="1221"/>
                      <a:pt x="892" y="1236"/>
                    </a:cubicBezTo>
                    <a:close/>
                    <a:moveTo>
                      <a:pt x="796" y="1256"/>
                    </a:moveTo>
                    <a:cubicBezTo>
                      <a:pt x="852" y="1265"/>
                      <a:pt x="849" y="1236"/>
                      <a:pt x="796" y="1256"/>
                    </a:cubicBezTo>
                    <a:close/>
                    <a:moveTo>
                      <a:pt x="756" y="1264"/>
                    </a:moveTo>
                    <a:cubicBezTo>
                      <a:pt x="767" y="1264"/>
                      <a:pt x="777" y="1264"/>
                      <a:pt x="788" y="1264"/>
                    </a:cubicBezTo>
                    <a:cubicBezTo>
                      <a:pt x="787" y="1250"/>
                      <a:pt x="755" y="1247"/>
                      <a:pt x="756" y="12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201"/>
              <p:cNvSpPr>
                <a:spLocks noEditPoints="1"/>
              </p:cNvSpPr>
              <p:nvPr/>
            </p:nvSpPr>
            <p:spPr bwMode="auto">
              <a:xfrm>
                <a:off x="7642225" y="1893888"/>
                <a:ext cx="754063" cy="544513"/>
              </a:xfrm>
              <a:custGeom>
                <a:avLst/>
                <a:gdLst>
                  <a:gd name="T0" fmla="*/ 668 w 748"/>
                  <a:gd name="T1" fmla="*/ 216 h 541"/>
                  <a:gd name="T2" fmla="*/ 672 w 748"/>
                  <a:gd name="T3" fmla="*/ 272 h 541"/>
                  <a:gd name="T4" fmla="*/ 620 w 748"/>
                  <a:gd name="T5" fmla="*/ 312 h 541"/>
                  <a:gd name="T6" fmla="*/ 604 w 748"/>
                  <a:gd name="T7" fmla="*/ 360 h 541"/>
                  <a:gd name="T8" fmla="*/ 476 w 748"/>
                  <a:gd name="T9" fmla="*/ 472 h 541"/>
                  <a:gd name="T10" fmla="*/ 420 w 748"/>
                  <a:gd name="T11" fmla="*/ 484 h 541"/>
                  <a:gd name="T12" fmla="*/ 408 w 748"/>
                  <a:gd name="T13" fmla="*/ 476 h 541"/>
                  <a:gd name="T14" fmla="*/ 400 w 748"/>
                  <a:gd name="T15" fmla="*/ 460 h 541"/>
                  <a:gd name="T16" fmla="*/ 412 w 748"/>
                  <a:gd name="T17" fmla="*/ 444 h 541"/>
                  <a:gd name="T18" fmla="*/ 480 w 748"/>
                  <a:gd name="T19" fmla="*/ 408 h 541"/>
                  <a:gd name="T20" fmla="*/ 508 w 748"/>
                  <a:gd name="T21" fmla="*/ 372 h 541"/>
                  <a:gd name="T22" fmla="*/ 520 w 748"/>
                  <a:gd name="T23" fmla="*/ 388 h 541"/>
                  <a:gd name="T24" fmla="*/ 520 w 748"/>
                  <a:gd name="T25" fmla="*/ 372 h 541"/>
                  <a:gd name="T26" fmla="*/ 516 w 748"/>
                  <a:gd name="T27" fmla="*/ 344 h 541"/>
                  <a:gd name="T28" fmla="*/ 320 w 748"/>
                  <a:gd name="T29" fmla="*/ 468 h 541"/>
                  <a:gd name="T30" fmla="*/ 272 w 748"/>
                  <a:gd name="T31" fmla="*/ 488 h 541"/>
                  <a:gd name="T32" fmla="*/ 228 w 748"/>
                  <a:gd name="T33" fmla="*/ 504 h 541"/>
                  <a:gd name="T34" fmla="*/ 112 w 748"/>
                  <a:gd name="T35" fmla="*/ 524 h 541"/>
                  <a:gd name="T36" fmla="*/ 60 w 748"/>
                  <a:gd name="T37" fmla="*/ 532 h 541"/>
                  <a:gd name="T38" fmla="*/ 44 w 748"/>
                  <a:gd name="T39" fmla="*/ 536 h 541"/>
                  <a:gd name="T40" fmla="*/ 0 w 748"/>
                  <a:gd name="T41" fmla="*/ 520 h 541"/>
                  <a:gd name="T42" fmla="*/ 396 w 748"/>
                  <a:gd name="T43" fmla="*/ 420 h 541"/>
                  <a:gd name="T44" fmla="*/ 572 w 748"/>
                  <a:gd name="T45" fmla="*/ 244 h 541"/>
                  <a:gd name="T46" fmla="*/ 596 w 748"/>
                  <a:gd name="T47" fmla="*/ 204 h 541"/>
                  <a:gd name="T48" fmla="*/ 644 w 748"/>
                  <a:gd name="T49" fmla="*/ 112 h 541"/>
                  <a:gd name="T50" fmla="*/ 588 w 748"/>
                  <a:gd name="T51" fmla="*/ 232 h 541"/>
                  <a:gd name="T52" fmla="*/ 532 w 748"/>
                  <a:gd name="T53" fmla="*/ 312 h 541"/>
                  <a:gd name="T54" fmla="*/ 556 w 748"/>
                  <a:gd name="T55" fmla="*/ 324 h 541"/>
                  <a:gd name="T56" fmla="*/ 608 w 748"/>
                  <a:gd name="T57" fmla="*/ 268 h 541"/>
                  <a:gd name="T58" fmla="*/ 632 w 748"/>
                  <a:gd name="T59" fmla="*/ 216 h 541"/>
                  <a:gd name="T60" fmla="*/ 636 w 748"/>
                  <a:gd name="T61" fmla="*/ 192 h 541"/>
                  <a:gd name="T62" fmla="*/ 656 w 748"/>
                  <a:gd name="T63" fmla="*/ 144 h 541"/>
                  <a:gd name="T64" fmla="*/ 732 w 748"/>
                  <a:gd name="T65" fmla="*/ 0 h 541"/>
                  <a:gd name="T66" fmla="*/ 736 w 748"/>
                  <a:gd name="T67" fmla="*/ 128 h 541"/>
                  <a:gd name="T68" fmla="*/ 704 w 748"/>
                  <a:gd name="T69" fmla="*/ 216 h 541"/>
                  <a:gd name="T70" fmla="*/ 544 w 748"/>
                  <a:gd name="T71" fmla="*/ 344 h 541"/>
                  <a:gd name="T72" fmla="*/ 528 w 748"/>
                  <a:gd name="T73" fmla="*/ 340 h 541"/>
                  <a:gd name="T74" fmla="*/ 656 w 748"/>
                  <a:gd name="T75" fmla="*/ 224 h 541"/>
                  <a:gd name="T76" fmla="*/ 640 w 748"/>
                  <a:gd name="T77" fmla="*/ 220 h 541"/>
                  <a:gd name="T78" fmla="*/ 632 w 748"/>
                  <a:gd name="T79" fmla="*/ 240 h 541"/>
                  <a:gd name="T80" fmla="*/ 628 w 748"/>
                  <a:gd name="T81" fmla="*/ 280 h 541"/>
                  <a:gd name="T82" fmla="*/ 604 w 748"/>
                  <a:gd name="T83" fmla="*/ 276 h 541"/>
                  <a:gd name="T84" fmla="*/ 624 w 748"/>
                  <a:gd name="T85" fmla="*/ 288 h 541"/>
                  <a:gd name="T86" fmla="*/ 628 w 748"/>
                  <a:gd name="T87" fmla="*/ 280 h 541"/>
                  <a:gd name="T88" fmla="*/ 580 w 748"/>
                  <a:gd name="T89" fmla="*/ 328 h 541"/>
                  <a:gd name="T90" fmla="*/ 584 w 748"/>
                  <a:gd name="T91" fmla="*/ 308 h 541"/>
                  <a:gd name="T92" fmla="*/ 516 w 748"/>
                  <a:gd name="T93" fmla="*/ 412 h 541"/>
                  <a:gd name="T94" fmla="*/ 516 w 748"/>
                  <a:gd name="T95" fmla="*/ 41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8" h="541">
                    <a:moveTo>
                      <a:pt x="704" y="216"/>
                    </a:moveTo>
                    <a:cubicBezTo>
                      <a:pt x="688" y="210"/>
                      <a:pt x="688" y="224"/>
                      <a:pt x="668" y="216"/>
                    </a:cubicBezTo>
                    <a:cubicBezTo>
                      <a:pt x="694" y="227"/>
                      <a:pt x="667" y="256"/>
                      <a:pt x="660" y="264"/>
                    </a:cubicBezTo>
                    <a:cubicBezTo>
                      <a:pt x="663" y="268"/>
                      <a:pt x="667" y="270"/>
                      <a:pt x="672" y="272"/>
                    </a:cubicBezTo>
                    <a:cubicBezTo>
                      <a:pt x="666" y="280"/>
                      <a:pt x="658" y="268"/>
                      <a:pt x="648" y="276"/>
                    </a:cubicBezTo>
                    <a:cubicBezTo>
                      <a:pt x="652" y="290"/>
                      <a:pt x="631" y="327"/>
                      <a:pt x="620" y="312"/>
                    </a:cubicBezTo>
                    <a:cubicBezTo>
                      <a:pt x="607" y="318"/>
                      <a:pt x="628" y="322"/>
                      <a:pt x="624" y="332"/>
                    </a:cubicBezTo>
                    <a:cubicBezTo>
                      <a:pt x="612" y="336"/>
                      <a:pt x="603" y="343"/>
                      <a:pt x="604" y="360"/>
                    </a:cubicBezTo>
                    <a:cubicBezTo>
                      <a:pt x="564" y="375"/>
                      <a:pt x="566" y="411"/>
                      <a:pt x="524" y="420"/>
                    </a:cubicBezTo>
                    <a:cubicBezTo>
                      <a:pt x="530" y="445"/>
                      <a:pt x="490" y="454"/>
                      <a:pt x="476" y="472"/>
                    </a:cubicBezTo>
                    <a:cubicBezTo>
                      <a:pt x="467" y="467"/>
                      <a:pt x="457" y="464"/>
                      <a:pt x="452" y="456"/>
                    </a:cubicBezTo>
                    <a:cubicBezTo>
                      <a:pt x="447" y="479"/>
                      <a:pt x="422" y="458"/>
                      <a:pt x="420" y="484"/>
                    </a:cubicBezTo>
                    <a:cubicBezTo>
                      <a:pt x="405" y="479"/>
                      <a:pt x="398" y="486"/>
                      <a:pt x="380" y="480"/>
                    </a:cubicBezTo>
                    <a:cubicBezTo>
                      <a:pt x="382" y="466"/>
                      <a:pt x="399" y="474"/>
                      <a:pt x="408" y="476"/>
                    </a:cubicBezTo>
                    <a:cubicBezTo>
                      <a:pt x="410" y="467"/>
                      <a:pt x="402" y="468"/>
                      <a:pt x="396" y="468"/>
                    </a:cubicBezTo>
                    <a:cubicBezTo>
                      <a:pt x="398" y="464"/>
                      <a:pt x="407" y="462"/>
                      <a:pt x="400" y="460"/>
                    </a:cubicBezTo>
                    <a:cubicBezTo>
                      <a:pt x="401" y="451"/>
                      <a:pt x="411" y="465"/>
                      <a:pt x="416" y="464"/>
                    </a:cubicBezTo>
                    <a:cubicBezTo>
                      <a:pt x="419" y="453"/>
                      <a:pt x="410" y="454"/>
                      <a:pt x="412" y="444"/>
                    </a:cubicBezTo>
                    <a:cubicBezTo>
                      <a:pt x="429" y="450"/>
                      <a:pt x="463" y="421"/>
                      <a:pt x="460" y="408"/>
                    </a:cubicBezTo>
                    <a:cubicBezTo>
                      <a:pt x="463" y="396"/>
                      <a:pt x="470" y="413"/>
                      <a:pt x="480" y="408"/>
                    </a:cubicBezTo>
                    <a:cubicBezTo>
                      <a:pt x="479" y="403"/>
                      <a:pt x="473" y="405"/>
                      <a:pt x="468" y="404"/>
                    </a:cubicBezTo>
                    <a:cubicBezTo>
                      <a:pt x="475" y="387"/>
                      <a:pt x="494" y="398"/>
                      <a:pt x="508" y="372"/>
                    </a:cubicBezTo>
                    <a:cubicBezTo>
                      <a:pt x="519" y="369"/>
                      <a:pt x="518" y="378"/>
                      <a:pt x="528" y="376"/>
                    </a:cubicBezTo>
                    <a:cubicBezTo>
                      <a:pt x="529" y="384"/>
                      <a:pt x="527" y="389"/>
                      <a:pt x="520" y="388"/>
                    </a:cubicBezTo>
                    <a:cubicBezTo>
                      <a:pt x="522" y="401"/>
                      <a:pt x="537" y="392"/>
                      <a:pt x="540" y="384"/>
                    </a:cubicBezTo>
                    <a:cubicBezTo>
                      <a:pt x="534" y="379"/>
                      <a:pt x="530" y="372"/>
                      <a:pt x="520" y="372"/>
                    </a:cubicBezTo>
                    <a:cubicBezTo>
                      <a:pt x="522" y="362"/>
                      <a:pt x="525" y="353"/>
                      <a:pt x="536" y="352"/>
                    </a:cubicBezTo>
                    <a:cubicBezTo>
                      <a:pt x="531" y="343"/>
                      <a:pt x="520" y="358"/>
                      <a:pt x="516" y="344"/>
                    </a:cubicBezTo>
                    <a:cubicBezTo>
                      <a:pt x="522" y="338"/>
                      <a:pt x="530" y="334"/>
                      <a:pt x="532" y="324"/>
                    </a:cubicBezTo>
                    <a:cubicBezTo>
                      <a:pt x="450" y="376"/>
                      <a:pt x="419" y="432"/>
                      <a:pt x="320" y="468"/>
                    </a:cubicBezTo>
                    <a:cubicBezTo>
                      <a:pt x="344" y="474"/>
                      <a:pt x="285" y="500"/>
                      <a:pt x="296" y="480"/>
                    </a:cubicBezTo>
                    <a:cubicBezTo>
                      <a:pt x="284" y="479"/>
                      <a:pt x="284" y="489"/>
                      <a:pt x="272" y="488"/>
                    </a:cubicBezTo>
                    <a:cubicBezTo>
                      <a:pt x="273" y="493"/>
                      <a:pt x="279" y="491"/>
                      <a:pt x="284" y="492"/>
                    </a:cubicBezTo>
                    <a:cubicBezTo>
                      <a:pt x="272" y="495"/>
                      <a:pt x="241" y="519"/>
                      <a:pt x="228" y="504"/>
                    </a:cubicBezTo>
                    <a:cubicBezTo>
                      <a:pt x="213" y="527"/>
                      <a:pt x="129" y="509"/>
                      <a:pt x="140" y="524"/>
                    </a:cubicBezTo>
                    <a:cubicBezTo>
                      <a:pt x="136" y="534"/>
                      <a:pt x="125" y="518"/>
                      <a:pt x="112" y="524"/>
                    </a:cubicBezTo>
                    <a:cubicBezTo>
                      <a:pt x="128" y="541"/>
                      <a:pt x="104" y="524"/>
                      <a:pt x="92" y="524"/>
                    </a:cubicBezTo>
                    <a:cubicBezTo>
                      <a:pt x="91" y="534"/>
                      <a:pt x="72" y="538"/>
                      <a:pt x="60" y="532"/>
                    </a:cubicBezTo>
                    <a:cubicBezTo>
                      <a:pt x="61" y="524"/>
                      <a:pt x="71" y="538"/>
                      <a:pt x="76" y="528"/>
                    </a:cubicBezTo>
                    <a:cubicBezTo>
                      <a:pt x="73" y="522"/>
                      <a:pt x="36" y="517"/>
                      <a:pt x="44" y="536"/>
                    </a:cubicBezTo>
                    <a:cubicBezTo>
                      <a:pt x="37" y="536"/>
                      <a:pt x="31" y="536"/>
                      <a:pt x="24" y="536"/>
                    </a:cubicBezTo>
                    <a:cubicBezTo>
                      <a:pt x="40" y="519"/>
                      <a:pt x="6" y="528"/>
                      <a:pt x="0" y="520"/>
                    </a:cubicBezTo>
                    <a:cubicBezTo>
                      <a:pt x="24" y="488"/>
                      <a:pt x="97" y="523"/>
                      <a:pt x="116" y="504"/>
                    </a:cubicBezTo>
                    <a:cubicBezTo>
                      <a:pt x="223" y="509"/>
                      <a:pt x="323" y="450"/>
                      <a:pt x="396" y="420"/>
                    </a:cubicBezTo>
                    <a:cubicBezTo>
                      <a:pt x="423" y="398"/>
                      <a:pt x="432" y="370"/>
                      <a:pt x="472" y="356"/>
                    </a:cubicBezTo>
                    <a:cubicBezTo>
                      <a:pt x="510" y="323"/>
                      <a:pt x="525" y="268"/>
                      <a:pt x="572" y="244"/>
                    </a:cubicBezTo>
                    <a:cubicBezTo>
                      <a:pt x="560" y="234"/>
                      <a:pt x="570" y="219"/>
                      <a:pt x="584" y="228"/>
                    </a:cubicBezTo>
                    <a:cubicBezTo>
                      <a:pt x="579" y="211"/>
                      <a:pt x="582" y="209"/>
                      <a:pt x="596" y="204"/>
                    </a:cubicBezTo>
                    <a:cubicBezTo>
                      <a:pt x="593" y="200"/>
                      <a:pt x="587" y="200"/>
                      <a:pt x="588" y="192"/>
                    </a:cubicBezTo>
                    <a:cubicBezTo>
                      <a:pt x="617" y="176"/>
                      <a:pt x="612" y="126"/>
                      <a:pt x="644" y="112"/>
                    </a:cubicBezTo>
                    <a:cubicBezTo>
                      <a:pt x="646" y="116"/>
                      <a:pt x="648" y="119"/>
                      <a:pt x="652" y="120"/>
                    </a:cubicBezTo>
                    <a:cubicBezTo>
                      <a:pt x="628" y="159"/>
                      <a:pt x="621" y="210"/>
                      <a:pt x="588" y="232"/>
                    </a:cubicBezTo>
                    <a:cubicBezTo>
                      <a:pt x="587" y="239"/>
                      <a:pt x="593" y="240"/>
                      <a:pt x="592" y="248"/>
                    </a:cubicBezTo>
                    <a:cubicBezTo>
                      <a:pt x="563" y="260"/>
                      <a:pt x="557" y="296"/>
                      <a:pt x="532" y="312"/>
                    </a:cubicBezTo>
                    <a:cubicBezTo>
                      <a:pt x="530" y="322"/>
                      <a:pt x="550" y="310"/>
                      <a:pt x="544" y="324"/>
                    </a:cubicBezTo>
                    <a:cubicBezTo>
                      <a:pt x="545" y="313"/>
                      <a:pt x="556" y="324"/>
                      <a:pt x="556" y="324"/>
                    </a:cubicBezTo>
                    <a:cubicBezTo>
                      <a:pt x="575" y="316"/>
                      <a:pt x="575" y="285"/>
                      <a:pt x="600" y="280"/>
                    </a:cubicBezTo>
                    <a:cubicBezTo>
                      <a:pt x="594" y="274"/>
                      <a:pt x="594" y="265"/>
                      <a:pt x="608" y="268"/>
                    </a:cubicBezTo>
                    <a:cubicBezTo>
                      <a:pt x="613" y="255"/>
                      <a:pt x="595" y="265"/>
                      <a:pt x="600" y="252"/>
                    </a:cubicBezTo>
                    <a:cubicBezTo>
                      <a:pt x="629" y="250"/>
                      <a:pt x="609" y="224"/>
                      <a:pt x="632" y="216"/>
                    </a:cubicBezTo>
                    <a:cubicBezTo>
                      <a:pt x="631" y="211"/>
                      <a:pt x="625" y="213"/>
                      <a:pt x="620" y="212"/>
                    </a:cubicBezTo>
                    <a:cubicBezTo>
                      <a:pt x="626" y="206"/>
                      <a:pt x="621" y="189"/>
                      <a:pt x="636" y="192"/>
                    </a:cubicBezTo>
                    <a:cubicBezTo>
                      <a:pt x="631" y="198"/>
                      <a:pt x="631" y="202"/>
                      <a:pt x="636" y="208"/>
                    </a:cubicBezTo>
                    <a:cubicBezTo>
                      <a:pt x="652" y="190"/>
                      <a:pt x="655" y="169"/>
                      <a:pt x="656" y="144"/>
                    </a:cubicBezTo>
                    <a:cubicBezTo>
                      <a:pt x="695" y="120"/>
                      <a:pt x="638" y="32"/>
                      <a:pt x="716" y="52"/>
                    </a:cubicBezTo>
                    <a:cubicBezTo>
                      <a:pt x="726" y="36"/>
                      <a:pt x="733" y="5"/>
                      <a:pt x="732" y="0"/>
                    </a:cubicBezTo>
                    <a:cubicBezTo>
                      <a:pt x="748" y="22"/>
                      <a:pt x="726" y="45"/>
                      <a:pt x="744" y="76"/>
                    </a:cubicBezTo>
                    <a:cubicBezTo>
                      <a:pt x="738" y="79"/>
                      <a:pt x="730" y="116"/>
                      <a:pt x="736" y="128"/>
                    </a:cubicBezTo>
                    <a:cubicBezTo>
                      <a:pt x="717" y="137"/>
                      <a:pt x="723" y="171"/>
                      <a:pt x="696" y="172"/>
                    </a:cubicBezTo>
                    <a:cubicBezTo>
                      <a:pt x="713" y="185"/>
                      <a:pt x="686" y="202"/>
                      <a:pt x="704" y="216"/>
                    </a:cubicBezTo>
                    <a:close/>
                    <a:moveTo>
                      <a:pt x="528" y="340"/>
                    </a:moveTo>
                    <a:cubicBezTo>
                      <a:pt x="536" y="339"/>
                      <a:pt x="537" y="345"/>
                      <a:pt x="544" y="344"/>
                    </a:cubicBezTo>
                    <a:cubicBezTo>
                      <a:pt x="544" y="338"/>
                      <a:pt x="546" y="335"/>
                      <a:pt x="548" y="332"/>
                    </a:cubicBezTo>
                    <a:cubicBezTo>
                      <a:pt x="538" y="331"/>
                      <a:pt x="529" y="331"/>
                      <a:pt x="528" y="340"/>
                    </a:cubicBezTo>
                    <a:close/>
                    <a:moveTo>
                      <a:pt x="640" y="220"/>
                    </a:moveTo>
                    <a:cubicBezTo>
                      <a:pt x="645" y="221"/>
                      <a:pt x="648" y="226"/>
                      <a:pt x="656" y="224"/>
                    </a:cubicBezTo>
                    <a:cubicBezTo>
                      <a:pt x="649" y="211"/>
                      <a:pt x="676" y="210"/>
                      <a:pt x="668" y="200"/>
                    </a:cubicBezTo>
                    <a:cubicBezTo>
                      <a:pt x="658" y="206"/>
                      <a:pt x="645" y="209"/>
                      <a:pt x="640" y="220"/>
                    </a:cubicBezTo>
                    <a:close/>
                    <a:moveTo>
                      <a:pt x="652" y="240"/>
                    </a:moveTo>
                    <a:cubicBezTo>
                      <a:pt x="640" y="243"/>
                      <a:pt x="644" y="243"/>
                      <a:pt x="632" y="240"/>
                    </a:cubicBezTo>
                    <a:cubicBezTo>
                      <a:pt x="629" y="257"/>
                      <a:pt x="652" y="252"/>
                      <a:pt x="652" y="240"/>
                    </a:cubicBezTo>
                    <a:close/>
                    <a:moveTo>
                      <a:pt x="628" y="280"/>
                    </a:moveTo>
                    <a:cubicBezTo>
                      <a:pt x="628" y="273"/>
                      <a:pt x="629" y="268"/>
                      <a:pt x="632" y="264"/>
                    </a:cubicBezTo>
                    <a:cubicBezTo>
                      <a:pt x="622" y="267"/>
                      <a:pt x="609" y="268"/>
                      <a:pt x="604" y="276"/>
                    </a:cubicBezTo>
                    <a:cubicBezTo>
                      <a:pt x="609" y="277"/>
                      <a:pt x="606" y="280"/>
                      <a:pt x="604" y="284"/>
                    </a:cubicBezTo>
                    <a:cubicBezTo>
                      <a:pt x="610" y="284"/>
                      <a:pt x="620" y="299"/>
                      <a:pt x="624" y="288"/>
                    </a:cubicBezTo>
                    <a:cubicBezTo>
                      <a:pt x="620" y="287"/>
                      <a:pt x="606" y="277"/>
                      <a:pt x="616" y="276"/>
                    </a:cubicBezTo>
                    <a:cubicBezTo>
                      <a:pt x="617" y="281"/>
                      <a:pt x="622" y="280"/>
                      <a:pt x="628" y="280"/>
                    </a:cubicBezTo>
                    <a:close/>
                    <a:moveTo>
                      <a:pt x="588" y="320"/>
                    </a:moveTo>
                    <a:cubicBezTo>
                      <a:pt x="583" y="320"/>
                      <a:pt x="579" y="321"/>
                      <a:pt x="580" y="328"/>
                    </a:cubicBezTo>
                    <a:cubicBezTo>
                      <a:pt x="585" y="328"/>
                      <a:pt x="591" y="328"/>
                      <a:pt x="596" y="328"/>
                    </a:cubicBezTo>
                    <a:cubicBezTo>
                      <a:pt x="595" y="321"/>
                      <a:pt x="590" y="298"/>
                      <a:pt x="584" y="308"/>
                    </a:cubicBezTo>
                    <a:cubicBezTo>
                      <a:pt x="593" y="310"/>
                      <a:pt x="579" y="314"/>
                      <a:pt x="588" y="320"/>
                    </a:cubicBezTo>
                    <a:close/>
                    <a:moveTo>
                      <a:pt x="516" y="412"/>
                    </a:moveTo>
                    <a:cubicBezTo>
                      <a:pt x="515" y="405"/>
                      <a:pt x="489" y="405"/>
                      <a:pt x="488" y="412"/>
                    </a:cubicBezTo>
                    <a:cubicBezTo>
                      <a:pt x="504" y="403"/>
                      <a:pt x="516" y="430"/>
                      <a:pt x="516" y="4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202"/>
              <p:cNvSpPr/>
              <p:nvPr/>
            </p:nvSpPr>
            <p:spPr bwMode="auto">
              <a:xfrm>
                <a:off x="7818438" y="1187451"/>
                <a:ext cx="36513" cy="14288"/>
              </a:xfrm>
              <a:custGeom>
                <a:avLst/>
                <a:gdLst>
                  <a:gd name="T0" fmla="*/ 0 w 36"/>
                  <a:gd name="T1" fmla="*/ 2 h 14"/>
                  <a:gd name="T2" fmla="*/ 36 w 36"/>
                  <a:gd name="T3" fmla="*/ 14 h 14"/>
                  <a:gd name="T4" fmla="*/ 0 w 36"/>
                  <a:gd name="T5" fmla="*/ 2 h 14"/>
                </a:gdLst>
                <a:ahLst/>
                <a:cxnLst>
                  <a:cxn ang="0">
                    <a:pos x="T0" y="T1"/>
                  </a:cxn>
                  <a:cxn ang="0">
                    <a:pos x="T2" y="T3"/>
                  </a:cxn>
                  <a:cxn ang="0">
                    <a:pos x="T4" y="T5"/>
                  </a:cxn>
                </a:cxnLst>
                <a:rect l="0" t="0" r="r" b="b"/>
                <a:pathLst>
                  <a:path w="36" h="14">
                    <a:moveTo>
                      <a:pt x="0" y="2"/>
                    </a:moveTo>
                    <a:cubicBezTo>
                      <a:pt x="3" y="0"/>
                      <a:pt x="36" y="0"/>
                      <a:pt x="36" y="14"/>
                    </a:cubicBezTo>
                    <a:cubicBezTo>
                      <a:pt x="23" y="11"/>
                      <a:pt x="9" y="9"/>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203"/>
              <p:cNvSpPr/>
              <p:nvPr/>
            </p:nvSpPr>
            <p:spPr bwMode="auto">
              <a:xfrm>
                <a:off x="7859713" y="1195388"/>
                <a:ext cx="60325" cy="34925"/>
              </a:xfrm>
              <a:custGeom>
                <a:avLst/>
                <a:gdLst>
                  <a:gd name="T0" fmla="*/ 0 w 60"/>
                  <a:gd name="T1" fmla="*/ 19 h 35"/>
                  <a:gd name="T2" fmla="*/ 8 w 60"/>
                  <a:gd name="T3" fmla="*/ 15 h 35"/>
                  <a:gd name="T4" fmla="*/ 0 w 60"/>
                  <a:gd name="T5" fmla="*/ 7 h 35"/>
                  <a:gd name="T6" fmla="*/ 60 w 60"/>
                  <a:gd name="T7" fmla="*/ 27 h 35"/>
                  <a:gd name="T8" fmla="*/ 0 w 60"/>
                  <a:gd name="T9" fmla="*/ 19 h 35"/>
                </a:gdLst>
                <a:ahLst/>
                <a:cxnLst>
                  <a:cxn ang="0">
                    <a:pos x="T0" y="T1"/>
                  </a:cxn>
                  <a:cxn ang="0">
                    <a:pos x="T2" y="T3"/>
                  </a:cxn>
                  <a:cxn ang="0">
                    <a:pos x="T4" y="T5"/>
                  </a:cxn>
                  <a:cxn ang="0">
                    <a:pos x="T6" y="T7"/>
                  </a:cxn>
                  <a:cxn ang="0">
                    <a:pos x="T8" y="T9"/>
                  </a:cxn>
                </a:cxnLst>
                <a:rect l="0" t="0" r="r" b="b"/>
                <a:pathLst>
                  <a:path w="60" h="35">
                    <a:moveTo>
                      <a:pt x="0" y="19"/>
                    </a:moveTo>
                    <a:cubicBezTo>
                      <a:pt x="0" y="15"/>
                      <a:pt x="5" y="16"/>
                      <a:pt x="8" y="15"/>
                    </a:cubicBezTo>
                    <a:cubicBezTo>
                      <a:pt x="6" y="11"/>
                      <a:pt x="4" y="8"/>
                      <a:pt x="0" y="7"/>
                    </a:cubicBezTo>
                    <a:cubicBezTo>
                      <a:pt x="18" y="0"/>
                      <a:pt x="40" y="23"/>
                      <a:pt x="60" y="27"/>
                    </a:cubicBezTo>
                    <a:cubicBezTo>
                      <a:pt x="36" y="35"/>
                      <a:pt x="27" y="9"/>
                      <a:pt x="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204"/>
              <p:cNvSpPr/>
              <p:nvPr/>
            </p:nvSpPr>
            <p:spPr bwMode="auto">
              <a:xfrm>
                <a:off x="8089900" y="1230313"/>
                <a:ext cx="39688" cy="31750"/>
              </a:xfrm>
              <a:custGeom>
                <a:avLst/>
                <a:gdLst>
                  <a:gd name="T0" fmla="*/ 12 w 40"/>
                  <a:gd name="T1" fmla="*/ 20 h 32"/>
                  <a:gd name="T2" fmla="*/ 36 w 40"/>
                  <a:gd name="T3" fmla="*/ 32 h 32"/>
                  <a:gd name="T4" fmla="*/ 12 w 40"/>
                  <a:gd name="T5" fmla="*/ 20 h 32"/>
                </a:gdLst>
                <a:ahLst/>
                <a:cxnLst>
                  <a:cxn ang="0">
                    <a:pos x="T0" y="T1"/>
                  </a:cxn>
                  <a:cxn ang="0">
                    <a:pos x="T2" y="T3"/>
                  </a:cxn>
                  <a:cxn ang="0">
                    <a:pos x="T4" y="T5"/>
                  </a:cxn>
                </a:cxnLst>
                <a:rect l="0" t="0" r="r" b="b"/>
                <a:pathLst>
                  <a:path w="40" h="32">
                    <a:moveTo>
                      <a:pt x="12" y="20"/>
                    </a:moveTo>
                    <a:cubicBezTo>
                      <a:pt x="0" y="0"/>
                      <a:pt x="40" y="13"/>
                      <a:pt x="36" y="32"/>
                    </a:cubicBezTo>
                    <a:cubicBezTo>
                      <a:pt x="28" y="30"/>
                      <a:pt x="21" y="8"/>
                      <a:pt x="1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205"/>
              <p:cNvSpPr/>
              <p:nvPr/>
            </p:nvSpPr>
            <p:spPr bwMode="auto">
              <a:xfrm>
                <a:off x="8316913" y="1516063"/>
                <a:ext cx="34925" cy="57150"/>
              </a:xfrm>
              <a:custGeom>
                <a:avLst/>
                <a:gdLst>
                  <a:gd name="T0" fmla="*/ 11 w 35"/>
                  <a:gd name="T1" fmla="*/ 0 h 56"/>
                  <a:gd name="T2" fmla="*/ 35 w 35"/>
                  <a:gd name="T3" fmla="*/ 52 h 56"/>
                  <a:gd name="T4" fmla="*/ 19 w 35"/>
                  <a:gd name="T5" fmla="*/ 56 h 56"/>
                  <a:gd name="T6" fmla="*/ 11 w 35"/>
                  <a:gd name="T7" fmla="*/ 0 h 56"/>
                </a:gdLst>
                <a:ahLst/>
                <a:cxnLst>
                  <a:cxn ang="0">
                    <a:pos x="T0" y="T1"/>
                  </a:cxn>
                  <a:cxn ang="0">
                    <a:pos x="T2" y="T3"/>
                  </a:cxn>
                  <a:cxn ang="0">
                    <a:pos x="T4" y="T5"/>
                  </a:cxn>
                  <a:cxn ang="0">
                    <a:pos x="T6" y="T7"/>
                  </a:cxn>
                </a:cxnLst>
                <a:rect l="0" t="0" r="r" b="b"/>
                <a:pathLst>
                  <a:path w="35" h="56">
                    <a:moveTo>
                      <a:pt x="11" y="0"/>
                    </a:moveTo>
                    <a:cubicBezTo>
                      <a:pt x="26" y="17"/>
                      <a:pt x="18" y="35"/>
                      <a:pt x="35" y="52"/>
                    </a:cubicBezTo>
                    <a:cubicBezTo>
                      <a:pt x="31" y="55"/>
                      <a:pt x="26" y="56"/>
                      <a:pt x="19" y="56"/>
                    </a:cubicBezTo>
                    <a:cubicBezTo>
                      <a:pt x="26" y="32"/>
                      <a:pt x="0" y="27"/>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206"/>
              <p:cNvSpPr/>
              <p:nvPr/>
            </p:nvSpPr>
            <p:spPr bwMode="auto">
              <a:xfrm>
                <a:off x="7134225" y="1539876"/>
                <a:ext cx="41275" cy="68263"/>
              </a:xfrm>
              <a:custGeom>
                <a:avLst/>
                <a:gdLst>
                  <a:gd name="T0" fmla="*/ 0 w 42"/>
                  <a:gd name="T1" fmla="*/ 52 h 67"/>
                  <a:gd name="T2" fmla="*/ 20 w 42"/>
                  <a:gd name="T3" fmla="*/ 32 h 67"/>
                  <a:gd name="T4" fmla="*/ 4 w 42"/>
                  <a:gd name="T5" fmla="*/ 20 h 67"/>
                  <a:gd name="T6" fmla="*/ 20 w 42"/>
                  <a:gd name="T7" fmla="*/ 0 h 67"/>
                  <a:gd name="T8" fmla="*/ 40 w 42"/>
                  <a:gd name="T9" fmla="*/ 8 h 67"/>
                  <a:gd name="T10" fmla="*/ 0 w 42"/>
                  <a:gd name="T11" fmla="*/ 52 h 67"/>
                </a:gdLst>
                <a:ahLst/>
                <a:cxnLst>
                  <a:cxn ang="0">
                    <a:pos x="T0" y="T1"/>
                  </a:cxn>
                  <a:cxn ang="0">
                    <a:pos x="T2" y="T3"/>
                  </a:cxn>
                  <a:cxn ang="0">
                    <a:pos x="T4" y="T5"/>
                  </a:cxn>
                  <a:cxn ang="0">
                    <a:pos x="T6" y="T7"/>
                  </a:cxn>
                  <a:cxn ang="0">
                    <a:pos x="T8" y="T9"/>
                  </a:cxn>
                  <a:cxn ang="0">
                    <a:pos x="T10" y="T11"/>
                  </a:cxn>
                </a:cxnLst>
                <a:rect l="0" t="0" r="r" b="b"/>
                <a:pathLst>
                  <a:path w="42" h="67">
                    <a:moveTo>
                      <a:pt x="0" y="52"/>
                    </a:moveTo>
                    <a:cubicBezTo>
                      <a:pt x="2" y="40"/>
                      <a:pt x="8" y="34"/>
                      <a:pt x="20" y="32"/>
                    </a:cubicBezTo>
                    <a:cubicBezTo>
                      <a:pt x="19" y="24"/>
                      <a:pt x="2" y="31"/>
                      <a:pt x="4" y="20"/>
                    </a:cubicBezTo>
                    <a:cubicBezTo>
                      <a:pt x="1" y="5"/>
                      <a:pt x="19" y="11"/>
                      <a:pt x="20" y="0"/>
                    </a:cubicBezTo>
                    <a:cubicBezTo>
                      <a:pt x="28" y="2"/>
                      <a:pt x="30" y="9"/>
                      <a:pt x="40" y="8"/>
                    </a:cubicBezTo>
                    <a:cubicBezTo>
                      <a:pt x="24" y="5"/>
                      <a:pt x="42" y="67"/>
                      <a:pt x="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207"/>
              <p:cNvSpPr/>
              <p:nvPr/>
            </p:nvSpPr>
            <p:spPr bwMode="auto">
              <a:xfrm>
                <a:off x="7092950" y="1597026"/>
                <a:ext cx="58738" cy="87313"/>
              </a:xfrm>
              <a:custGeom>
                <a:avLst/>
                <a:gdLst>
                  <a:gd name="T0" fmla="*/ 57 w 58"/>
                  <a:gd name="T1" fmla="*/ 20 h 87"/>
                  <a:gd name="T2" fmla="*/ 33 w 58"/>
                  <a:gd name="T3" fmla="*/ 48 h 87"/>
                  <a:gd name="T4" fmla="*/ 45 w 58"/>
                  <a:gd name="T5" fmla="*/ 72 h 87"/>
                  <a:gd name="T6" fmla="*/ 21 w 58"/>
                  <a:gd name="T7" fmla="*/ 60 h 87"/>
                  <a:gd name="T8" fmla="*/ 33 w 58"/>
                  <a:gd name="T9" fmla="*/ 44 h 87"/>
                  <a:gd name="T10" fmla="*/ 17 w 58"/>
                  <a:gd name="T11" fmla="*/ 36 h 87"/>
                  <a:gd name="T12" fmla="*/ 9 w 58"/>
                  <a:gd name="T13" fmla="*/ 48 h 87"/>
                  <a:gd name="T14" fmla="*/ 37 w 58"/>
                  <a:gd name="T15" fmla="*/ 0 h 87"/>
                  <a:gd name="T16" fmla="*/ 57 w 58"/>
                  <a:gd name="T17" fmla="*/ 2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7">
                    <a:moveTo>
                      <a:pt x="57" y="20"/>
                    </a:moveTo>
                    <a:cubicBezTo>
                      <a:pt x="53" y="34"/>
                      <a:pt x="53" y="50"/>
                      <a:pt x="33" y="48"/>
                    </a:cubicBezTo>
                    <a:cubicBezTo>
                      <a:pt x="43" y="57"/>
                      <a:pt x="41" y="63"/>
                      <a:pt x="45" y="72"/>
                    </a:cubicBezTo>
                    <a:cubicBezTo>
                      <a:pt x="25" y="87"/>
                      <a:pt x="40" y="53"/>
                      <a:pt x="21" y="60"/>
                    </a:cubicBezTo>
                    <a:cubicBezTo>
                      <a:pt x="23" y="52"/>
                      <a:pt x="22" y="43"/>
                      <a:pt x="33" y="44"/>
                    </a:cubicBezTo>
                    <a:cubicBezTo>
                      <a:pt x="36" y="33"/>
                      <a:pt x="14" y="47"/>
                      <a:pt x="17" y="36"/>
                    </a:cubicBezTo>
                    <a:cubicBezTo>
                      <a:pt x="13" y="39"/>
                      <a:pt x="11" y="43"/>
                      <a:pt x="9" y="48"/>
                    </a:cubicBezTo>
                    <a:cubicBezTo>
                      <a:pt x="0" y="28"/>
                      <a:pt x="52" y="27"/>
                      <a:pt x="37" y="0"/>
                    </a:cubicBezTo>
                    <a:cubicBezTo>
                      <a:pt x="58" y="7"/>
                      <a:pt x="39" y="15"/>
                      <a:pt x="5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208"/>
              <p:cNvSpPr/>
              <p:nvPr/>
            </p:nvSpPr>
            <p:spPr bwMode="auto">
              <a:xfrm>
                <a:off x="8343900" y="1595438"/>
                <a:ext cx="23813" cy="34925"/>
              </a:xfrm>
              <a:custGeom>
                <a:avLst/>
                <a:gdLst>
                  <a:gd name="T0" fmla="*/ 12 w 24"/>
                  <a:gd name="T1" fmla="*/ 1 h 34"/>
                  <a:gd name="T2" fmla="*/ 24 w 24"/>
                  <a:gd name="T3" fmla="*/ 13 h 34"/>
                  <a:gd name="T4" fmla="*/ 16 w 24"/>
                  <a:gd name="T5" fmla="*/ 29 h 34"/>
                  <a:gd name="T6" fmla="*/ 0 w 24"/>
                  <a:gd name="T7" fmla="*/ 33 h 34"/>
                  <a:gd name="T8" fmla="*/ 0 w 24"/>
                  <a:gd name="T9" fmla="*/ 21 h 34"/>
                  <a:gd name="T10" fmla="*/ 12 w 24"/>
                  <a:gd name="T11" fmla="*/ 1 h 34"/>
                </a:gdLst>
                <a:ahLst/>
                <a:cxnLst>
                  <a:cxn ang="0">
                    <a:pos x="T0" y="T1"/>
                  </a:cxn>
                  <a:cxn ang="0">
                    <a:pos x="T2" y="T3"/>
                  </a:cxn>
                  <a:cxn ang="0">
                    <a:pos x="T4" y="T5"/>
                  </a:cxn>
                  <a:cxn ang="0">
                    <a:pos x="T6" y="T7"/>
                  </a:cxn>
                  <a:cxn ang="0">
                    <a:pos x="T8" y="T9"/>
                  </a:cxn>
                  <a:cxn ang="0">
                    <a:pos x="T10" y="T11"/>
                  </a:cxn>
                </a:cxnLst>
                <a:rect l="0" t="0" r="r" b="b"/>
                <a:pathLst>
                  <a:path w="24" h="34">
                    <a:moveTo>
                      <a:pt x="12" y="1"/>
                    </a:moveTo>
                    <a:cubicBezTo>
                      <a:pt x="21" y="0"/>
                      <a:pt x="16" y="13"/>
                      <a:pt x="24" y="13"/>
                    </a:cubicBezTo>
                    <a:cubicBezTo>
                      <a:pt x="23" y="18"/>
                      <a:pt x="3" y="23"/>
                      <a:pt x="16" y="29"/>
                    </a:cubicBezTo>
                    <a:cubicBezTo>
                      <a:pt x="15" y="34"/>
                      <a:pt x="6" y="32"/>
                      <a:pt x="0" y="33"/>
                    </a:cubicBezTo>
                    <a:cubicBezTo>
                      <a:pt x="0" y="29"/>
                      <a:pt x="0" y="25"/>
                      <a:pt x="0" y="21"/>
                    </a:cubicBezTo>
                    <a:cubicBezTo>
                      <a:pt x="22" y="25"/>
                      <a:pt x="0" y="9"/>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209"/>
              <p:cNvSpPr/>
              <p:nvPr/>
            </p:nvSpPr>
            <p:spPr bwMode="auto">
              <a:xfrm>
                <a:off x="7043738" y="1668463"/>
                <a:ext cx="31750" cy="23813"/>
              </a:xfrm>
              <a:custGeom>
                <a:avLst/>
                <a:gdLst>
                  <a:gd name="T0" fmla="*/ 25 w 31"/>
                  <a:gd name="T1" fmla="*/ 4 h 23"/>
                  <a:gd name="T2" fmla="*/ 29 w 31"/>
                  <a:gd name="T3" fmla="*/ 12 h 23"/>
                  <a:gd name="T4" fmla="*/ 9 w 31"/>
                  <a:gd name="T5" fmla="*/ 20 h 23"/>
                  <a:gd name="T6" fmla="*/ 5 w 31"/>
                  <a:gd name="T7" fmla="*/ 0 h 23"/>
                  <a:gd name="T8" fmla="*/ 25 w 31"/>
                  <a:gd name="T9" fmla="*/ 4 h 23"/>
                </a:gdLst>
                <a:ahLst/>
                <a:cxnLst>
                  <a:cxn ang="0">
                    <a:pos x="T0" y="T1"/>
                  </a:cxn>
                  <a:cxn ang="0">
                    <a:pos x="T2" y="T3"/>
                  </a:cxn>
                  <a:cxn ang="0">
                    <a:pos x="T4" y="T5"/>
                  </a:cxn>
                  <a:cxn ang="0">
                    <a:pos x="T6" y="T7"/>
                  </a:cxn>
                  <a:cxn ang="0">
                    <a:pos x="T8" y="T9"/>
                  </a:cxn>
                </a:cxnLst>
                <a:rect l="0" t="0" r="r" b="b"/>
                <a:pathLst>
                  <a:path w="31" h="23">
                    <a:moveTo>
                      <a:pt x="25" y="4"/>
                    </a:moveTo>
                    <a:cubicBezTo>
                      <a:pt x="31" y="5"/>
                      <a:pt x="21" y="11"/>
                      <a:pt x="29" y="12"/>
                    </a:cubicBezTo>
                    <a:cubicBezTo>
                      <a:pt x="31" y="23"/>
                      <a:pt x="7" y="9"/>
                      <a:pt x="9" y="20"/>
                    </a:cubicBezTo>
                    <a:cubicBezTo>
                      <a:pt x="0" y="21"/>
                      <a:pt x="7" y="6"/>
                      <a:pt x="5" y="0"/>
                    </a:cubicBezTo>
                    <a:cubicBezTo>
                      <a:pt x="10" y="1"/>
                      <a:pt x="25" y="12"/>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210"/>
              <p:cNvSpPr/>
              <p:nvPr/>
            </p:nvSpPr>
            <p:spPr bwMode="auto">
              <a:xfrm>
                <a:off x="7089775" y="1770063"/>
                <a:ext cx="41275" cy="39688"/>
              </a:xfrm>
              <a:custGeom>
                <a:avLst/>
                <a:gdLst>
                  <a:gd name="T0" fmla="*/ 8 w 41"/>
                  <a:gd name="T1" fmla="*/ 40 h 40"/>
                  <a:gd name="T2" fmla="*/ 0 w 41"/>
                  <a:gd name="T3" fmla="*/ 12 h 40"/>
                  <a:gd name="T4" fmla="*/ 4 w 41"/>
                  <a:gd name="T5" fmla="*/ 0 h 40"/>
                  <a:gd name="T6" fmla="*/ 8 w 41"/>
                  <a:gd name="T7" fmla="*/ 40 h 40"/>
                </a:gdLst>
                <a:ahLst/>
                <a:cxnLst>
                  <a:cxn ang="0">
                    <a:pos x="T0" y="T1"/>
                  </a:cxn>
                  <a:cxn ang="0">
                    <a:pos x="T2" y="T3"/>
                  </a:cxn>
                  <a:cxn ang="0">
                    <a:pos x="T4" y="T5"/>
                  </a:cxn>
                  <a:cxn ang="0">
                    <a:pos x="T6" y="T7"/>
                  </a:cxn>
                </a:cxnLst>
                <a:rect l="0" t="0" r="r" b="b"/>
                <a:pathLst>
                  <a:path w="41" h="40">
                    <a:moveTo>
                      <a:pt x="8" y="40"/>
                    </a:moveTo>
                    <a:cubicBezTo>
                      <a:pt x="0" y="27"/>
                      <a:pt x="15" y="14"/>
                      <a:pt x="0" y="12"/>
                    </a:cubicBezTo>
                    <a:cubicBezTo>
                      <a:pt x="2" y="9"/>
                      <a:pt x="4" y="6"/>
                      <a:pt x="4" y="0"/>
                    </a:cubicBezTo>
                    <a:cubicBezTo>
                      <a:pt x="31" y="2"/>
                      <a:pt x="41" y="38"/>
                      <a:pt x="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211"/>
              <p:cNvSpPr/>
              <p:nvPr/>
            </p:nvSpPr>
            <p:spPr bwMode="auto">
              <a:xfrm>
                <a:off x="7037388" y="1844676"/>
                <a:ext cx="31750" cy="22225"/>
              </a:xfrm>
              <a:custGeom>
                <a:avLst/>
                <a:gdLst>
                  <a:gd name="T0" fmla="*/ 8 w 32"/>
                  <a:gd name="T1" fmla="*/ 22 h 22"/>
                  <a:gd name="T2" fmla="*/ 0 w 32"/>
                  <a:gd name="T3" fmla="*/ 2 h 22"/>
                  <a:gd name="T4" fmla="*/ 24 w 32"/>
                  <a:gd name="T5" fmla="*/ 10 h 22"/>
                  <a:gd name="T6" fmla="*/ 8 w 32"/>
                  <a:gd name="T7" fmla="*/ 22 h 22"/>
                </a:gdLst>
                <a:ahLst/>
                <a:cxnLst>
                  <a:cxn ang="0">
                    <a:pos x="T0" y="T1"/>
                  </a:cxn>
                  <a:cxn ang="0">
                    <a:pos x="T2" y="T3"/>
                  </a:cxn>
                  <a:cxn ang="0">
                    <a:pos x="T4" y="T5"/>
                  </a:cxn>
                  <a:cxn ang="0">
                    <a:pos x="T6" y="T7"/>
                  </a:cxn>
                </a:cxnLst>
                <a:rect l="0" t="0" r="r" b="b"/>
                <a:pathLst>
                  <a:path w="32" h="22">
                    <a:moveTo>
                      <a:pt x="8" y="22"/>
                    </a:moveTo>
                    <a:cubicBezTo>
                      <a:pt x="2" y="19"/>
                      <a:pt x="2" y="9"/>
                      <a:pt x="0" y="2"/>
                    </a:cubicBezTo>
                    <a:cubicBezTo>
                      <a:pt x="13" y="0"/>
                      <a:pt x="16" y="8"/>
                      <a:pt x="24" y="10"/>
                    </a:cubicBezTo>
                    <a:cubicBezTo>
                      <a:pt x="32" y="17"/>
                      <a:pt x="8" y="6"/>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212"/>
              <p:cNvSpPr/>
              <p:nvPr/>
            </p:nvSpPr>
            <p:spPr bwMode="auto">
              <a:xfrm>
                <a:off x="8375650" y="1866901"/>
                <a:ext cx="20638" cy="23813"/>
              </a:xfrm>
              <a:custGeom>
                <a:avLst/>
                <a:gdLst>
                  <a:gd name="T0" fmla="*/ 16 w 20"/>
                  <a:gd name="T1" fmla="*/ 0 h 24"/>
                  <a:gd name="T2" fmla="*/ 4 w 20"/>
                  <a:gd name="T3" fmla="*/ 24 h 24"/>
                  <a:gd name="T4" fmla="*/ 16 w 20"/>
                  <a:gd name="T5" fmla="*/ 0 h 24"/>
                </a:gdLst>
                <a:ahLst/>
                <a:cxnLst>
                  <a:cxn ang="0">
                    <a:pos x="T0" y="T1"/>
                  </a:cxn>
                  <a:cxn ang="0">
                    <a:pos x="T2" y="T3"/>
                  </a:cxn>
                  <a:cxn ang="0">
                    <a:pos x="T4" y="T5"/>
                  </a:cxn>
                </a:cxnLst>
                <a:rect l="0" t="0" r="r" b="b"/>
                <a:pathLst>
                  <a:path w="20" h="24">
                    <a:moveTo>
                      <a:pt x="16" y="0"/>
                    </a:moveTo>
                    <a:cubicBezTo>
                      <a:pt x="20" y="1"/>
                      <a:pt x="14" y="24"/>
                      <a:pt x="4" y="24"/>
                    </a:cubicBezTo>
                    <a:cubicBezTo>
                      <a:pt x="0" y="8"/>
                      <a:pt x="10" y="6"/>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213"/>
              <p:cNvSpPr/>
              <p:nvPr/>
            </p:nvSpPr>
            <p:spPr bwMode="auto">
              <a:xfrm>
                <a:off x="7037388" y="1892301"/>
                <a:ext cx="41275" cy="31750"/>
              </a:xfrm>
              <a:custGeom>
                <a:avLst/>
                <a:gdLst>
                  <a:gd name="T0" fmla="*/ 24 w 42"/>
                  <a:gd name="T1" fmla="*/ 3 h 32"/>
                  <a:gd name="T2" fmla="*/ 36 w 42"/>
                  <a:gd name="T3" fmla="*/ 15 h 32"/>
                  <a:gd name="T4" fmla="*/ 16 w 42"/>
                  <a:gd name="T5" fmla="*/ 27 h 32"/>
                  <a:gd name="T6" fmla="*/ 0 w 42"/>
                  <a:gd name="T7" fmla="*/ 7 h 32"/>
                  <a:gd name="T8" fmla="*/ 24 w 42"/>
                  <a:gd name="T9" fmla="*/ 3 h 32"/>
                </a:gdLst>
                <a:ahLst/>
                <a:cxnLst>
                  <a:cxn ang="0">
                    <a:pos x="T0" y="T1"/>
                  </a:cxn>
                  <a:cxn ang="0">
                    <a:pos x="T2" y="T3"/>
                  </a:cxn>
                  <a:cxn ang="0">
                    <a:pos x="T4" y="T5"/>
                  </a:cxn>
                  <a:cxn ang="0">
                    <a:pos x="T6" y="T7"/>
                  </a:cxn>
                  <a:cxn ang="0">
                    <a:pos x="T8" y="T9"/>
                  </a:cxn>
                </a:cxnLst>
                <a:rect l="0" t="0" r="r" b="b"/>
                <a:pathLst>
                  <a:path w="42" h="32">
                    <a:moveTo>
                      <a:pt x="24" y="3"/>
                    </a:moveTo>
                    <a:cubicBezTo>
                      <a:pt x="25" y="5"/>
                      <a:pt x="5" y="19"/>
                      <a:pt x="36" y="15"/>
                    </a:cubicBezTo>
                    <a:cubicBezTo>
                      <a:pt x="42" y="32"/>
                      <a:pt x="15" y="16"/>
                      <a:pt x="16" y="27"/>
                    </a:cubicBezTo>
                    <a:cubicBezTo>
                      <a:pt x="13" y="18"/>
                      <a:pt x="1" y="18"/>
                      <a:pt x="0" y="7"/>
                    </a:cubicBezTo>
                    <a:cubicBezTo>
                      <a:pt x="10" y="0"/>
                      <a:pt x="12" y="9"/>
                      <a:pt x="2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214"/>
              <p:cNvSpPr/>
              <p:nvPr/>
            </p:nvSpPr>
            <p:spPr bwMode="auto">
              <a:xfrm>
                <a:off x="8224838" y="2193926"/>
                <a:ext cx="17463" cy="30163"/>
              </a:xfrm>
              <a:custGeom>
                <a:avLst/>
                <a:gdLst>
                  <a:gd name="T0" fmla="*/ 5 w 17"/>
                  <a:gd name="T1" fmla="*/ 10 h 30"/>
                  <a:gd name="T2" fmla="*/ 17 w 17"/>
                  <a:gd name="T3" fmla="*/ 30 h 30"/>
                  <a:gd name="T4" fmla="*/ 1 w 17"/>
                  <a:gd name="T5" fmla="*/ 30 h 30"/>
                  <a:gd name="T6" fmla="*/ 9 w 17"/>
                  <a:gd name="T7" fmla="*/ 22 h 30"/>
                  <a:gd name="T8" fmla="*/ 5 w 17"/>
                  <a:gd name="T9" fmla="*/ 10 h 30"/>
                </a:gdLst>
                <a:ahLst/>
                <a:cxnLst>
                  <a:cxn ang="0">
                    <a:pos x="T0" y="T1"/>
                  </a:cxn>
                  <a:cxn ang="0">
                    <a:pos x="T2" y="T3"/>
                  </a:cxn>
                  <a:cxn ang="0">
                    <a:pos x="T4" y="T5"/>
                  </a:cxn>
                  <a:cxn ang="0">
                    <a:pos x="T6" y="T7"/>
                  </a:cxn>
                  <a:cxn ang="0">
                    <a:pos x="T8" y="T9"/>
                  </a:cxn>
                </a:cxnLst>
                <a:rect l="0" t="0" r="r" b="b"/>
                <a:pathLst>
                  <a:path w="17" h="30">
                    <a:moveTo>
                      <a:pt x="5" y="10"/>
                    </a:moveTo>
                    <a:cubicBezTo>
                      <a:pt x="11" y="0"/>
                      <a:pt x="16" y="23"/>
                      <a:pt x="17" y="30"/>
                    </a:cubicBezTo>
                    <a:cubicBezTo>
                      <a:pt x="12" y="30"/>
                      <a:pt x="6" y="30"/>
                      <a:pt x="1" y="30"/>
                    </a:cubicBezTo>
                    <a:cubicBezTo>
                      <a:pt x="0" y="23"/>
                      <a:pt x="4" y="22"/>
                      <a:pt x="9" y="22"/>
                    </a:cubicBezTo>
                    <a:cubicBezTo>
                      <a:pt x="0" y="16"/>
                      <a:pt x="14" y="12"/>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215"/>
              <p:cNvSpPr/>
              <p:nvPr/>
            </p:nvSpPr>
            <p:spPr bwMode="auto">
              <a:xfrm>
                <a:off x="7366000" y="2312988"/>
                <a:ext cx="77788" cy="65088"/>
              </a:xfrm>
              <a:custGeom>
                <a:avLst/>
                <a:gdLst>
                  <a:gd name="T0" fmla="*/ 30 w 78"/>
                  <a:gd name="T1" fmla="*/ 37 h 65"/>
                  <a:gd name="T2" fmla="*/ 46 w 78"/>
                  <a:gd name="T3" fmla="*/ 53 h 65"/>
                  <a:gd name="T4" fmla="*/ 2 w 78"/>
                  <a:gd name="T5" fmla="*/ 37 h 65"/>
                  <a:gd name="T6" fmla="*/ 18 w 78"/>
                  <a:gd name="T7" fmla="*/ 29 h 65"/>
                  <a:gd name="T8" fmla="*/ 2 w 78"/>
                  <a:gd name="T9" fmla="*/ 21 h 65"/>
                  <a:gd name="T10" fmla="*/ 78 w 78"/>
                  <a:gd name="T11" fmla="*/ 49 h 65"/>
                  <a:gd name="T12" fmla="*/ 30 w 78"/>
                  <a:gd name="T13" fmla="*/ 37 h 65"/>
                </a:gdLst>
                <a:ahLst/>
                <a:cxnLst>
                  <a:cxn ang="0">
                    <a:pos x="T0" y="T1"/>
                  </a:cxn>
                  <a:cxn ang="0">
                    <a:pos x="T2" y="T3"/>
                  </a:cxn>
                  <a:cxn ang="0">
                    <a:pos x="T4" y="T5"/>
                  </a:cxn>
                  <a:cxn ang="0">
                    <a:pos x="T6" y="T7"/>
                  </a:cxn>
                  <a:cxn ang="0">
                    <a:pos x="T8" y="T9"/>
                  </a:cxn>
                  <a:cxn ang="0">
                    <a:pos x="T10" y="T11"/>
                  </a:cxn>
                  <a:cxn ang="0">
                    <a:pos x="T12" y="T13"/>
                  </a:cxn>
                </a:cxnLst>
                <a:rect l="0" t="0" r="r" b="b"/>
                <a:pathLst>
                  <a:path w="78" h="65">
                    <a:moveTo>
                      <a:pt x="30" y="37"/>
                    </a:moveTo>
                    <a:cubicBezTo>
                      <a:pt x="31" y="46"/>
                      <a:pt x="49" y="39"/>
                      <a:pt x="46" y="53"/>
                    </a:cubicBezTo>
                    <a:cubicBezTo>
                      <a:pt x="21" y="58"/>
                      <a:pt x="28" y="31"/>
                      <a:pt x="2" y="37"/>
                    </a:cubicBezTo>
                    <a:cubicBezTo>
                      <a:pt x="0" y="25"/>
                      <a:pt x="12" y="23"/>
                      <a:pt x="18" y="29"/>
                    </a:cubicBezTo>
                    <a:cubicBezTo>
                      <a:pt x="17" y="22"/>
                      <a:pt x="11" y="20"/>
                      <a:pt x="2" y="21"/>
                    </a:cubicBezTo>
                    <a:cubicBezTo>
                      <a:pt x="27" y="0"/>
                      <a:pt x="49" y="47"/>
                      <a:pt x="78" y="49"/>
                    </a:cubicBezTo>
                    <a:cubicBezTo>
                      <a:pt x="67" y="65"/>
                      <a:pt x="46" y="32"/>
                      <a:pt x="3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216"/>
              <p:cNvSpPr/>
              <p:nvPr/>
            </p:nvSpPr>
            <p:spPr bwMode="auto">
              <a:xfrm>
                <a:off x="7443788" y="2370138"/>
                <a:ext cx="184150" cy="76200"/>
              </a:xfrm>
              <a:custGeom>
                <a:avLst/>
                <a:gdLst>
                  <a:gd name="T0" fmla="*/ 68 w 182"/>
                  <a:gd name="T1" fmla="*/ 28 h 76"/>
                  <a:gd name="T2" fmla="*/ 64 w 182"/>
                  <a:gd name="T3" fmla="*/ 52 h 76"/>
                  <a:gd name="T4" fmla="*/ 0 w 182"/>
                  <a:gd name="T5" fmla="*/ 12 h 76"/>
                  <a:gd name="T6" fmla="*/ 32 w 182"/>
                  <a:gd name="T7" fmla="*/ 24 h 76"/>
                  <a:gd name="T8" fmla="*/ 12 w 182"/>
                  <a:gd name="T9" fmla="*/ 4 h 76"/>
                  <a:gd name="T10" fmla="*/ 44 w 182"/>
                  <a:gd name="T11" fmla="*/ 20 h 76"/>
                  <a:gd name="T12" fmla="*/ 68 w 182"/>
                  <a:gd name="T13" fmla="*/ 12 h 76"/>
                  <a:gd name="T14" fmla="*/ 84 w 182"/>
                  <a:gd name="T15" fmla="*/ 36 h 76"/>
                  <a:gd name="T16" fmla="*/ 152 w 182"/>
                  <a:gd name="T17" fmla="*/ 40 h 76"/>
                  <a:gd name="T18" fmla="*/ 148 w 182"/>
                  <a:gd name="T19" fmla="*/ 56 h 76"/>
                  <a:gd name="T20" fmla="*/ 180 w 182"/>
                  <a:gd name="T21" fmla="*/ 56 h 76"/>
                  <a:gd name="T22" fmla="*/ 176 w 182"/>
                  <a:gd name="T23" fmla="*/ 76 h 76"/>
                  <a:gd name="T24" fmla="*/ 160 w 182"/>
                  <a:gd name="T25" fmla="*/ 76 h 76"/>
                  <a:gd name="T26" fmla="*/ 84 w 182"/>
                  <a:gd name="T27" fmla="*/ 56 h 76"/>
                  <a:gd name="T28" fmla="*/ 68 w 182"/>
                  <a:gd name="T29"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2" h="76">
                    <a:moveTo>
                      <a:pt x="68" y="28"/>
                    </a:moveTo>
                    <a:cubicBezTo>
                      <a:pt x="63" y="32"/>
                      <a:pt x="79" y="44"/>
                      <a:pt x="64" y="52"/>
                    </a:cubicBezTo>
                    <a:cubicBezTo>
                      <a:pt x="47" y="37"/>
                      <a:pt x="10" y="43"/>
                      <a:pt x="0" y="12"/>
                    </a:cubicBezTo>
                    <a:cubicBezTo>
                      <a:pt x="16" y="11"/>
                      <a:pt x="21" y="21"/>
                      <a:pt x="32" y="24"/>
                    </a:cubicBezTo>
                    <a:cubicBezTo>
                      <a:pt x="42" y="16"/>
                      <a:pt x="14" y="12"/>
                      <a:pt x="12" y="4"/>
                    </a:cubicBezTo>
                    <a:cubicBezTo>
                      <a:pt x="17" y="0"/>
                      <a:pt x="49" y="2"/>
                      <a:pt x="44" y="20"/>
                    </a:cubicBezTo>
                    <a:cubicBezTo>
                      <a:pt x="57" y="22"/>
                      <a:pt x="53" y="8"/>
                      <a:pt x="68" y="12"/>
                    </a:cubicBezTo>
                    <a:cubicBezTo>
                      <a:pt x="69" y="25"/>
                      <a:pt x="83" y="24"/>
                      <a:pt x="84" y="36"/>
                    </a:cubicBezTo>
                    <a:cubicBezTo>
                      <a:pt x="105" y="17"/>
                      <a:pt x="135" y="45"/>
                      <a:pt x="152" y="40"/>
                    </a:cubicBezTo>
                    <a:cubicBezTo>
                      <a:pt x="160" y="48"/>
                      <a:pt x="150" y="48"/>
                      <a:pt x="148" y="56"/>
                    </a:cubicBezTo>
                    <a:cubicBezTo>
                      <a:pt x="159" y="56"/>
                      <a:pt x="169" y="56"/>
                      <a:pt x="180" y="56"/>
                    </a:cubicBezTo>
                    <a:cubicBezTo>
                      <a:pt x="182" y="66"/>
                      <a:pt x="173" y="65"/>
                      <a:pt x="176" y="76"/>
                    </a:cubicBezTo>
                    <a:cubicBezTo>
                      <a:pt x="171" y="76"/>
                      <a:pt x="165" y="76"/>
                      <a:pt x="160" y="76"/>
                    </a:cubicBezTo>
                    <a:cubicBezTo>
                      <a:pt x="145" y="48"/>
                      <a:pt x="117" y="73"/>
                      <a:pt x="84" y="56"/>
                    </a:cubicBezTo>
                    <a:cubicBezTo>
                      <a:pt x="91" y="47"/>
                      <a:pt x="81" y="30"/>
                      <a:pt x="6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217"/>
              <p:cNvSpPr/>
              <p:nvPr/>
            </p:nvSpPr>
            <p:spPr bwMode="auto">
              <a:xfrm>
                <a:off x="7799388" y="2454276"/>
                <a:ext cx="55563" cy="28575"/>
              </a:xfrm>
              <a:custGeom>
                <a:avLst/>
                <a:gdLst>
                  <a:gd name="T0" fmla="*/ 0 w 56"/>
                  <a:gd name="T1" fmla="*/ 20 h 29"/>
                  <a:gd name="T2" fmla="*/ 0 w 56"/>
                  <a:gd name="T3" fmla="*/ 20 h 29"/>
                </a:gdLst>
                <a:ahLst/>
                <a:cxnLst>
                  <a:cxn ang="0">
                    <a:pos x="T0" y="T1"/>
                  </a:cxn>
                  <a:cxn ang="0">
                    <a:pos x="T2" y="T3"/>
                  </a:cxn>
                </a:cxnLst>
                <a:rect l="0" t="0" r="r" b="b"/>
                <a:pathLst>
                  <a:path w="56" h="29">
                    <a:moveTo>
                      <a:pt x="0" y="20"/>
                    </a:moveTo>
                    <a:cubicBezTo>
                      <a:pt x="53" y="0"/>
                      <a:pt x="56" y="29"/>
                      <a:pt x="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218"/>
              <p:cNvSpPr/>
              <p:nvPr/>
            </p:nvSpPr>
            <p:spPr bwMode="auto">
              <a:xfrm>
                <a:off x="7351713" y="1100138"/>
                <a:ext cx="323850" cy="179388"/>
              </a:xfrm>
              <a:custGeom>
                <a:avLst/>
                <a:gdLst>
                  <a:gd name="T0" fmla="*/ 144 w 321"/>
                  <a:gd name="T1" fmla="*/ 86 h 179"/>
                  <a:gd name="T2" fmla="*/ 144 w 321"/>
                  <a:gd name="T3" fmla="*/ 98 h 179"/>
                  <a:gd name="T4" fmla="*/ 104 w 321"/>
                  <a:gd name="T5" fmla="*/ 118 h 179"/>
                  <a:gd name="T6" fmla="*/ 144 w 321"/>
                  <a:gd name="T7" fmla="*/ 118 h 179"/>
                  <a:gd name="T8" fmla="*/ 208 w 321"/>
                  <a:gd name="T9" fmla="*/ 98 h 179"/>
                  <a:gd name="T10" fmla="*/ 176 w 321"/>
                  <a:gd name="T11" fmla="*/ 118 h 179"/>
                  <a:gd name="T12" fmla="*/ 164 w 321"/>
                  <a:gd name="T13" fmla="*/ 110 h 179"/>
                  <a:gd name="T14" fmla="*/ 152 w 321"/>
                  <a:gd name="T15" fmla="*/ 134 h 179"/>
                  <a:gd name="T16" fmla="*/ 148 w 321"/>
                  <a:gd name="T17" fmla="*/ 122 h 179"/>
                  <a:gd name="T18" fmla="*/ 116 w 321"/>
                  <a:gd name="T19" fmla="*/ 130 h 179"/>
                  <a:gd name="T20" fmla="*/ 108 w 321"/>
                  <a:gd name="T21" fmla="*/ 142 h 179"/>
                  <a:gd name="T22" fmla="*/ 128 w 321"/>
                  <a:gd name="T23" fmla="*/ 146 h 179"/>
                  <a:gd name="T24" fmla="*/ 120 w 321"/>
                  <a:gd name="T25" fmla="*/ 134 h 179"/>
                  <a:gd name="T26" fmla="*/ 136 w 321"/>
                  <a:gd name="T27" fmla="*/ 134 h 179"/>
                  <a:gd name="T28" fmla="*/ 132 w 321"/>
                  <a:gd name="T29" fmla="*/ 142 h 179"/>
                  <a:gd name="T30" fmla="*/ 160 w 321"/>
                  <a:gd name="T31" fmla="*/ 138 h 179"/>
                  <a:gd name="T32" fmla="*/ 52 w 321"/>
                  <a:gd name="T33" fmla="*/ 166 h 179"/>
                  <a:gd name="T34" fmla="*/ 68 w 321"/>
                  <a:gd name="T35" fmla="*/ 154 h 179"/>
                  <a:gd name="T36" fmla="*/ 36 w 321"/>
                  <a:gd name="T37" fmla="*/ 118 h 179"/>
                  <a:gd name="T38" fmla="*/ 0 w 321"/>
                  <a:gd name="T39" fmla="*/ 118 h 179"/>
                  <a:gd name="T40" fmla="*/ 8 w 321"/>
                  <a:gd name="T41" fmla="*/ 90 h 179"/>
                  <a:gd name="T42" fmla="*/ 160 w 321"/>
                  <a:gd name="T43" fmla="*/ 34 h 179"/>
                  <a:gd name="T44" fmla="*/ 156 w 321"/>
                  <a:gd name="T45" fmla="*/ 46 h 179"/>
                  <a:gd name="T46" fmla="*/ 236 w 321"/>
                  <a:gd name="T47" fmla="*/ 22 h 179"/>
                  <a:gd name="T48" fmla="*/ 316 w 321"/>
                  <a:gd name="T49" fmla="*/ 26 h 179"/>
                  <a:gd name="T50" fmla="*/ 292 w 321"/>
                  <a:gd name="T51" fmla="*/ 26 h 179"/>
                  <a:gd name="T52" fmla="*/ 308 w 321"/>
                  <a:gd name="T53" fmla="*/ 30 h 179"/>
                  <a:gd name="T54" fmla="*/ 304 w 321"/>
                  <a:gd name="T55" fmla="*/ 42 h 179"/>
                  <a:gd name="T56" fmla="*/ 188 w 321"/>
                  <a:gd name="T57" fmla="*/ 54 h 179"/>
                  <a:gd name="T58" fmla="*/ 168 w 321"/>
                  <a:gd name="T59" fmla="*/ 66 h 179"/>
                  <a:gd name="T60" fmla="*/ 172 w 321"/>
                  <a:gd name="T61" fmla="*/ 54 h 179"/>
                  <a:gd name="T62" fmla="*/ 128 w 321"/>
                  <a:gd name="T63" fmla="*/ 66 h 179"/>
                  <a:gd name="T64" fmla="*/ 128 w 321"/>
                  <a:gd name="T65" fmla="*/ 78 h 179"/>
                  <a:gd name="T66" fmla="*/ 144 w 321"/>
                  <a:gd name="T67" fmla="*/ 8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1" h="179">
                    <a:moveTo>
                      <a:pt x="144" y="86"/>
                    </a:moveTo>
                    <a:cubicBezTo>
                      <a:pt x="144" y="90"/>
                      <a:pt x="144" y="94"/>
                      <a:pt x="144" y="98"/>
                    </a:cubicBezTo>
                    <a:cubicBezTo>
                      <a:pt x="124" y="95"/>
                      <a:pt x="123" y="111"/>
                      <a:pt x="104" y="118"/>
                    </a:cubicBezTo>
                    <a:cubicBezTo>
                      <a:pt x="116" y="135"/>
                      <a:pt x="132" y="101"/>
                      <a:pt x="144" y="118"/>
                    </a:cubicBezTo>
                    <a:cubicBezTo>
                      <a:pt x="154" y="102"/>
                      <a:pt x="186" y="89"/>
                      <a:pt x="208" y="98"/>
                    </a:cubicBezTo>
                    <a:cubicBezTo>
                      <a:pt x="201" y="108"/>
                      <a:pt x="176" y="101"/>
                      <a:pt x="176" y="118"/>
                    </a:cubicBezTo>
                    <a:cubicBezTo>
                      <a:pt x="169" y="118"/>
                      <a:pt x="166" y="115"/>
                      <a:pt x="164" y="110"/>
                    </a:cubicBezTo>
                    <a:cubicBezTo>
                      <a:pt x="159" y="117"/>
                      <a:pt x="150" y="120"/>
                      <a:pt x="152" y="134"/>
                    </a:cubicBezTo>
                    <a:cubicBezTo>
                      <a:pt x="139" y="137"/>
                      <a:pt x="146" y="126"/>
                      <a:pt x="148" y="122"/>
                    </a:cubicBezTo>
                    <a:cubicBezTo>
                      <a:pt x="136" y="123"/>
                      <a:pt x="134" y="134"/>
                      <a:pt x="116" y="130"/>
                    </a:cubicBezTo>
                    <a:cubicBezTo>
                      <a:pt x="112" y="133"/>
                      <a:pt x="110" y="137"/>
                      <a:pt x="108" y="142"/>
                    </a:cubicBezTo>
                    <a:cubicBezTo>
                      <a:pt x="112" y="146"/>
                      <a:pt x="115" y="143"/>
                      <a:pt x="128" y="146"/>
                    </a:cubicBezTo>
                    <a:cubicBezTo>
                      <a:pt x="125" y="142"/>
                      <a:pt x="119" y="142"/>
                      <a:pt x="120" y="134"/>
                    </a:cubicBezTo>
                    <a:cubicBezTo>
                      <a:pt x="127" y="130"/>
                      <a:pt x="133" y="146"/>
                      <a:pt x="136" y="134"/>
                    </a:cubicBezTo>
                    <a:cubicBezTo>
                      <a:pt x="143" y="137"/>
                      <a:pt x="138" y="143"/>
                      <a:pt x="132" y="142"/>
                    </a:cubicBezTo>
                    <a:cubicBezTo>
                      <a:pt x="139" y="154"/>
                      <a:pt x="147" y="133"/>
                      <a:pt x="160" y="138"/>
                    </a:cubicBezTo>
                    <a:cubicBezTo>
                      <a:pt x="143" y="179"/>
                      <a:pt x="84" y="167"/>
                      <a:pt x="52" y="166"/>
                    </a:cubicBezTo>
                    <a:cubicBezTo>
                      <a:pt x="55" y="160"/>
                      <a:pt x="58" y="153"/>
                      <a:pt x="68" y="154"/>
                    </a:cubicBezTo>
                    <a:cubicBezTo>
                      <a:pt x="65" y="135"/>
                      <a:pt x="28" y="134"/>
                      <a:pt x="36" y="118"/>
                    </a:cubicBezTo>
                    <a:cubicBezTo>
                      <a:pt x="18" y="116"/>
                      <a:pt x="13" y="125"/>
                      <a:pt x="0" y="118"/>
                    </a:cubicBezTo>
                    <a:cubicBezTo>
                      <a:pt x="2" y="101"/>
                      <a:pt x="16" y="110"/>
                      <a:pt x="8" y="90"/>
                    </a:cubicBezTo>
                    <a:cubicBezTo>
                      <a:pt x="53" y="59"/>
                      <a:pt x="129" y="58"/>
                      <a:pt x="160" y="34"/>
                    </a:cubicBezTo>
                    <a:cubicBezTo>
                      <a:pt x="173" y="38"/>
                      <a:pt x="156" y="42"/>
                      <a:pt x="156" y="46"/>
                    </a:cubicBezTo>
                    <a:cubicBezTo>
                      <a:pt x="178" y="26"/>
                      <a:pt x="209" y="25"/>
                      <a:pt x="236" y="22"/>
                    </a:cubicBezTo>
                    <a:cubicBezTo>
                      <a:pt x="260" y="19"/>
                      <a:pt x="299" y="0"/>
                      <a:pt x="316" y="26"/>
                    </a:cubicBezTo>
                    <a:cubicBezTo>
                      <a:pt x="303" y="24"/>
                      <a:pt x="300" y="35"/>
                      <a:pt x="292" y="26"/>
                    </a:cubicBezTo>
                    <a:cubicBezTo>
                      <a:pt x="286" y="37"/>
                      <a:pt x="309" y="37"/>
                      <a:pt x="308" y="30"/>
                    </a:cubicBezTo>
                    <a:cubicBezTo>
                      <a:pt x="321" y="34"/>
                      <a:pt x="304" y="38"/>
                      <a:pt x="304" y="42"/>
                    </a:cubicBezTo>
                    <a:cubicBezTo>
                      <a:pt x="265" y="31"/>
                      <a:pt x="228" y="67"/>
                      <a:pt x="188" y="54"/>
                    </a:cubicBezTo>
                    <a:cubicBezTo>
                      <a:pt x="182" y="58"/>
                      <a:pt x="180" y="67"/>
                      <a:pt x="168" y="66"/>
                    </a:cubicBezTo>
                    <a:cubicBezTo>
                      <a:pt x="170" y="63"/>
                      <a:pt x="172" y="60"/>
                      <a:pt x="172" y="54"/>
                    </a:cubicBezTo>
                    <a:cubicBezTo>
                      <a:pt x="152" y="53"/>
                      <a:pt x="150" y="69"/>
                      <a:pt x="128" y="66"/>
                    </a:cubicBezTo>
                    <a:cubicBezTo>
                      <a:pt x="128" y="78"/>
                      <a:pt x="154" y="71"/>
                      <a:pt x="128" y="78"/>
                    </a:cubicBezTo>
                    <a:cubicBezTo>
                      <a:pt x="129" y="85"/>
                      <a:pt x="135" y="87"/>
                      <a:pt x="14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219"/>
              <p:cNvSpPr/>
              <p:nvPr/>
            </p:nvSpPr>
            <p:spPr bwMode="auto">
              <a:xfrm>
                <a:off x="7089775" y="1812926"/>
                <a:ext cx="39688" cy="98425"/>
              </a:xfrm>
              <a:custGeom>
                <a:avLst/>
                <a:gdLst>
                  <a:gd name="T0" fmla="*/ 20 w 40"/>
                  <a:gd name="T1" fmla="*/ 97 h 97"/>
                  <a:gd name="T2" fmla="*/ 20 w 40"/>
                  <a:gd name="T3" fmla="*/ 89 h 97"/>
                  <a:gd name="T4" fmla="*/ 8 w 40"/>
                  <a:gd name="T5" fmla="*/ 85 h 97"/>
                  <a:gd name="T6" fmla="*/ 20 w 40"/>
                  <a:gd name="T7" fmla="*/ 65 h 97"/>
                  <a:gd name="T8" fmla="*/ 8 w 40"/>
                  <a:gd name="T9" fmla="*/ 57 h 97"/>
                  <a:gd name="T10" fmla="*/ 0 w 40"/>
                  <a:gd name="T11" fmla="*/ 13 h 97"/>
                  <a:gd name="T12" fmla="*/ 24 w 40"/>
                  <a:gd name="T13" fmla="*/ 1 h 97"/>
                  <a:gd name="T14" fmla="*/ 32 w 40"/>
                  <a:gd name="T15" fmla="*/ 45 h 97"/>
                  <a:gd name="T16" fmla="*/ 36 w 40"/>
                  <a:gd name="T17" fmla="*/ 73 h 97"/>
                  <a:gd name="T18" fmla="*/ 32 w 40"/>
                  <a:gd name="T19" fmla="*/ 85 h 97"/>
                  <a:gd name="T20" fmla="*/ 20 w 40"/>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97">
                    <a:moveTo>
                      <a:pt x="20" y="97"/>
                    </a:moveTo>
                    <a:cubicBezTo>
                      <a:pt x="15" y="96"/>
                      <a:pt x="16" y="89"/>
                      <a:pt x="20" y="89"/>
                    </a:cubicBezTo>
                    <a:cubicBezTo>
                      <a:pt x="19" y="84"/>
                      <a:pt x="13" y="86"/>
                      <a:pt x="8" y="85"/>
                    </a:cubicBezTo>
                    <a:cubicBezTo>
                      <a:pt x="12" y="78"/>
                      <a:pt x="18" y="73"/>
                      <a:pt x="20" y="65"/>
                    </a:cubicBezTo>
                    <a:cubicBezTo>
                      <a:pt x="17" y="61"/>
                      <a:pt x="13" y="59"/>
                      <a:pt x="8" y="57"/>
                    </a:cubicBezTo>
                    <a:cubicBezTo>
                      <a:pt x="17" y="40"/>
                      <a:pt x="13" y="29"/>
                      <a:pt x="0" y="13"/>
                    </a:cubicBezTo>
                    <a:cubicBezTo>
                      <a:pt x="3" y="0"/>
                      <a:pt x="23" y="6"/>
                      <a:pt x="24" y="1"/>
                    </a:cubicBezTo>
                    <a:cubicBezTo>
                      <a:pt x="28" y="14"/>
                      <a:pt x="18" y="35"/>
                      <a:pt x="32" y="45"/>
                    </a:cubicBezTo>
                    <a:cubicBezTo>
                      <a:pt x="14" y="54"/>
                      <a:pt x="40" y="55"/>
                      <a:pt x="36" y="73"/>
                    </a:cubicBezTo>
                    <a:cubicBezTo>
                      <a:pt x="23" y="66"/>
                      <a:pt x="18" y="89"/>
                      <a:pt x="32" y="85"/>
                    </a:cubicBezTo>
                    <a:cubicBezTo>
                      <a:pt x="32" y="93"/>
                      <a:pt x="19" y="88"/>
                      <a:pt x="20"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3" name="椭圆 2"/>
            <p:cNvSpPr/>
            <p:nvPr/>
          </p:nvSpPr>
          <p:spPr>
            <a:xfrm>
              <a:off x="5539" y="3751"/>
              <a:ext cx="1170" cy="117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latin typeface="汉仪正圆-55W" panose="00020600040101010101" charset="-122"/>
                  <a:ea typeface="汉仪正圆-55W" panose="00020600040101010101" charset="-122"/>
                </a:rPr>
                <a:t>01</a:t>
              </a:r>
              <a:endParaRPr lang="en-US" altLang="zh-CN" b="1">
                <a:latin typeface="汉仪正圆-55W" panose="00020600040101010101" charset="-122"/>
                <a:ea typeface="汉仪正圆-55W" panose="00020600040101010101" charset="-122"/>
              </a:endParaRPr>
            </a:p>
          </p:txBody>
        </p:sp>
        <p:sp>
          <p:nvSpPr>
            <p:cNvPr id="4" name="文本框 3"/>
            <p:cNvSpPr txBox="1"/>
            <p:nvPr/>
          </p:nvSpPr>
          <p:spPr>
            <a:xfrm>
              <a:off x="3140" y="5233"/>
              <a:ext cx="2670" cy="580"/>
            </a:xfrm>
            <a:prstGeom prst="rect">
              <a:avLst/>
            </a:prstGeom>
            <a:noFill/>
          </p:spPr>
          <p:txBody>
            <a:bodyPr wrap="square" rtlCol="0">
              <a:spAutoFit/>
            </a:bodyPr>
            <a:p>
              <a:pPr algn="ctr"/>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5" name="文本框 4"/>
            <p:cNvSpPr txBox="1"/>
            <p:nvPr/>
          </p:nvSpPr>
          <p:spPr>
            <a:xfrm>
              <a:off x="2307" y="5877"/>
              <a:ext cx="4336" cy="1888"/>
            </a:xfrm>
            <a:prstGeom prst="rect">
              <a:avLst/>
            </a:prstGeom>
            <a:noFill/>
          </p:spPr>
          <p:txBody>
            <a:bodyPr wrap="square" rtlCol="0" anchor="t">
              <a:spAutoFit/>
            </a:bodyPr>
            <a:p>
              <a:pPr algn="ct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a:t>
              </a:r>
              <a:endParaRPr lang="zh-CN" altLang="en-US"/>
            </a:p>
          </p:txBody>
        </p:sp>
      </p:grpSp>
      <p:grpSp>
        <p:nvGrpSpPr>
          <p:cNvPr id="8" name="组合 7"/>
          <p:cNvGrpSpPr/>
          <p:nvPr/>
        </p:nvGrpSpPr>
        <p:grpSpPr>
          <a:xfrm>
            <a:off x="4411345" y="2338705"/>
            <a:ext cx="3362960" cy="3431540"/>
            <a:chOff x="1827" y="3702"/>
            <a:chExt cx="5296" cy="5404"/>
          </a:xfrm>
        </p:grpSpPr>
        <p:grpSp>
          <p:nvGrpSpPr>
            <p:cNvPr id="9" name="组合 8"/>
            <p:cNvGrpSpPr/>
            <p:nvPr/>
          </p:nvGrpSpPr>
          <p:grpSpPr>
            <a:xfrm>
              <a:off x="1827" y="3702"/>
              <a:ext cx="5296" cy="5404"/>
              <a:chOff x="6996113" y="1100138"/>
              <a:chExt cx="1400175" cy="1428751"/>
            </a:xfrm>
            <a:solidFill>
              <a:schemeClr val="tx1">
                <a:lumMod val="85000"/>
                <a:lumOff val="15000"/>
              </a:schemeClr>
            </a:solidFill>
          </p:grpSpPr>
          <p:sp>
            <p:nvSpPr>
              <p:cNvPr id="10" name="Freeform 149"/>
              <p:cNvSpPr/>
              <p:nvPr/>
            </p:nvSpPr>
            <p:spPr bwMode="auto">
              <a:xfrm>
                <a:off x="7712075" y="1104901"/>
                <a:ext cx="60325" cy="38100"/>
              </a:xfrm>
              <a:custGeom>
                <a:avLst/>
                <a:gdLst>
                  <a:gd name="T0" fmla="*/ 11 w 61"/>
                  <a:gd name="T1" fmla="*/ 16 h 37"/>
                  <a:gd name="T2" fmla="*/ 7 w 61"/>
                  <a:gd name="T3" fmla="*/ 4 h 37"/>
                  <a:gd name="T4" fmla="*/ 35 w 61"/>
                  <a:gd name="T5" fmla="*/ 0 h 37"/>
                  <a:gd name="T6" fmla="*/ 15 w 61"/>
                  <a:gd name="T7" fmla="*/ 24 h 37"/>
                  <a:gd name="T8" fmla="*/ 47 w 61"/>
                  <a:gd name="T9" fmla="*/ 24 h 37"/>
                  <a:gd name="T10" fmla="*/ 11 w 61"/>
                  <a:gd name="T11" fmla="*/ 32 h 37"/>
                  <a:gd name="T12" fmla="*/ 7 w 61"/>
                  <a:gd name="T13" fmla="*/ 24 h 37"/>
                  <a:gd name="T14" fmla="*/ 11 w 61"/>
                  <a:gd name="T15" fmla="*/ 16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7">
                    <a:moveTo>
                      <a:pt x="11" y="16"/>
                    </a:moveTo>
                    <a:cubicBezTo>
                      <a:pt x="25" y="12"/>
                      <a:pt x="0" y="15"/>
                      <a:pt x="7" y="4"/>
                    </a:cubicBezTo>
                    <a:cubicBezTo>
                      <a:pt x="15" y="2"/>
                      <a:pt x="33" y="9"/>
                      <a:pt x="35" y="0"/>
                    </a:cubicBezTo>
                    <a:cubicBezTo>
                      <a:pt x="50" y="14"/>
                      <a:pt x="24" y="21"/>
                      <a:pt x="15" y="24"/>
                    </a:cubicBezTo>
                    <a:cubicBezTo>
                      <a:pt x="17" y="23"/>
                      <a:pt x="42" y="31"/>
                      <a:pt x="47" y="24"/>
                    </a:cubicBezTo>
                    <a:cubicBezTo>
                      <a:pt x="61" y="37"/>
                      <a:pt x="22" y="31"/>
                      <a:pt x="11" y="32"/>
                    </a:cubicBezTo>
                    <a:cubicBezTo>
                      <a:pt x="12" y="27"/>
                      <a:pt x="10" y="25"/>
                      <a:pt x="7" y="24"/>
                    </a:cubicBezTo>
                    <a:cubicBezTo>
                      <a:pt x="6" y="19"/>
                      <a:pt x="8" y="17"/>
                      <a:pt x="1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150"/>
              <p:cNvSpPr/>
              <p:nvPr/>
            </p:nvSpPr>
            <p:spPr bwMode="auto">
              <a:xfrm>
                <a:off x="7758113" y="1104901"/>
                <a:ext cx="60325" cy="44450"/>
              </a:xfrm>
              <a:custGeom>
                <a:avLst/>
                <a:gdLst>
                  <a:gd name="T0" fmla="*/ 0 w 60"/>
                  <a:gd name="T1" fmla="*/ 0 h 44"/>
                  <a:gd name="T2" fmla="*/ 8 w 60"/>
                  <a:gd name="T3" fmla="*/ 16 h 44"/>
                  <a:gd name="T4" fmla="*/ 40 w 60"/>
                  <a:gd name="T5" fmla="*/ 8 h 44"/>
                  <a:gd name="T6" fmla="*/ 60 w 60"/>
                  <a:gd name="T7" fmla="*/ 40 h 44"/>
                  <a:gd name="T8" fmla="*/ 28 w 60"/>
                  <a:gd name="T9" fmla="*/ 44 h 44"/>
                  <a:gd name="T10" fmla="*/ 40 w 60"/>
                  <a:gd name="T11" fmla="*/ 28 h 44"/>
                  <a:gd name="T12" fmla="*/ 0 w 60"/>
                  <a:gd name="T13" fmla="*/ 20 h 44"/>
                  <a:gd name="T14" fmla="*/ 0 w 60"/>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44">
                    <a:moveTo>
                      <a:pt x="0" y="0"/>
                    </a:moveTo>
                    <a:cubicBezTo>
                      <a:pt x="7" y="1"/>
                      <a:pt x="9" y="7"/>
                      <a:pt x="8" y="16"/>
                    </a:cubicBezTo>
                    <a:cubicBezTo>
                      <a:pt x="14" y="2"/>
                      <a:pt x="24" y="4"/>
                      <a:pt x="40" y="8"/>
                    </a:cubicBezTo>
                    <a:cubicBezTo>
                      <a:pt x="36" y="30"/>
                      <a:pt x="56" y="27"/>
                      <a:pt x="60" y="40"/>
                    </a:cubicBezTo>
                    <a:cubicBezTo>
                      <a:pt x="41" y="33"/>
                      <a:pt x="45" y="42"/>
                      <a:pt x="28" y="44"/>
                    </a:cubicBezTo>
                    <a:cubicBezTo>
                      <a:pt x="32" y="39"/>
                      <a:pt x="39" y="36"/>
                      <a:pt x="40" y="28"/>
                    </a:cubicBezTo>
                    <a:cubicBezTo>
                      <a:pt x="35" y="17"/>
                      <a:pt x="15" y="21"/>
                      <a:pt x="0" y="20"/>
                    </a:cubicBezTo>
                    <a:cubicBezTo>
                      <a:pt x="0" y="13"/>
                      <a:pt x="0" y="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151"/>
              <p:cNvSpPr/>
              <p:nvPr/>
            </p:nvSpPr>
            <p:spPr bwMode="auto">
              <a:xfrm>
                <a:off x="7673975" y="1109663"/>
                <a:ext cx="44450" cy="28575"/>
              </a:xfrm>
              <a:custGeom>
                <a:avLst/>
                <a:gdLst>
                  <a:gd name="T0" fmla="*/ 44 w 44"/>
                  <a:gd name="T1" fmla="*/ 8 h 28"/>
                  <a:gd name="T2" fmla="*/ 16 w 44"/>
                  <a:gd name="T3" fmla="*/ 16 h 28"/>
                  <a:gd name="T4" fmla="*/ 24 w 44"/>
                  <a:gd name="T5" fmla="*/ 28 h 28"/>
                  <a:gd name="T6" fmla="*/ 0 w 44"/>
                  <a:gd name="T7" fmla="*/ 0 h 28"/>
                  <a:gd name="T8" fmla="*/ 44 w 44"/>
                  <a:gd name="T9" fmla="*/ 8 h 28"/>
                </a:gdLst>
                <a:ahLst/>
                <a:cxnLst>
                  <a:cxn ang="0">
                    <a:pos x="T0" y="T1"/>
                  </a:cxn>
                  <a:cxn ang="0">
                    <a:pos x="T2" y="T3"/>
                  </a:cxn>
                  <a:cxn ang="0">
                    <a:pos x="T4" y="T5"/>
                  </a:cxn>
                  <a:cxn ang="0">
                    <a:pos x="T6" y="T7"/>
                  </a:cxn>
                  <a:cxn ang="0">
                    <a:pos x="T8" y="T9"/>
                  </a:cxn>
                </a:cxnLst>
                <a:rect l="0" t="0" r="r" b="b"/>
                <a:pathLst>
                  <a:path w="44" h="28">
                    <a:moveTo>
                      <a:pt x="44" y="8"/>
                    </a:moveTo>
                    <a:cubicBezTo>
                      <a:pt x="42" y="24"/>
                      <a:pt x="25" y="4"/>
                      <a:pt x="16" y="16"/>
                    </a:cubicBezTo>
                    <a:cubicBezTo>
                      <a:pt x="19" y="20"/>
                      <a:pt x="25" y="20"/>
                      <a:pt x="24" y="28"/>
                    </a:cubicBezTo>
                    <a:cubicBezTo>
                      <a:pt x="7" y="28"/>
                      <a:pt x="5" y="13"/>
                      <a:pt x="0" y="0"/>
                    </a:cubicBezTo>
                    <a:cubicBezTo>
                      <a:pt x="32" y="5"/>
                      <a:pt x="22" y="1"/>
                      <a:pt x="4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152"/>
              <p:cNvSpPr/>
              <p:nvPr/>
            </p:nvSpPr>
            <p:spPr bwMode="auto">
              <a:xfrm>
                <a:off x="7821613" y="1117601"/>
                <a:ext cx="69850" cy="30163"/>
              </a:xfrm>
              <a:custGeom>
                <a:avLst/>
                <a:gdLst>
                  <a:gd name="T0" fmla="*/ 6 w 70"/>
                  <a:gd name="T1" fmla="*/ 0 h 30"/>
                  <a:gd name="T2" fmla="*/ 70 w 70"/>
                  <a:gd name="T3" fmla="*/ 24 h 30"/>
                  <a:gd name="T4" fmla="*/ 2 w 70"/>
                  <a:gd name="T5" fmla="*/ 16 h 30"/>
                  <a:gd name="T6" fmla="*/ 6 w 70"/>
                  <a:gd name="T7" fmla="*/ 0 h 30"/>
                </a:gdLst>
                <a:ahLst/>
                <a:cxnLst>
                  <a:cxn ang="0">
                    <a:pos x="T0" y="T1"/>
                  </a:cxn>
                  <a:cxn ang="0">
                    <a:pos x="T2" y="T3"/>
                  </a:cxn>
                  <a:cxn ang="0">
                    <a:pos x="T4" y="T5"/>
                  </a:cxn>
                  <a:cxn ang="0">
                    <a:pos x="T6" y="T7"/>
                  </a:cxn>
                </a:cxnLst>
                <a:rect l="0" t="0" r="r" b="b"/>
                <a:pathLst>
                  <a:path w="70" h="30">
                    <a:moveTo>
                      <a:pt x="6" y="0"/>
                    </a:moveTo>
                    <a:cubicBezTo>
                      <a:pt x="26" y="7"/>
                      <a:pt x="56" y="3"/>
                      <a:pt x="70" y="24"/>
                    </a:cubicBezTo>
                    <a:cubicBezTo>
                      <a:pt x="44" y="30"/>
                      <a:pt x="40" y="10"/>
                      <a:pt x="2" y="16"/>
                    </a:cubicBezTo>
                    <a:cubicBezTo>
                      <a:pt x="0" y="8"/>
                      <a:pt x="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153"/>
              <p:cNvSpPr/>
              <p:nvPr/>
            </p:nvSpPr>
            <p:spPr bwMode="auto">
              <a:xfrm>
                <a:off x="7891463" y="1136651"/>
                <a:ext cx="20638" cy="17463"/>
              </a:xfrm>
              <a:custGeom>
                <a:avLst/>
                <a:gdLst>
                  <a:gd name="T0" fmla="*/ 20 w 20"/>
                  <a:gd name="T1" fmla="*/ 1 h 18"/>
                  <a:gd name="T2" fmla="*/ 20 w 20"/>
                  <a:gd name="T3" fmla="*/ 17 h 18"/>
                  <a:gd name="T4" fmla="*/ 4 w 20"/>
                  <a:gd name="T5" fmla="*/ 5 h 18"/>
                  <a:gd name="T6" fmla="*/ 20 w 20"/>
                  <a:gd name="T7" fmla="*/ 1 h 18"/>
                </a:gdLst>
                <a:ahLst/>
                <a:cxnLst>
                  <a:cxn ang="0">
                    <a:pos x="T0" y="T1"/>
                  </a:cxn>
                  <a:cxn ang="0">
                    <a:pos x="T2" y="T3"/>
                  </a:cxn>
                  <a:cxn ang="0">
                    <a:pos x="T4" y="T5"/>
                  </a:cxn>
                  <a:cxn ang="0">
                    <a:pos x="T6" y="T7"/>
                  </a:cxn>
                </a:cxnLst>
                <a:rect l="0" t="0" r="r" b="b"/>
                <a:pathLst>
                  <a:path w="20" h="18">
                    <a:moveTo>
                      <a:pt x="20" y="1"/>
                    </a:moveTo>
                    <a:cubicBezTo>
                      <a:pt x="20" y="6"/>
                      <a:pt x="20" y="12"/>
                      <a:pt x="20" y="17"/>
                    </a:cubicBezTo>
                    <a:cubicBezTo>
                      <a:pt x="17" y="11"/>
                      <a:pt x="0" y="18"/>
                      <a:pt x="4" y="5"/>
                    </a:cubicBezTo>
                    <a:cubicBezTo>
                      <a:pt x="11" y="6"/>
                      <a:pt x="12"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154"/>
              <p:cNvSpPr/>
              <p:nvPr/>
            </p:nvSpPr>
            <p:spPr bwMode="auto">
              <a:xfrm>
                <a:off x="7621588" y="1146176"/>
                <a:ext cx="20638" cy="20638"/>
              </a:xfrm>
              <a:custGeom>
                <a:avLst/>
                <a:gdLst>
                  <a:gd name="T0" fmla="*/ 20 w 20"/>
                  <a:gd name="T1" fmla="*/ 0 h 21"/>
                  <a:gd name="T2" fmla="*/ 8 w 20"/>
                  <a:gd name="T3" fmla="*/ 8 h 21"/>
                  <a:gd name="T4" fmla="*/ 20 w 20"/>
                  <a:gd name="T5" fmla="*/ 12 h 21"/>
                  <a:gd name="T6" fmla="*/ 0 w 20"/>
                  <a:gd name="T7" fmla="*/ 20 h 21"/>
                  <a:gd name="T8" fmla="*/ 20 w 20"/>
                  <a:gd name="T9" fmla="*/ 0 h 21"/>
                </a:gdLst>
                <a:ahLst/>
                <a:cxnLst>
                  <a:cxn ang="0">
                    <a:pos x="T0" y="T1"/>
                  </a:cxn>
                  <a:cxn ang="0">
                    <a:pos x="T2" y="T3"/>
                  </a:cxn>
                  <a:cxn ang="0">
                    <a:pos x="T4" y="T5"/>
                  </a:cxn>
                  <a:cxn ang="0">
                    <a:pos x="T6" y="T7"/>
                  </a:cxn>
                  <a:cxn ang="0">
                    <a:pos x="T8" y="T9"/>
                  </a:cxn>
                </a:cxnLst>
                <a:rect l="0" t="0" r="r" b="b"/>
                <a:pathLst>
                  <a:path w="20" h="21">
                    <a:moveTo>
                      <a:pt x="20" y="0"/>
                    </a:moveTo>
                    <a:cubicBezTo>
                      <a:pt x="18" y="5"/>
                      <a:pt x="15" y="8"/>
                      <a:pt x="8" y="8"/>
                    </a:cubicBezTo>
                    <a:cubicBezTo>
                      <a:pt x="9" y="13"/>
                      <a:pt x="15" y="11"/>
                      <a:pt x="20" y="12"/>
                    </a:cubicBezTo>
                    <a:cubicBezTo>
                      <a:pt x="17" y="18"/>
                      <a:pt x="10" y="21"/>
                      <a:pt x="0" y="20"/>
                    </a:cubicBezTo>
                    <a:cubicBezTo>
                      <a:pt x="1" y="7"/>
                      <a:pt x="7" y="1"/>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155"/>
              <p:cNvSpPr/>
              <p:nvPr/>
            </p:nvSpPr>
            <p:spPr bwMode="auto">
              <a:xfrm>
                <a:off x="7920038" y="1144588"/>
                <a:ext cx="39688" cy="31750"/>
              </a:xfrm>
              <a:custGeom>
                <a:avLst/>
                <a:gdLst>
                  <a:gd name="T0" fmla="*/ 40 w 40"/>
                  <a:gd name="T1" fmla="*/ 21 h 31"/>
                  <a:gd name="T2" fmla="*/ 0 w 40"/>
                  <a:gd name="T3" fmla="*/ 13 h 31"/>
                  <a:gd name="T4" fmla="*/ 40 w 40"/>
                  <a:gd name="T5" fmla="*/ 21 h 31"/>
                </a:gdLst>
                <a:ahLst/>
                <a:cxnLst>
                  <a:cxn ang="0">
                    <a:pos x="T0" y="T1"/>
                  </a:cxn>
                  <a:cxn ang="0">
                    <a:pos x="T2" y="T3"/>
                  </a:cxn>
                  <a:cxn ang="0">
                    <a:pos x="T4" y="T5"/>
                  </a:cxn>
                </a:cxnLst>
                <a:rect l="0" t="0" r="r" b="b"/>
                <a:pathLst>
                  <a:path w="40" h="31">
                    <a:moveTo>
                      <a:pt x="40" y="21"/>
                    </a:moveTo>
                    <a:cubicBezTo>
                      <a:pt x="29" y="31"/>
                      <a:pt x="16" y="11"/>
                      <a:pt x="0" y="13"/>
                    </a:cubicBezTo>
                    <a:cubicBezTo>
                      <a:pt x="15" y="0"/>
                      <a:pt x="31" y="8"/>
                      <a:pt x="4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156"/>
              <p:cNvSpPr/>
              <p:nvPr/>
            </p:nvSpPr>
            <p:spPr bwMode="auto">
              <a:xfrm>
                <a:off x="7537450" y="1152526"/>
                <a:ext cx="80963" cy="49213"/>
              </a:xfrm>
              <a:custGeom>
                <a:avLst/>
                <a:gdLst>
                  <a:gd name="T0" fmla="*/ 80 w 80"/>
                  <a:gd name="T1" fmla="*/ 10 h 49"/>
                  <a:gd name="T2" fmla="*/ 0 w 80"/>
                  <a:gd name="T3" fmla="*/ 14 h 49"/>
                  <a:gd name="T4" fmla="*/ 80 w 80"/>
                  <a:gd name="T5" fmla="*/ 10 h 49"/>
                </a:gdLst>
                <a:ahLst/>
                <a:cxnLst>
                  <a:cxn ang="0">
                    <a:pos x="T0" y="T1"/>
                  </a:cxn>
                  <a:cxn ang="0">
                    <a:pos x="T2" y="T3"/>
                  </a:cxn>
                  <a:cxn ang="0">
                    <a:pos x="T4" y="T5"/>
                  </a:cxn>
                </a:cxnLst>
                <a:rect l="0" t="0" r="r" b="b"/>
                <a:pathLst>
                  <a:path w="80" h="49">
                    <a:moveTo>
                      <a:pt x="80" y="10"/>
                    </a:moveTo>
                    <a:cubicBezTo>
                      <a:pt x="72" y="13"/>
                      <a:pt x="9" y="49"/>
                      <a:pt x="0" y="14"/>
                    </a:cubicBezTo>
                    <a:cubicBezTo>
                      <a:pt x="39" y="21"/>
                      <a:pt x="49" y="0"/>
                      <a:pt x="8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157"/>
              <p:cNvSpPr/>
              <p:nvPr/>
            </p:nvSpPr>
            <p:spPr bwMode="auto">
              <a:xfrm>
                <a:off x="7561263" y="1176338"/>
                <a:ext cx="109538" cy="42863"/>
              </a:xfrm>
              <a:custGeom>
                <a:avLst/>
                <a:gdLst>
                  <a:gd name="T0" fmla="*/ 108 w 108"/>
                  <a:gd name="T1" fmla="*/ 2 h 43"/>
                  <a:gd name="T2" fmla="*/ 28 w 108"/>
                  <a:gd name="T3" fmla="*/ 18 h 43"/>
                  <a:gd name="T4" fmla="*/ 32 w 108"/>
                  <a:gd name="T5" fmla="*/ 38 h 43"/>
                  <a:gd name="T6" fmla="*/ 16 w 108"/>
                  <a:gd name="T7" fmla="*/ 42 h 43"/>
                  <a:gd name="T8" fmla="*/ 0 w 108"/>
                  <a:gd name="T9" fmla="*/ 10 h 43"/>
                  <a:gd name="T10" fmla="*/ 108 w 108"/>
                  <a:gd name="T11" fmla="*/ 2 h 43"/>
                </a:gdLst>
                <a:ahLst/>
                <a:cxnLst>
                  <a:cxn ang="0">
                    <a:pos x="T0" y="T1"/>
                  </a:cxn>
                  <a:cxn ang="0">
                    <a:pos x="T2" y="T3"/>
                  </a:cxn>
                  <a:cxn ang="0">
                    <a:pos x="T4" y="T5"/>
                  </a:cxn>
                  <a:cxn ang="0">
                    <a:pos x="T6" y="T7"/>
                  </a:cxn>
                  <a:cxn ang="0">
                    <a:pos x="T8" y="T9"/>
                  </a:cxn>
                  <a:cxn ang="0">
                    <a:pos x="T10" y="T11"/>
                  </a:cxn>
                </a:cxnLst>
                <a:rect l="0" t="0" r="r" b="b"/>
                <a:pathLst>
                  <a:path w="108" h="43">
                    <a:moveTo>
                      <a:pt x="108" y="2"/>
                    </a:moveTo>
                    <a:cubicBezTo>
                      <a:pt x="88" y="14"/>
                      <a:pt x="51" y="9"/>
                      <a:pt x="28" y="18"/>
                    </a:cubicBezTo>
                    <a:cubicBezTo>
                      <a:pt x="25" y="29"/>
                      <a:pt x="34" y="28"/>
                      <a:pt x="32" y="38"/>
                    </a:cubicBezTo>
                    <a:cubicBezTo>
                      <a:pt x="25" y="37"/>
                      <a:pt x="24" y="43"/>
                      <a:pt x="16" y="42"/>
                    </a:cubicBezTo>
                    <a:cubicBezTo>
                      <a:pt x="29" y="10"/>
                      <a:pt x="0" y="37"/>
                      <a:pt x="0" y="10"/>
                    </a:cubicBezTo>
                    <a:cubicBezTo>
                      <a:pt x="42" y="3"/>
                      <a:pt x="56" y="0"/>
                      <a:pt x="10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158"/>
              <p:cNvSpPr/>
              <p:nvPr/>
            </p:nvSpPr>
            <p:spPr bwMode="auto">
              <a:xfrm>
                <a:off x="7494588" y="1174751"/>
                <a:ext cx="22225" cy="23813"/>
              </a:xfrm>
              <a:custGeom>
                <a:avLst/>
                <a:gdLst>
                  <a:gd name="T0" fmla="*/ 2 w 22"/>
                  <a:gd name="T1" fmla="*/ 3 h 23"/>
                  <a:gd name="T2" fmla="*/ 22 w 22"/>
                  <a:gd name="T3" fmla="*/ 7 h 23"/>
                  <a:gd name="T4" fmla="*/ 6 w 22"/>
                  <a:gd name="T5" fmla="*/ 23 h 23"/>
                  <a:gd name="T6" fmla="*/ 2 w 22"/>
                  <a:gd name="T7" fmla="*/ 3 h 23"/>
                </a:gdLst>
                <a:ahLst/>
                <a:cxnLst>
                  <a:cxn ang="0">
                    <a:pos x="T0" y="T1"/>
                  </a:cxn>
                  <a:cxn ang="0">
                    <a:pos x="T2" y="T3"/>
                  </a:cxn>
                  <a:cxn ang="0">
                    <a:pos x="T4" y="T5"/>
                  </a:cxn>
                  <a:cxn ang="0">
                    <a:pos x="T6" y="T7"/>
                  </a:cxn>
                </a:cxnLst>
                <a:rect l="0" t="0" r="r" b="b"/>
                <a:pathLst>
                  <a:path w="22" h="23">
                    <a:moveTo>
                      <a:pt x="2" y="3"/>
                    </a:moveTo>
                    <a:cubicBezTo>
                      <a:pt x="13" y="0"/>
                      <a:pt x="12" y="9"/>
                      <a:pt x="22" y="7"/>
                    </a:cubicBezTo>
                    <a:cubicBezTo>
                      <a:pt x="22" y="17"/>
                      <a:pt x="16" y="23"/>
                      <a:pt x="6" y="23"/>
                    </a:cubicBezTo>
                    <a:cubicBezTo>
                      <a:pt x="9" y="12"/>
                      <a:pt x="0" y="1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159"/>
              <p:cNvSpPr/>
              <p:nvPr/>
            </p:nvSpPr>
            <p:spPr bwMode="auto">
              <a:xfrm>
                <a:off x="8012113" y="1185863"/>
                <a:ext cx="44450" cy="34925"/>
              </a:xfrm>
              <a:custGeom>
                <a:avLst/>
                <a:gdLst>
                  <a:gd name="T0" fmla="*/ 4 w 44"/>
                  <a:gd name="T1" fmla="*/ 0 h 34"/>
                  <a:gd name="T2" fmla="*/ 44 w 44"/>
                  <a:gd name="T3" fmla="*/ 20 h 34"/>
                  <a:gd name="T4" fmla="*/ 44 w 44"/>
                  <a:gd name="T5" fmla="*/ 28 h 34"/>
                  <a:gd name="T6" fmla="*/ 0 w 44"/>
                  <a:gd name="T7" fmla="*/ 12 h 34"/>
                  <a:gd name="T8" fmla="*/ 4 w 44"/>
                  <a:gd name="T9" fmla="*/ 0 h 34"/>
                </a:gdLst>
                <a:ahLst/>
                <a:cxnLst>
                  <a:cxn ang="0">
                    <a:pos x="T0" y="T1"/>
                  </a:cxn>
                  <a:cxn ang="0">
                    <a:pos x="T2" y="T3"/>
                  </a:cxn>
                  <a:cxn ang="0">
                    <a:pos x="T4" y="T5"/>
                  </a:cxn>
                  <a:cxn ang="0">
                    <a:pos x="T6" y="T7"/>
                  </a:cxn>
                  <a:cxn ang="0">
                    <a:pos x="T8" y="T9"/>
                  </a:cxn>
                </a:cxnLst>
                <a:rect l="0" t="0" r="r" b="b"/>
                <a:pathLst>
                  <a:path w="44" h="34">
                    <a:moveTo>
                      <a:pt x="4" y="0"/>
                    </a:moveTo>
                    <a:cubicBezTo>
                      <a:pt x="20" y="4"/>
                      <a:pt x="31" y="13"/>
                      <a:pt x="44" y="20"/>
                    </a:cubicBezTo>
                    <a:cubicBezTo>
                      <a:pt x="42" y="24"/>
                      <a:pt x="39" y="27"/>
                      <a:pt x="44" y="28"/>
                    </a:cubicBezTo>
                    <a:cubicBezTo>
                      <a:pt x="29" y="34"/>
                      <a:pt x="25" y="13"/>
                      <a:pt x="0" y="12"/>
                    </a:cubicBezTo>
                    <a:cubicBezTo>
                      <a:pt x="2" y="9"/>
                      <a:pt x="4" y="6"/>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160"/>
              <p:cNvSpPr/>
              <p:nvPr/>
            </p:nvSpPr>
            <p:spPr bwMode="auto">
              <a:xfrm>
                <a:off x="7310438" y="1243013"/>
                <a:ext cx="69850" cy="47625"/>
              </a:xfrm>
              <a:custGeom>
                <a:avLst/>
                <a:gdLst>
                  <a:gd name="T0" fmla="*/ 28 w 68"/>
                  <a:gd name="T1" fmla="*/ 20 h 48"/>
                  <a:gd name="T2" fmla="*/ 24 w 68"/>
                  <a:gd name="T3" fmla="*/ 28 h 48"/>
                  <a:gd name="T4" fmla="*/ 44 w 68"/>
                  <a:gd name="T5" fmla="*/ 28 h 48"/>
                  <a:gd name="T6" fmla="*/ 40 w 68"/>
                  <a:gd name="T7" fmla="*/ 0 h 48"/>
                  <a:gd name="T8" fmla="*/ 68 w 68"/>
                  <a:gd name="T9" fmla="*/ 12 h 48"/>
                  <a:gd name="T10" fmla="*/ 8 w 68"/>
                  <a:gd name="T11" fmla="*/ 48 h 48"/>
                  <a:gd name="T12" fmla="*/ 0 w 68"/>
                  <a:gd name="T13" fmla="*/ 32 h 48"/>
                  <a:gd name="T14" fmla="*/ 28 w 68"/>
                  <a:gd name="T15" fmla="*/ 2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48">
                    <a:moveTo>
                      <a:pt x="28" y="20"/>
                    </a:moveTo>
                    <a:cubicBezTo>
                      <a:pt x="27" y="23"/>
                      <a:pt x="24" y="24"/>
                      <a:pt x="24" y="28"/>
                    </a:cubicBezTo>
                    <a:cubicBezTo>
                      <a:pt x="37" y="30"/>
                      <a:pt x="36" y="20"/>
                      <a:pt x="44" y="28"/>
                    </a:cubicBezTo>
                    <a:cubicBezTo>
                      <a:pt x="46" y="15"/>
                      <a:pt x="37" y="14"/>
                      <a:pt x="40" y="0"/>
                    </a:cubicBezTo>
                    <a:cubicBezTo>
                      <a:pt x="52" y="8"/>
                      <a:pt x="56" y="12"/>
                      <a:pt x="68" y="12"/>
                    </a:cubicBezTo>
                    <a:cubicBezTo>
                      <a:pt x="55" y="31"/>
                      <a:pt x="27" y="35"/>
                      <a:pt x="8" y="48"/>
                    </a:cubicBezTo>
                    <a:cubicBezTo>
                      <a:pt x="10" y="38"/>
                      <a:pt x="15" y="32"/>
                      <a:pt x="0" y="32"/>
                    </a:cubicBezTo>
                    <a:cubicBezTo>
                      <a:pt x="6" y="25"/>
                      <a:pt x="11" y="17"/>
                      <a:pt x="2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161"/>
              <p:cNvSpPr/>
              <p:nvPr/>
            </p:nvSpPr>
            <p:spPr bwMode="auto">
              <a:xfrm>
                <a:off x="7366000" y="1265238"/>
                <a:ext cx="33338" cy="26988"/>
              </a:xfrm>
              <a:custGeom>
                <a:avLst/>
                <a:gdLst>
                  <a:gd name="T0" fmla="*/ 29 w 32"/>
                  <a:gd name="T1" fmla="*/ 5 h 26"/>
                  <a:gd name="T2" fmla="*/ 21 w 32"/>
                  <a:gd name="T3" fmla="*/ 25 h 26"/>
                  <a:gd name="T4" fmla="*/ 29 w 32"/>
                  <a:gd name="T5" fmla="*/ 5 h 26"/>
                </a:gdLst>
                <a:ahLst/>
                <a:cxnLst>
                  <a:cxn ang="0">
                    <a:pos x="T0" y="T1"/>
                  </a:cxn>
                  <a:cxn ang="0">
                    <a:pos x="T2" y="T3"/>
                  </a:cxn>
                  <a:cxn ang="0">
                    <a:pos x="T4" y="T5"/>
                  </a:cxn>
                </a:cxnLst>
                <a:rect l="0" t="0" r="r" b="b"/>
                <a:pathLst>
                  <a:path w="32" h="26">
                    <a:moveTo>
                      <a:pt x="29" y="5"/>
                    </a:moveTo>
                    <a:cubicBezTo>
                      <a:pt x="32" y="17"/>
                      <a:pt x="15" y="10"/>
                      <a:pt x="21" y="25"/>
                    </a:cubicBezTo>
                    <a:cubicBezTo>
                      <a:pt x="0" y="26"/>
                      <a:pt x="12" y="0"/>
                      <a:pt x="2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162"/>
              <p:cNvSpPr/>
              <p:nvPr/>
            </p:nvSpPr>
            <p:spPr bwMode="auto">
              <a:xfrm>
                <a:off x="7267575" y="1298576"/>
                <a:ext cx="53975" cy="39688"/>
              </a:xfrm>
              <a:custGeom>
                <a:avLst/>
                <a:gdLst>
                  <a:gd name="T0" fmla="*/ 8 w 55"/>
                  <a:gd name="T1" fmla="*/ 24 h 40"/>
                  <a:gd name="T2" fmla="*/ 32 w 55"/>
                  <a:gd name="T3" fmla="*/ 4 h 40"/>
                  <a:gd name="T4" fmla="*/ 48 w 55"/>
                  <a:gd name="T5" fmla="*/ 0 h 40"/>
                  <a:gd name="T6" fmla="*/ 12 w 55"/>
                  <a:gd name="T7" fmla="*/ 40 h 40"/>
                  <a:gd name="T8" fmla="*/ 8 w 55"/>
                  <a:gd name="T9" fmla="*/ 24 h 40"/>
                </a:gdLst>
                <a:ahLst/>
                <a:cxnLst>
                  <a:cxn ang="0">
                    <a:pos x="T0" y="T1"/>
                  </a:cxn>
                  <a:cxn ang="0">
                    <a:pos x="T2" y="T3"/>
                  </a:cxn>
                  <a:cxn ang="0">
                    <a:pos x="T4" y="T5"/>
                  </a:cxn>
                  <a:cxn ang="0">
                    <a:pos x="T6" y="T7"/>
                  </a:cxn>
                  <a:cxn ang="0">
                    <a:pos x="T8" y="T9"/>
                  </a:cxn>
                </a:cxnLst>
                <a:rect l="0" t="0" r="r" b="b"/>
                <a:pathLst>
                  <a:path w="55" h="40">
                    <a:moveTo>
                      <a:pt x="8" y="24"/>
                    </a:moveTo>
                    <a:cubicBezTo>
                      <a:pt x="28" y="29"/>
                      <a:pt x="27" y="14"/>
                      <a:pt x="32" y="4"/>
                    </a:cubicBezTo>
                    <a:cubicBezTo>
                      <a:pt x="38" y="4"/>
                      <a:pt x="47" y="6"/>
                      <a:pt x="48" y="0"/>
                    </a:cubicBezTo>
                    <a:cubicBezTo>
                      <a:pt x="55" y="16"/>
                      <a:pt x="18" y="23"/>
                      <a:pt x="12" y="40"/>
                    </a:cubicBezTo>
                    <a:cubicBezTo>
                      <a:pt x="0" y="37"/>
                      <a:pt x="8" y="34"/>
                      <a:pt x="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163"/>
              <p:cNvSpPr/>
              <p:nvPr/>
            </p:nvSpPr>
            <p:spPr bwMode="auto">
              <a:xfrm>
                <a:off x="7315200" y="1295401"/>
                <a:ext cx="44450" cy="46038"/>
              </a:xfrm>
              <a:custGeom>
                <a:avLst/>
                <a:gdLst>
                  <a:gd name="T0" fmla="*/ 28 w 44"/>
                  <a:gd name="T1" fmla="*/ 19 h 45"/>
                  <a:gd name="T2" fmla="*/ 28 w 44"/>
                  <a:gd name="T3" fmla="*/ 3 h 45"/>
                  <a:gd name="T4" fmla="*/ 40 w 44"/>
                  <a:gd name="T5" fmla="*/ 3 h 45"/>
                  <a:gd name="T6" fmla="*/ 44 w 44"/>
                  <a:gd name="T7" fmla="*/ 11 h 45"/>
                  <a:gd name="T8" fmla="*/ 16 w 44"/>
                  <a:gd name="T9" fmla="*/ 35 h 45"/>
                  <a:gd name="T10" fmla="*/ 0 w 44"/>
                  <a:gd name="T11" fmla="*/ 35 h 45"/>
                  <a:gd name="T12" fmla="*/ 28 w 44"/>
                  <a:gd name="T13" fmla="*/ 19 h 45"/>
                </a:gdLst>
                <a:ahLst/>
                <a:cxnLst>
                  <a:cxn ang="0">
                    <a:pos x="T0" y="T1"/>
                  </a:cxn>
                  <a:cxn ang="0">
                    <a:pos x="T2" y="T3"/>
                  </a:cxn>
                  <a:cxn ang="0">
                    <a:pos x="T4" y="T5"/>
                  </a:cxn>
                  <a:cxn ang="0">
                    <a:pos x="T6" y="T7"/>
                  </a:cxn>
                  <a:cxn ang="0">
                    <a:pos x="T8" y="T9"/>
                  </a:cxn>
                  <a:cxn ang="0">
                    <a:pos x="T10" y="T11"/>
                  </a:cxn>
                  <a:cxn ang="0">
                    <a:pos x="T12" y="T13"/>
                  </a:cxn>
                </a:cxnLst>
                <a:rect l="0" t="0" r="r" b="b"/>
                <a:pathLst>
                  <a:path w="44" h="45">
                    <a:moveTo>
                      <a:pt x="28" y="19"/>
                    </a:moveTo>
                    <a:cubicBezTo>
                      <a:pt x="39" y="15"/>
                      <a:pt x="16" y="10"/>
                      <a:pt x="28" y="3"/>
                    </a:cubicBezTo>
                    <a:cubicBezTo>
                      <a:pt x="32" y="3"/>
                      <a:pt x="36" y="3"/>
                      <a:pt x="40" y="3"/>
                    </a:cubicBezTo>
                    <a:cubicBezTo>
                      <a:pt x="39" y="8"/>
                      <a:pt x="41" y="10"/>
                      <a:pt x="44" y="11"/>
                    </a:cubicBezTo>
                    <a:cubicBezTo>
                      <a:pt x="40" y="31"/>
                      <a:pt x="7" y="18"/>
                      <a:pt x="16" y="35"/>
                    </a:cubicBezTo>
                    <a:cubicBezTo>
                      <a:pt x="15" y="45"/>
                      <a:pt x="2" y="36"/>
                      <a:pt x="0" y="35"/>
                    </a:cubicBezTo>
                    <a:cubicBezTo>
                      <a:pt x="2" y="23"/>
                      <a:pt x="19" y="0"/>
                      <a:pt x="2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164"/>
              <p:cNvSpPr/>
              <p:nvPr/>
            </p:nvSpPr>
            <p:spPr bwMode="auto">
              <a:xfrm>
                <a:off x="8158163" y="1298576"/>
                <a:ext cx="149225" cy="180975"/>
              </a:xfrm>
              <a:custGeom>
                <a:avLst/>
                <a:gdLst>
                  <a:gd name="T0" fmla="*/ 80 w 148"/>
                  <a:gd name="T1" fmla="*/ 88 h 180"/>
                  <a:gd name="T2" fmla="*/ 112 w 148"/>
                  <a:gd name="T3" fmla="*/ 120 h 180"/>
                  <a:gd name="T4" fmla="*/ 148 w 148"/>
                  <a:gd name="T5" fmla="*/ 180 h 180"/>
                  <a:gd name="T6" fmla="*/ 132 w 148"/>
                  <a:gd name="T7" fmla="*/ 180 h 180"/>
                  <a:gd name="T8" fmla="*/ 104 w 148"/>
                  <a:gd name="T9" fmla="*/ 136 h 180"/>
                  <a:gd name="T10" fmla="*/ 116 w 148"/>
                  <a:gd name="T11" fmla="*/ 136 h 180"/>
                  <a:gd name="T12" fmla="*/ 104 w 148"/>
                  <a:gd name="T13" fmla="*/ 116 h 180"/>
                  <a:gd name="T14" fmla="*/ 0 w 148"/>
                  <a:gd name="T15" fmla="*/ 48 h 180"/>
                  <a:gd name="T16" fmla="*/ 0 w 148"/>
                  <a:gd name="T17" fmla="*/ 0 h 180"/>
                  <a:gd name="T18" fmla="*/ 72 w 148"/>
                  <a:gd name="T19" fmla="*/ 80 h 180"/>
                  <a:gd name="T20" fmla="*/ 96 w 148"/>
                  <a:gd name="T21" fmla="*/ 80 h 180"/>
                  <a:gd name="T22" fmla="*/ 80 w 148"/>
                  <a:gd name="T23" fmla="*/ 8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180">
                    <a:moveTo>
                      <a:pt x="80" y="88"/>
                    </a:moveTo>
                    <a:cubicBezTo>
                      <a:pt x="94" y="87"/>
                      <a:pt x="105" y="103"/>
                      <a:pt x="112" y="120"/>
                    </a:cubicBezTo>
                    <a:cubicBezTo>
                      <a:pt x="128" y="116"/>
                      <a:pt x="143" y="143"/>
                      <a:pt x="148" y="180"/>
                    </a:cubicBezTo>
                    <a:cubicBezTo>
                      <a:pt x="143" y="180"/>
                      <a:pt x="137" y="180"/>
                      <a:pt x="132" y="180"/>
                    </a:cubicBezTo>
                    <a:cubicBezTo>
                      <a:pt x="124" y="164"/>
                      <a:pt x="119" y="145"/>
                      <a:pt x="104" y="136"/>
                    </a:cubicBezTo>
                    <a:cubicBezTo>
                      <a:pt x="107" y="129"/>
                      <a:pt x="111" y="135"/>
                      <a:pt x="116" y="136"/>
                    </a:cubicBezTo>
                    <a:cubicBezTo>
                      <a:pt x="119" y="122"/>
                      <a:pt x="88" y="132"/>
                      <a:pt x="104" y="116"/>
                    </a:cubicBezTo>
                    <a:cubicBezTo>
                      <a:pt x="70" y="108"/>
                      <a:pt x="54" y="49"/>
                      <a:pt x="0" y="48"/>
                    </a:cubicBezTo>
                    <a:cubicBezTo>
                      <a:pt x="2" y="27"/>
                      <a:pt x="11" y="14"/>
                      <a:pt x="0" y="0"/>
                    </a:cubicBezTo>
                    <a:cubicBezTo>
                      <a:pt x="43" y="7"/>
                      <a:pt x="73" y="42"/>
                      <a:pt x="72" y="80"/>
                    </a:cubicBezTo>
                    <a:cubicBezTo>
                      <a:pt x="78" y="68"/>
                      <a:pt x="87" y="75"/>
                      <a:pt x="96" y="80"/>
                    </a:cubicBezTo>
                    <a:cubicBezTo>
                      <a:pt x="93" y="85"/>
                      <a:pt x="87" y="87"/>
                      <a:pt x="80"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165"/>
              <p:cNvSpPr/>
              <p:nvPr/>
            </p:nvSpPr>
            <p:spPr bwMode="auto">
              <a:xfrm>
                <a:off x="8129588" y="1350963"/>
                <a:ext cx="28575" cy="30163"/>
              </a:xfrm>
              <a:custGeom>
                <a:avLst/>
                <a:gdLst>
                  <a:gd name="T0" fmla="*/ 12 w 29"/>
                  <a:gd name="T1" fmla="*/ 0 h 30"/>
                  <a:gd name="T2" fmla="*/ 20 w 29"/>
                  <a:gd name="T3" fmla="*/ 24 h 30"/>
                  <a:gd name="T4" fmla="*/ 12 w 29"/>
                  <a:gd name="T5" fmla="*/ 0 h 30"/>
                </a:gdLst>
                <a:ahLst/>
                <a:cxnLst>
                  <a:cxn ang="0">
                    <a:pos x="T0" y="T1"/>
                  </a:cxn>
                  <a:cxn ang="0">
                    <a:pos x="T2" y="T3"/>
                  </a:cxn>
                  <a:cxn ang="0">
                    <a:pos x="T4" y="T5"/>
                  </a:cxn>
                </a:cxnLst>
                <a:rect l="0" t="0" r="r" b="b"/>
                <a:pathLst>
                  <a:path w="29" h="30">
                    <a:moveTo>
                      <a:pt x="12" y="0"/>
                    </a:moveTo>
                    <a:cubicBezTo>
                      <a:pt x="21" y="2"/>
                      <a:pt x="29" y="15"/>
                      <a:pt x="20" y="24"/>
                    </a:cubicBezTo>
                    <a:cubicBezTo>
                      <a:pt x="0" y="30"/>
                      <a:pt x="0" y="3"/>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166"/>
              <p:cNvSpPr/>
              <p:nvPr/>
            </p:nvSpPr>
            <p:spPr bwMode="auto">
              <a:xfrm>
                <a:off x="7216775" y="1374776"/>
                <a:ext cx="33338" cy="15875"/>
              </a:xfrm>
              <a:custGeom>
                <a:avLst/>
                <a:gdLst>
                  <a:gd name="T0" fmla="*/ 13 w 33"/>
                  <a:gd name="T1" fmla="*/ 0 h 16"/>
                  <a:gd name="T2" fmla="*/ 21 w 33"/>
                  <a:gd name="T3" fmla="*/ 0 h 16"/>
                  <a:gd name="T4" fmla="*/ 5 w 33"/>
                  <a:gd name="T5" fmla="*/ 16 h 16"/>
                  <a:gd name="T6" fmla="*/ 13 w 33"/>
                  <a:gd name="T7" fmla="*/ 0 h 16"/>
                </a:gdLst>
                <a:ahLst/>
                <a:cxnLst>
                  <a:cxn ang="0">
                    <a:pos x="T0" y="T1"/>
                  </a:cxn>
                  <a:cxn ang="0">
                    <a:pos x="T2" y="T3"/>
                  </a:cxn>
                  <a:cxn ang="0">
                    <a:pos x="T4" y="T5"/>
                  </a:cxn>
                  <a:cxn ang="0">
                    <a:pos x="T6" y="T7"/>
                  </a:cxn>
                </a:cxnLst>
                <a:rect l="0" t="0" r="r" b="b"/>
                <a:pathLst>
                  <a:path w="33" h="16">
                    <a:moveTo>
                      <a:pt x="13" y="0"/>
                    </a:moveTo>
                    <a:cubicBezTo>
                      <a:pt x="17" y="2"/>
                      <a:pt x="20" y="5"/>
                      <a:pt x="21" y="0"/>
                    </a:cubicBezTo>
                    <a:cubicBezTo>
                      <a:pt x="33" y="7"/>
                      <a:pt x="14" y="16"/>
                      <a:pt x="5" y="16"/>
                    </a:cubicBezTo>
                    <a:cubicBezTo>
                      <a:pt x="0" y="3"/>
                      <a:pt x="18" y="13"/>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167"/>
              <p:cNvSpPr/>
              <p:nvPr/>
            </p:nvSpPr>
            <p:spPr bwMode="auto">
              <a:xfrm>
                <a:off x="7250113" y="1371601"/>
                <a:ext cx="26988" cy="19050"/>
              </a:xfrm>
              <a:custGeom>
                <a:avLst/>
                <a:gdLst>
                  <a:gd name="T0" fmla="*/ 24 w 26"/>
                  <a:gd name="T1" fmla="*/ 19 h 19"/>
                  <a:gd name="T2" fmla="*/ 0 w 26"/>
                  <a:gd name="T3" fmla="*/ 19 h 19"/>
                  <a:gd name="T4" fmla="*/ 24 w 26"/>
                  <a:gd name="T5" fmla="*/ 19 h 19"/>
                </a:gdLst>
                <a:ahLst/>
                <a:cxnLst>
                  <a:cxn ang="0">
                    <a:pos x="T0" y="T1"/>
                  </a:cxn>
                  <a:cxn ang="0">
                    <a:pos x="T2" y="T3"/>
                  </a:cxn>
                  <a:cxn ang="0">
                    <a:pos x="T4" y="T5"/>
                  </a:cxn>
                </a:cxnLst>
                <a:rect l="0" t="0" r="r" b="b"/>
                <a:pathLst>
                  <a:path w="26" h="19">
                    <a:moveTo>
                      <a:pt x="24" y="19"/>
                    </a:moveTo>
                    <a:cubicBezTo>
                      <a:pt x="11" y="15"/>
                      <a:pt x="15" y="19"/>
                      <a:pt x="0" y="19"/>
                    </a:cubicBezTo>
                    <a:cubicBezTo>
                      <a:pt x="2" y="9"/>
                      <a:pt x="26" y="0"/>
                      <a:pt x="24"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168"/>
              <p:cNvSpPr/>
              <p:nvPr/>
            </p:nvSpPr>
            <p:spPr bwMode="auto">
              <a:xfrm>
                <a:off x="7189788" y="1395413"/>
                <a:ext cx="65088" cy="82550"/>
              </a:xfrm>
              <a:custGeom>
                <a:avLst/>
                <a:gdLst>
                  <a:gd name="T0" fmla="*/ 16 w 64"/>
                  <a:gd name="T1" fmla="*/ 64 h 82"/>
                  <a:gd name="T2" fmla="*/ 32 w 64"/>
                  <a:gd name="T3" fmla="*/ 72 h 82"/>
                  <a:gd name="T4" fmla="*/ 0 w 64"/>
                  <a:gd name="T5" fmla="*/ 72 h 82"/>
                  <a:gd name="T6" fmla="*/ 64 w 64"/>
                  <a:gd name="T7" fmla="*/ 0 h 82"/>
                  <a:gd name="T8" fmla="*/ 16 w 64"/>
                  <a:gd name="T9" fmla="*/ 64 h 82"/>
                </a:gdLst>
                <a:ahLst/>
                <a:cxnLst>
                  <a:cxn ang="0">
                    <a:pos x="T0" y="T1"/>
                  </a:cxn>
                  <a:cxn ang="0">
                    <a:pos x="T2" y="T3"/>
                  </a:cxn>
                  <a:cxn ang="0">
                    <a:pos x="T4" y="T5"/>
                  </a:cxn>
                  <a:cxn ang="0">
                    <a:pos x="T6" y="T7"/>
                  </a:cxn>
                  <a:cxn ang="0">
                    <a:pos x="T8" y="T9"/>
                  </a:cxn>
                </a:cxnLst>
                <a:rect l="0" t="0" r="r" b="b"/>
                <a:pathLst>
                  <a:path w="64" h="82">
                    <a:moveTo>
                      <a:pt x="16" y="64"/>
                    </a:moveTo>
                    <a:cubicBezTo>
                      <a:pt x="22" y="69"/>
                      <a:pt x="27" y="55"/>
                      <a:pt x="32" y="72"/>
                    </a:cubicBezTo>
                    <a:cubicBezTo>
                      <a:pt x="23" y="82"/>
                      <a:pt x="11" y="78"/>
                      <a:pt x="0" y="72"/>
                    </a:cubicBezTo>
                    <a:cubicBezTo>
                      <a:pt x="26" y="51"/>
                      <a:pt x="23" y="12"/>
                      <a:pt x="64" y="0"/>
                    </a:cubicBezTo>
                    <a:cubicBezTo>
                      <a:pt x="45" y="18"/>
                      <a:pt x="38" y="36"/>
                      <a:pt x="16"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169"/>
              <p:cNvSpPr/>
              <p:nvPr/>
            </p:nvSpPr>
            <p:spPr bwMode="auto">
              <a:xfrm>
                <a:off x="7219950" y="1422401"/>
                <a:ext cx="34925" cy="33338"/>
              </a:xfrm>
              <a:custGeom>
                <a:avLst/>
                <a:gdLst>
                  <a:gd name="T0" fmla="*/ 18 w 34"/>
                  <a:gd name="T1" fmla="*/ 1 h 33"/>
                  <a:gd name="T2" fmla="*/ 34 w 34"/>
                  <a:gd name="T3" fmla="*/ 5 h 33"/>
                  <a:gd name="T4" fmla="*/ 14 w 34"/>
                  <a:gd name="T5" fmla="*/ 33 h 33"/>
                  <a:gd name="T6" fmla="*/ 18 w 34"/>
                  <a:gd name="T7" fmla="*/ 1 h 33"/>
                </a:gdLst>
                <a:ahLst/>
                <a:cxnLst>
                  <a:cxn ang="0">
                    <a:pos x="T0" y="T1"/>
                  </a:cxn>
                  <a:cxn ang="0">
                    <a:pos x="T2" y="T3"/>
                  </a:cxn>
                  <a:cxn ang="0">
                    <a:pos x="T4" y="T5"/>
                  </a:cxn>
                  <a:cxn ang="0">
                    <a:pos x="T6" y="T7"/>
                  </a:cxn>
                </a:cxnLst>
                <a:rect l="0" t="0" r="r" b="b"/>
                <a:pathLst>
                  <a:path w="34" h="33">
                    <a:moveTo>
                      <a:pt x="18" y="1"/>
                    </a:moveTo>
                    <a:cubicBezTo>
                      <a:pt x="25" y="0"/>
                      <a:pt x="26" y="6"/>
                      <a:pt x="34" y="5"/>
                    </a:cubicBezTo>
                    <a:cubicBezTo>
                      <a:pt x="30" y="17"/>
                      <a:pt x="15" y="18"/>
                      <a:pt x="14" y="33"/>
                    </a:cubicBezTo>
                    <a:cubicBezTo>
                      <a:pt x="0" y="20"/>
                      <a:pt x="31" y="16"/>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170"/>
              <p:cNvSpPr/>
              <p:nvPr/>
            </p:nvSpPr>
            <p:spPr bwMode="auto">
              <a:xfrm>
                <a:off x="7165975" y="1473201"/>
                <a:ext cx="39688" cy="42863"/>
              </a:xfrm>
              <a:custGeom>
                <a:avLst/>
                <a:gdLst>
                  <a:gd name="T0" fmla="*/ 40 w 40"/>
                  <a:gd name="T1" fmla="*/ 14 h 42"/>
                  <a:gd name="T2" fmla="*/ 28 w 40"/>
                  <a:gd name="T3" fmla="*/ 42 h 42"/>
                  <a:gd name="T4" fmla="*/ 0 w 40"/>
                  <a:gd name="T5" fmla="*/ 26 h 42"/>
                  <a:gd name="T6" fmla="*/ 12 w 40"/>
                  <a:gd name="T7" fmla="*/ 6 h 42"/>
                  <a:gd name="T8" fmla="*/ 40 w 40"/>
                  <a:gd name="T9" fmla="*/ 14 h 42"/>
                </a:gdLst>
                <a:ahLst/>
                <a:cxnLst>
                  <a:cxn ang="0">
                    <a:pos x="T0" y="T1"/>
                  </a:cxn>
                  <a:cxn ang="0">
                    <a:pos x="T2" y="T3"/>
                  </a:cxn>
                  <a:cxn ang="0">
                    <a:pos x="T4" y="T5"/>
                  </a:cxn>
                  <a:cxn ang="0">
                    <a:pos x="T6" y="T7"/>
                  </a:cxn>
                  <a:cxn ang="0">
                    <a:pos x="T8" y="T9"/>
                  </a:cxn>
                </a:cxnLst>
                <a:rect l="0" t="0" r="r" b="b"/>
                <a:pathLst>
                  <a:path w="40" h="42">
                    <a:moveTo>
                      <a:pt x="40" y="14"/>
                    </a:moveTo>
                    <a:cubicBezTo>
                      <a:pt x="8" y="13"/>
                      <a:pt x="37" y="33"/>
                      <a:pt x="28" y="42"/>
                    </a:cubicBezTo>
                    <a:cubicBezTo>
                      <a:pt x="9" y="40"/>
                      <a:pt x="29" y="20"/>
                      <a:pt x="0" y="26"/>
                    </a:cubicBezTo>
                    <a:cubicBezTo>
                      <a:pt x="8" y="15"/>
                      <a:pt x="11" y="18"/>
                      <a:pt x="12" y="6"/>
                    </a:cubicBezTo>
                    <a:cubicBezTo>
                      <a:pt x="22" y="3"/>
                      <a:pt x="38" y="0"/>
                      <a:pt x="4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171"/>
              <p:cNvSpPr/>
              <p:nvPr/>
            </p:nvSpPr>
            <p:spPr bwMode="auto">
              <a:xfrm>
                <a:off x="8301038" y="1482726"/>
                <a:ext cx="22225" cy="38100"/>
              </a:xfrm>
              <a:custGeom>
                <a:avLst/>
                <a:gdLst>
                  <a:gd name="T0" fmla="*/ 22 w 22"/>
                  <a:gd name="T1" fmla="*/ 17 h 37"/>
                  <a:gd name="T2" fmla="*/ 14 w 22"/>
                  <a:gd name="T3" fmla="*/ 25 h 37"/>
                  <a:gd name="T4" fmla="*/ 2 w 22"/>
                  <a:gd name="T5" fmla="*/ 9 h 37"/>
                  <a:gd name="T6" fmla="*/ 22 w 22"/>
                  <a:gd name="T7" fmla="*/ 17 h 37"/>
                </a:gdLst>
                <a:ahLst/>
                <a:cxnLst>
                  <a:cxn ang="0">
                    <a:pos x="T0" y="T1"/>
                  </a:cxn>
                  <a:cxn ang="0">
                    <a:pos x="T2" y="T3"/>
                  </a:cxn>
                  <a:cxn ang="0">
                    <a:pos x="T4" y="T5"/>
                  </a:cxn>
                  <a:cxn ang="0">
                    <a:pos x="T6" y="T7"/>
                  </a:cxn>
                </a:cxnLst>
                <a:rect l="0" t="0" r="r" b="b"/>
                <a:pathLst>
                  <a:path w="22" h="37">
                    <a:moveTo>
                      <a:pt x="22" y="17"/>
                    </a:moveTo>
                    <a:cubicBezTo>
                      <a:pt x="14" y="12"/>
                      <a:pt x="3" y="23"/>
                      <a:pt x="14" y="25"/>
                    </a:cubicBezTo>
                    <a:cubicBezTo>
                      <a:pt x="8" y="37"/>
                      <a:pt x="0" y="18"/>
                      <a:pt x="2" y="9"/>
                    </a:cubicBezTo>
                    <a:cubicBezTo>
                      <a:pt x="15" y="10"/>
                      <a:pt x="21" y="0"/>
                      <a:pt x="2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172"/>
              <p:cNvSpPr/>
              <p:nvPr/>
            </p:nvSpPr>
            <p:spPr bwMode="auto">
              <a:xfrm>
                <a:off x="7131050" y="1504951"/>
                <a:ext cx="58738" cy="36513"/>
              </a:xfrm>
              <a:custGeom>
                <a:avLst/>
                <a:gdLst>
                  <a:gd name="T0" fmla="*/ 23 w 59"/>
                  <a:gd name="T1" fmla="*/ 19 h 36"/>
                  <a:gd name="T2" fmla="*/ 43 w 59"/>
                  <a:gd name="T3" fmla="*/ 3 h 36"/>
                  <a:gd name="T4" fmla="*/ 59 w 59"/>
                  <a:gd name="T5" fmla="*/ 15 h 36"/>
                  <a:gd name="T6" fmla="*/ 55 w 59"/>
                  <a:gd name="T7" fmla="*/ 27 h 36"/>
                  <a:gd name="T8" fmla="*/ 7 w 59"/>
                  <a:gd name="T9" fmla="*/ 3 h 36"/>
                  <a:gd name="T10" fmla="*/ 23 w 59"/>
                  <a:gd name="T11" fmla="*/ 19 h 36"/>
                </a:gdLst>
                <a:ahLst/>
                <a:cxnLst>
                  <a:cxn ang="0">
                    <a:pos x="T0" y="T1"/>
                  </a:cxn>
                  <a:cxn ang="0">
                    <a:pos x="T2" y="T3"/>
                  </a:cxn>
                  <a:cxn ang="0">
                    <a:pos x="T4" y="T5"/>
                  </a:cxn>
                  <a:cxn ang="0">
                    <a:pos x="T6" y="T7"/>
                  </a:cxn>
                  <a:cxn ang="0">
                    <a:pos x="T8" y="T9"/>
                  </a:cxn>
                  <a:cxn ang="0">
                    <a:pos x="T10" y="T11"/>
                  </a:cxn>
                </a:cxnLst>
                <a:rect l="0" t="0" r="r" b="b"/>
                <a:pathLst>
                  <a:path w="59" h="36">
                    <a:moveTo>
                      <a:pt x="23" y="19"/>
                    </a:moveTo>
                    <a:cubicBezTo>
                      <a:pt x="34" y="18"/>
                      <a:pt x="34" y="6"/>
                      <a:pt x="43" y="3"/>
                    </a:cubicBezTo>
                    <a:cubicBezTo>
                      <a:pt x="48" y="7"/>
                      <a:pt x="51" y="14"/>
                      <a:pt x="59" y="15"/>
                    </a:cubicBezTo>
                    <a:cubicBezTo>
                      <a:pt x="57" y="18"/>
                      <a:pt x="55" y="21"/>
                      <a:pt x="55" y="27"/>
                    </a:cubicBezTo>
                    <a:cubicBezTo>
                      <a:pt x="39" y="36"/>
                      <a:pt x="0" y="25"/>
                      <a:pt x="7" y="3"/>
                    </a:cubicBezTo>
                    <a:cubicBezTo>
                      <a:pt x="21" y="0"/>
                      <a:pt x="14" y="18"/>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173"/>
              <p:cNvSpPr/>
              <p:nvPr/>
            </p:nvSpPr>
            <p:spPr bwMode="auto">
              <a:xfrm>
                <a:off x="8335963" y="1566863"/>
                <a:ext cx="19050" cy="26988"/>
              </a:xfrm>
              <a:custGeom>
                <a:avLst/>
                <a:gdLst>
                  <a:gd name="T0" fmla="*/ 0 w 20"/>
                  <a:gd name="T1" fmla="*/ 14 h 27"/>
                  <a:gd name="T2" fmla="*/ 12 w 20"/>
                  <a:gd name="T3" fmla="*/ 10 h 27"/>
                  <a:gd name="T4" fmla="*/ 20 w 20"/>
                  <a:gd name="T5" fmla="*/ 22 h 27"/>
                  <a:gd name="T6" fmla="*/ 4 w 20"/>
                  <a:gd name="T7" fmla="*/ 26 h 27"/>
                  <a:gd name="T8" fmla="*/ 0 w 20"/>
                  <a:gd name="T9" fmla="*/ 14 h 27"/>
                </a:gdLst>
                <a:ahLst/>
                <a:cxnLst>
                  <a:cxn ang="0">
                    <a:pos x="T0" y="T1"/>
                  </a:cxn>
                  <a:cxn ang="0">
                    <a:pos x="T2" y="T3"/>
                  </a:cxn>
                  <a:cxn ang="0">
                    <a:pos x="T4" y="T5"/>
                  </a:cxn>
                  <a:cxn ang="0">
                    <a:pos x="T6" y="T7"/>
                  </a:cxn>
                  <a:cxn ang="0">
                    <a:pos x="T8" y="T9"/>
                  </a:cxn>
                </a:cxnLst>
                <a:rect l="0" t="0" r="r" b="b"/>
                <a:pathLst>
                  <a:path w="20" h="27">
                    <a:moveTo>
                      <a:pt x="0" y="14"/>
                    </a:moveTo>
                    <a:cubicBezTo>
                      <a:pt x="0" y="0"/>
                      <a:pt x="13" y="22"/>
                      <a:pt x="12" y="10"/>
                    </a:cubicBezTo>
                    <a:cubicBezTo>
                      <a:pt x="18" y="11"/>
                      <a:pt x="13" y="22"/>
                      <a:pt x="20" y="22"/>
                    </a:cubicBezTo>
                    <a:cubicBezTo>
                      <a:pt x="19" y="27"/>
                      <a:pt x="10" y="25"/>
                      <a:pt x="4" y="26"/>
                    </a:cubicBezTo>
                    <a:cubicBezTo>
                      <a:pt x="4" y="20"/>
                      <a:pt x="5" y="15"/>
                      <a:pt x="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174"/>
              <p:cNvSpPr/>
              <p:nvPr/>
            </p:nvSpPr>
            <p:spPr bwMode="auto">
              <a:xfrm>
                <a:off x="8366125" y="1673226"/>
                <a:ext cx="19050" cy="23813"/>
              </a:xfrm>
              <a:custGeom>
                <a:avLst/>
                <a:gdLst>
                  <a:gd name="T0" fmla="*/ 5 w 18"/>
                  <a:gd name="T1" fmla="*/ 4 h 24"/>
                  <a:gd name="T2" fmla="*/ 13 w 18"/>
                  <a:gd name="T3" fmla="*/ 24 h 24"/>
                  <a:gd name="T4" fmla="*/ 5 w 18"/>
                  <a:gd name="T5" fmla="*/ 4 h 24"/>
                </a:gdLst>
                <a:ahLst/>
                <a:cxnLst>
                  <a:cxn ang="0">
                    <a:pos x="T0" y="T1"/>
                  </a:cxn>
                  <a:cxn ang="0">
                    <a:pos x="T2" y="T3"/>
                  </a:cxn>
                  <a:cxn ang="0">
                    <a:pos x="T4" y="T5"/>
                  </a:cxn>
                </a:cxnLst>
                <a:rect l="0" t="0" r="r" b="b"/>
                <a:pathLst>
                  <a:path w="18" h="24">
                    <a:moveTo>
                      <a:pt x="5" y="4"/>
                    </a:moveTo>
                    <a:cubicBezTo>
                      <a:pt x="18" y="0"/>
                      <a:pt x="11" y="16"/>
                      <a:pt x="13" y="24"/>
                    </a:cubicBezTo>
                    <a:cubicBezTo>
                      <a:pt x="3" y="19"/>
                      <a:pt x="0" y="16"/>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175"/>
              <p:cNvSpPr/>
              <p:nvPr/>
            </p:nvSpPr>
            <p:spPr bwMode="auto">
              <a:xfrm>
                <a:off x="7100888" y="1684338"/>
                <a:ext cx="30163" cy="28575"/>
              </a:xfrm>
              <a:custGeom>
                <a:avLst/>
                <a:gdLst>
                  <a:gd name="T0" fmla="*/ 8 w 29"/>
                  <a:gd name="T1" fmla="*/ 1 h 29"/>
                  <a:gd name="T2" fmla="*/ 28 w 29"/>
                  <a:gd name="T3" fmla="*/ 9 h 29"/>
                  <a:gd name="T4" fmla="*/ 24 w 29"/>
                  <a:gd name="T5" fmla="*/ 29 h 29"/>
                  <a:gd name="T6" fmla="*/ 0 w 29"/>
                  <a:gd name="T7" fmla="*/ 5 h 29"/>
                  <a:gd name="T8" fmla="*/ 8 w 29"/>
                  <a:gd name="T9" fmla="*/ 9 h 29"/>
                  <a:gd name="T10" fmla="*/ 8 w 29"/>
                  <a:gd name="T11" fmla="*/ 1 h 29"/>
                </a:gdLst>
                <a:ahLst/>
                <a:cxnLst>
                  <a:cxn ang="0">
                    <a:pos x="T0" y="T1"/>
                  </a:cxn>
                  <a:cxn ang="0">
                    <a:pos x="T2" y="T3"/>
                  </a:cxn>
                  <a:cxn ang="0">
                    <a:pos x="T4" y="T5"/>
                  </a:cxn>
                  <a:cxn ang="0">
                    <a:pos x="T6" y="T7"/>
                  </a:cxn>
                  <a:cxn ang="0">
                    <a:pos x="T8" y="T9"/>
                  </a:cxn>
                  <a:cxn ang="0">
                    <a:pos x="T10" y="T11"/>
                  </a:cxn>
                </a:cxnLst>
                <a:rect l="0" t="0" r="r" b="b"/>
                <a:pathLst>
                  <a:path w="29" h="29">
                    <a:moveTo>
                      <a:pt x="8" y="1"/>
                    </a:moveTo>
                    <a:cubicBezTo>
                      <a:pt x="18" y="0"/>
                      <a:pt x="20" y="7"/>
                      <a:pt x="28" y="9"/>
                    </a:cubicBezTo>
                    <a:cubicBezTo>
                      <a:pt x="23" y="22"/>
                      <a:pt x="29" y="20"/>
                      <a:pt x="24" y="29"/>
                    </a:cubicBezTo>
                    <a:cubicBezTo>
                      <a:pt x="18" y="19"/>
                      <a:pt x="3" y="26"/>
                      <a:pt x="0" y="5"/>
                    </a:cubicBezTo>
                    <a:cubicBezTo>
                      <a:pt x="3" y="6"/>
                      <a:pt x="4" y="9"/>
                      <a:pt x="8" y="9"/>
                    </a:cubicBezTo>
                    <a:cubicBezTo>
                      <a:pt x="8" y="6"/>
                      <a:pt x="8" y="4"/>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176"/>
              <p:cNvSpPr/>
              <p:nvPr/>
            </p:nvSpPr>
            <p:spPr bwMode="auto">
              <a:xfrm>
                <a:off x="7085013" y="1720851"/>
                <a:ext cx="15875" cy="25400"/>
              </a:xfrm>
              <a:custGeom>
                <a:avLst/>
                <a:gdLst>
                  <a:gd name="T0" fmla="*/ 8 w 16"/>
                  <a:gd name="T1" fmla="*/ 0 h 25"/>
                  <a:gd name="T2" fmla="*/ 0 w 16"/>
                  <a:gd name="T3" fmla="*/ 24 h 25"/>
                  <a:gd name="T4" fmla="*/ 0 w 16"/>
                  <a:gd name="T5" fmla="*/ 8 h 25"/>
                  <a:gd name="T6" fmla="*/ 8 w 16"/>
                  <a:gd name="T7" fmla="*/ 0 h 25"/>
                </a:gdLst>
                <a:ahLst/>
                <a:cxnLst>
                  <a:cxn ang="0">
                    <a:pos x="T0" y="T1"/>
                  </a:cxn>
                  <a:cxn ang="0">
                    <a:pos x="T2" y="T3"/>
                  </a:cxn>
                  <a:cxn ang="0">
                    <a:pos x="T4" y="T5"/>
                  </a:cxn>
                  <a:cxn ang="0">
                    <a:pos x="T6" y="T7"/>
                  </a:cxn>
                </a:cxnLst>
                <a:rect l="0" t="0" r="r" b="b"/>
                <a:pathLst>
                  <a:path w="16" h="25">
                    <a:moveTo>
                      <a:pt x="8" y="0"/>
                    </a:moveTo>
                    <a:cubicBezTo>
                      <a:pt x="10" y="6"/>
                      <a:pt x="16" y="25"/>
                      <a:pt x="0" y="24"/>
                    </a:cubicBezTo>
                    <a:cubicBezTo>
                      <a:pt x="1" y="22"/>
                      <a:pt x="10" y="9"/>
                      <a:pt x="0" y="8"/>
                    </a:cubicBezTo>
                    <a:cubicBezTo>
                      <a:pt x="1" y="4"/>
                      <a:pt x="8"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177"/>
              <p:cNvSpPr/>
              <p:nvPr/>
            </p:nvSpPr>
            <p:spPr bwMode="auto">
              <a:xfrm>
                <a:off x="7062788" y="1725613"/>
                <a:ext cx="23813" cy="25400"/>
              </a:xfrm>
              <a:custGeom>
                <a:avLst/>
                <a:gdLst>
                  <a:gd name="T0" fmla="*/ 15 w 24"/>
                  <a:gd name="T1" fmla="*/ 0 h 25"/>
                  <a:gd name="T2" fmla="*/ 19 w 24"/>
                  <a:gd name="T3" fmla="*/ 24 h 25"/>
                  <a:gd name="T4" fmla="*/ 15 w 24"/>
                  <a:gd name="T5" fmla="*/ 0 h 25"/>
                </a:gdLst>
                <a:ahLst/>
                <a:cxnLst>
                  <a:cxn ang="0">
                    <a:pos x="T0" y="T1"/>
                  </a:cxn>
                  <a:cxn ang="0">
                    <a:pos x="T2" y="T3"/>
                  </a:cxn>
                  <a:cxn ang="0">
                    <a:pos x="T4" y="T5"/>
                  </a:cxn>
                </a:cxnLst>
                <a:rect l="0" t="0" r="r" b="b"/>
                <a:pathLst>
                  <a:path w="24" h="25">
                    <a:moveTo>
                      <a:pt x="15" y="0"/>
                    </a:moveTo>
                    <a:cubicBezTo>
                      <a:pt x="24" y="0"/>
                      <a:pt x="17" y="17"/>
                      <a:pt x="19" y="24"/>
                    </a:cubicBezTo>
                    <a:cubicBezTo>
                      <a:pt x="0" y="25"/>
                      <a:pt x="12" y="9"/>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178"/>
              <p:cNvSpPr/>
              <p:nvPr/>
            </p:nvSpPr>
            <p:spPr bwMode="auto">
              <a:xfrm>
                <a:off x="8374063" y="1751013"/>
                <a:ext cx="22225" cy="30163"/>
              </a:xfrm>
              <a:custGeom>
                <a:avLst/>
                <a:gdLst>
                  <a:gd name="T0" fmla="*/ 6 w 22"/>
                  <a:gd name="T1" fmla="*/ 2 h 30"/>
                  <a:gd name="T2" fmla="*/ 22 w 22"/>
                  <a:gd name="T3" fmla="*/ 6 h 30"/>
                  <a:gd name="T4" fmla="*/ 14 w 22"/>
                  <a:gd name="T5" fmla="*/ 26 h 30"/>
                  <a:gd name="T6" fmla="*/ 6 w 22"/>
                  <a:gd name="T7" fmla="*/ 2 h 30"/>
                </a:gdLst>
                <a:ahLst/>
                <a:cxnLst>
                  <a:cxn ang="0">
                    <a:pos x="T0" y="T1"/>
                  </a:cxn>
                  <a:cxn ang="0">
                    <a:pos x="T2" y="T3"/>
                  </a:cxn>
                  <a:cxn ang="0">
                    <a:pos x="T4" y="T5"/>
                  </a:cxn>
                  <a:cxn ang="0">
                    <a:pos x="T6" y="T7"/>
                  </a:cxn>
                </a:cxnLst>
                <a:rect l="0" t="0" r="r" b="b"/>
                <a:pathLst>
                  <a:path w="22" h="30">
                    <a:moveTo>
                      <a:pt x="6" y="2"/>
                    </a:moveTo>
                    <a:cubicBezTo>
                      <a:pt x="14" y="0"/>
                      <a:pt x="17" y="5"/>
                      <a:pt x="22" y="6"/>
                    </a:cubicBezTo>
                    <a:cubicBezTo>
                      <a:pt x="16" y="16"/>
                      <a:pt x="16" y="21"/>
                      <a:pt x="14" y="26"/>
                    </a:cubicBezTo>
                    <a:cubicBezTo>
                      <a:pt x="0" y="30"/>
                      <a:pt x="8" y="10"/>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179"/>
              <p:cNvSpPr/>
              <p:nvPr/>
            </p:nvSpPr>
            <p:spPr bwMode="auto">
              <a:xfrm>
                <a:off x="7037388" y="1762126"/>
                <a:ext cx="36513" cy="36513"/>
              </a:xfrm>
              <a:custGeom>
                <a:avLst/>
                <a:gdLst>
                  <a:gd name="T0" fmla="*/ 0 w 36"/>
                  <a:gd name="T1" fmla="*/ 12 h 37"/>
                  <a:gd name="T2" fmla="*/ 36 w 36"/>
                  <a:gd name="T3" fmla="*/ 12 h 37"/>
                  <a:gd name="T4" fmla="*/ 4 w 36"/>
                  <a:gd name="T5" fmla="*/ 36 h 37"/>
                  <a:gd name="T6" fmla="*/ 0 w 36"/>
                  <a:gd name="T7" fmla="*/ 12 h 37"/>
                </a:gdLst>
                <a:ahLst/>
                <a:cxnLst>
                  <a:cxn ang="0">
                    <a:pos x="T0" y="T1"/>
                  </a:cxn>
                  <a:cxn ang="0">
                    <a:pos x="T2" y="T3"/>
                  </a:cxn>
                  <a:cxn ang="0">
                    <a:pos x="T4" y="T5"/>
                  </a:cxn>
                  <a:cxn ang="0">
                    <a:pos x="T6" y="T7"/>
                  </a:cxn>
                </a:cxnLst>
                <a:rect l="0" t="0" r="r" b="b"/>
                <a:pathLst>
                  <a:path w="36" h="37">
                    <a:moveTo>
                      <a:pt x="0" y="12"/>
                    </a:moveTo>
                    <a:cubicBezTo>
                      <a:pt x="11" y="0"/>
                      <a:pt x="21" y="25"/>
                      <a:pt x="36" y="12"/>
                    </a:cubicBezTo>
                    <a:cubicBezTo>
                      <a:pt x="28" y="22"/>
                      <a:pt x="24" y="37"/>
                      <a:pt x="4" y="36"/>
                    </a:cubicBezTo>
                    <a:cubicBezTo>
                      <a:pt x="6" y="27"/>
                      <a:pt x="13" y="14"/>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180"/>
              <p:cNvSpPr/>
              <p:nvPr/>
            </p:nvSpPr>
            <p:spPr bwMode="auto">
              <a:xfrm>
                <a:off x="8294688" y="1809751"/>
                <a:ext cx="30163" cy="41275"/>
              </a:xfrm>
              <a:custGeom>
                <a:avLst/>
                <a:gdLst>
                  <a:gd name="T0" fmla="*/ 21 w 31"/>
                  <a:gd name="T1" fmla="*/ 0 h 40"/>
                  <a:gd name="T2" fmla="*/ 21 w 31"/>
                  <a:gd name="T3" fmla="*/ 40 h 40"/>
                  <a:gd name="T4" fmla="*/ 21 w 31"/>
                  <a:gd name="T5" fmla="*/ 0 h 40"/>
                </a:gdLst>
                <a:ahLst/>
                <a:cxnLst>
                  <a:cxn ang="0">
                    <a:pos x="T0" y="T1"/>
                  </a:cxn>
                  <a:cxn ang="0">
                    <a:pos x="T2" y="T3"/>
                  </a:cxn>
                  <a:cxn ang="0">
                    <a:pos x="T4" y="T5"/>
                  </a:cxn>
                </a:cxnLst>
                <a:rect l="0" t="0" r="r" b="b"/>
                <a:pathLst>
                  <a:path w="31" h="40">
                    <a:moveTo>
                      <a:pt x="21" y="0"/>
                    </a:moveTo>
                    <a:cubicBezTo>
                      <a:pt x="31" y="3"/>
                      <a:pt x="31" y="33"/>
                      <a:pt x="21" y="40"/>
                    </a:cubicBezTo>
                    <a:cubicBezTo>
                      <a:pt x="0" y="34"/>
                      <a:pt x="23" y="12"/>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181"/>
              <p:cNvSpPr/>
              <p:nvPr/>
            </p:nvSpPr>
            <p:spPr bwMode="auto">
              <a:xfrm>
                <a:off x="8296275" y="1858963"/>
                <a:ext cx="33338" cy="92075"/>
              </a:xfrm>
              <a:custGeom>
                <a:avLst/>
                <a:gdLst>
                  <a:gd name="T0" fmla="*/ 11 w 33"/>
                  <a:gd name="T1" fmla="*/ 0 h 92"/>
                  <a:gd name="T2" fmla="*/ 23 w 33"/>
                  <a:gd name="T3" fmla="*/ 0 h 92"/>
                  <a:gd name="T4" fmla="*/ 11 w 33"/>
                  <a:gd name="T5" fmla="*/ 64 h 92"/>
                  <a:gd name="T6" fmla="*/ 31 w 33"/>
                  <a:gd name="T7" fmla="*/ 84 h 92"/>
                  <a:gd name="T8" fmla="*/ 23 w 33"/>
                  <a:gd name="T9" fmla="*/ 92 h 92"/>
                  <a:gd name="T10" fmla="*/ 3 w 33"/>
                  <a:gd name="T11" fmla="*/ 76 h 92"/>
                  <a:gd name="T12" fmla="*/ 11 w 33"/>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33" h="92">
                    <a:moveTo>
                      <a:pt x="11" y="0"/>
                    </a:moveTo>
                    <a:cubicBezTo>
                      <a:pt x="15" y="0"/>
                      <a:pt x="19" y="0"/>
                      <a:pt x="23" y="0"/>
                    </a:cubicBezTo>
                    <a:cubicBezTo>
                      <a:pt x="21" y="23"/>
                      <a:pt x="20" y="40"/>
                      <a:pt x="11" y="64"/>
                    </a:cubicBezTo>
                    <a:cubicBezTo>
                      <a:pt x="15" y="74"/>
                      <a:pt x="33" y="68"/>
                      <a:pt x="31" y="84"/>
                    </a:cubicBezTo>
                    <a:cubicBezTo>
                      <a:pt x="24" y="83"/>
                      <a:pt x="23" y="87"/>
                      <a:pt x="23" y="92"/>
                    </a:cubicBezTo>
                    <a:cubicBezTo>
                      <a:pt x="17" y="86"/>
                      <a:pt x="13" y="78"/>
                      <a:pt x="3" y="76"/>
                    </a:cubicBezTo>
                    <a:cubicBezTo>
                      <a:pt x="0" y="45"/>
                      <a:pt x="13" y="3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182"/>
              <p:cNvSpPr/>
              <p:nvPr/>
            </p:nvSpPr>
            <p:spPr bwMode="auto">
              <a:xfrm>
                <a:off x="7105650" y="1906588"/>
                <a:ext cx="36513" cy="36513"/>
              </a:xfrm>
              <a:custGeom>
                <a:avLst/>
                <a:gdLst>
                  <a:gd name="T0" fmla="*/ 20 w 36"/>
                  <a:gd name="T1" fmla="*/ 0 h 36"/>
                  <a:gd name="T2" fmla="*/ 28 w 36"/>
                  <a:gd name="T3" fmla="*/ 16 h 36"/>
                  <a:gd name="T4" fmla="*/ 4 w 36"/>
                  <a:gd name="T5" fmla="*/ 36 h 36"/>
                  <a:gd name="T6" fmla="*/ 0 w 36"/>
                  <a:gd name="T7" fmla="*/ 8 h 36"/>
                  <a:gd name="T8" fmla="*/ 20 w 36"/>
                  <a:gd name="T9" fmla="*/ 0 h 36"/>
                </a:gdLst>
                <a:ahLst/>
                <a:cxnLst>
                  <a:cxn ang="0">
                    <a:pos x="T0" y="T1"/>
                  </a:cxn>
                  <a:cxn ang="0">
                    <a:pos x="T2" y="T3"/>
                  </a:cxn>
                  <a:cxn ang="0">
                    <a:pos x="T4" y="T5"/>
                  </a:cxn>
                  <a:cxn ang="0">
                    <a:pos x="T6" y="T7"/>
                  </a:cxn>
                  <a:cxn ang="0">
                    <a:pos x="T8" y="T9"/>
                  </a:cxn>
                </a:cxnLst>
                <a:rect l="0" t="0" r="r" b="b"/>
                <a:pathLst>
                  <a:path w="36" h="36">
                    <a:moveTo>
                      <a:pt x="20" y="0"/>
                    </a:moveTo>
                    <a:cubicBezTo>
                      <a:pt x="36" y="1"/>
                      <a:pt x="17" y="12"/>
                      <a:pt x="28" y="16"/>
                    </a:cubicBezTo>
                    <a:cubicBezTo>
                      <a:pt x="22" y="25"/>
                      <a:pt x="15" y="32"/>
                      <a:pt x="4" y="36"/>
                    </a:cubicBezTo>
                    <a:cubicBezTo>
                      <a:pt x="15" y="18"/>
                      <a:pt x="5" y="25"/>
                      <a:pt x="0" y="8"/>
                    </a:cubicBezTo>
                    <a:cubicBezTo>
                      <a:pt x="2" y="1"/>
                      <a:pt x="19" y="8"/>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183"/>
              <p:cNvSpPr/>
              <p:nvPr/>
            </p:nvSpPr>
            <p:spPr bwMode="auto">
              <a:xfrm>
                <a:off x="8277225" y="1922463"/>
                <a:ext cx="38100" cy="68263"/>
              </a:xfrm>
              <a:custGeom>
                <a:avLst/>
                <a:gdLst>
                  <a:gd name="T0" fmla="*/ 13 w 37"/>
                  <a:gd name="T1" fmla="*/ 69 h 69"/>
                  <a:gd name="T2" fmla="*/ 5 w 37"/>
                  <a:gd name="T3" fmla="*/ 29 h 69"/>
                  <a:gd name="T4" fmla="*/ 13 w 37"/>
                  <a:gd name="T5" fmla="*/ 69 h 69"/>
                </a:gdLst>
                <a:ahLst/>
                <a:cxnLst>
                  <a:cxn ang="0">
                    <a:pos x="T0" y="T1"/>
                  </a:cxn>
                  <a:cxn ang="0">
                    <a:pos x="T2" y="T3"/>
                  </a:cxn>
                  <a:cxn ang="0">
                    <a:pos x="T4" y="T5"/>
                  </a:cxn>
                </a:cxnLst>
                <a:rect l="0" t="0" r="r" b="b"/>
                <a:pathLst>
                  <a:path w="37" h="69">
                    <a:moveTo>
                      <a:pt x="13" y="69"/>
                    </a:moveTo>
                    <a:cubicBezTo>
                      <a:pt x="0" y="65"/>
                      <a:pt x="14" y="44"/>
                      <a:pt x="5" y="29"/>
                    </a:cubicBezTo>
                    <a:cubicBezTo>
                      <a:pt x="34" y="0"/>
                      <a:pt x="37" y="66"/>
                      <a:pt x="13"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184"/>
              <p:cNvSpPr/>
              <p:nvPr/>
            </p:nvSpPr>
            <p:spPr bwMode="auto">
              <a:xfrm>
                <a:off x="7061200" y="1971676"/>
                <a:ext cx="15875" cy="23813"/>
              </a:xfrm>
              <a:custGeom>
                <a:avLst/>
                <a:gdLst>
                  <a:gd name="T0" fmla="*/ 0 w 16"/>
                  <a:gd name="T1" fmla="*/ 12 h 24"/>
                  <a:gd name="T2" fmla="*/ 16 w 16"/>
                  <a:gd name="T3" fmla="*/ 12 h 24"/>
                  <a:gd name="T4" fmla="*/ 16 w 16"/>
                  <a:gd name="T5" fmla="*/ 20 h 24"/>
                  <a:gd name="T6" fmla="*/ 4 w 16"/>
                  <a:gd name="T7" fmla="*/ 24 h 24"/>
                  <a:gd name="T8" fmla="*/ 0 w 16"/>
                  <a:gd name="T9" fmla="*/ 12 h 24"/>
                </a:gdLst>
                <a:ahLst/>
                <a:cxnLst>
                  <a:cxn ang="0">
                    <a:pos x="T0" y="T1"/>
                  </a:cxn>
                  <a:cxn ang="0">
                    <a:pos x="T2" y="T3"/>
                  </a:cxn>
                  <a:cxn ang="0">
                    <a:pos x="T4" y="T5"/>
                  </a:cxn>
                  <a:cxn ang="0">
                    <a:pos x="T6" y="T7"/>
                  </a:cxn>
                  <a:cxn ang="0">
                    <a:pos x="T8" y="T9"/>
                  </a:cxn>
                </a:cxnLst>
                <a:rect l="0" t="0" r="r" b="b"/>
                <a:pathLst>
                  <a:path w="16" h="24">
                    <a:moveTo>
                      <a:pt x="0" y="12"/>
                    </a:moveTo>
                    <a:cubicBezTo>
                      <a:pt x="3" y="0"/>
                      <a:pt x="9" y="16"/>
                      <a:pt x="16" y="12"/>
                    </a:cubicBezTo>
                    <a:cubicBezTo>
                      <a:pt x="16" y="15"/>
                      <a:pt x="16" y="17"/>
                      <a:pt x="16" y="20"/>
                    </a:cubicBezTo>
                    <a:cubicBezTo>
                      <a:pt x="13" y="22"/>
                      <a:pt x="10" y="24"/>
                      <a:pt x="4" y="24"/>
                    </a:cubicBezTo>
                    <a:cubicBezTo>
                      <a:pt x="4" y="18"/>
                      <a:pt x="5" y="13"/>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185"/>
              <p:cNvSpPr/>
              <p:nvPr/>
            </p:nvSpPr>
            <p:spPr bwMode="auto">
              <a:xfrm>
                <a:off x="7118350" y="1974851"/>
                <a:ext cx="34925" cy="49213"/>
              </a:xfrm>
              <a:custGeom>
                <a:avLst/>
                <a:gdLst>
                  <a:gd name="T0" fmla="*/ 19 w 35"/>
                  <a:gd name="T1" fmla="*/ 17 h 49"/>
                  <a:gd name="T2" fmla="*/ 7 w 35"/>
                  <a:gd name="T3" fmla="*/ 5 h 49"/>
                  <a:gd name="T4" fmla="*/ 23 w 35"/>
                  <a:gd name="T5" fmla="*/ 5 h 49"/>
                  <a:gd name="T6" fmla="*/ 35 w 35"/>
                  <a:gd name="T7" fmla="*/ 33 h 49"/>
                  <a:gd name="T8" fmla="*/ 23 w 35"/>
                  <a:gd name="T9" fmla="*/ 49 h 49"/>
                  <a:gd name="T10" fmla="*/ 19 w 35"/>
                  <a:gd name="T11" fmla="*/ 17 h 49"/>
                </a:gdLst>
                <a:ahLst/>
                <a:cxnLst>
                  <a:cxn ang="0">
                    <a:pos x="T0" y="T1"/>
                  </a:cxn>
                  <a:cxn ang="0">
                    <a:pos x="T2" y="T3"/>
                  </a:cxn>
                  <a:cxn ang="0">
                    <a:pos x="T4" y="T5"/>
                  </a:cxn>
                  <a:cxn ang="0">
                    <a:pos x="T6" y="T7"/>
                  </a:cxn>
                  <a:cxn ang="0">
                    <a:pos x="T8" y="T9"/>
                  </a:cxn>
                  <a:cxn ang="0">
                    <a:pos x="T10" y="T11"/>
                  </a:cxn>
                </a:cxnLst>
                <a:rect l="0" t="0" r="r" b="b"/>
                <a:pathLst>
                  <a:path w="35" h="49">
                    <a:moveTo>
                      <a:pt x="19" y="17"/>
                    </a:moveTo>
                    <a:cubicBezTo>
                      <a:pt x="21" y="7"/>
                      <a:pt x="1" y="19"/>
                      <a:pt x="7" y="5"/>
                    </a:cubicBezTo>
                    <a:cubicBezTo>
                      <a:pt x="16" y="0"/>
                      <a:pt x="22" y="15"/>
                      <a:pt x="23" y="5"/>
                    </a:cubicBezTo>
                    <a:cubicBezTo>
                      <a:pt x="26" y="19"/>
                      <a:pt x="27" y="19"/>
                      <a:pt x="35" y="33"/>
                    </a:cubicBezTo>
                    <a:cubicBezTo>
                      <a:pt x="7" y="30"/>
                      <a:pt x="32" y="40"/>
                      <a:pt x="23" y="49"/>
                    </a:cubicBezTo>
                    <a:cubicBezTo>
                      <a:pt x="10" y="47"/>
                      <a:pt x="0" y="19"/>
                      <a:pt x="1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186"/>
              <p:cNvSpPr/>
              <p:nvPr/>
            </p:nvSpPr>
            <p:spPr bwMode="auto">
              <a:xfrm>
                <a:off x="7073900" y="2038351"/>
                <a:ext cx="22225" cy="20638"/>
              </a:xfrm>
              <a:custGeom>
                <a:avLst/>
                <a:gdLst>
                  <a:gd name="T0" fmla="*/ 0 w 23"/>
                  <a:gd name="T1" fmla="*/ 5 h 21"/>
                  <a:gd name="T2" fmla="*/ 16 w 23"/>
                  <a:gd name="T3" fmla="*/ 1 h 21"/>
                  <a:gd name="T4" fmla="*/ 16 w 23"/>
                  <a:gd name="T5" fmla="*/ 21 h 21"/>
                  <a:gd name="T6" fmla="*/ 0 w 23"/>
                  <a:gd name="T7" fmla="*/ 5 h 21"/>
                </a:gdLst>
                <a:ahLst/>
                <a:cxnLst>
                  <a:cxn ang="0">
                    <a:pos x="T0" y="T1"/>
                  </a:cxn>
                  <a:cxn ang="0">
                    <a:pos x="T2" y="T3"/>
                  </a:cxn>
                  <a:cxn ang="0">
                    <a:pos x="T4" y="T5"/>
                  </a:cxn>
                  <a:cxn ang="0">
                    <a:pos x="T6" y="T7"/>
                  </a:cxn>
                </a:cxnLst>
                <a:rect l="0" t="0" r="r" b="b"/>
                <a:pathLst>
                  <a:path w="23" h="21">
                    <a:moveTo>
                      <a:pt x="0" y="5"/>
                    </a:moveTo>
                    <a:cubicBezTo>
                      <a:pt x="1" y="0"/>
                      <a:pt x="10" y="2"/>
                      <a:pt x="16" y="1"/>
                    </a:cubicBezTo>
                    <a:cubicBezTo>
                      <a:pt x="16" y="11"/>
                      <a:pt x="23" y="13"/>
                      <a:pt x="16" y="21"/>
                    </a:cubicBezTo>
                    <a:cubicBezTo>
                      <a:pt x="8" y="18"/>
                      <a:pt x="15" y="1"/>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187"/>
              <p:cNvSpPr/>
              <p:nvPr/>
            </p:nvSpPr>
            <p:spPr bwMode="auto">
              <a:xfrm>
                <a:off x="8286750" y="2095501"/>
                <a:ext cx="36513" cy="26988"/>
              </a:xfrm>
              <a:custGeom>
                <a:avLst/>
                <a:gdLst>
                  <a:gd name="T0" fmla="*/ 28 w 36"/>
                  <a:gd name="T1" fmla="*/ 0 h 26"/>
                  <a:gd name="T2" fmla="*/ 16 w 36"/>
                  <a:gd name="T3" fmla="*/ 24 h 26"/>
                  <a:gd name="T4" fmla="*/ 0 w 36"/>
                  <a:gd name="T5" fmla="*/ 20 h 26"/>
                  <a:gd name="T6" fmla="*/ 28 w 36"/>
                  <a:gd name="T7" fmla="*/ 0 h 26"/>
                </a:gdLst>
                <a:ahLst/>
                <a:cxnLst>
                  <a:cxn ang="0">
                    <a:pos x="T0" y="T1"/>
                  </a:cxn>
                  <a:cxn ang="0">
                    <a:pos x="T2" y="T3"/>
                  </a:cxn>
                  <a:cxn ang="0">
                    <a:pos x="T4" y="T5"/>
                  </a:cxn>
                  <a:cxn ang="0">
                    <a:pos x="T6" y="T7"/>
                  </a:cxn>
                </a:cxnLst>
                <a:rect l="0" t="0" r="r" b="b"/>
                <a:pathLst>
                  <a:path w="36" h="26">
                    <a:moveTo>
                      <a:pt x="28" y="0"/>
                    </a:moveTo>
                    <a:cubicBezTo>
                      <a:pt x="36" y="10"/>
                      <a:pt x="9" y="11"/>
                      <a:pt x="16" y="24"/>
                    </a:cubicBezTo>
                    <a:cubicBezTo>
                      <a:pt x="8" y="26"/>
                      <a:pt x="5" y="21"/>
                      <a:pt x="0" y="20"/>
                    </a:cubicBezTo>
                    <a:cubicBezTo>
                      <a:pt x="5" y="9"/>
                      <a:pt x="18" y="6"/>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188"/>
              <p:cNvSpPr/>
              <p:nvPr/>
            </p:nvSpPr>
            <p:spPr bwMode="auto">
              <a:xfrm>
                <a:off x="8275638" y="2136776"/>
                <a:ext cx="23813" cy="15875"/>
              </a:xfrm>
              <a:custGeom>
                <a:avLst/>
                <a:gdLst>
                  <a:gd name="T0" fmla="*/ 3 w 23"/>
                  <a:gd name="T1" fmla="*/ 0 h 17"/>
                  <a:gd name="T2" fmla="*/ 23 w 23"/>
                  <a:gd name="T3" fmla="*/ 0 h 17"/>
                  <a:gd name="T4" fmla="*/ 3 w 23"/>
                  <a:gd name="T5" fmla="*/ 0 h 17"/>
                </a:gdLst>
                <a:ahLst/>
                <a:cxnLst>
                  <a:cxn ang="0">
                    <a:pos x="T0" y="T1"/>
                  </a:cxn>
                  <a:cxn ang="0">
                    <a:pos x="T2" y="T3"/>
                  </a:cxn>
                  <a:cxn ang="0">
                    <a:pos x="T4" y="T5"/>
                  </a:cxn>
                </a:cxnLst>
                <a:rect l="0" t="0" r="r" b="b"/>
                <a:pathLst>
                  <a:path w="23" h="17">
                    <a:moveTo>
                      <a:pt x="3" y="0"/>
                    </a:moveTo>
                    <a:cubicBezTo>
                      <a:pt x="15" y="3"/>
                      <a:pt x="11" y="3"/>
                      <a:pt x="23" y="0"/>
                    </a:cubicBezTo>
                    <a:cubicBezTo>
                      <a:pt x="23" y="12"/>
                      <a:pt x="0" y="17"/>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189"/>
              <p:cNvSpPr/>
              <p:nvPr/>
            </p:nvSpPr>
            <p:spPr bwMode="auto">
              <a:xfrm>
                <a:off x="8250238" y="2160588"/>
                <a:ext cx="28575" cy="34925"/>
              </a:xfrm>
              <a:custGeom>
                <a:avLst/>
                <a:gdLst>
                  <a:gd name="T0" fmla="*/ 12 w 28"/>
                  <a:gd name="T1" fmla="*/ 12 h 35"/>
                  <a:gd name="T2" fmla="*/ 20 w 28"/>
                  <a:gd name="T3" fmla="*/ 24 h 35"/>
                  <a:gd name="T4" fmla="*/ 0 w 28"/>
                  <a:gd name="T5" fmla="*/ 20 h 35"/>
                  <a:gd name="T6" fmla="*/ 0 w 28"/>
                  <a:gd name="T7" fmla="*/ 12 h 35"/>
                  <a:gd name="T8" fmla="*/ 28 w 28"/>
                  <a:gd name="T9" fmla="*/ 0 h 35"/>
                  <a:gd name="T10" fmla="*/ 24 w 28"/>
                  <a:gd name="T11" fmla="*/ 16 h 35"/>
                  <a:gd name="T12" fmla="*/ 12 w 28"/>
                  <a:gd name="T13" fmla="*/ 12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12" y="12"/>
                    </a:moveTo>
                    <a:cubicBezTo>
                      <a:pt x="2" y="13"/>
                      <a:pt x="16" y="23"/>
                      <a:pt x="20" y="24"/>
                    </a:cubicBezTo>
                    <a:cubicBezTo>
                      <a:pt x="16" y="35"/>
                      <a:pt x="6" y="20"/>
                      <a:pt x="0" y="20"/>
                    </a:cubicBezTo>
                    <a:cubicBezTo>
                      <a:pt x="2" y="16"/>
                      <a:pt x="5" y="13"/>
                      <a:pt x="0" y="12"/>
                    </a:cubicBezTo>
                    <a:cubicBezTo>
                      <a:pt x="5" y="4"/>
                      <a:pt x="18" y="3"/>
                      <a:pt x="28" y="0"/>
                    </a:cubicBezTo>
                    <a:cubicBezTo>
                      <a:pt x="25" y="4"/>
                      <a:pt x="24" y="9"/>
                      <a:pt x="24" y="16"/>
                    </a:cubicBezTo>
                    <a:cubicBezTo>
                      <a:pt x="18" y="16"/>
                      <a:pt x="13" y="17"/>
                      <a:pt x="1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190"/>
              <p:cNvSpPr/>
              <p:nvPr/>
            </p:nvSpPr>
            <p:spPr bwMode="auto">
              <a:xfrm>
                <a:off x="7169150" y="2208213"/>
                <a:ext cx="14288" cy="20638"/>
              </a:xfrm>
              <a:custGeom>
                <a:avLst/>
                <a:gdLst>
                  <a:gd name="T0" fmla="*/ 5 w 14"/>
                  <a:gd name="T1" fmla="*/ 0 h 20"/>
                  <a:gd name="T2" fmla="*/ 13 w 14"/>
                  <a:gd name="T3" fmla="*/ 20 h 20"/>
                  <a:gd name="T4" fmla="*/ 1 w 14"/>
                  <a:gd name="T5" fmla="*/ 16 h 20"/>
                  <a:gd name="T6" fmla="*/ 5 w 14"/>
                  <a:gd name="T7" fmla="*/ 0 h 20"/>
                </a:gdLst>
                <a:ahLst/>
                <a:cxnLst>
                  <a:cxn ang="0">
                    <a:pos x="T0" y="T1"/>
                  </a:cxn>
                  <a:cxn ang="0">
                    <a:pos x="T2" y="T3"/>
                  </a:cxn>
                  <a:cxn ang="0">
                    <a:pos x="T4" y="T5"/>
                  </a:cxn>
                  <a:cxn ang="0">
                    <a:pos x="T6" y="T7"/>
                  </a:cxn>
                </a:cxnLst>
                <a:rect l="0" t="0" r="r" b="b"/>
                <a:pathLst>
                  <a:path w="14" h="20">
                    <a:moveTo>
                      <a:pt x="5" y="0"/>
                    </a:moveTo>
                    <a:cubicBezTo>
                      <a:pt x="14" y="1"/>
                      <a:pt x="14" y="10"/>
                      <a:pt x="13" y="20"/>
                    </a:cubicBezTo>
                    <a:cubicBezTo>
                      <a:pt x="10" y="18"/>
                      <a:pt x="7" y="16"/>
                      <a:pt x="1" y="16"/>
                    </a:cubicBezTo>
                    <a:cubicBezTo>
                      <a:pt x="0" y="9"/>
                      <a:pt x="6" y="8"/>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191"/>
              <p:cNvSpPr/>
              <p:nvPr/>
            </p:nvSpPr>
            <p:spPr bwMode="auto">
              <a:xfrm>
                <a:off x="8174038" y="2227263"/>
                <a:ext cx="20638" cy="14288"/>
              </a:xfrm>
              <a:custGeom>
                <a:avLst/>
                <a:gdLst>
                  <a:gd name="T0" fmla="*/ 20 w 20"/>
                  <a:gd name="T1" fmla="*/ 1 h 14"/>
                  <a:gd name="T2" fmla="*/ 16 w 20"/>
                  <a:gd name="T3" fmla="*/ 13 h 14"/>
                  <a:gd name="T4" fmla="*/ 0 w 20"/>
                  <a:gd name="T5" fmla="*/ 9 h 14"/>
                  <a:gd name="T6" fmla="*/ 20 w 20"/>
                  <a:gd name="T7" fmla="*/ 1 h 14"/>
                </a:gdLst>
                <a:ahLst/>
                <a:cxnLst>
                  <a:cxn ang="0">
                    <a:pos x="T0" y="T1"/>
                  </a:cxn>
                  <a:cxn ang="0">
                    <a:pos x="T2" y="T3"/>
                  </a:cxn>
                  <a:cxn ang="0">
                    <a:pos x="T4" y="T5"/>
                  </a:cxn>
                  <a:cxn ang="0">
                    <a:pos x="T6" y="T7"/>
                  </a:cxn>
                </a:cxnLst>
                <a:rect l="0" t="0" r="r" b="b"/>
                <a:pathLst>
                  <a:path w="20" h="14">
                    <a:moveTo>
                      <a:pt x="20" y="1"/>
                    </a:moveTo>
                    <a:cubicBezTo>
                      <a:pt x="18" y="4"/>
                      <a:pt x="16" y="7"/>
                      <a:pt x="16" y="13"/>
                    </a:cubicBezTo>
                    <a:cubicBezTo>
                      <a:pt x="9" y="14"/>
                      <a:pt x="8" y="8"/>
                      <a:pt x="0" y="9"/>
                    </a:cubicBezTo>
                    <a:cubicBezTo>
                      <a:pt x="1" y="0"/>
                      <a:pt x="1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192"/>
              <p:cNvSpPr/>
              <p:nvPr/>
            </p:nvSpPr>
            <p:spPr bwMode="auto">
              <a:xfrm>
                <a:off x="8139113" y="2247901"/>
                <a:ext cx="22225" cy="25400"/>
              </a:xfrm>
              <a:custGeom>
                <a:avLst/>
                <a:gdLst>
                  <a:gd name="T0" fmla="*/ 2 w 22"/>
                  <a:gd name="T1" fmla="*/ 9 h 25"/>
                  <a:gd name="T2" fmla="*/ 22 w 22"/>
                  <a:gd name="T3" fmla="*/ 13 h 25"/>
                  <a:gd name="T4" fmla="*/ 2 w 22"/>
                  <a:gd name="T5" fmla="*/ 9 h 25"/>
                </a:gdLst>
                <a:ahLst/>
                <a:cxnLst>
                  <a:cxn ang="0">
                    <a:pos x="T0" y="T1"/>
                  </a:cxn>
                  <a:cxn ang="0">
                    <a:pos x="T2" y="T3"/>
                  </a:cxn>
                  <a:cxn ang="0">
                    <a:pos x="T4" y="T5"/>
                  </a:cxn>
                </a:cxnLst>
                <a:rect l="0" t="0" r="r" b="b"/>
                <a:pathLst>
                  <a:path w="22" h="25">
                    <a:moveTo>
                      <a:pt x="2" y="9"/>
                    </a:moveTo>
                    <a:cubicBezTo>
                      <a:pt x="10" y="0"/>
                      <a:pt x="15" y="9"/>
                      <a:pt x="22" y="13"/>
                    </a:cubicBezTo>
                    <a:cubicBezTo>
                      <a:pt x="18" y="22"/>
                      <a:pt x="0" y="2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193"/>
              <p:cNvSpPr/>
              <p:nvPr/>
            </p:nvSpPr>
            <p:spPr bwMode="auto">
              <a:xfrm>
                <a:off x="8064500" y="2301876"/>
                <a:ext cx="36513" cy="23813"/>
              </a:xfrm>
              <a:custGeom>
                <a:avLst/>
                <a:gdLst>
                  <a:gd name="T0" fmla="*/ 36 w 36"/>
                  <a:gd name="T1" fmla="*/ 0 h 24"/>
                  <a:gd name="T2" fmla="*/ 0 w 36"/>
                  <a:gd name="T3" fmla="*/ 24 h 24"/>
                  <a:gd name="T4" fmla="*/ 36 w 36"/>
                  <a:gd name="T5" fmla="*/ 0 h 24"/>
                </a:gdLst>
                <a:ahLst/>
                <a:cxnLst>
                  <a:cxn ang="0">
                    <a:pos x="T0" y="T1"/>
                  </a:cxn>
                  <a:cxn ang="0">
                    <a:pos x="T2" y="T3"/>
                  </a:cxn>
                  <a:cxn ang="0">
                    <a:pos x="T4" y="T5"/>
                  </a:cxn>
                </a:cxnLst>
                <a:rect l="0" t="0" r="r" b="b"/>
                <a:pathLst>
                  <a:path w="36" h="24">
                    <a:moveTo>
                      <a:pt x="36" y="0"/>
                    </a:moveTo>
                    <a:cubicBezTo>
                      <a:pt x="28" y="12"/>
                      <a:pt x="16" y="20"/>
                      <a:pt x="0" y="24"/>
                    </a:cubicBezTo>
                    <a:cubicBezTo>
                      <a:pt x="11" y="15"/>
                      <a:pt x="17"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194"/>
              <p:cNvSpPr/>
              <p:nvPr/>
            </p:nvSpPr>
            <p:spPr bwMode="auto">
              <a:xfrm>
                <a:off x="8134350" y="2300288"/>
                <a:ext cx="26988" cy="26988"/>
              </a:xfrm>
              <a:custGeom>
                <a:avLst/>
                <a:gdLst>
                  <a:gd name="T0" fmla="*/ 0 w 28"/>
                  <a:gd name="T1" fmla="*/ 9 h 27"/>
                  <a:gd name="T2" fmla="*/ 28 w 28"/>
                  <a:gd name="T3" fmla="*/ 9 h 27"/>
                  <a:gd name="T4" fmla="*/ 0 w 28"/>
                  <a:gd name="T5" fmla="*/ 9 h 27"/>
                </a:gdLst>
                <a:ahLst/>
                <a:cxnLst>
                  <a:cxn ang="0">
                    <a:pos x="T0" y="T1"/>
                  </a:cxn>
                  <a:cxn ang="0">
                    <a:pos x="T2" y="T3"/>
                  </a:cxn>
                  <a:cxn ang="0">
                    <a:pos x="T4" y="T5"/>
                  </a:cxn>
                </a:cxnLst>
                <a:rect l="0" t="0" r="r" b="b"/>
                <a:pathLst>
                  <a:path w="28" h="27">
                    <a:moveTo>
                      <a:pt x="0" y="9"/>
                    </a:moveTo>
                    <a:cubicBezTo>
                      <a:pt x="1" y="2"/>
                      <a:pt x="27" y="2"/>
                      <a:pt x="28" y="9"/>
                    </a:cubicBezTo>
                    <a:cubicBezTo>
                      <a:pt x="28" y="27"/>
                      <a:pt x="16" y="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195"/>
              <p:cNvSpPr/>
              <p:nvPr/>
            </p:nvSpPr>
            <p:spPr bwMode="auto">
              <a:xfrm>
                <a:off x="7262813" y="2349501"/>
                <a:ext cx="28575" cy="33338"/>
              </a:xfrm>
              <a:custGeom>
                <a:avLst/>
                <a:gdLst>
                  <a:gd name="T0" fmla="*/ 0 w 28"/>
                  <a:gd name="T1" fmla="*/ 12 h 33"/>
                  <a:gd name="T2" fmla="*/ 28 w 28"/>
                  <a:gd name="T3" fmla="*/ 24 h 33"/>
                  <a:gd name="T4" fmla="*/ 0 w 28"/>
                  <a:gd name="T5" fmla="*/ 12 h 33"/>
                </a:gdLst>
                <a:ahLst/>
                <a:cxnLst>
                  <a:cxn ang="0">
                    <a:pos x="T0" y="T1"/>
                  </a:cxn>
                  <a:cxn ang="0">
                    <a:pos x="T2" y="T3"/>
                  </a:cxn>
                  <a:cxn ang="0">
                    <a:pos x="T4" y="T5"/>
                  </a:cxn>
                </a:cxnLst>
                <a:rect l="0" t="0" r="r" b="b"/>
                <a:pathLst>
                  <a:path w="28" h="33">
                    <a:moveTo>
                      <a:pt x="0" y="12"/>
                    </a:moveTo>
                    <a:cubicBezTo>
                      <a:pt x="10" y="0"/>
                      <a:pt x="22" y="20"/>
                      <a:pt x="28" y="24"/>
                    </a:cubicBezTo>
                    <a:cubicBezTo>
                      <a:pt x="21" y="33"/>
                      <a:pt x="11" y="11"/>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196"/>
              <p:cNvSpPr/>
              <p:nvPr/>
            </p:nvSpPr>
            <p:spPr bwMode="auto">
              <a:xfrm>
                <a:off x="8001000" y="2373313"/>
                <a:ext cx="31750" cy="23813"/>
              </a:xfrm>
              <a:custGeom>
                <a:avLst/>
                <a:gdLst>
                  <a:gd name="T0" fmla="*/ 0 w 32"/>
                  <a:gd name="T1" fmla="*/ 0 h 24"/>
                  <a:gd name="T2" fmla="*/ 32 w 32"/>
                  <a:gd name="T3" fmla="*/ 8 h 24"/>
                  <a:gd name="T4" fmla="*/ 32 w 32"/>
                  <a:gd name="T5" fmla="*/ 24 h 24"/>
                  <a:gd name="T6" fmla="*/ 0 w 32"/>
                  <a:gd name="T7" fmla="*/ 0 h 24"/>
                </a:gdLst>
                <a:ahLst/>
                <a:cxnLst>
                  <a:cxn ang="0">
                    <a:pos x="T0" y="T1"/>
                  </a:cxn>
                  <a:cxn ang="0">
                    <a:pos x="T2" y="T3"/>
                  </a:cxn>
                  <a:cxn ang="0">
                    <a:pos x="T4" y="T5"/>
                  </a:cxn>
                  <a:cxn ang="0">
                    <a:pos x="T6" y="T7"/>
                  </a:cxn>
                </a:cxnLst>
                <a:rect l="0" t="0" r="r" b="b"/>
                <a:pathLst>
                  <a:path w="32" h="24">
                    <a:moveTo>
                      <a:pt x="0" y="0"/>
                    </a:moveTo>
                    <a:cubicBezTo>
                      <a:pt x="13" y="0"/>
                      <a:pt x="15" y="11"/>
                      <a:pt x="32" y="8"/>
                    </a:cubicBezTo>
                    <a:cubicBezTo>
                      <a:pt x="25" y="16"/>
                      <a:pt x="32" y="13"/>
                      <a:pt x="32" y="24"/>
                    </a:cubicBezTo>
                    <a:cubicBezTo>
                      <a:pt x="15" y="14"/>
                      <a:pt x="5" y="1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197"/>
              <p:cNvSpPr/>
              <p:nvPr/>
            </p:nvSpPr>
            <p:spPr bwMode="auto">
              <a:xfrm>
                <a:off x="7929563" y="2403476"/>
                <a:ext cx="74613" cy="38100"/>
              </a:xfrm>
              <a:custGeom>
                <a:avLst/>
                <a:gdLst>
                  <a:gd name="T0" fmla="*/ 43 w 75"/>
                  <a:gd name="T1" fmla="*/ 23 h 39"/>
                  <a:gd name="T2" fmla="*/ 47 w 75"/>
                  <a:gd name="T3" fmla="*/ 11 h 39"/>
                  <a:gd name="T4" fmla="*/ 75 w 75"/>
                  <a:gd name="T5" fmla="*/ 15 h 39"/>
                  <a:gd name="T6" fmla="*/ 3 w 75"/>
                  <a:gd name="T7" fmla="*/ 39 h 39"/>
                  <a:gd name="T8" fmla="*/ 19 w 75"/>
                  <a:gd name="T9" fmla="*/ 19 h 39"/>
                  <a:gd name="T10" fmla="*/ 43 w 75"/>
                  <a:gd name="T11" fmla="*/ 23 h 39"/>
                </a:gdLst>
                <a:ahLst/>
                <a:cxnLst>
                  <a:cxn ang="0">
                    <a:pos x="T0" y="T1"/>
                  </a:cxn>
                  <a:cxn ang="0">
                    <a:pos x="T2" y="T3"/>
                  </a:cxn>
                  <a:cxn ang="0">
                    <a:pos x="T4" y="T5"/>
                  </a:cxn>
                  <a:cxn ang="0">
                    <a:pos x="T6" y="T7"/>
                  </a:cxn>
                  <a:cxn ang="0">
                    <a:pos x="T8" y="T9"/>
                  </a:cxn>
                  <a:cxn ang="0">
                    <a:pos x="T10" y="T11"/>
                  </a:cxn>
                </a:cxnLst>
                <a:rect l="0" t="0" r="r" b="b"/>
                <a:pathLst>
                  <a:path w="75" h="39">
                    <a:moveTo>
                      <a:pt x="43" y="23"/>
                    </a:moveTo>
                    <a:cubicBezTo>
                      <a:pt x="37" y="17"/>
                      <a:pt x="64" y="12"/>
                      <a:pt x="47" y="11"/>
                    </a:cubicBezTo>
                    <a:cubicBezTo>
                      <a:pt x="53" y="0"/>
                      <a:pt x="71" y="11"/>
                      <a:pt x="75" y="15"/>
                    </a:cubicBezTo>
                    <a:cubicBezTo>
                      <a:pt x="45" y="30"/>
                      <a:pt x="40" y="38"/>
                      <a:pt x="3" y="39"/>
                    </a:cubicBezTo>
                    <a:cubicBezTo>
                      <a:pt x="0" y="24"/>
                      <a:pt x="22" y="34"/>
                      <a:pt x="19" y="19"/>
                    </a:cubicBezTo>
                    <a:cubicBezTo>
                      <a:pt x="26" y="21"/>
                      <a:pt x="43" y="14"/>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198"/>
              <p:cNvSpPr/>
              <p:nvPr/>
            </p:nvSpPr>
            <p:spPr bwMode="auto">
              <a:xfrm>
                <a:off x="7894638" y="2438401"/>
                <a:ext cx="33338" cy="17463"/>
              </a:xfrm>
              <a:custGeom>
                <a:avLst/>
                <a:gdLst>
                  <a:gd name="T0" fmla="*/ 33 w 33"/>
                  <a:gd name="T1" fmla="*/ 7 h 16"/>
                  <a:gd name="T2" fmla="*/ 1 w 33"/>
                  <a:gd name="T3" fmla="*/ 15 h 16"/>
                  <a:gd name="T4" fmla="*/ 33 w 33"/>
                  <a:gd name="T5" fmla="*/ 7 h 16"/>
                </a:gdLst>
                <a:ahLst/>
                <a:cxnLst>
                  <a:cxn ang="0">
                    <a:pos x="T0" y="T1"/>
                  </a:cxn>
                  <a:cxn ang="0">
                    <a:pos x="T2" y="T3"/>
                  </a:cxn>
                  <a:cxn ang="0">
                    <a:pos x="T4" y="T5"/>
                  </a:cxn>
                </a:cxnLst>
                <a:rect l="0" t="0" r="r" b="b"/>
                <a:pathLst>
                  <a:path w="33" h="16">
                    <a:moveTo>
                      <a:pt x="33" y="7"/>
                    </a:moveTo>
                    <a:cubicBezTo>
                      <a:pt x="29" y="16"/>
                      <a:pt x="15" y="15"/>
                      <a:pt x="1" y="15"/>
                    </a:cubicBezTo>
                    <a:cubicBezTo>
                      <a:pt x="0" y="0"/>
                      <a:pt x="25" y="0"/>
                      <a:pt x="3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199"/>
              <p:cNvSpPr/>
              <p:nvPr/>
            </p:nvSpPr>
            <p:spPr bwMode="auto">
              <a:xfrm>
                <a:off x="7758113" y="2465388"/>
                <a:ext cx="33338" cy="17463"/>
              </a:xfrm>
              <a:custGeom>
                <a:avLst/>
                <a:gdLst>
                  <a:gd name="T0" fmla="*/ 33 w 33"/>
                  <a:gd name="T1" fmla="*/ 17 h 17"/>
                  <a:gd name="T2" fmla="*/ 1 w 33"/>
                  <a:gd name="T3" fmla="*/ 17 h 17"/>
                  <a:gd name="T4" fmla="*/ 33 w 33"/>
                  <a:gd name="T5" fmla="*/ 17 h 17"/>
                </a:gdLst>
                <a:ahLst/>
                <a:cxnLst>
                  <a:cxn ang="0">
                    <a:pos x="T0" y="T1"/>
                  </a:cxn>
                  <a:cxn ang="0">
                    <a:pos x="T2" y="T3"/>
                  </a:cxn>
                  <a:cxn ang="0">
                    <a:pos x="T4" y="T5"/>
                  </a:cxn>
                </a:cxnLst>
                <a:rect l="0" t="0" r="r" b="b"/>
                <a:pathLst>
                  <a:path w="33" h="17">
                    <a:moveTo>
                      <a:pt x="33" y="17"/>
                    </a:moveTo>
                    <a:cubicBezTo>
                      <a:pt x="22" y="17"/>
                      <a:pt x="12" y="17"/>
                      <a:pt x="1" y="17"/>
                    </a:cubicBezTo>
                    <a:cubicBezTo>
                      <a:pt x="0" y="0"/>
                      <a:pt x="32" y="3"/>
                      <a:pt x="3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200"/>
              <p:cNvSpPr>
                <a:spLocks noEditPoints="1"/>
              </p:cNvSpPr>
              <p:nvPr/>
            </p:nvSpPr>
            <p:spPr bwMode="auto">
              <a:xfrm>
                <a:off x="6996113" y="1209676"/>
                <a:ext cx="1112838" cy="1319213"/>
              </a:xfrm>
              <a:custGeom>
                <a:avLst/>
                <a:gdLst>
                  <a:gd name="T0" fmla="*/ 8 w 1104"/>
                  <a:gd name="T1" fmla="*/ 492 h 1310"/>
                  <a:gd name="T2" fmla="*/ 72 w 1104"/>
                  <a:gd name="T3" fmla="*/ 416 h 1310"/>
                  <a:gd name="T4" fmla="*/ 68 w 1104"/>
                  <a:gd name="T5" fmla="*/ 332 h 1310"/>
                  <a:gd name="T6" fmla="*/ 92 w 1104"/>
                  <a:gd name="T7" fmla="*/ 244 h 1310"/>
                  <a:gd name="T8" fmla="*/ 124 w 1104"/>
                  <a:gd name="T9" fmla="*/ 188 h 1310"/>
                  <a:gd name="T10" fmla="*/ 192 w 1104"/>
                  <a:gd name="T11" fmla="*/ 136 h 1310"/>
                  <a:gd name="T12" fmla="*/ 248 w 1104"/>
                  <a:gd name="T13" fmla="*/ 88 h 1310"/>
                  <a:gd name="T14" fmla="*/ 340 w 1104"/>
                  <a:gd name="T15" fmla="*/ 0 h 1310"/>
                  <a:gd name="T16" fmla="*/ 224 w 1104"/>
                  <a:gd name="T17" fmla="*/ 160 h 1310"/>
                  <a:gd name="T18" fmla="*/ 152 w 1104"/>
                  <a:gd name="T19" fmla="*/ 180 h 1310"/>
                  <a:gd name="T20" fmla="*/ 180 w 1104"/>
                  <a:gd name="T21" fmla="*/ 256 h 1310"/>
                  <a:gd name="T22" fmla="*/ 120 w 1104"/>
                  <a:gd name="T23" fmla="*/ 280 h 1310"/>
                  <a:gd name="T24" fmla="*/ 80 w 1104"/>
                  <a:gd name="T25" fmla="*/ 388 h 1310"/>
                  <a:gd name="T26" fmla="*/ 76 w 1104"/>
                  <a:gd name="T27" fmla="*/ 428 h 1310"/>
                  <a:gd name="T28" fmla="*/ 120 w 1104"/>
                  <a:gd name="T29" fmla="*/ 504 h 1310"/>
                  <a:gd name="T30" fmla="*/ 32 w 1104"/>
                  <a:gd name="T31" fmla="*/ 560 h 1310"/>
                  <a:gd name="T32" fmla="*/ 76 w 1104"/>
                  <a:gd name="T33" fmla="*/ 576 h 1310"/>
                  <a:gd name="T34" fmla="*/ 72 w 1104"/>
                  <a:gd name="T35" fmla="*/ 636 h 1310"/>
                  <a:gd name="T36" fmla="*/ 80 w 1104"/>
                  <a:gd name="T37" fmla="*/ 728 h 1310"/>
                  <a:gd name="T38" fmla="*/ 92 w 1104"/>
                  <a:gd name="T39" fmla="*/ 796 h 1310"/>
                  <a:gd name="T40" fmla="*/ 152 w 1104"/>
                  <a:gd name="T41" fmla="*/ 908 h 1310"/>
                  <a:gd name="T42" fmla="*/ 180 w 1104"/>
                  <a:gd name="T43" fmla="*/ 920 h 1310"/>
                  <a:gd name="T44" fmla="*/ 132 w 1104"/>
                  <a:gd name="T45" fmla="*/ 848 h 1310"/>
                  <a:gd name="T46" fmla="*/ 172 w 1104"/>
                  <a:gd name="T47" fmla="*/ 832 h 1310"/>
                  <a:gd name="T48" fmla="*/ 192 w 1104"/>
                  <a:gd name="T49" fmla="*/ 896 h 1310"/>
                  <a:gd name="T50" fmla="*/ 212 w 1104"/>
                  <a:gd name="T51" fmla="*/ 996 h 1310"/>
                  <a:gd name="T52" fmla="*/ 260 w 1104"/>
                  <a:gd name="T53" fmla="*/ 1048 h 1310"/>
                  <a:gd name="T54" fmla="*/ 292 w 1104"/>
                  <a:gd name="T55" fmla="*/ 1040 h 1310"/>
                  <a:gd name="T56" fmla="*/ 272 w 1104"/>
                  <a:gd name="T57" fmla="*/ 988 h 1310"/>
                  <a:gd name="T58" fmla="*/ 360 w 1104"/>
                  <a:gd name="T59" fmla="*/ 1096 h 1310"/>
                  <a:gd name="T60" fmla="*/ 512 w 1104"/>
                  <a:gd name="T61" fmla="*/ 1152 h 1310"/>
                  <a:gd name="T62" fmla="*/ 632 w 1104"/>
                  <a:gd name="T63" fmla="*/ 1192 h 1310"/>
                  <a:gd name="T64" fmla="*/ 828 w 1104"/>
                  <a:gd name="T65" fmla="*/ 1212 h 1310"/>
                  <a:gd name="T66" fmla="*/ 1020 w 1104"/>
                  <a:gd name="T67" fmla="*/ 1184 h 1310"/>
                  <a:gd name="T68" fmla="*/ 768 w 1104"/>
                  <a:gd name="T69" fmla="*/ 1276 h 1310"/>
                  <a:gd name="T70" fmla="*/ 592 w 1104"/>
                  <a:gd name="T71" fmla="*/ 1296 h 1310"/>
                  <a:gd name="T72" fmla="*/ 552 w 1104"/>
                  <a:gd name="T73" fmla="*/ 1276 h 1310"/>
                  <a:gd name="T74" fmla="*/ 448 w 1104"/>
                  <a:gd name="T75" fmla="*/ 1248 h 1310"/>
                  <a:gd name="T76" fmla="*/ 248 w 1104"/>
                  <a:gd name="T77" fmla="*/ 1120 h 1310"/>
                  <a:gd name="T78" fmla="*/ 184 w 1104"/>
                  <a:gd name="T79" fmla="*/ 1080 h 1310"/>
                  <a:gd name="T80" fmla="*/ 144 w 1104"/>
                  <a:gd name="T81" fmla="*/ 1000 h 1310"/>
                  <a:gd name="T82" fmla="*/ 92 w 1104"/>
                  <a:gd name="T83" fmla="*/ 920 h 1310"/>
                  <a:gd name="T84" fmla="*/ 44 w 1104"/>
                  <a:gd name="T85" fmla="*/ 724 h 1310"/>
                  <a:gd name="T86" fmla="*/ 32 w 1104"/>
                  <a:gd name="T87" fmla="*/ 616 h 1310"/>
                  <a:gd name="T88" fmla="*/ 76 w 1104"/>
                  <a:gd name="T89" fmla="*/ 468 h 1310"/>
                  <a:gd name="T90" fmla="*/ 96 w 1104"/>
                  <a:gd name="T91" fmla="*/ 508 h 1310"/>
                  <a:gd name="T92" fmla="*/ 64 w 1104"/>
                  <a:gd name="T93" fmla="*/ 640 h 1310"/>
                  <a:gd name="T94" fmla="*/ 56 w 1104"/>
                  <a:gd name="T95" fmla="*/ 704 h 1310"/>
                  <a:gd name="T96" fmla="*/ 80 w 1104"/>
                  <a:gd name="T97" fmla="*/ 776 h 1310"/>
                  <a:gd name="T98" fmla="*/ 92 w 1104"/>
                  <a:gd name="T99" fmla="*/ 824 h 1310"/>
                  <a:gd name="T100" fmla="*/ 176 w 1104"/>
                  <a:gd name="T101" fmla="*/ 992 h 1310"/>
                  <a:gd name="T102" fmla="*/ 368 w 1104"/>
                  <a:gd name="T103" fmla="*/ 1132 h 1310"/>
                  <a:gd name="T104" fmla="*/ 264 w 1104"/>
                  <a:gd name="T105" fmla="*/ 1144 h 1310"/>
                  <a:gd name="T106" fmla="*/ 624 w 1104"/>
                  <a:gd name="T107" fmla="*/ 1208 h 1310"/>
                  <a:gd name="T108" fmla="*/ 488 w 1104"/>
                  <a:gd name="T109" fmla="*/ 1172 h 1310"/>
                  <a:gd name="T110" fmla="*/ 512 w 1104"/>
                  <a:gd name="T111" fmla="*/ 1180 h 1310"/>
                  <a:gd name="T112" fmla="*/ 972 w 1104"/>
                  <a:gd name="T113" fmla="*/ 1196 h 1310"/>
                  <a:gd name="T114" fmla="*/ 892 w 1104"/>
                  <a:gd name="T115" fmla="*/ 1236 h 1310"/>
                  <a:gd name="T116" fmla="*/ 756 w 1104"/>
                  <a:gd name="T117" fmla="*/ 1264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4" h="1310">
                    <a:moveTo>
                      <a:pt x="0" y="588"/>
                    </a:moveTo>
                    <a:cubicBezTo>
                      <a:pt x="3" y="588"/>
                      <a:pt x="5" y="588"/>
                      <a:pt x="8" y="588"/>
                    </a:cubicBezTo>
                    <a:cubicBezTo>
                      <a:pt x="17" y="582"/>
                      <a:pt x="20" y="555"/>
                      <a:pt x="4" y="548"/>
                    </a:cubicBezTo>
                    <a:cubicBezTo>
                      <a:pt x="10" y="539"/>
                      <a:pt x="25" y="540"/>
                      <a:pt x="28" y="528"/>
                    </a:cubicBezTo>
                    <a:cubicBezTo>
                      <a:pt x="2" y="521"/>
                      <a:pt x="28" y="505"/>
                      <a:pt x="8" y="492"/>
                    </a:cubicBezTo>
                    <a:cubicBezTo>
                      <a:pt x="18" y="494"/>
                      <a:pt x="22" y="497"/>
                      <a:pt x="28" y="488"/>
                    </a:cubicBezTo>
                    <a:cubicBezTo>
                      <a:pt x="18" y="488"/>
                      <a:pt x="22" y="473"/>
                      <a:pt x="16" y="468"/>
                    </a:cubicBezTo>
                    <a:cubicBezTo>
                      <a:pt x="39" y="462"/>
                      <a:pt x="11" y="449"/>
                      <a:pt x="28" y="432"/>
                    </a:cubicBezTo>
                    <a:cubicBezTo>
                      <a:pt x="43" y="433"/>
                      <a:pt x="64" y="428"/>
                      <a:pt x="68" y="440"/>
                    </a:cubicBezTo>
                    <a:cubicBezTo>
                      <a:pt x="65" y="428"/>
                      <a:pt x="72" y="425"/>
                      <a:pt x="72" y="416"/>
                    </a:cubicBezTo>
                    <a:cubicBezTo>
                      <a:pt x="61" y="415"/>
                      <a:pt x="64" y="430"/>
                      <a:pt x="48" y="424"/>
                    </a:cubicBezTo>
                    <a:cubicBezTo>
                      <a:pt x="32" y="412"/>
                      <a:pt x="30" y="389"/>
                      <a:pt x="40" y="368"/>
                    </a:cubicBezTo>
                    <a:cubicBezTo>
                      <a:pt x="46" y="369"/>
                      <a:pt x="57" y="385"/>
                      <a:pt x="60" y="376"/>
                    </a:cubicBezTo>
                    <a:cubicBezTo>
                      <a:pt x="44" y="375"/>
                      <a:pt x="59" y="342"/>
                      <a:pt x="44" y="340"/>
                    </a:cubicBezTo>
                    <a:cubicBezTo>
                      <a:pt x="52" y="338"/>
                      <a:pt x="55" y="330"/>
                      <a:pt x="68" y="332"/>
                    </a:cubicBezTo>
                    <a:cubicBezTo>
                      <a:pt x="66" y="313"/>
                      <a:pt x="69" y="312"/>
                      <a:pt x="60" y="304"/>
                    </a:cubicBezTo>
                    <a:cubicBezTo>
                      <a:pt x="75" y="298"/>
                      <a:pt x="87" y="301"/>
                      <a:pt x="72" y="280"/>
                    </a:cubicBezTo>
                    <a:cubicBezTo>
                      <a:pt x="84" y="277"/>
                      <a:pt x="84" y="287"/>
                      <a:pt x="96" y="284"/>
                    </a:cubicBezTo>
                    <a:cubicBezTo>
                      <a:pt x="85" y="266"/>
                      <a:pt x="113" y="274"/>
                      <a:pt x="108" y="252"/>
                    </a:cubicBezTo>
                    <a:cubicBezTo>
                      <a:pt x="97" y="248"/>
                      <a:pt x="98" y="246"/>
                      <a:pt x="92" y="244"/>
                    </a:cubicBezTo>
                    <a:cubicBezTo>
                      <a:pt x="101" y="230"/>
                      <a:pt x="101" y="222"/>
                      <a:pt x="124" y="228"/>
                    </a:cubicBezTo>
                    <a:cubicBezTo>
                      <a:pt x="119" y="215"/>
                      <a:pt x="130" y="218"/>
                      <a:pt x="132" y="212"/>
                    </a:cubicBezTo>
                    <a:cubicBezTo>
                      <a:pt x="125" y="211"/>
                      <a:pt x="119" y="209"/>
                      <a:pt x="116" y="204"/>
                    </a:cubicBezTo>
                    <a:cubicBezTo>
                      <a:pt x="128" y="196"/>
                      <a:pt x="137" y="209"/>
                      <a:pt x="148" y="200"/>
                    </a:cubicBezTo>
                    <a:cubicBezTo>
                      <a:pt x="148" y="184"/>
                      <a:pt x="127" y="212"/>
                      <a:pt x="124" y="188"/>
                    </a:cubicBezTo>
                    <a:cubicBezTo>
                      <a:pt x="136" y="174"/>
                      <a:pt x="142" y="184"/>
                      <a:pt x="144" y="168"/>
                    </a:cubicBezTo>
                    <a:cubicBezTo>
                      <a:pt x="154" y="176"/>
                      <a:pt x="169" y="157"/>
                      <a:pt x="184" y="168"/>
                    </a:cubicBezTo>
                    <a:cubicBezTo>
                      <a:pt x="184" y="161"/>
                      <a:pt x="184" y="155"/>
                      <a:pt x="184" y="148"/>
                    </a:cubicBezTo>
                    <a:cubicBezTo>
                      <a:pt x="190" y="154"/>
                      <a:pt x="200" y="151"/>
                      <a:pt x="204" y="144"/>
                    </a:cubicBezTo>
                    <a:cubicBezTo>
                      <a:pt x="197" y="144"/>
                      <a:pt x="194" y="141"/>
                      <a:pt x="192" y="136"/>
                    </a:cubicBezTo>
                    <a:cubicBezTo>
                      <a:pt x="198" y="133"/>
                      <a:pt x="217" y="125"/>
                      <a:pt x="208" y="120"/>
                    </a:cubicBezTo>
                    <a:cubicBezTo>
                      <a:pt x="204" y="131"/>
                      <a:pt x="192" y="118"/>
                      <a:pt x="196" y="108"/>
                    </a:cubicBezTo>
                    <a:cubicBezTo>
                      <a:pt x="225" y="95"/>
                      <a:pt x="247" y="113"/>
                      <a:pt x="244" y="124"/>
                    </a:cubicBezTo>
                    <a:cubicBezTo>
                      <a:pt x="263" y="122"/>
                      <a:pt x="263" y="100"/>
                      <a:pt x="276" y="92"/>
                    </a:cubicBezTo>
                    <a:cubicBezTo>
                      <a:pt x="266" y="85"/>
                      <a:pt x="258" y="104"/>
                      <a:pt x="248" y="88"/>
                    </a:cubicBezTo>
                    <a:cubicBezTo>
                      <a:pt x="241" y="96"/>
                      <a:pt x="248" y="93"/>
                      <a:pt x="248" y="104"/>
                    </a:cubicBezTo>
                    <a:cubicBezTo>
                      <a:pt x="241" y="94"/>
                      <a:pt x="226" y="93"/>
                      <a:pt x="220" y="92"/>
                    </a:cubicBezTo>
                    <a:cubicBezTo>
                      <a:pt x="228" y="73"/>
                      <a:pt x="253" y="72"/>
                      <a:pt x="276" y="68"/>
                    </a:cubicBezTo>
                    <a:cubicBezTo>
                      <a:pt x="282" y="54"/>
                      <a:pt x="262" y="66"/>
                      <a:pt x="264" y="56"/>
                    </a:cubicBezTo>
                    <a:cubicBezTo>
                      <a:pt x="288" y="36"/>
                      <a:pt x="320" y="24"/>
                      <a:pt x="340" y="0"/>
                    </a:cubicBezTo>
                    <a:cubicBezTo>
                      <a:pt x="326" y="14"/>
                      <a:pt x="359" y="5"/>
                      <a:pt x="356" y="20"/>
                    </a:cubicBezTo>
                    <a:cubicBezTo>
                      <a:pt x="328" y="38"/>
                      <a:pt x="305" y="62"/>
                      <a:pt x="276" y="80"/>
                    </a:cubicBezTo>
                    <a:cubicBezTo>
                      <a:pt x="273" y="94"/>
                      <a:pt x="292" y="85"/>
                      <a:pt x="288" y="100"/>
                    </a:cubicBezTo>
                    <a:cubicBezTo>
                      <a:pt x="267" y="116"/>
                      <a:pt x="247" y="134"/>
                      <a:pt x="224" y="148"/>
                    </a:cubicBezTo>
                    <a:cubicBezTo>
                      <a:pt x="238" y="144"/>
                      <a:pt x="231" y="161"/>
                      <a:pt x="224" y="160"/>
                    </a:cubicBezTo>
                    <a:cubicBezTo>
                      <a:pt x="211" y="154"/>
                      <a:pt x="235" y="135"/>
                      <a:pt x="216" y="136"/>
                    </a:cubicBezTo>
                    <a:cubicBezTo>
                      <a:pt x="218" y="155"/>
                      <a:pt x="189" y="162"/>
                      <a:pt x="200" y="176"/>
                    </a:cubicBezTo>
                    <a:cubicBezTo>
                      <a:pt x="194" y="166"/>
                      <a:pt x="214" y="164"/>
                      <a:pt x="212" y="172"/>
                    </a:cubicBezTo>
                    <a:cubicBezTo>
                      <a:pt x="213" y="182"/>
                      <a:pt x="206" y="185"/>
                      <a:pt x="200" y="188"/>
                    </a:cubicBezTo>
                    <a:cubicBezTo>
                      <a:pt x="191" y="178"/>
                      <a:pt x="166" y="167"/>
                      <a:pt x="152" y="180"/>
                    </a:cubicBezTo>
                    <a:cubicBezTo>
                      <a:pt x="168" y="174"/>
                      <a:pt x="188" y="186"/>
                      <a:pt x="192" y="204"/>
                    </a:cubicBezTo>
                    <a:cubicBezTo>
                      <a:pt x="180" y="206"/>
                      <a:pt x="172" y="193"/>
                      <a:pt x="168" y="208"/>
                    </a:cubicBezTo>
                    <a:cubicBezTo>
                      <a:pt x="174" y="208"/>
                      <a:pt x="182" y="207"/>
                      <a:pt x="180" y="216"/>
                    </a:cubicBezTo>
                    <a:cubicBezTo>
                      <a:pt x="176" y="237"/>
                      <a:pt x="164" y="236"/>
                      <a:pt x="148" y="228"/>
                    </a:cubicBezTo>
                    <a:cubicBezTo>
                      <a:pt x="147" y="249"/>
                      <a:pt x="177" y="239"/>
                      <a:pt x="180" y="256"/>
                    </a:cubicBezTo>
                    <a:cubicBezTo>
                      <a:pt x="164" y="245"/>
                      <a:pt x="194" y="275"/>
                      <a:pt x="160" y="268"/>
                    </a:cubicBezTo>
                    <a:cubicBezTo>
                      <a:pt x="170" y="261"/>
                      <a:pt x="163" y="261"/>
                      <a:pt x="168" y="252"/>
                    </a:cubicBezTo>
                    <a:cubicBezTo>
                      <a:pt x="153" y="255"/>
                      <a:pt x="147" y="268"/>
                      <a:pt x="140" y="280"/>
                    </a:cubicBezTo>
                    <a:cubicBezTo>
                      <a:pt x="141" y="289"/>
                      <a:pt x="158" y="284"/>
                      <a:pt x="156" y="296"/>
                    </a:cubicBezTo>
                    <a:cubicBezTo>
                      <a:pt x="142" y="286"/>
                      <a:pt x="129" y="297"/>
                      <a:pt x="120" y="280"/>
                    </a:cubicBezTo>
                    <a:cubicBezTo>
                      <a:pt x="107" y="293"/>
                      <a:pt x="135" y="288"/>
                      <a:pt x="132" y="304"/>
                    </a:cubicBezTo>
                    <a:cubicBezTo>
                      <a:pt x="116" y="332"/>
                      <a:pt x="109" y="343"/>
                      <a:pt x="108" y="376"/>
                    </a:cubicBezTo>
                    <a:cubicBezTo>
                      <a:pt x="110" y="362"/>
                      <a:pt x="85" y="379"/>
                      <a:pt x="76" y="368"/>
                    </a:cubicBezTo>
                    <a:cubicBezTo>
                      <a:pt x="77" y="376"/>
                      <a:pt x="71" y="377"/>
                      <a:pt x="72" y="384"/>
                    </a:cubicBezTo>
                    <a:cubicBezTo>
                      <a:pt x="75" y="385"/>
                      <a:pt x="80" y="384"/>
                      <a:pt x="80" y="388"/>
                    </a:cubicBezTo>
                    <a:cubicBezTo>
                      <a:pt x="93" y="388"/>
                      <a:pt x="80" y="375"/>
                      <a:pt x="100" y="376"/>
                    </a:cubicBezTo>
                    <a:cubicBezTo>
                      <a:pt x="99" y="391"/>
                      <a:pt x="123" y="380"/>
                      <a:pt x="116" y="400"/>
                    </a:cubicBezTo>
                    <a:cubicBezTo>
                      <a:pt x="108" y="400"/>
                      <a:pt x="111" y="389"/>
                      <a:pt x="100" y="392"/>
                    </a:cubicBezTo>
                    <a:cubicBezTo>
                      <a:pt x="93" y="399"/>
                      <a:pt x="102" y="404"/>
                      <a:pt x="104" y="412"/>
                    </a:cubicBezTo>
                    <a:cubicBezTo>
                      <a:pt x="94" y="417"/>
                      <a:pt x="85" y="422"/>
                      <a:pt x="76" y="428"/>
                    </a:cubicBezTo>
                    <a:cubicBezTo>
                      <a:pt x="95" y="424"/>
                      <a:pt x="85" y="440"/>
                      <a:pt x="84" y="448"/>
                    </a:cubicBezTo>
                    <a:cubicBezTo>
                      <a:pt x="89" y="458"/>
                      <a:pt x="99" y="444"/>
                      <a:pt x="100" y="452"/>
                    </a:cubicBezTo>
                    <a:cubicBezTo>
                      <a:pt x="97" y="465"/>
                      <a:pt x="97" y="460"/>
                      <a:pt x="104" y="468"/>
                    </a:cubicBezTo>
                    <a:cubicBezTo>
                      <a:pt x="85" y="474"/>
                      <a:pt x="97" y="486"/>
                      <a:pt x="92" y="504"/>
                    </a:cubicBezTo>
                    <a:cubicBezTo>
                      <a:pt x="105" y="503"/>
                      <a:pt x="112" y="490"/>
                      <a:pt x="120" y="504"/>
                    </a:cubicBezTo>
                    <a:cubicBezTo>
                      <a:pt x="115" y="504"/>
                      <a:pt x="111" y="505"/>
                      <a:pt x="112" y="512"/>
                    </a:cubicBezTo>
                    <a:cubicBezTo>
                      <a:pt x="137" y="508"/>
                      <a:pt x="106" y="524"/>
                      <a:pt x="128" y="528"/>
                    </a:cubicBezTo>
                    <a:cubicBezTo>
                      <a:pt x="119" y="536"/>
                      <a:pt x="109" y="546"/>
                      <a:pt x="108" y="552"/>
                    </a:cubicBezTo>
                    <a:cubicBezTo>
                      <a:pt x="101" y="551"/>
                      <a:pt x="106" y="538"/>
                      <a:pt x="100" y="536"/>
                    </a:cubicBezTo>
                    <a:cubicBezTo>
                      <a:pt x="78" y="553"/>
                      <a:pt x="40" y="535"/>
                      <a:pt x="32" y="560"/>
                    </a:cubicBezTo>
                    <a:cubicBezTo>
                      <a:pt x="55" y="561"/>
                      <a:pt x="36" y="584"/>
                      <a:pt x="36" y="596"/>
                    </a:cubicBezTo>
                    <a:cubicBezTo>
                      <a:pt x="43" y="603"/>
                      <a:pt x="52" y="590"/>
                      <a:pt x="52" y="608"/>
                    </a:cubicBezTo>
                    <a:cubicBezTo>
                      <a:pt x="46" y="609"/>
                      <a:pt x="37" y="607"/>
                      <a:pt x="36" y="612"/>
                    </a:cubicBezTo>
                    <a:cubicBezTo>
                      <a:pt x="44" y="620"/>
                      <a:pt x="43" y="610"/>
                      <a:pt x="56" y="612"/>
                    </a:cubicBezTo>
                    <a:cubicBezTo>
                      <a:pt x="54" y="591"/>
                      <a:pt x="62" y="581"/>
                      <a:pt x="76" y="576"/>
                    </a:cubicBezTo>
                    <a:cubicBezTo>
                      <a:pt x="61" y="592"/>
                      <a:pt x="92" y="583"/>
                      <a:pt x="88" y="600"/>
                    </a:cubicBezTo>
                    <a:cubicBezTo>
                      <a:pt x="77" y="605"/>
                      <a:pt x="78" y="581"/>
                      <a:pt x="76" y="600"/>
                    </a:cubicBezTo>
                    <a:cubicBezTo>
                      <a:pt x="63" y="613"/>
                      <a:pt x="86" y="603"/>
                      <a:pt x="88" y="612"/>
                    </a:cubicBezTo>
                    <a:cubicBezTo>
                      <a:pt x="65" y="610"/>
                      <a:pt x="83" y="624"/>
                      <a:pt x="84" y="632"/>
                    </a:cubicBezTo>
                    <a:cubicBezTo>
                      <a:pt x="79" y="633"/>
                      <a:pt x="73" y="631"/>
                      <a:pt x="72" y="636"/>
                    </a:cubicBezTo>
                    <a:cubicBezTo>
                      <a:pt x="83" y="650"/>
                      <a:pt x="89" y="696"/>
                      <a:pt x="80" y="712"/>
                    </a:cubicBezTo>
                    <a:cubicBezTo>
                      <a:pt x="94" y="707"/>
                      <a:pt x="101" y="728"/>
                      <a:pt x="92" y="732"/>
                    </a:cubicBezTo>
                    <a:cubicBezTo>
                      <a:pt x="85" y="717"/>
                      <a:pt x="68" y="724"/>
                      <a:pt x="48" y="708"/>
                    </a:cubicBezTo>
                    <a:cubicBezTo>
                      <a:pt x="44" y="719"/>
                      <a:pt x="51" y="731"/>
                      <a:pt x="60" y="740"/>
                    </a:cubicBezTo>
                    <a:cubicBezTo>
                      <a:pt x="56" y="726"/>
                      <a:pt x="77" y="736"/>
                      <a:pt x="80" y="728"/>
                    </a:cubicBezTo>
                    <a:cubicBezTo>
                      <a:pt x="87" y="753"/>
                      <a:pt x="122" y="730"/>
                      <a:pt x="136" y="744"/>
                    </a:cubicBezTo>
                    <a:cubicBezTo>
                      <a:pt x="116" y="751"/>
                      <a:pt x="113" y="750"/>
                      <a:pt x="104" y="764"/>
                    </a:cubicBezTo>
                    <a:cubicBezTo>
                      <a:pt x="96" y="765"/>
                      <a:pt x="114" y="742"/>
                      <a:pt x="92" y="748"/>
                    </a:cubicBezTo>
                    <a:cubicBezTo>
                      <a:pt x="74" y="760"/>
                      <a:pt x="104" y="774"/>
                      <a:pt x="84" y="784"/>
                    </a:cubicBezTo>
                    <a:cubicBezTo>
                      <a:pt x="90" y="788"/>
                      <a:pt x="100" y="788"/>
                      <a:pt x="92" y="796"/>
                    </a:cubicBezTo>
                    <a:cubicBezTo>
                      <a:pt x="104" y="799"/>
                      <a:pt x="107" y="792"/>
                      <a:pt x="116" y="792"/>
                    </a:cubicBezTo>
                    <a:cubicBezTo>
                      <a:pt x="113" y="803"/>
                      <a:pt x="122" y="802"/>
                      <a:pt x="120" y="812"/>
                    </a:cubicBezTo>
                    <a:cubicBezTo>
                      <a:pt x="115" y="807"/>
                      <a:pt x="100" y="806"/>
                      <a:pt x="100" y="816"/>
                    </a:cubicBezTo>
                    <a:cubicBezTo>
                      <a:pt x="121" y="828"/>
                      <a:pt x="111" y="855"/>
                      <a:pt x="144" y="860"/>
                    </a:cubicBezTo>
                    <a:cubicBezTo>
                      <a:pt x="125" y="862"/>
                      <a:pt x="132" y="908"/>
                      <a:pt x="152" y="908"/>
                    </a:cubicBezTo>
                    <a:cubicBezTo>
                      <a:pt x="152" y="898"/>
                      <a:pt x="153" y="887"/>
                      <a:pt x="164" y="888"/>
                    </a:cubicBezTo>
                    <a:cubicBezTo>
                      <a:pt x="159" y="901"/>
                      <a:pt x="170" y="898"/>
                      <a:pt x="172" y="904"/>
                    </a:cubicBezTo>
                    <a:cubicBezTo>
                      <a:pt x="167" y="910"/>
                      <a:pt x="155" y="909"/>
                      <a:pt x="156" y="920"/>
                    </a:cubicBezTo>
                    <a:cubicBezTo>
                      <a:pt x="162" y="926"/>
                      <a:pt x="163" y="937"/>
                      <a:pt x="172" y="940"/>
                    </a:cubicBezTo>
                    <a:cubicBezTo>
                      <a:pt x="184" y="934"/>
                      <a:pt x="161" y="919"/>
                      <a:pt x="180" y="920"/>
                    </a:cubicBezTo>
                    <a:cubicBezTo>
                      <a:pt x="185" y="926"/>
                      <a:pt x="188" y="944"/>
                      <a:pt x="200" y="932"/>
                    </a:cubicBezTo>
                    <a:cubicBezTo>
                      <a:pt x="187" y="918"/>
                      <a:pt x="181" y="892"/>
                      <a:pt x="164" y="876"/>
                    </a:cubicBezTo>
                    <a:cubicBezTo>
                      <a:pt x="169" y="872"/>
                      <a:pt x="179" y="872"/>
                      <a:pt x="180" y="864"/>
                    </a:cubicBezTo>
                    <a:cubicBezTo>
                      <a:pt x="164" y="863"/>
                      <a:pt x="149" y="860"/>
                      <a:pt x="148" y="844"/>
                    </a:cubicBezTo>
                    <a:cubicBezTo>
                      <a:pt x="138" y="839"/>
                      <a:pt x="138" y="863"/>
                      <a:pt x="132" y="848"/>
                    </a:cubicBezTo>
                    <a:cubicBezTo>
                      <a:pt x="119" y="834"/>
                      <a:pt x="147" y="840"/>
                      <a:pt x="148" y="828"/>
                    </a:cubicBezTo>
                    <a:cubicBezTo>
                      <a:pt x="130" y="826"/>
                      <a:pt x="154" y="807"/>
                      <a:pt x="156" y="800"/>
                    </a:cubicBezTo>
                    <a:cubicBezTo>
                      <a:pt x="160" y="807"/>
                      <a:pt x="167" y="810"/>
                      <a:pt x="164" y="824"/>
                    </a:cubicBezTo>
                    <a:cubicBezTo>
                      <a:pt x="158" y="824"/>
                      <a:pt x="150" y="823"/>
                      <a:pt x="152" y="832"/>
                    </a:cubicBezTo>
                    <a:cubicBezTo>
                      <a:pt x="159" y="834"/>
                      <a:pt x="169" y="820"/>
                      <a:pt x="172" y="832"/>
                    </a:cubicBezTo>
                    <a:cubicBezTo>
                      <a:pt x="172" y="836"/>
                      <a:pt x="155" y="840"/>
                      <a:pt x="168" y="844"/>
                    </a:cubicBezTo>
                    <a:cubicBezTo>
                      <a:pt x="190" y="840"/>
                      <a:pt x="181" y="873"/>
                      <a:pt x="180" y="888"/>
                    </a:cubicBezTo>
                    <a:cubicBezTo>
                      <a:pt x="190" y="890"/>
                      <a:pt x="189" y="881"/>
                      <a:pt x="200" y="884"/>
                    </a:cubicBezTo>
                    <a:cubicBezTo>
                      <a:pt x="196" y="894"/>
                      <a:pt x="217" y="898"/>
                      <a:pt x="204" y="904"/>
                    </a:cubicBezTo>
                    <a:cubicBezTo>
                      <a:pt x="196" y="902"/>
                      <a:pt x="211" y="893"/>
                      <a:pt x="192" y="896"/>
                    </a:cubicBezTo>
                    <a:cubicBezTo>
                      <a:pt x="229" y="923"/>
                      <a:pt x="251" y="947"/>
                      <a:pt x="240" y="980"/>
                    </a:cubicBezTo>
                    <a:cubicBezTo>
                      <a:pt x="234" y="978"/>
                      <a:pt x="230" y="974"/>
                      <a:pt x="224" y="972"/>
                    </a:cubicBezTo>
                    <a:cubicBezTo>
                      <a:pt x="222" y="979"/>
                      <a:pt x="230" y="982"/>
                      <a:pt x="224" y="984"/>
                    </a:cubicBezTo>
                    <a:cubicBezTo>
                      <a:pt x="211" y="982"/>
                      <a:pt x="204" y="946"/>
                      <a:pt x="192" y="968"/>
                    </a:cubicBezTo>
                    <a:cubicBezTo>
                      <a:pt x="219" y="971"/>
                      <a:pt x="210" y="982"/>
                      <a:pt x="212" y="996"/>
                    </a:cubicBezTo>
                    <a:cubicBezTo>
                      <a:pt x="236" y="1005"/>
                      <a:pt x="240" y="984"/>
                      <a:pt x="256" y="992"/>
                    </a:cubicBezTo>
                    <a:cubicBezTo>
                      <a:pt x="244" y="996"/>
                      <a:pt x="241" y="1009"/>
                      <a:pt x="232" y="1016"/>
                    </a:cubicBezTo>
                    <a:cubicBezTo>
                      <a:pt x="247" y="1012"/>
                      <a:pt x="235" y="1034"/>
                      <a:pt x="248" y="1032"/>
                    </a:cubicBezTo>
                    <a:cubicBezTo>
                      <a:pt x="244" y="1019"/>
                      <a:pt x="245" y="1021"/>
                      <a:pt x="256" y="1016"/>
                    </a:cubicBezTo>
                    <a:cubicBezTo>
                      <a:pt x="261" y="1029"/>
                      <a:pt x="254" y="1034"/>
                      <a:pt x="260" y="1048"/>
                    </a:cubicBezTo>
                    <a:cubicBezTo>
                      <a:pt x="290" y="1040"/>
                      <a:pt x="299" y="1080"/>
                      <a:pt x="304" y="1084"/>
                    </a:cubicBezTo>
                    <a:cubicBezTo>
                      <a:pt x="323" y="1099"/>
                      <a:pt x="349" y="1098"/>
                      <a:pt x="364" y="1124"/>
                    </a:cubicBezTo>
                    <a:cubicBezTo>
                      <a:pt x="343" y="1096"/>
                      <a:pt x="325" y="1071"/>
                      <a:pt x="300" y="1064"/>
                    </a:cubicBezTo>
                    <a:cubicBezTo>
                      <a:pt x="310" y="1062"/>
                      <a:pt x="315" y="1034"/>
                      <a:pt x="304" y="1044"/>
                    </a:cubicBezTo>
                    <a:cubicBezTo>
                      <a:pt x="314" y="1052"/>
                      <a:pt x="291" y="1047"/>
                      <a:pt x="292" y="1040"/>
                    </a:cubicBezTo>
                    <a:cubicBezTo>
                      <a:pt x="288" y="1047"/>
                      <a:pt x="304" y="1053"/>
                      <a:pt x="292" y="1056"/>
                    </a:cubicBezTo>
                    <a:cubicBezTo>
                      <a:pt x="284" y="1037"/>
                      <a:pt x="258" y="1040"/>
                      <a:pt x="264" y="1020"/>
                    </a:cubicBezTo>
                    <a:cubicBezTo>
                      <a:pt x="270" y="1018"/>
                      <a:pt x="274" y="1036"/>
                      <a:pt x="276" y="1024"/>
                    </a:cubicBezTo>
                    <a:cubicBezTo>
                      <a:pt x="271" y="1015"/>
                      <a:pt x="254" y="1016"/>
                      <a:pt x="256" y="1000"/>
                    </a:cubicBezTo>
                    <a:cubicBezTo>
                      <a:pt x="259" y="994"/>
                      <a:pt x="262" y="987"/>
                      <a:pt x="272" y="988"/>
                    </a:cubicBezTo>
                    <a:cubicBezTo>
                      <a:pt x="274" y="1011"/>
                      <a:pt x="320" y="1044"/>
                      <a:pt x="320" y="1020"/>
                    </a:cubicBezTo>
                    <a:cubicBezTo>
                      <a:pt x="324" y="1025"/>
                      <a:pt x="327" y="1032"/>
                      <a:pt x="332" y="1036"/>
                    </a:cubicBezTo>
                    <a:cubicBezTo>
                      <a:pt x="334" y="1029"/>
                      <a:pt x="326" y="1026"/>
                      <a:pt x="332" y="1024"/>
                    </a:cubicBezTo>
                    <a:cubicBezTo>
                      <a:pt x="347" y="1039"/>
                      <a:pt x="356" y="1050"/>
                      <a:pt x="368" y="1060"/>
                    </a:cubicBezTo>
                    <a:cubicBezTo>
                      <a:pt x="357" y="1071"/>
                      <a:pt x="367" y="1084"/>
                      <a:pt x="360" y="1096"/>
                    </a:cubicBezTo>
                    <a:cubicBezTo>
                      <a:pt x="369" y="1088"/>
                      <a:pt x="371" y="1077"/>
                      <a:pt x="372" y="1072"/>
                    </a:cubicBezTo>
                    <a:cubicBezTo>
                      <a:pt x="395" y="1072"/>
                      <a:pt x="389" y="1088"/>
                      <a:pt x="416" y="1096"/>
                    </a:cubicBezTo>
                    <a:cubicBezTo>
                      <a:pt x="419" y="1115"/>
                      <a:pt x="410" y="1100"/>
                      <a:pt x="408" y="1108"/>
                    </a:cubicBezTo>
                    <a:cubicBezTo>
                      <a:pt x="444" y="1110"/>
                      <a:pt x="463" y="1131"/>
                      <a:pt x="500" y="1132"/>
                    </a:cubicBezTo>
                    <a:cubicBezTo>
                      <a:pt x="493" y="1139"/>
                      <a:pt x="506" y="1146"/>
                      <a:pt x="512" y="1152"/>
                    </a:cubicBezTo>
                    <a:cubicBezTo>
                      <a:pt x="509" y="1146"/>
                      <a:pt x="531" y="1146"/>
                      <a:pt x="528" y="1152"/>
                    </a:cubicBezTo>
                    <a:cubicBezTo>
                      <a:pt x="523" y="1153"/>
                      <a:pt x="517" y="1151"/>
                      <a:pt x="516" y="1156"/>
                    </a:cubicBezTo>
                    <a:cubicBezTo>
                      <a:pt x="540" y="1165"/>
                      <a:pt x="551" y="1144"/>
                      <a:pt x="568" y="1164"/>
                    </a:cubicBezTo>
                    <a:cubicBezTo>
                      <a:pt x="563" y="1165"/>
                      <a:pt x="557" y="1163"/>
                      <a:pt x="556" y="1168"/>
                    </a:cubicBezTo>
                    <a:cubicBezTo>
                      <a:pt x="581" y="1176"/>
                      <a:pt x="617" y="1174"/>
                      <a:pt x="632" y="1192"/>
                    </a:cubicBezTo>
                    <a:cubicBezTo>
                      <a:pt x="620" y="1201"/>
                      <a:pt x="632" y="1213"/>
                      <a:pt x="624" y="1228"/>
                    </a:cubicBezTo>
                    <a:cubicBezTo>
                      <a:pt x="667" y="1225"/>
                      <a:pt x="705" y="1217"/>
                      <a:pt x="752" y="1236"/>
                    </a:cubicBezTo>
                    <a:cubicBezTo>
                      <a:pt x="763" y="1239"/>
                      <a:pt x="749" y="1217"/>
                      <a:pt x="760" y="1220"/>
                    </a:cubicBezTo>
                    <a:cubicBezTo>
                      <a:pt x="780" y="1254"/>
                      <a:pt x="810" y="1209"/>
                      <a:pt x="840" y="1224"/>
                    </a:cubicBezTo>
                    <a:cubicBezTo>
                      <a:pt x="846" y="1210"/>
                      <a:pt x="826" y="1222"/>
                      <a:pt x="828" y="1212"/>
                    </a:cubicBezTo>
                    <a:cubicBezTo>
                      <a:pt x="835" y="1204"/>
                      <a:pt x="844" y="1209"/>
                      <a:pt x="848" y="1216"/>
                    </a:cubicBezTo>
                    <a:cubicBezTo>
                      <a:pt x="854" y="1214"/>
                      <a:pt x="849" y="1201"/>
                      <a:pt x="856" y="1200"/>
                    </a:cubicBezTo>
                    <a:cubicBezTo>
                      <a:pt x="858" y="1206"/>
                      <a:pt x="861" y="1207"/>
                      <a:pt x="856" y="1212"/>
                    </a:cubicBezTo>
                    <a:cubicBezTo>
                      <a:pt x="913" y="1208"/>
                      <a:pt x="953" y="1181"/>
                      <a:pt x="996" y="1164"/>
                    </a:cubicBezTo>
                    <a:cubicBezTo>
                      <a:pt x="1002" y="1173"/>
                      <a:pt x="1009" y="1180"/>
                      <a:pt x="1020" y="1184"/>
                    </a:cubicBezTo>
                    <a:cubicBezTo>
                      <a:pt x="1056" y="1180"/>
                      <a:pt x="1066" y="1150"/>
                      <a:pt x="1104" y="1148"/>
                    </a:cubicBezTo>
                    <a:cubicBezTo>
                      <a:pt x="1099" y="1181"/>
                      <a:pt x="1066" y="1187"/>
                      <a:pt x="1040" y="1200"/>
                    </a:cubicBezTo>
                    <a:cubicBezTo>
                      <a:pt x="1030" y="1219"/>
                      <a:pt x="980" y="1233"/>
                      <a:pt x="948" y="1244"/>
                    </a:cubicBezTo>
                    <a:cubicBezTo>
                      <a:pt x="943" y="1254"/>
                      <a:pt x="967" y="1254"/>
                      <a:pt x="952" y="1260"/>
                    </a:cubicBezTo>
                    <a:cubicBezTo>
                      <a:pt x="902" y="1248"/>
                      <a:pt x="827" y="1304"/>
                      <a:pt x="768" y="1276"/>
                    </a:cubicBezTo>
                    <a:cubicBezTo>
                      <a:pt x="765" y="1304"/>
                      <a:pt x="737" y="1283"/>
                      <a:pt x="712" y="1288"/>
                    </a:cubicBezTo>
                    <a:cubicBezTo>
                      <a:pt x="709" y="1310"/>
                      <a:pt x="688" y="1293"/>
                      <a:pt x="680" y="1304"/>
                    </a:cubicBezTo>
                    <a:cubicBezTo>
                      <a:pt x="680" y="1298"/>
                      <a:pt x="682" y="1295"/>
                      <a:pt x="684" y="1292"/>
                    </a:cubicBezTo>
                    <a:cubicBezTo>
                      <a:pt x="667" y="1297"/>
                      <a:pt x="643" y="1287"/>
                      <a:pt x="652" y="1304"/>
                    </a:cubicBezTo>
                    <a:cubicBezTo>
                      <a:pt x="630" y="1286"/>
                      <a:pt x="618" y="1305"/>
                      <a:pt x="592" y="1296"/>
                    </a:cubicBezTo>
                    <a:cubicBezTo>
                      <a:pt x="599" y="1292"/>
                      <a:pt x="612" y="1295"/>
                      <a:pt x="616" y="1288"/>
                    </a:cubicBezTo>
                    <a:cubicBezTo>
                      <a:pt x="597" y="1291"/>
                      <a:pt x="589" y="1283"/>
                      <a:pt x="576" y="1280"/>
                    </a:cubicBezTo>
                    <a:cubicBezTo>
                      <a:pt x="568" y="1281"/>
                      <a:pt x="575" y="1298"/>
                      <a:pt x="564" y="1296"/>
                    </a:cubicBezTo>
                    <a:cubicBezTo>
                      <a:pt x="561" y="1281"/>
                      <a:pt x="550" y="1296"/>
                      <a:pt x="544" y="1288"/>
                    </a:cubicBezTo>
                    <a:cubicBezTo>
                      <a:pt x="544" y="1282"/>
                      <a:pt x="554" y="1285"/>
                      <a:pt x="552" y="1276"/>
                    </a:cubicBezTo>
                    <a:cubicBezTo>
                      <a:pt x="543" y="1275"/>
                      <a:pt x="545" y="1262"/>
                      <a:pt x="532" y="1264"/>
                    </a:cubicBezTo>
                    <a:cubicBezTo>
                      <a:pt x="517" y="1265"/>
                      <a:pt x="513" y="1277"/>
                      <a:pt x="500" y="1280"/>
                    </a:cubicBezTo>
                    <a:cubicBezTo>
                      <a:pt x="495" y="1274"/>
                      <a:pt x="483" y="1275"/>
                      <a:pt x="484" y="1264"/>
                    </a:cubicBezTo>
                    <a:cubicBezTo>
                      <a:pt x="491" y="1271"/>
                      <a:pt x="502" y="1275"/>
                      <a:pt x="508" y="1264"/>
                    </a:cubicBezTo>
                    <a:cubicBezTo>
                      <a:pt x="478" y="1272"/>
                      <a:pt x="477" y="1229"/>
                      <a:pt x="448" y="1248"/>
                    </a:cubicBezTo>
                    <a:cubicBezTo>
                      <a:pt x="461" y="1246"/>
                      <a:pt x="466" y="1251"/>
                      <a:pt x="464" y="1264"/>
                    </a:cubicBezTo>
                    <a:cubicBezTo>
                      <a:pt x="415" y="1251"/>
                      <a:pt x="368" y="1235"/>
                      <a:pt x="336" y="1204"/>
                    </a:cubicBezTo>
                    <a:cubicBezTo>
                      <a:pt x="351" y="1193"/>
                      <a:pt x="338" y="1180"/>
                      <a:pt x="324" y="1176"/>
                    </a:cubicBezTo>
                    <a:cubicBezTo>
                      <a:pt x="318" y="1179"/>
                      <a:pt x="325" y="1196"/>
                      <a:pt x="312" y="1192"/>
                    </a:cubicBezTo>
                    <a:cubicBezTo>
                      <a:pt x="283" y="1176"/>
                      <a:pt x="253" y="1161"/>
                      <a:pt x="248" y="1120"/>
                    </a:cubicBezTo>
                    <a:cubicBezTo>
                      <a:pt x="235" y="1126"/>
                      <a:pt x="224" y="1120"/>
                      <a:pt x="216" y="1112"/>
                    </a:cubicBezTo>
                    <a:cubicBezTo>
                      <a:pt x="216" y="1106"/>
                      <a:pt x="240" y="1094"/>
                      <a:pt x="220" y="1092"/>
                    </a:cubicBezTo>
                    <a:cubicBezTo>
                      <a:pt x="214" y="1097"/>
                      <a:pt x="216" y="1109"/>
                      <a:pt x="200" y="1104"/>
                    </a:cubicBezTo>
                    <a:cubicBezTo>
                      <a:pt x="197" y="1091"/>
                      <a:pt x="206" y="1092"/>
                      <a:pt x="208" y="1084"/>
                    </a:cubicBezTo>
                    <a:cubicBezTo>
                      <a:pt x="199" y="1086"/>
                      <a:pt x="186" y="1093"/>
                      <a:pt x="184" y="1080"/>
                    </a:cubicBezTo>
                    <a:cubicBezTo>
                      <a:pt x="202" y="1077"/>
                      <a:pt x="170" y="1024"/>
                      <a:pt x="164" y="1044"/>
                    </a:cubicBezTo>
                    <a:cubicBezTo>
                      <a:pt x="170" y="1045"/>
                      <a:pt x="178" y="1060"/>
                      <a:pt x="176" y="1064"/>
                    </a:cubicBezTo>
                    <a:cubicBezTo>
                      <a:pt x="158" y="1061"/>
                      <a:pt x="170" y="1046"/>
                      <a:pt x="152" y="1040"/>
                    </a:cubicBezTo>
                    <a:cubicBezTo>
                      <a:pt x="155" y="1031"/>
                      <a:pt x="167" y="1031"/>
                      <a:pt x="168" y="1020"/>
                    </a:cubicBezTo>
                    <a:cubicBezTo>
                      <a:pt x="149" y="1025"/>
                      <a:pt x="150" y="1008"/>
                      <a:pt x="144" y="1000"/>
                    </a:cubicBezTo>
                    <a:cubicBezTo>
                      <a:pt x="132" y="991"/>
                      <a:pt x="129" y="1008"/>
                      <a:pt x="124" y="1000"/>
                    </a:cubicBezTo>
                    <a:cubicBezTo>
                      <a:pt x="136" y="971"/>
                      <a:pt x="104" y="954"/>
                      <a:pt x="104" y="924"/>
                    </a:cubicBezTo>
                    <a:cubicBezTo>
                      <a:pt x="111" y="922"/>
                      <a:pt x="121" y="936"/>
                      <a:pt x="124" y="924"/>
                    </a:cubicBezTo>
                    <a:cubicBezTo>
                      <a:pt x="113" y="916"/>
                      <a:pt x="133" y="920"/>
                      <a:pt x="132" y="916"/>
                    </a:cubicBezTo>
                    <a:cubicBezTo>
                      <a:pt x="120" y="906"/>
                      <a:pt x="113" y="927"/>
                      <a:pt x="92" y="920"/>
                    </a:cubicBezTo>
                    <a:cubicBezTo>
                      <a:pt x="86" y="888"/>
                      <a:pt x="52" y="868"/>
                      <a:pt x="68" y="836"/>
                    </a:cubicBezTo>
                    <a:cubicBezTo>
                      <a:pt x="47" y="830"/>
                      <a:pt x="33" y="772"/>
                      <a:pt x="44" y="748"/>
                    </a:cubicBezTo>
                    <a:cubicBezTo>
                      <a:pt x="42" y="753"/>
                      <a:pt x="39" y="756"/>
                      <a:pt x="32" y="756"/>
                    </a:cubicBezTo>
                    <a:cubicBezTo>
                      <a:pt x="27" y="751"/>
                      <a:pt x="24" y="724"/>
                      <a:pt x="32" y="720"/>
                    </a:cubicBezTo>
                    <a:cubicBezTo>
                      <a:pt x="38" y="718"/>
                      <a:pt x="42" y="736"/>
                      <a:pt x="44" y="724"/>
                    </a:cubicBezTo>
                    <a:cubicBezTo>
                      <a:pt x="21" y="715"/>
                      <a:pt x="24" y="687"/>
                      <a:pt x="20" y="668"/>
                    </a:cubicBezTo>
                    <a:cubicBezTo>
                      <a:pt x="44" y="659"/>
                      <a:pt x="53" y="680"/>
                      <a:pt x="68" y="660"/>
                    </a:cubicBezTo>
                    <a:cubicBezTo>
                      <a:pt x="46" y="655"/>
                      <a:pt x="33" y="664"/>
                      <a:pt x="16" y="652"/>
                    </a:cubicBezTo>
                    <a:cubicBezTo>
                      <a:pt x="16" y="643"/>
                      <a:pt x="16" y="633"/>
                      <a:pt x="16" y="624"/>
                    </a:cubicBezTo>
                    <a:cubicBezTo>
                      <a:pt x="23" y="623"/>
                      <a:pt x="29" y="621"/>
                      <a:pt x="32" y="616"/>
                    </a:cubicBezTo>
                    <a:cubicBezTo>
                      <a:pt x="4" y="626"/>
                      <a:pt x="27" y="584"/>
                      <a:pt x="0" y="592"/>
                    </a:cubicBezTo>
                    <a:cubicBezTo>
                      <a:pt x="0" y="591"/>
                      <a:pt x="0" y="589"/>
                      <a:pt x="0" y="588"/>
                    </a:cubicBezTo>
                    <a:close/>
                    <a:moveTo>
                      <a:pt x="52" y="456"/>
                    </a:moveTo>
                    <a:cubicBezTo>
                      <a:pt x="54" y="462"/>
                      <a:pt x="47" y="477"/>
                      <a:pt x="56" y="476"/>
                    </a:cubicBezTo>
                    <a:cubicBezTo>
                      <a:pt x="54" y="465"/>
                      <a:pt x="78" y="479"/>
                      <a:pt x="76" y="468"/>
                    </a:cubicBezTo>
                    <a:cubicBezTo>
                      <a:pt x="68" y="467"/>
                      <a:pt x="78" y="461"/>
                      <a:pt x="72" y="460"/>
                    </a:cubicBezTo>
                    <a:cubicBezTo>
                      <a:pt x="72" y="468"/>
                      <a:pt x="57" y="457"/>
                      <a:pt x="52" y="456"/>
                    </a:cubicBezTo>
                    <a:close/>
                    <a:moveTo>
                      <a:pt x="88" y="516"/>
                    </a:moveTo>
                    <a:cubicBezTo>
                      <a:pt x="98" y="517"/>
                      <a:pt x="89" y="530"/>
                      <a:pt x="88" y="532"/>
                    </a:cubicBezTo>
                    <a:cubicBezTo>
                      <a:pt x="104" y="533"/>
                      <a:pt x="98" y="514"/>
                      <a:pt x="96" y="508"/>
                    </a:cubicBezTo>
                    <a:cubicBezTo>
                      <a:pt x="96" y="513"/>
                      <a:pt x="89" y="512"/>
                      <a:pt x="88" y="516"/>
                    </a:cubicBezTo>
                    <a:close/>
                    <a:moveTo>
                      <a:pt x="84" y="536"/>
                    </a:moveTo>
                    <a:cubicBezTo>
                      <a:pt x="82" y="529"/>
                      <a:pt x="89" y="512"/>
                      <a:pt x="80" y="512"/>
                    </a:cubicBezTo>
                    <a:cubicBezTo>
                      <a:pt x="77" y="521"/>
                      <a:pt x="65" y="537"/>
                      <a:pt x="84" y="536"/>
                    </a:cubicBezTo>
                    <a:close/>
                    <a:moveTo>
                      <a:pt x="64" y="640"/>
                    </a:moveTo>
                    <a:cubicBezTo>
                      <a:pt x="56" y="638"/>
                      <a:pt x="53" y="630"/>
                      <a:pt x="40" y="632"/>
                    </a:cubicBezTo>
                    <a:cubicBezTo>
                      <a:pt x="42" y="639"/>
                      <a:pt x="42" y="649"/>
                      <a:pt x="48" y="652"/>
                    </a:cubicBezTo>
                    <a:cubicBezTo>
                      <a:pt x="48" y="636"/>
                      <a:pt x="72" y="647"/>
                      <a:pt x="64" y="640"/>
                    </a:cubicBezTo>
                    <a:close/>
                    <a:moveTo>
                      <a:pt x="40" y="684"/>
                    </a:moveTo>
                    <a:cubicBezTo>
                      <a:pt x="41" y="695"/>
                      <a:pt x="53" y="695"/>
                      <a:pt x="56" y="704"/>
                    </a:cubicBezTo>
                    <a:cubicBezTo>
                      <a:pt x="55" y="693"/>
                      <a:pt x="82" y="709"/>
                      <a:pt x="76" y="692"/>
                    </a:cubicBezTo>
                    <a:cubicBezTo>
                      <a:pt x="45" y="696"/>
                      <a:pt x="65" y="682"/>
                      <a:pt x="64" y="680"/>
                    </a:cubicBezTo>
                    <a:cubicBezTo>
                      <a:pt x="52" y="686"/>
                      <a:pt x="50" y="677"/>
                      <a:pt x="40" y="684"/>
                    </a:cubicBezTo>
                    <a:close/>
                    <a:moveTo>
                      <a:pt x="68" y="780"/>
                    </a:moveTo>
                    <a:cubicBezTo>
                      <a:pt x="74" y="780"/>
                      <a:pt x="77" y="778"/>
                      <a:pt x="80" y="776"/>
                    </a:cubicBezTo>
                    <a:cubicBezTo>
                      <a:pt x="80" y="773"/>
                      <a:pt x="80" y="771"/>
                      <a:pt x="80" y="768"/>
                    </a:cubicBezTo>
                    <a:cubicBezTo>
                      <a:pt x="73" y="772"/>
                      <a:pt x="67" y="756"/>
                      <a:pt x="64" y="768"/>
                    </a:cubicBezTo>
                    <a:cubicBezTo>
                      <a:pt x="69" y="769"/>
                      <a:pt x="68" y="774"/>
                      <a:pt x="68" y="780"/>
                    </a:cubicBezTo>
                    <a:close/>
                    <a:moveTo>
                      <a:pt x="92" y="844"/>
                    </a:moveTo>
                    <a:cubicBezTo>
                      <a:pt x="99" y="836"/>
                      <a:pt x="92" y="834"/>
                      <a:pt x="92" y="824"/>
                    </a:cubicBezTo>
                    <a:cubicBezTo>
                      <a:pt x="86" y="825"/>
                      <a:pt x="77" y="823"/>
                      <a:pt x="76" y="828"/>
                    </a:cubicBezTo>
                    <a:cubicBezTo>
                      <a:pt x="91" y="824"/>
                      <a:pt x="84" y="841"/>
                      <a:pt x="92" y="844"/>
                    </a:cubicBezTo>
                    <a:close/>
                    <a:moveTo>
                      <a:pt x="172" y="1008"/>
                    </a:moveTo>
                    <a:cubicBezTo>
                      <a:pt x="178" y="1008"/>
                      <a:pt x="181" y="1010"/>
                      <a:pt x="184" y="1012"/>
                    </a:cubicBezTo>
                    <a:cubicBezTo>
                      <a:pt x="185" y="1002"/>
                      <a:pt x="185" y="993"/>
                      <a:pt x="176" y="992"/>
                    </a:cubicBezTo>
                    <a:cubicBezTo>
                      <a:pt x="177" y="1000"/>
                      <a:pt x="171" y="1001"/>
                      <a:pt x="172" y="1008"/>
                    </a:cubicBezTo>
                    <a:close/>
                    <a:moveTo>
                      <a:pt x="444" y="1144"/>
                    </a:moveTo>
                    <a:cubicBezTo>
                      <a:pt x="415" y="1142"/>
                      <a:pt x="393" y="1095"/>
                      <a:pt x="368" y="1116"/>
                    </a:cubicBezTo>
                    <a:cubicBezTo>
                      <a:pt x="377" y="1115"/>
                      <a:pt x="383" y="1117"/>
                      <a:pt x="384" y="1124"/>
                    </a:cubicBezTo>
                    <a:cubicBezTo>
                      <a:pt x="378" y="1118"/>
                      <a:pt x="366" y="1120"/>
                      <a:pt x="368" y="1132"/>
                    </a:cubicBezTo>
                    <a:cubicBezTo>
                      <a:pt x="394" y="1126"/>
                      <a:pt x="387" y="1153"/>
                      <a:pt x="412" y="1148"/>
                    </a:cubicBezTo>
                    <a:cubicBezTo>
                      <a:pt x="415" y="1134"/>
                      <a:pt x="397" y="1141"/>
                      <a:pt x="396" y="1132"/>
                    </a:cubicBezTo>
                    <a:cubicBezTo>
                      <a:pt x="412" y="1127"/>
                      <a:pt x="433" y="1160"/>
                      <a:pt x="444" y="1144"/>
                    </a:cubicBezTo>
                    <a:close/>
                    <a:moveTo>
                      <a:pt x="292" y="1156"/>
                    </a:moveTo>
                    <a:cubicBezTo>
                      <a:pt x="286" y="1152"/>
                      <a:pt x="274" y="1132"/>
                      <a:pt x="264" y="1144"/>
                    </a:cubicBezTo>
                    <a:cubicBezTo>
                      <a:pt x="275" y="1143"/>
                      <a:pt x="285" y="1165"/>
                      <a:pt x="292" y="1156"/>
                    </a:cubicBezTo>
                    <a:close/>
                    <a:moveTo>
                      <a:pt x="528" y="1208"/>
                    </a:moveTo>
                    <a:cubicBezTo>
                      <a:pt x="561" y="1225"/>
                      <a:pt x="589" y="1200"/>
                      <a:pt x="604" y="1228"/>
                    </a:cubicBezTo>
                    <a:cubicBezTo>
                      <a:pt x="609" y="1228"/>
                      <a:pt x="615" y="1228"/>
                      <a:pt x="620" y="1228"/>
                    </a:cubicBezTo>
                    <a:cubicBezTo>
                      <a:pt x="617" y="1217"/>
                      <a:pt x="626" y="1218"/>
                      <a:pt x="624" y="1208"/>
                    </a:cubicBezTo>
                    <a:cubicBezTo>
                      <a:pt x="613" y="1208"/>
                      <a:pt x="603" y="1208"/>
                      <a:pt x="592" y="1208"/>
                    </a:cubicBezTo>
                    <a:cubicBezTo>
                      <a:pt x="594" y="1200"/>
                      <a:pt x="604" y="1200"/>
                      <a:pt x="596" y="1192"/>
                    </a:cubicBezTo>
                    <a:cubicBezTo>
                      <a:pt x="579" y="1197"/>
                      <a:pt x="549" y="1169"/>
                      <a:pt x="528" y="1188"/>
                    </a:cubicBezTo>
                    <a:cubicBezTo>
                      <a:pt x="527" y="1176"/>
                      <a:pt x="513" y="1177"/>
                      <a:pt x="512" y="1164"/>
                    </a:cubicBezTo>
                    <a:cubicBezTo>
                      <a:pt x="497" y="1160"/>
                      <a:pt x="501" y="1174"/>
                      <a:pt x="488" y="1172"/>
                    </a:cubicBezTo>
                    <a:cubicBezTo>
                      <a:pt x="493" y="1154"/>
                      <a:pt x="461" y="1152"/>
                      <a:pt x="456" y="1156"/>
                    </a:cubicBezTo>
                    <a:cubicBezTo>
                      <a:pt x="458" y="1164"/>
                      <a:pt x="486" y="1168"/>
                      <a:pt x="476" y="1176"/>
                    </a:cubicBezTo>
                    <a:cubicBezTo>
                      <a:pt x="465" y="1173"/>
                      <a:pt x="460" y="1163"/>
                      <a:pt x="444" y="1164"/>
                    </a:cubicBezTo>
                    <a:cubicBezTo>
                      <a:pt x="454" y="1195"/>
                      <a:pt x="491" y="1189"/>
                      <a:pt x="508" y="1204"/>
                    </a:cubicBezTo>
                    <a:cubicBezTo>
                      <a:pt x="523" y="1196"/>
                      <a:pt x="507" y="1184"/>
                      <a:pt x="512" y="1180"/>
                    </a:cubicBezTo>
                    <a:cubicBezTo>
                      <a:pt x="525" y="1182"/>
                      <a:pt x="535" y="1199"/>
                      <a:pt x="528" y="1208"/>
                    </a:cubicBezTo>
                    <a:close/>
                    <a:moveTo>
                      <a:pt x="944" y="1204"/>
                    </a:moveTo>
                    <a:cubicBezTo>
                      <a:pt x="947" y="1219"/>
                      <a:pt x="925" y="1209"/>
                      <a:pt x="928" y="1224"/>
                    </a:cubicBezTo>
                    <a:cubicBezTo>
                      <a:pt x="965" y="1223"/>
                      <a:pt x="970" y="1215"/>
                      <a:pt x="1000" y="1200"/>
                    </a:cubicBezTo>
                    <a:cubicBezTo>
                      <a:pt x="996" y="1196"/>
                      <a:pt x="978" y="1185"/>
                      <a:pt x="972" y="1196"/>
                    </a:cubicBezTo>
                    <a:cubicBezTo>
                      <a:pt x="989" y="1197"/>
                      <a:pt x="962" y="1202"/>
                      <a:pt x="968" y="1208"/>
                    </a:cubicBezTo>
                    <a:cubicBezTo>
                      <a:pt x="968" y="1199"/>
                      <a:pt x="951" y="1206"/>
                      <a:pt x="944" y="1204"/>
                    </a:cubicBezTo>
                    <a:close/>
                    <a:moveTo>
                      <a:pt x="892" y="1236"/>
                    </a:moveTo>
                    <a:cubicBezTo>
                      <a:pt x="906" y="1236"/>
                      <a:pt x="920" y="1237"/>
                      <a:pt x="924" y="1228"/>
                    </a:cubicBezTo>
                    <a:cubicBezTo>
                      <a:pt x="916" y="1221"/>
                      <a:pt x="891" y="1221"/>
                      <a:pt x="892" y="1236"/>
                    </a:cubicBezTo>
                    <a:close/>
                    <a:moveTo>
                      <a:pt x="796" y="1256"/>
                    </a:moveTo>
                    <a:cubicBezTo>
                      <a:pt x="852" y="1265"/>
                      <a:pt x="849" y="1236"/>
                      <a:pt x="796" y="1256"/>
                    </a:cubicBezTo>
                    <a:close/>
                    <a:moveTo>
                      <a:pt x="756" y="1264"/>
                    </a:moveTo>
                    <a:cubicBezTo>
                      <a:pt x="767" y="1264"/>
                      <a:pt x="777" y="1264"/>
                      <a:pt x="788" y="1264"/>
                    </a:cubicBezTo>
                    <a:cubicBezTo>
                      <a:pt x="787" y="1250"/>
                      <a:pt x="755" y="1247"/>
                      <a:pt x="756" y="12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201"/>
              <p:cNvSpPr>
                <a:spLocks noEditPoints="1"/>
              </p:cNvSpPr>
              <p:nvPr/>
            </p:nvSpPr>
            <p:spPr bwMode="auto">
              <a:xfrm>
                <a:off x="7642225" y="1893888"/>
                <a:ext cx="754063" cy="544513"/>
              </a:xfrm>
              <a:custGeom>
                <a:avLst/>
                <a:gdLst>
                  <a:gd name="T0" fmla="*/ 668 w 748"/>
                  <a:gd name="T1" fmla="*/ 216 h 541"/>
                  <a:gd name="T2" fmla="*/ 672 w 748"/>
                  <a:gd name="T3" fmla="*/ 272 h 541"/>
                  <a:gd name="T4" fmla="*/ 620 w 748"/>
                  <a:gd name="T5" fmla="*/ 312 h 541"/>
                  <a:gd name="T6" fmla="*/ 604 w 748"/>
                  <a:gd name="T7" fmla="*/ 360 h 541"/>
                  <a:gd name="T8" fmla="*/ 476 w 748"/>
                  <a:gd name="T9" fmla="*/ 472 h 541"/>
                  <a:gd name="T10" fmla="*/ 420 w 748"/>
                  <a:gd name="T11" fmla="*/ 484 h 541"/>
                  <a:gd name="T12" fmla="*/ 408 w 748"/>
                  <a:gd name="T13" fmla="*/ 476 h 541"/>
                  <a:gd name="T14" fmla="*/ 400 w 748"/>
                  <a:gd name="T15" fmla="*/ 460 h 541"/>
                  <a:gd name="T16" fmla="*/ 412 w 748"/>
                  <a:gd name="T17" fmla="*/ 444 h 541"/>
                  <a:gd name="T18" fmla="*/ 480 w 748"/>
                  <a:gd name="T19" fmla="*/ 408 h 541"/>
                  <a:gd name="T20" fmla="*/ 508 w 748"/>
                  <a:gd name="T21" fmla="*/ 372 h 541"/>
                  <a:gd name="T22" fmla="*/ 520 w 748"/>
                  <a:gd name="T23" fmla="*/ 388 h 541"/>
                  <a:gd name="T24" fmla="*/ 520 w 748"/>
                  <a:gd name="T25" fmla="*/ 372 h 541"/>
                  <a:gd name="T26" fmla="*/ 516 w 748"/>
                  <a:gd name="T27" fmla="*/ 344 h 541"/>
                  <a:gd name="T28" fmla="*/ 320 w 748"/>
                  <a:gd name="T29" fmla="*/ 468 h 541"/>
                  <a:gd name="T30" fmla="*/ 272 w 748"/>
                  <a:gd name="T31" fmla="*/ 488 h 541"/>
                  <a:gd name="T32" fmla="*/ 228 w 748"/>
                  <a:gd name="T33" fmla="*/ 504 h 541"/>
                  <a:gd name="T34" fmla="*/ 112 w 748"/>
                  <a:gd name="T35" fmla="*/ 524 h 541"/>
                  <a:gd name="T36" fmla="*/ 60 w 748"/>
                  <a:gd name="T37" fmla="*/ 532 h 541"/>
                  <a:gd name="T38" fmla="*/ 44 w 748"/>
                  <a:gd name="T39" fmla="*/ 536 h 541"/>
                  <a:gd name="T40" fmla="*/ 0 w 748"/>
                  <a:gd name="T41" fmla="*/ 520 h 541"/>
                  <a:gd name="T42" fmla="*/ 396 w 748"/>
                  <a:gd name="T43" fmla="*/ 420 h 541"/>
                  <a:gd name="T44" fmla="*/ 572 w 748"/>
                  <a:gd name="T45" fmla="*/ 244 h 541"/>
                  <a:gd name="T46" fmla="*/ 596 w 748"/>
                  <a:gd name="T47" fmla="*/ 204 h 541"/>
                  <a:gd name="T48" fmla="*/ 644 w 748"/>
                  <a:gd name="T49" fmla="*/ 112 h 541"/>
                  <a:gd name="T50" fmla="*/ 588 w 748"/>
                  <a:gd name="T51" fmla="*/ 232 h 541"/>
                  <a:gd name="T52" fmla="*/ 532 w 748"/>
                  <a:gd name="T53" fmla="*/ 312 h 541"/>
                  <a:gd name="T54" fmla="*/ 556 w 748"/>
                  <a:gd name="T55" fmla="*/ 324 h 541"/>
                  <a:gd name="T56" fmla="*/ 608 w 748"/>
                  <a:gd name="T57" fmla="*/ 268 h 541"/>
                  <a:gd name="T58" fmla="*/ 632 w 748"/>
                  <a:gd name="T59" fmla="*/ 216 h 541"/>
                  <a:gd name="T60" fmla="*/ 636 w 748"/>
                  <a:gd name="T61" fmla="*/ 192 h 541"/>
                  <a:gd name="T62" fmla="*/ 656 w 748"/>
                  <a:gd name="T63" fmla="*/ 144 h 541"/>
                  <a:gd name="T64" fmla="*/ 732 w 748"/>
                  <a:gd name="T65" fmla="*/ 0 h 541"/>
                  <a:gd name="T66" fmla="*/ 736 w 748"/>
                  <a:gd name="T67" fmla="*/ 128 h 541"/>
                  <a:gd name="T68" fmla="*/ 704 w 748"/>
                  <a:gd name="T69" fmla="*/ 216 h 541"/>
                  <a:gd name="T70" fmla="*/ 544 w 748"/>
                  <a:gd name="T71" fmla="*/ 344 h 541"/>
                  <a:gd name="T72" fmla="*/ 528 w 748"/>
                  <a:gd name="T73" fmla="*/ 340 h 541"/>
                  <a:gd name="T74" fmla="*/ 656 w 748"/>
                  <a:gd name="T75" fmla="*/ 224 h 541"/>
                  <a:gd name="T76" fmla="*/ 640 w 748"/>
                  <a:gd name="T77" fmla="*/ 220 h 541"/>
                  <a:gd name="T78" fmla="*/ 632 w 748"/>
                  <a:gd name="T79" fmla="*/ 240 h 541"/>
                  <a:gd name="T80" fmla="*/ 628 w 748"/>
                  <a:gd name="T81" fmla="*/ 280 h 541"/>
                  <a:gd name="T82" fmla="*/ 604 w 748"/>
                  <a:gd name="T83" fmla="*/ 276 h 541"/>
                  <a:gd name="T84" fmla="*/ 624 w 748"/>
                  <a:gd name="T85" fmla="*/ 288 h 541"/>
                  <a:gd name="T86" fmla="*/ 628 w 748"/>
                  <a:gd name="T87" fmla="*/ 280 h 541"/>
                  <a:gd name="T88" fmla="*/ 580 w 748"/>
                  <a:gd name="T89" fmla="*/ 328 h 541"/>
                  <a:gd name="T90" fmla="*/ 584 w 748"/>
                  <a:gd name="T91" fmla="*/ 308 h 541"/>
                  <a:gd name="T92" fmla="*/ 516 w 748"/>
                  <a:gd name="T93" fmla="*/ 412 h 541"/>
                  <a:gd name="T94" fmla="*/ 516 w 748"/>
                  <a:gd name="T95" fmla="*/ 41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8" h="541">
                    <a:moveTo>
                      <a:pt x="704" y="216"/>
                    </a:moveTo>
                    <a:cubicBezTo>
                      <a:pt x="688" y="210"/>
                      <a:pt x="688" y="224"/>
                      <a:pt x="668" y="216"/>
                    </a:cubicBezTo>
                    <a:cubicBezTo>
                      <a:pt x="694" y="227"/>
                      <a:pt x="667" y="256"/>
                      <a:pt x="660" y="264"/>
                    </a:cubicBezTo>
                    <a:cubicBezTo>
                      <a:pt x="663" y="268"/>
                      <a:pt x="667" y="270"/>
                      <a:pt x="672" y="272"/>
                    </a:cubicBezTo>
                    <a:cubicBezTo>
                      <a:pt x="666" y="280"/>
                      <a:pt x="658" y="268"/>
                      <a:pt x="648" y="276"/>
                    </a:cubicBezTo>
                    <a:cubicBezTo>
                      <a:pt x="652" y="290"/>
                      <a:pt x="631" y="327"/>
                      <a:pt x="620" y="312"/>
                    </a:cubicBezTo>
                    <a:cubicBezTo>
                      <a:pt x="607" y="318"/>
                      <a:pt x="628" y="322"/>
                      <a:pt x="624" y="332"/>
                    </a:cubicBezTo>
                    <a:cubicBezTo>
                      <a:pt x="612" y="336"/>
                      <a:pt x="603" y="343"/>
                      <a:pt x="604" y="360"/>
                    </a:cubicBezTo>
                    <a:cubicBezTo>
                      <a:pt x="564" y="375"/>
                      <a:pt x="566" y="411"/>
                      <a:pt x="524" y="420"/>
                    </a:cubicBezTo>
                    <a:cubicBezTo>
                      <a:pt x="530" y="445"/>
                      <a:pt x="490" y="454"/>
                      <a:pt x="476" y="472"/>
                    </a:cubicBezTo>
                    <a:cubicBezTo>
                      <a:pt x="467" y="467"/>
                      <a:pt x="457" y="464"/>
                      <a:pt x="452" y="456"/>
                    </a:cubicBezTo>
                    <a:cubicBezTo>
                      <a:pt x="447" y="479"/>
                      <a:pt x="422" y="458"/>
                      <a:pt x="420" y="484"/>
                    </a:cubicBezTo>
                    <a:cubicBezTo>
                      <a:pt x="405" y="479"/>
                      <a:pt x="398" y="486"/>
                      <a:pt x="380" y="480"/>
                    </a:cubicBezTo>
                    <a:cubicBezTo>
                      <a:pt x="382" y="466"/>
                      <a:pt x="399" y="474"/>
                      <a:pt x="408" y="476"/>
                    </a:cubicBezTo>
                    <a:cubicBezTo>
                      <a:pt x="410" y="467"/>
                      <a:pt x="402" y="468"/>
                      <a:pt x="396" y="468"/>
                    </a:cubicBezTo>
                    <a:cubicBezTo>
                      <a:pt x="398" y="464"/>
                      <a:pt x="407" y="462"/>
                      <a:pt x="400" y="460"/>
                    </a:cubicBezTo>
                    <a:cubicBezTo>
                      <a:pt x="401" y="451"/>
                      <a:pt x="411" y="465"/>
                      <a:pt x="416" y="464"/>
                    </a:cubicBezTo>
                    <a:cubicBezTo>
                      <a:pt x="419" y="453"/>
                      <a:pt x="410" y="454"/>
                      <a:pt x="412" y="444"/>
                    </a:cubicBezTo>
                    <a:cubicBezTo>
                      <a:pt x="429" y="450"/>
                      <a:pt x="463" y="421"/>
                      <a:pt x="460" y="408"/>
                    </a:cubicBezTo>
                    <a:cubicBezTo>
                      <a:pt x="463" y="396"/>
                      <a:pt x="470" y="413"/>
                      <a:pt x="480" y="408"/>
                    </a:cubicBezTo>
                    <a:cubicBezTo>
                      <a:pt x="479" y="403"/>
                      <a:pt x="473" y="405"/>
                      <a:pt x="468" y="404"/>
                    </a:cubicBezTo>
                    <a:cubicBezTo>
                      <a:pt x="475" y="387"/>
                      <a:pt x="494" y="398"/>
                      <a:pt x="508" y="372"/>
                    </a:cubicBezTo>
                    <a:cubicBezTo>
                      <a:pt x="519" y="369"/>
                      <a:pt x="518" y="378"/>
                      <a:pt x="528" y="376"/>
                    </a:cubicBezTo>
                    <a:cubicBezTo>
                      <a:pt x="529" y="384"/>
                      <a:pt x="527" y="389"/>
                      <a:pt x="520" y="388"/>
                    </a:cubicBezTo>
                    <a:cubicBezTo>
                      <a:pt x="522" y="401"/>
                      <a:pt x="537" y="392"/>
                      <a:pt x="540" y="384"/>
                    </a:cubicBezTo>
                    <a:cubicBezTo>
                      <a:pt x="534" y="379"/>
                      <a:pt x="530" y="372"/>
                      <a:pt x="520" y="372"/>
                    </a:cubicBezTo>
                    <a:cubicBezTo>
                      <a:pt x="522" y="362"/>
                      <a:pt x="525" y="353"/>
                      <a:pt x="536" y="352"/>
                    </a:cubicBezTo>
                    <a:cubicBezTo>
                      <a:pt x="531" y="343"/>
                      <a:pt x="520" y="358"/>
                      <a:pt x="516" y="344"/>
                    </a:cubicBezTo>
                    <a:cubicBezTo>
                      <a:pt x="522" y="338"/>
                      <a:pt x="530" y="334"/>
                      <a:pt x="532" y="324"/>
                    </a:cubicBezTo>
                    <a:cubicBezTo>
                      <a:pt x="450" y="376"/>
                      <a:pt x="419" y="432"/>
                      <a:pt x="320" y="468"/>
                    </a:cubicBezTo>
                    <a:cubicBezTo>
                      <a:pt x="344" y="474"/>
                      <a:pt x="285" y="500"/>
                      <a:pt x="296" y="480"/>
                    </a:cubicBezTo>
                    <a:cubicBezTo>
                      <a:pt x="284" y="479"/>
                      <a:pt x="284" y="489"/>
                      <a:pt x="272" y="488"/>
                    </a:cubicBezTo>
                    <a:cubicBezTo>
                      <a:pt x="273" y="493"/>
                      <a:pt x="279" y="491"/>
                      <a:pt x="284" y="492"/>
                    </a:cubicBezTo>
                    <a:cubicBezTo>
                      <a:pt x="272" y="495"/>
                      <a:pt x="241" y="519"/>
                      <a:pt x="228" y="504"/>
                    </a:cubicBezTo>
                    <a:cubicBezTo>
                      <a:pt x="213" y="527"/>
                      <a:pt x="129" y="509"/>
                      <a:pt x="140" y="524"/>
                    </a:cubicBezTo>
                    <a:cubicBezTo>
                      <a:pt x="136" y="534"/>
                      <a:pt x="125" y="518"/>
                      <a:pt x="112" y="524"/>
                    </a:cubicBezTo>
                    <a:cubicBezTo>
                      <a:pt x="128" y="541"/>
                      <a:pt x="104" y="524"/>
                      <a:pt x="92" y="524"/>
                    </a:cubicBezTo>
                    <a:cubicBezTo>
                      <a:pt x="91" y="534"/>
                      <a:pt x="72" y="538"/>
                      <a:pt x="60" y="532"/>
                    </a:cubicBezTo>
                    <a:cubicBezTo>
                      <a:pt x="61" y="524"/>
                      <a:pt x="71" y="538"/>
                      <a:pt x="76" y="528"/>
                    </a:cubicBezTo>
                    <a:cubicBezTo>
                      <a:pt x="73" y="522"/>
                      <a:pt x="36" y="517"/>
                      <a:pt x="44" y="536"/>
                    </a:cubicBezTo>
                    <a:cubicBezTo>
                      <a:pt x="37" y="536"/>
                      <a:pt x="31" y="536"/>
                      <a:pt x="24" y="536"/>
                    </a:cubicBezTo>
                    <a:cubicBezTo>
                      <a:pt x="40" y="519"/>
                      <a:pt x="6" y="528"/>
                      <a:pt x="0" y="520"/>
                    </a:cubicBezTo>
                    <a:cubicBezTo>
                      <a:pt x="24" y="488"/>
                      <a:pt x="97" y="523"/>
                      <a:pt x="116" y="504"/>
                    </a:cubicBezTo>
                    <a:cubicBezTo>
                      <a:pt x="223" y="509"/>
                      <a:pt x="323" y="450"/>
                      <a:pt x="396" y="420"/>
                    </a:cubicBezTo>
                    <a:cubicBezTo>
                      <a:pt x="423" y="398"/>
                      <a:pt x="432" y="370"/>
                      <a:pt x="472" y="356"/>
                    </a:cubicBezTo>
                    <a:cubicBezTo>
                      <a:pt x="510" y="323"/>
                      <a:pt x="525" y="268"/>
                      <a:pt x="572" y="244"/>
                    </a:cubicBezTo>
                    <a:cubicBezTo>
                      <a:pt x="560" y="234"/>
                      <a:pt x="570" y="219"/>
                      <a:pt x="584" y="228"/>
                    </a:cubicBezTo>
                    <a:cubicBezTo>
                      <a:pt x="579" y="211"/>
                      <a:pt x="582" y="209"/>
                      <a:pt x="596" y="204"/>
                    </a:cubicBezTo>
                    <a:cubicBezTo>
                      <a:pt x="593" y="200"/>
                      <a:pt x="587" y="200"/>
                      <a:pt x="588" y="192"/>
                    </a:cubicBezTo>
                    <a:cubicBezTo>
                      <a:pt x="617" y="176"/>
                      <a:pt x="612" y="126"/>
                      <a:pt x="644" y="112"/>
                    </a:cubicBezTo>
                    <a:cubicBezTo>
                      <a:pt x="646" y="116"/>
                      <a:pt x="648" y="119"/>
                      <a:pt x="652" y="120"/>
                    </a:cubicBezTo>
                    <a:cubicBezTo>
                      <a:pt x="628" y="159"/>
                      <a:pt x="621" y="210"/>
                      <a:pt x="588" y="232"/>
                    </a:cubicBezTo>
                    <a:cubicBezTo>
                      <a:pt x="587" y="239"/>
                      <a:pt x="593" y="240"/>
                      <a:pt x="592" y="248"/>
                    </a:cubicBezTo>
                    <a:cubicBezTo>
                      <a:pt x="563" y="260"/>
                      <a:pt x="557" y="296"/>
                      <a:pt x="532" y="312"/>
                    </a:cubicBezTo>
                    <a:cubicBezTo>
                      <a:pt x="530" y="322"/>
                      <a:pt x="550" y="310"/>
                      <a:pt x="544" y="324"/>
                    </a:cubicBezTo>
                    <a:cubicBezTo>
                      <a:pt x="545" y="313"/>
                      <a:pt x="556" y="324"/>
                      <a:pt x="556" y="324"/>
                    </a:cubicBezTo>
                    <a:cubicBezTo>
                      <a:pt x="575" y="316"/>
                      <a:pt x="575" y="285"/>
                      <a:pt x="600" y="280"/>
                    </a:cubicBezTo>
                    <a:cubicBezTo>
                      <a:pt x="594" y="274"/>
                      <a:pt x="594" y="265"/>
                      <a:pt x="608" y="268"/>
                    </a:cubicBezTo>
                    <a:cubicBezTo>
                      <a:pt x="613" y="255"/>
                      <a:pt x="595" y="265"/>
                      <a:pt x="600" y="252"/>
                    </a:cubicBezTo>
                    <a:cubicBezTo>
                      <a:pt x="629" y="250"/>
                      <a:pt x="609" y="224"/>
                      <a:pt x="632" y="216"/>
                    </a:cubicBezTo>
                    <a:cubicBezTo>
                      <a:pt x="631" y="211"/>
                      <a:pt x="625" y="213"/>
                      <a:pt x="620" y="212"/>
                    </a:cubicBezTo>
                    <a:cubicBezTo>
                      <a:pt x="626" y="206"/>
                      <a:pt x="621" y="189"/>
                      <a:pt x="636" y="192"/>
                    </a:cubicBezTo>
                    <a:cubicBezTo>
                      <a:pt x="631" y="198"/>
                      <a:pt x="631" y="202"/>
                      <a:pt x="636" y="208"/>
                    </a:cubicBezTo>
                    <a:cubicBezTo>
                      <a:pt x="652" y="190"/>
                      <a:pt x="655" y="169"/>
                      <a:pt x="656" y="144"/>
                    </a:cubicBezTo>
                    <a:cubicBezTo>
                      <a:pt x="695" y="120"/>
                      <a:pt x="638" y="32"/>
                      <a:pt x="716" y="52"/>
                    </a:cubicBezTo>
                    <a:cubicBezTo>
                      <a:pt x="726" y="36"/>
                      <a:pt x="733" y="5"/>
                      <a:pt x="732" y="0"/>
                    </a:cubicBezTo>
                    <a:cubicBezTo>
                      <a:pt x="748" y="22"/>
                      <a:pt x="726" y="45"/>
                      <a:pt x="744" y="76"/>
                    </a:cubicBezTo>
                    <a:cubicBezTo>
                      <a:pt x="738" y="79"/>
                      <a:pt x="730" y="116"/>
                      <a:pt x="736" y="128"/>
                    </a:cubicBezTo>
                    <a:cubicBezTo>
                      <a:pt x="717" y="137"/>
                      <a:pt x="723" y="171"/>
                      <a:pt x="696" y="172"/>
                    </a:cubicBezTo>
                    <a:cubicBezTo>
                      <a:pt x="713" y="185"/>
                      <a:pt x="686" y="202"/>
                      <a:pt x="704" y="216"/>
                    </a:cubicBezTo>
                    <a:close/>
                    <a:moveTo>
                      <a:pt x="528" y="340"/>
                    </a:moveTo>
                    <a:cubicBezTo>
                      <a:pt x="536" y="339"/>
                      <a:pt x="537" y="345"/>
                      <a:pt x="544" y="344"/>
                    </a:cubicBezTo>
                    <a:cubicBezTo>
                      <a:pt x="544" y="338"/>
                      <a:pt x="546" y="335"/>
                      <a:pt x="548" y="332"/>
                    </a:cubicBezTo>
                    <a:cubicBezTo>
                      <a:pt x="538" y="331"/>
                      <a:pt x="529" y="331"/>
                      <a:pt x="528" y="340"/>
                    </a:cubicBezTo>
                    <a:close/>
                    <a:moveTo>
                      <a:pt x="640" y="220"/>
                    </a:moveTo>
                    <a:cubicBezTo>
                      <a:pt x="645" y="221"/>
                      <a:pt x="648" y="226"/>
                      <a:pt x="656" y="224"/>
                    </a:cubicBezTo>
                    <a:cubicBezTo>
                      <a:pt x="649" y="211"/>
                      <a:pt x="676" y="210"/>
                      <a:pt x="668" y="200"/>
                    </a:cubicBezTo>
                    <a:cubicBezTo>
                      <a:pt x="658" y="206"/>
                      <a:pt x="645" y="209"/>
                      <a:pt x="640" y="220"/>
                    </a:cubicBezTo>
                    <a:close/>
                    <a:moveTo>
                      <a:pt x="652" y="240"/>
                    </a:moveTo>
                    <a:cubicBezTo>
                      <a:pt x="640" y="243"/>
                      <a:pt x="644" y="243"/>
                      <a:pt x="632" y="240"/>
                    </a:cubicBezTo>
                    <a:cubicBezTo>
                      <a:pt x="629" y="257"/>
                      <a:pt x="652" y="252"/>
                      <a:pt x="652" y="240"/>
                    </a:cubicBezTo>
                    <a:close/>
                    <a:moveTo>
                      <a:pt x="628" y="280"/>
                    </a:moveTo>
                    <a:cubicBezTo>
                      <a:pt x="628" y="273"/>
                      <a:pt x="629" y="268"/>
                      <a:pt x="632" y="264"/>
                    </a:cubicBezTo>
                    <a:cubicBezTo>
                      <a:pt x="622" y="267"/>
                      <a:pt x="609" y="268"/>
                      <a:pt x="604" y="276"/>
                    </a:cubicBezTo>
                    <a:cubicBezTo>
                      <a:pt x="609" y="277"/>
                      <a:pt x="606" y="280"/>
                      <a:pt x="604" y="284"/>
                    </a:cubicBezTo>
                    <a:cubicBezTo>
                      <a:pt x="610" y="284"/>
                      <a:pt x="620" y="299"/>
                      <a:pt x="624" y="288"/>
                    </a:cubicBezTo>
                    <a:cubicBezTo>
                      <a:pt x="620" y="287"/>
                      <a:pt x="606" y="277"/>
                      <a:pt x="616" y="276"/>
                    </a:cubicBezTo>
                    <a:cubicBezTo>
                      <a:pt x="617" y="281"/>
                      <a:pt x="622" y="280"/>
                      <a:pt x="628" y="280"/>
                    </a:cubicBezTo>
                    <a:close/>
                    <a:moveTo>
                      <a:pt x="588" y="320"/>
                    </a:moveTo>
                    <a:cubicBezTo>
                      <a:pt x="583" y="320"/>
                      <a:pt x="579" y="321"/>
                      <a:pt x="580" y="328"/>
                    </a:cubicBezTo>
                    <a:cubicBezTo>
                      <a:pt x="585" y="328"/>
                      <a:pt x="591" y="328"/>
                      <a:pt x="596" y="328"/>
                    </a:cubicBezTo>
                    <a:cubicBezTo>
                      <a:pt x="595" y="321"/>
                      <a:pt x="590" y="298"/>
                      <a:pt x="584" y="308"/>
                    </a:cubicBezTo>
                    <a:cubicBezTo>
                      <a:pt x="593" y="310"/>
                      <a:pt x="579" y="314"/>
                      <a:pt x="588" y="320"/>
                    </a:cubicBezTo>
                    <a:close/>
                    <a:moveTo>
                      <a:pt x="516" y="412"/>
                    </a:moveTo>
                    <a:cubicBezTo>
                      <a:pt x="515" y="405"/>
                      <a:pt x="489" y="405"/>
                      <a:pt x="488" y="412"/>
                    </a:cubicBezTo>
                    <a:cubicBezTo>
                      <a:pt x="504" y="403"/>
                      <a:pt x="516" y="430"/>
                      <a:pt x="516" y="4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202"/>
              <p:cNvSpPr/>
              <p:nvPr/>
            </p:nvSpPr>
            <p:spPr bwMode="auto">
              <a:xfrm>
                <a:off x="7818438" y="1187451"/>
                <a:ext cx="36513" cy="14288"/>
              </a:xfrm>
              <a:custGeom>
                <a:avLst/>
                <a:gdLst>
                  <a:gd name="T0" fmla="*/ 0 w 36"/>
                  <a:gd name="T1" fmla="*/ 2 h 14"/>
                  <a:gd name="T2" fmla="*/ 36 w 36"/>
                  <a:gd name="T3" fmla="*/ 14 h 14"/>
                  <a:gd name="T4" fmla="*/ 0 w 36"/>
                  <a:gd name="T5" fmla="*/ 2 h 14"/>
                </a:gdLst>
                <a:ahLst/>
                <a:cxnLst>
                  <a:cxn ang="0">
                    <a:pos x="T0" y="T1"/>
                  </a:cxn>
                  <a:cxn ang="0">
                    <a:pos x="T2" y="T3"/>
                  </a:cxn>
                  <a:cxn ang="0">
                    <a:pos x="T4" y="T5"/>
                  </a:cxn>
                </a:cxnLst>
                <a:rect l="0" t="0" r="r" b="b"/>
                <a:pathLst>
                  <a:path w="36" h="14">
                    <a:moveTo>
                      <a:pt x="0" y="2"/>
                    </a:moveTo>
                    <a:cubicBezTo>
                      <a:pt x="3" y="0"/>
                      <a:pt x="36" y="0"/>
                      <a:pt x="36" y="14"/>
                    </a:cubicBezTo>
                    <a:cubicBezTo>
                      <a:pt x="23" y="11"/>
                      <a:pt x="9" y="9"/>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203"/>
              <p:cNvSpPr/>
              <p:nvPr/>
            </p:nvSpPr>
            <p:spPr bwMode="auto">
              <a:xfrm>
                <a:off x="7859713" y="1195388"/>
                <a:ext cx="60325" cy="34925"/>
              </a:xfrm>
              <a:custGeom>
                <a:avLst/>
                <a:gdLst>
                  <a:gd name="T0" fmla="*/ 0 w 60"/>
                  <a:gd name="T1" fmla="*/ 19 h 35"/>
                  <a:gd name="T2" fmla="*/ 8 w 60"/>
                  <a:gd name="T3" fmla="*/ 15 h 35"/>
                  <a:gd name="T4" fmla="*/ 0 w 60"/>
                  <a:gd name="T5" fmla="*/ 7 h 35"/>
                  <a:gd name="T6" fmla="*/ 60 w 60"/>
                  <a:gd name="T7" fmla="*/ 27 h 35"/>
                  <a:gd name="T8" fmla="*/ 0 w 60"/>
                  <a:gd name="T9" fmla="*/ 19 h 35"/>
                </a:gdLst>
                <a:ahLst/>
                <a:cxnLst>
                  <a:cxn ang="0">
                    <a:pos x="T0" y="T1"/>
                  </a:cxn>
                  <a:cxn ang="0">
                    <a:pos x="T2" y="T3"/>
                  </a:cxn>
                  <a:cxn ang="0">
                    <a:pos x="T4" y="T5"/>
                  </a:cxn>
                  <a:cxn ang="0">
                    <a:pos x="T6" y="T7"/>
                  </a:cxn>
                  <a:cxn ang="0">
                    <a:pos x="T8" y="T9"/>
                  </a:cxn>
                </a:cxnLst>
                <a:rect l="0" t="0" r="r" b="b"/>
                <a:pathLst>
                  <a:path w="60" h="35">
                    <a:moveTo>
                      <a:pt x="0" y="19"/>
                    </a:moveTo>
                    <a:cubicBezTo>
                      <a:pt x="0" y="15"/>
                      <a:pt x="5" y="16"/>
                      <a:pt x="8" y="15"/>
                    </a:cubicBezTo>
                    <a:cubicBezTo>
                      <a:pt x="6" y="11"/>
                      <a:pt x="4" y="8"/>
                      <a:pt x="0" y="7"/>
                    </a:cubicBezTo>
                    <a:cubicBezTo>
                      <a:pt x="18" y="0"/>
                      <a:pt x="40" y="23"/>
                      <a:pt x="60" y="27"/>
                    </a:cubicBezTo>
                    <a:cubicBezTo>
                      <a:pt x="36" y="35"/>
                      <a:pt x="27" y="9"/>
                      <a:pt x="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204"/>
              <p:cNvSpPr/>
              <p:nvPr/>
            </p:nvSpPr>
            <p:spPr bwMode="auto">
              <a:xfrm>
                <a:off x="8089900" y="1230313"/>
                <a:ext cx="39688" cy="31750"/>
              </a:xfrm>
              <a:custGeom>
                <a:avLst/>
                <a:gdLst>
                  <a:gd name="T0" fmla="*/ 12 w 40"/>
                  <a:gd name="T1" fmla="*/ 20 h 32"/>
                  <a:gd name="T2" fmla="*/ 36 w 40"/>
                  <a:gd name="T3" fmla="*/ 32 h 32"/>
                  <a:gd name="T4" fmla="*/ 12 w 40"/>
                  <a:gd name="T5" fmla="*/ 20 h 32"/>
                </a:gdLst>
                <a:ahLst/>
                <a:cxnLst>
                  <a:cxn ang="0">
                    <a:pos x="T0" y="T1"/>
                  </a:cxn>
                  <a:cxn ang="0">
                    <a:pos x="T2" y="T3"/>
                  </a:cxn>
                  <a:cxn ang="0">
                    <a:pos x="T4" y="T5"/>
                  </a:cxn>
                </a:cxnLst>
                <a:rect l="0" t="0" r="r" b="b"/>
                <a:pathLst>
                  <a:path w="40" h="32">
                    <a:moveTo>
                      <a:pt x="12" y="20"/>
                    </a:moveTo>
                    <a:cubicBezTo>
                      <a:pt x="0" y="0"/>
                      <a:pt x="40" y="13"/>
                      <a:pt x="36" y="32"/>
                    </a:cubicBezTo>
                    <a:cubicBezTo>
                      <a:pt x="28" y="30"/>
                      <a:pt x="21" y="8"/>
                      <a:pt x="1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205"/>
              <p:cNvSpPr/>
              <p:nvPr/>
            </p:nvSpPr>
            <p:spPr bwMode="auto">
              <a:xfrm>
                <a:off x="8316913" y="1516063"/>
                <a:ext cx="34925" cy="57150"/>
              </a:xfrm>
              <a:custGeom>
                <a:avLst/>
                <a:gdLst>
                  <a:gd name="T0" fmla="*/ 11 w 35"/>
                  <a:gd name="T1" fmla="*/ 0 h 56"/>
                  <a:gd name="T2" fmla="*/ 35 w 35"/>
                  <a:gd name="T3" fmla="*/ 52 h 56"/>
                  <a:gd name="T4" fmla="*/ 19 w 35"/>
                  <a:gd name="T5" fmla="*/ 56 h 56"/>
                  <a:gd name="T6" fmla="*/ 11 w 35"/>
                  <a:gd name="T7" fmla="*/ 0 h 56"/>
                </a:gdLst>
                <a:ahLst/>
                <a:cxnLst>
                  <a:cxn ang="0">
                    <a:pos x="T0" y="T1"/>
                  </a:cxn>
                  <a:cxn ang="0">
                    <a:pos x="T2" y="T3"/>
                  </a:cxn>
                  <a:cxn ang="0">
                    <a:pos x="T4" y="T5"/>
                  </a:cxn>
                  <a:cxn ang="0">
                    <a:pos x="T6" y="T7"/>
                  </a:cxn>
                </a:cxnLst>
                <a:rect l="0" t="0" r="r" b="b"/>
                <a:pathLst>
                  <a:path w="35" h="56">
                    <a:moveTo>
                      <a:pt x="11" y="0"/>
                    </a:moveTo>
                    <a:cubicBezTo>
                      <a:pt x="26" y="17"/>
                      <a:pt x="18" y="35"/>
                      <a:pt x="35" y="52"/>
                    </a:cubicBezTo>
                    <a:cubicBezTo>
                      <a:pt x="31" y="55"/>
                      <a:pt x="26" y="56"/>
                      <a:pt x="19" y="56"/>
                    </a:cubicBezTo>
                    <a:cubicBezTo>
                      <a:pt x="26" y="32"/>
                      <a:pt x="0" y="27"/>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206"/>
              <p:cNvSpPr/>
              <p:nvPr/>
            </p:nvSpPr>
            <p:spPr bwMode="auto">
              <a:xfrm>
                <a:off x="7134225" y="1539876"/>
                <a:ext cx="41275" cy="68263"/>
              </a:xfrm>
              <a:custGeom>
                <a:avLst/>
                <a:gdLst>
                  <a:gd name="T0" fmla="*/ 0 w 42"/>
                  <a:gd name="T1" fmla="*/ 52 h 67"/>
                  <a:gd name="T2" fmla="*/ 20 w 42"/>
                  <a:gd name="T3" fmla="*/ 32 h 67"/>
                  <a:gd name="T4" fmla="*/ 4 w 42"/>
                  <a:gd name="T5" fmla="*/ 20 h 67"/>
                  <a:gd name="T6" fmla="*/ 20 w 42"/>
                  <a:gd name="T7" fmla="*/ 0 h 67"/>
                  <a:gd name="T8" fmla="*/ 40 w 42"/>
                  <a:gd name="T9" fmla="*/ 8 h 67"/>
                  <a:gd name="T10" fmla="*/ 0 w 42"/>
                  <a:gd name="T11" fmla="*/ 52 h 67"/>
                </a:gdLst>
                <a:ahLst/>
                <a:cxnLst>
                  <a:cxn ang="0">
                    <a:pos x="T0" y="T1"/>
                  </a:cxn>
                  <a:cxn ang="0">
                    <a:pos x="T2" y="T3"/>
                  </a:cxn>
                  <a:cxn ang="0">
                    <a:pos x="T4" y="T5"/>
                  </a:cxn>
                  <a:cxn ang="0">
                    <a:pos x="T6" y="T7"/>
                  </a:cxn>
                  <a:cxn ang="0">
                    <a:pos x="T8" y="T9"/>
                  </a:cxn>
                  <a:cxn ang="0">
                    <a:pos x="T10" y="T11"/>
                  </a:cxn>
                </a:cxnLst>
                <a:rect l="0" t="0" r="r" b="b"/>
                <a:pathLst>
                  <a:path w="42" h="67">
                    <a:moveTo>
                      <a:pt x="0" y="52"/>
                    </a:moveTo>
                    <a:cubicBezTo>
                      <a:pt x="2" y="40"/>
                      <a:pt x="8" y="34"/>
                      <a:pt x="20" y="32"/>
                    </a:cubicBezTo>
                    <a:cubicBezTo>
                      <a:pt x="19" y="24"/>
                      <a:pt x="2" y="31"/>
                      <a:pt x="4" y="20"/>
                    </a:cubicBezTo>
                    <a:cubicBezTo>
                      <a:pt x="1" y="5"/>
                      <a:pt x="19" y="11"/>
                      <a:pt x="20" y="0"/>
                    </a:cubicBezTo>
                    <a:cubicBezTo>
                      <a:pt x="28" y="2"/>
                      <a:pt x="30" y="9"/>
                      <a:pt x="40" y="8"/>
                    </a:cubicBezTo>
                    <a:cubicBezTo>
                      <a:pt x="24" y="5"/>
                      <a:pt x="42" y="67"/>
                      <a:pt x="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207"/>
              <p:cNvSpPr/>
              <p:nvPr/>
            </p:nvSpPr>
            <p:spPr bwMode="auto">
              <a:xfrm>
                <a:off x="7092950" y="1597026"/>
                <a:ext cx="58738" cy="87313"/>
              </a:xfrm>
              <a:custGeom>
                <a:avLst/>
                <a:gdLst>
                  <a:gd name="T0" fmla="*/ 57 w 58"/>
                  <a:gd name="T1" fmla="*/ 20 h 87"/>
                  <a:gd name="T2" fmla="*/ 33 w 58"/>
                  <a:gd name="T3" fmla="*/ 48 h 87"/>
                  <a:gd name="T4" fmla="*/ 45 w 58"/>
                  <a:gd name="T5" fmla="*/ 72 h 87"/>
                  <a:gd name="T6" fmla="*/ 21 w 58"/>
                  <a:gd name="T7" fmla="*/ 60 h 87"/>
                  <a:gd name="T8" fmla="*/ 33 w 58"/>
                  <a:gd name="T9" fmla="*/ 44 h 87"/>
                  <a:gd name="T10" fmla="*/ 17 w 58"/>
                  <a:gd name="T11" fmla="*/ 36 h 87"/>
                  <a:gd name="T12" fmla="*/ 9 w 58"/>
                  <a:gd name="T13" fmla="*/ 48 h 87"/>
                  <a:gd name="T14" fmla="*/ 37 w 58"/>
                  <a:gd name="T15" fmla="*/ 0 h 87"/>
                  <a:gd name="T16" fmla="*/ 57 w 58"/>
                  <a:gd name="T17" fmla="*/ 2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7">
                    <a:moveTo>
                      <a:pt x="57" y="20"/>
                    </a:moveTo>
                    <a:cubicBezTo>
                      <a:pt x="53" y="34"/>
                      <a:pt x="53" y="50"/>
                      <a:pt x="33" y="48"/>
                    </a:cubicBezTo>
                    <a:cubicBezTo>
                      <a:pt x="43" y="57"/>
                      <a:pt x="41" y="63"/>
                      <a:pt x="45" y="72"/>
                    </a:cubicBezTo>
                    <a:cubicBezTo>
                      <a:pt x="25" y="87"/>
                      <a:pt x="40" y="53"/>
                      <a:pt x="21" y="60"/>
                    </a:cubicBezTo>
                    <a:cubicBezTo>
                      <a:pt x="23" y="52"/>
                      <a:pt x="22" y="43"/>
                      <a:pt x="33" y="44"/>
                    </a:cubicBezTo>
                    <a:cubicBezTo>
                      <a:pt x="36" y="33"/>
                      <a:pt x="14" y="47"/>
                      <a:pt x="17" y="36"/>
                    </a:cubicBezTo>
                    <a:cubicBezTo>
                      <a:pt x="13" y="39"/>
                      <a:pt x="11" y="43"/>
                      <a:pt x="9" y="48"/>
                    </a:cubicBezTo>
                    <a:cubicBezTo>
                      <a:pt x="0" y="28"/>
                      <a:pt x="52" y="27"/>
                      <a:pt x="37" y="0"/>
                    </a:cubicBezTo>
                    <a:cubicBezTo>
                      <a:pt x="58" y="7"/>
                      <a:pt x="39" y="15"/>
                      <a:pt x="5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208"/>
              <p:cNvSpPr/>
              <p:nvPr/>
            </p:nvSpPr>
            <p:spPr bwMode="auto">
              <a:xfrm>
                <a:off x="8343900" y="1595438"/>
                <a:ext cx="23813" cy="34925"/>
              </a:xfrm>
              <a:custGeom>
                <a:avLst/>
                <a:gdLst>
                  <a:gd name="T0" fmla="*/ 12 w 24"/>
                  <a:gd name="T1" fmla="*/ 1 h 34"/>
                  <a:gd name="T2" fmla="*/ 24 w 24"/>
                  <a:gd name="T3" fmla="*/ 13 h 34"/>
                  <a:gd name="T4" fmla="*/ 16 w 24"/>
                  <a:gd name="T5" fmla="*/ 29 h 34"/>
                  <a:gd name="T6" fmla="*/ 0 w 24"/>
                  <a:gd name="T7" fmla="*/ 33 h 34"/>
                  <a:gd name="T8" fmla="*/ 0 w 24"/>
                  <a:gd name="T9" fmla="*/ 21 h 34"/>
                  <a:gd name="T10" fmla="*/ 12 w 24"/>
                  <a:gd name="T11" fmla="*/ 1 h 34"/>
                </a:gdLst>
                <a:ahLst/>
                <a:cxnLst>
                  <a:cxn ang="0">
                    <a:pos x="T0" y="T1"/>
                  </a:cxn>
                  <a:cxn ang="0">
                    <a:pos x="T2" y="T3"/>
                  </a:cxn>
                  <a:cxn ang="0">
                    <a:pos x="T4" y="T5"/>
                  </a:cxn>
                  <a:cxn ang="0">
                    <a:pos x="T6" y="T7"/>
                  </a:cxn>
                  <a:cxn ang="0">
                    <a:pos x="T8" y="T9"/>
                  </a:cxn>
                  <a:cxn ang="0">
                    <a:pos x="T10" y="T11"/>
                  </a:cxn>
                </a:cxnLst>
                <a:rect l="0" t="0" r="r" b="b"/>
                <a:pathLst>
                  <a:path w="24" h="34">
                    <a:moveTo>
                      <a:pt x="12" y="1"/>
                    </a:moveTo>
                    <a:cubicBezTo>
                      <a:pt x="21" y="0"/>
                      <a:pt x="16" y="13"/>
                      <a:pt x="24" y="13"/>
                    </a:cubicBezTo>
                    <a:cubicBezTo>
                      <a:pt x="23" y="18"/>
                      <a:pt x="3" y="23"/>
                      <a:pt x="16" y="29"/>
                    </a:cubicBezTo>
                    <a:cubicBezTo>
                      <a:pt x="15" y="34"/>
                      <a:pt x="6" y="32"/>
                      <a:pt x="0" y="33"/>
                    </a:cubicBezTo>
                    <a:cubicBezTo>
                      <a:pt x="0" y="29"/>
                      <a:pt x="0" y="25"/>
                      <a:pt x="0" y="21"/>
                    </a:cubicBezTo>
                    <a:cubicBezTo>
                      <a:pt x="22" y="25"/>
                      <a:pt x="0" y="9"/>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209"/>
              <p:cNvSpPr/>
              <p:nvPr/>
            </p:nvSpPr>
            <p:spPr bwMode="auto">
              <a:xfrm>
                <a:off x="7043738" y="1668463"/>
                <a:ext cx="31750" cy="23813"/>
              </a:xfrm>
              <a:custGeom>
                <a:avLst/>
                <a:gdLst>
                  <a:gd name="T0" fmla="*/ 25 w 31"/>
                  <a:gd name="T1" fmla="*/ 4 h 23"/>
                  <a:gd name="T2" fmla="*/ 29 w 31"/>
                  <a:gd name="T3" fmla="*/ 12 h 23"/>
                  <a:gd name="T4" fmla="*/ 9 w 31"/>
                  <a:gd name="T5" fmla="*/ 20 h 23"/>
                  <a:gd name="T6" fmla="*/ 5 w 31"/>
                  <a:gd name="T7" fmla="*/ 0 h 23"/>
                  <a:gd name="T8" fmla="*/ 25 w 31"/>
                  <a:gd name="T9" fmla="*/ 4 h 23"/>
                </a:gdLst>
                <a:ahLst/>
                <a:cxnLst>
                  <a:cxn ang="0">
                    <a:pos x="T0" y="T1"/>
                  </a:cxn>
                  <a:cxn ang="0">
                    <a:pos x="T2" y="T3"/>
                  </a:cxn>
                  <a:cxn ang="0">
                    <a:pos x="T4" y="T5"/>
                  </a:cxn>
                  <a:cxn ang="0">
                    <a:pos x="T6" y="T7"/>
                  </a:cxn>
                  <a:cxn ang="0">
                    <a:pos x="T8" y="T9"/>
                  </a:cxn>
                </a:cxnLst>
                <a:rect l="0" t="0" r="r" b="b"/>
                <a:pathLst>
                  <a:path w="31" h="23">
                    <a:moveTo>
                      <a:pt x="25" y="4"/>
                    </a:moveTo>
                    <a:cubicBezTo>
                      <a:pt x="31" y="5"/>
                      <a:pt x="21" y="11"/>
                      <a:pt x="29" y="12"/>
                    </a:cubicBezTo>
                    <a:cubicBezTo>
                      <a:pt x="31" y="23"/>
                      <a:pt x="7" y="9"/>
                      <a:pt x="9" y="20"/>
                    </a:cubicBezTo>
                    <a:cubicBezTo>
                      <a:pt x="0" y="21"/>
                      <a:pt x="7" y="6"/>
                      <a:pt x="5" y="0"/>
                    </a:cubicBezTo>
                    <a:cubicBezTo>
                      <a:pt x="10" y="1"/>
                      <a:pt x="25" y="12"/>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210"/>
              <p:cNvSpPr/>
              <p:nvPr/>
            </p:nvSpPr>
            <p:spPr bwMode="auto">
              <a:xfrm>
                <a:off x="7089775" y="1770063"/>
                <a:ext cx="41275" cy="39688"/>
              </a:xfrm>
              <a:custGeom>
                <a:avLst/>
                <a:gdLst>
                  <a:gd name="T0" fmla="*/ 8 w 41"/>
                  <a:gd name="T1" fmla="*/ 40 h 40"/>
                  <a:gd name="T2" fmla="*/ 0 w 41"/>
                  <a:gd name="T3" fmla="*/ 12 h 40"/>
                  <a:gd name="T4" fmla="*/ 4 w 41"/>
                  <a:gd name="T5" fmla="*/ 0 h 40"/>
                  <a:gd name="T6" fmla="*/ 8 w 41"/>
                  <a:gd name="T7" fmla="*/ 40 h 40"/>
                </a:gdLst>
                <a:ahLst/>
                <a:cxnLst>
                  <a:cxn ang="0">
                    <a:pos x="T0" y="T1"/>
                  </a:cxn>
                  <a:cxn ang="0">
                    <a:pos x="T2" y="T3"/>
                  </a:cxn>
                  <a:cxn ang="0">
                    <a:pos x="T4" y="T5"/>
                  </a:cxn>
                  <a:cxn ang="0">
                    <a:pos x="T6" y="T7"/>
                  </a:cxn>
                </a:cxnLst>
                <a:rect l="0" t="0" r="r" b="b"/>
                <a:pathLst>
                  <a:path w="41" h="40">
                    <a:moveTo>
                      <a:pt x="8" y="40"/>
                    </a:moveTo>
                    <a:cubicBezTo>
                      <a:pt x="0" y="27"/>
                      <a:pt x="15" y="14"/>
                      <a:pt x="0" y="12"/>
                    </a:cubicBezTo>
                    <a:cubicBezTo>
                      <a:pt x="2" y="9"/>
                      <a:pt x="4" y="6"/>
                      <a:pt x="4" y="0"/>
                    </a:cubicBezTo>
                    <a:cubicBezTo>
                      <a:pt x="31" y="2"/>
                      <a:pt x="41" y="38"/>
                      <a:pt x="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211"/>
              <p:cNvSpPr/>
              <p:nvPr/>
            </p:nvSpPr>
            <p:spPr bwMode="auto">
              <a:xfrm>
                <a:off x="7037388" y="1844676"/>
                <a:ext cx="31750" cy="22225"/>
              </a:xfrm>
              <a:custGeom>
                <a:avLst/>
                <a:gdLst>
                  <a:gd name="T0" fmla="*/ 8 w 32"/>
                  <a:gd name="T1" fmla="*/ 22 h 22"/>
                  <a:gd name="T2" fmla="*/ 0 w 32"/>
                  <a:gd name="T3" fmla="*/ 2 h 22"/>
                  <a:gd name="T4" fmla="*/ 24 w 32"/>
                  <a:gd name="T5" fmla="*/ 10 h 22"/>
                  <a:gd name="T6" fmla="*/ 8 w 32"/>
                  <a:gd name="T7" fmla="*/ 22 h 22"/>
                </a:gdLst>
                <a:ahLst/>
                <a:cxnLst>
                  <a:cxn ang="0">
                    <a:pos x="T0" y="T1"/>
                  </a:cxn>
                  <a:cxn ang="0">
                    <a:pos x="T2" y="T3"/>
                  </a:cxn>
                  <a:cxn ang="0">
                    <a:pos x="T4" y="T5"/>
                  </a:cxn>
                  <a:cxn ang="0">
                    <a:pos x="T6" y="T7"/>
                  </a:cxn>
                </a:cxnLst>
                <a:rect l="0" t="0" r="r" b="b"/>
                <a:pathLst>
                  <a:path w="32" h="22">
                    <a:moveTo>
                      <a:pt x="8" y="22"/>
                    </a:moveTo>
                    <a:cubicBezTo>
                      <a:pt x="2" y="19"/>
                      <a:pt x="2" y="9"/>
                      <a:pt x="0" y="2"/>
                    </a:cubicBezTo>
                    <a:cubicBezTo>
                      <a:pt x="13" y="0"/>
                      <a:pt x="16" y="8"/>
                      <a:pt x="24" y="10"/>
                    </a:cubicBezTo>
                    <a:cubicBezTo>
                      <a:pt x="32" y="17"/>
                      <a:pt x="8" y="6"/>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212"/>
              <p:cNvSpPr/>
              <p:nvPr/>
            </p:nvSpPr>
            <p:spPr bwMode="auto">
              <a:xfrm>
                <a:off x="8375650" y="1866901"/>
                <a:ext cx="20638" cy="23813"/>
              </a:xfrm>
              <a:custGeom>
                <a:avLst/>
                <a:gdLst>
                  <a:gd name="T0" fmla="*/ 16 w 20"/>
                  <a:gd name="T1" fmla="*/ 0 h 24"/>
                  <a:gd name="T2" fmla="*/ 4 w 20"/>
                  <a:gd name="T3" fmla="*/ 24 h 24"/>
                  <a:gd name="T4" fmla="*/ 16 w 20"/>
                  <a:gd name="T5" fmla="*/ 0 h 24"/>
                </a:gdLst>
                <a:ahLst/>
                <a:cxnLst>
                  <a:cxn ang="0">
                    <a:pos x="T0" y="T1"/>
                  </a:cxn>
                  <a:cxn ang="0">
                    <a:pos x="T2" y="T3"/>
                  </a:cxn>
                  <a:cxn ang="0">
                    <a:pos x="T4" y="T5"/>
                  </a:cxn>
                </a:cxnLst>
                <a:rect l="0" t="0" r="r" b="b"/>
                <a:pathLst>
                  <a:path w="20" h="24">
                    <a:moveTo>
                      <a:pt x="16" y="0"/>
                    </a:moveTo>
                    <a:cubicBezTo>
                      <a:pt x="20" y="1"/>
                      <a:pt x="14" y="24"/>
                      <a:pt x="4" y="24"/>
                    </a:cubicBezTo>
                    <a:cubicBezTo>
                      <a:pt x="0" y="8"/>
                      <a:pt x="10" y="6"/>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213"/>
              <p:cNvSpPr/>
              <p:nvPr/>
            </p:nvSpPr>
            <p:spPr bwMode="auto">
              <a:xfrm>
                <a:off x="7037388" y="1892301"/>
                <a:ext cx="41275" cy="31750"/>
              </a:xfrm>
              <a:custGeom>
                <a:avLst/>
                <a:gdLst>
                  <a:gd name="T0" fmla="*/ 24 w 42"/>
                  <a:gd name="T1" fmla="*/ 3 h 32"/>
                  <a:gd name="T2" fmla="*/ 36 w 42"/>
                  <a:gd name="T3" fmla="*/ 15 h 32"/>
                  <a:gd name="T4" fmla="*/ 16 w 42"/>
                  <a:gd name="T5" fmla="*/ 27 h 32"/>
                  <a:gd name="T6" fmla="*/ 0 w 42"/>
                  <a:gd name="T7" fmla="*/ 7 h 32"/>
                  <a:gd name="T8" fmla="*/ 24 w 42"/>
                  <a:gd name="T9" fmla="*/ 3 h 32"/>
                </a:gdLst>
                <a:ahLst/>
                <a:cxnLst>
                  <a:cxn ang="0">
                    <a:pos x="T0" y="T1"/>
                  </a:cxn>
                  <a:cxn ang="0">
                    <a:pos x="T2" y="T3"/>
                  </a:cxn>
                  <a:cxn ang="0">
                    <a:pos x="T4" y="T5"/>
                  </a:cxn>
                  <a:cxn ang="0">
                    <a:pos x="T6" y="T7"/>
                  </a:cxn>
                  <a:cxn ang="0">
                    <a:pos x="T8" y="T9"/>
                  </a:cxn>
                </a:cxnLst>
                <a:rect l="0" t="0" r="r" b="b"/>
                <a:pathLst>
                  <a:path w="42" h="32">
                    <a:moveTo>
                      <a:pt x="24" y="3"/>
                    </a:moveTo>
                    <a:cubicBezTo>
                      <a:pt x="25" y="5"/>
                      <a:pt x="5" y="19"/>
                      <a:pt x="36" y="15"/>
                    </a:cubicBezTo>
                    <a:cubicBezTo>
                      <a:pt x="42" y="32"/>
                      <a:pt x="15" y="16"/>
                      <a:pt x="16" y="27"/>
                    </a:cubicBezTo>
                    <a:cubicBezTo>
                      <a:pt x="13" y="18"/>
                      <a:pt x="1" y="18"/>
                      <a:pt x="0" y="7"/>
                    </a:cubicBezTo>
                    <a:cubicBezTo>
                      <a:pt x="10" y="0"/>
                      <a:pt x="12" y="9"/>
                      <a:pt x="2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214"/>
              <p:cNvSpPr/>
              <p:nvPr/>
            </p:nvSpPr>
            <p:spPr bwMode="auto">
              <a:xfrm>
                <a:off x="8224838" y="2193926"/>
                <a:ext cx="17463" cy="30163"/>
              </a:xfrm>
              <a:custGeom>
                <a:avLst/>
                <a:gdLst>
                  <a:gd name="T0" fmla="*/ 5 w 17"/>
                  <a:gd name="T1" fmla="*/ 10 h 30"/>
                  <a:gd name="T2" fmla="*/ 17 w 17"/>
                  <a:gd name="T3" fmla="*/ 30 h 30"/>
                  <a:gd name="T4" fmla="*/ 1 w 17"/>
                  <a:gd name="T5" fmla="*/ 30 h 30"/>
                  <a:gd name="T6" fmla="*/ 9 w 17"/>
                  <a:gd name="T7" fmla="*/ 22 h 30"/>
                  <a:gd name="T8" fmla="*/ 5 w 17"/>
                  <a:gd name="T9" fmla="*/ 10 h 30"/>
                </a:gdLst>
                <a:ahLst/>
                <a:cxnLst>
                  <a:cxn ang="0">
                    <a:pos x="T0" y="T1"/>
                  </a:cxn>
                  <a:cxn ang="0">
                    <a:pos x="T2" y="T3"/>
                  </a:cxn>
                  <a:cxn ang="0">
                    <a:pos x="T4" y="T5"/>
                  </a:cxn>
                  <a:cxn ang="0">
                    <a:pos x="T6" y="T7"/>
                  </a:cxn>
                  <a:cxn ang="0">
                    <a:pos x="T8" y="T9"/>
                  </a:cxn>
                </a:cxnLst>
                <a:rect l="0" t="0" r="r" b="b"/>
                <a:pathLst>
                  <a:path w="17" h="30">
                    <a:moveTo>
                      <a:pt x="5" y="10"/>
                    </a:moveTo>
                    <a:cubicBezTo>
                      <a:pt x="11" y="0"/>
                      <a:pt x="16" y="23"/>
                      <a:pt x="17" y="30"/>
                    </a:cubicBezTo>
                    <a:cubicBezTo>
                      <a:pt x="12" y="30"/>
                      <a:pt x="6" y="30"/>
                      <a:pt x="1" y="30"/>
                    </a:cubicBezTo>
                    <a:cubicBezTo>
                      <a:pt x="0" y="23"/>
                      <a:pt x="4" y="22"/>
                      <a:pt x="9" y="22"/>
                    </a:cubicBezTo>
                    <a:cubicBezTo>
                      <a:pt x="0" y="16"/>
                      <a:pt x="14" y="12"/>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215"/>
              <p:cNvSpPr/>
              <p:nvPr/>
            </p:nvSpPr>
            <p:spPr bwMode="auto">
              <a:xfrm>
                <a:off x="7366000" y="2312988"/>
                <a:ext cx="77788" cy="65088"/>
              </a:xfrm>
              <a:custGeom>
                <a:avLst/>
                <a:gdLst>
                  <a:gd name="T0" fmla="*/ 30 w 78"/>
                  <a:gd name="T1" fmla="*/ 37 h 65"/>
                  <a:gd name="T2" fmla="*/ 46 w 78"/>
                  <a:gd name="T3" fmla="*/ 53 h 65"/>
                  <a:gd name="T4" fmla="*/ 2 w 78"/>
                  <a:gd name="T5" fmla="*/ 37 h 65"/>
                  <a:gd name="T6" fmla="*/ 18 w 78"/>
                  <a:gd name="T7" fmla="*/ 29 h 65"/>
                  <a:gd name="T8" fmla="*/ 2 w 78"/>
                  <a:gd name="T9" fmla="*/ 21 h 65"/>
                  <a:gd name="T10" fmla="*/ 78 w 78"/>
                  <a:gd name="T11" fmla="*/ 49 h 65"/>
                  <a:gd name="T12" fmla="*/ 30 w 78"/>
                  <a:gd name="T13" fmla="*/ 37 h 65"/>
                </a:gdLst>
                <a:ahLst/>
                <a:cxnLst>
                  <a:cxn ang="0">
                    <a:pos x="T0" y="T1"/>
                  </a:cxn>
                  <a:cxn ang="0">
                    <a:pos x="T2" y="T3"/>
                  </a:cxn>
                  <a:cxn ang="0">
                    <a:pos x="T4" y="T5"/>
                  </a:cxn>
                  <a:cxn ang="0">
                    <a:pos x="T6" y="T7"/>
                  </a:cxn>
                  <a:cxn ang="0">
                    <a:pos x="T8" y="T9"/>
                  </a:cxn>
                  <a:cxn ang="0">
                    <a:pos x="T10" y="T11"/>
                  </a:cxn>
                  <a:cxn ang="0">
                    <a:pos x="T12" y="T13"/>
                  </a:cxn>
                </a:cxnLst>
                <a:rect l="0" t="0" r="r" b="b"/>
                <a:pathLst>
                  <a:path w="78" h="65">
                    <a:moveTo>
                      <a:pt x="30" y="37"/>
                    </a:moveTo>
                    <a:cubicBezTo>
                      <a:pt x="31" y="46"/>
                      <a:pt x="49" y="39"/>
                      <a:pt x="46" y="53"/>
                    </a:cubicBezTo>
                    <a:cubicBezTo>
                      <a:pt x="21" y="58"/>
                      <a:pt x="28" y="31"/>
                      <a:pt x="2" y="37"/>
                    </a:cubicBezTo>
                    <a:cubicBezTo>
                      <a:pt x="0" y="25"/>
                      <a:pt x="12" y="23"/>
                      <a:pt x="18" y="29"/>
                    </a:cubicBezTo>
                    <a:cubicBezTo>
                      <a:pt x="17" y="22"/>
                      <a:pt x="11" y="20"/>
                      <a:pt x="2" y="21"/>
                    </a:cubicBezTo>
                    <a:cubicBezTo>
                      <a:pt x="27" y="0"/>
                      <a:pt x="49" y="47"/>
                      <a:pt x="78" y="49"/>
                    </a:cubicBezTo>
                    <a:cubicBezTo>
                      <a:pt x="67" y="65"/>
                      <a:pt x="46" y="32"/>
                      <a:pt x="3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216"/>
              <p:cNvSpPr/>
              <p:nvPr/>
            </p:nvSpPr>
            <p:spPr bwMode="auto">
              <a:xfrm>
                <a:off x="7443788" y="2370138"/>
                <a:ext cx="184150" cy="76200"/>
              </a:xfrm>
              <a:custGeom>
                <a:avLst/>
                <a:gdLst>
                  <a:gd name="T0" fmla="*/ 68 w 182"/>
                  <a:gd name="T1" fmla="*/ 28 h 76"/>
                  <a:gd name="T2" fmla="*/ 64 w 182"/>
                  <a:gd name="T3" fmla="*/ 52 h 76"/>
                  <a:gd name="T4" fmla="*/ 0 w 182"/>
                  <a:gd name="T5" fmla="*/ 12 h 76"/>
                  <a:gd name="T6" fmla="*/ 32 w 182"/>
                  <a:gd name="T7" fmla="*/ 24 h 76"/>
                  <a:gd name="T8" fmla="*/ 12 w 182"/>
                  <a:gd name="T9" fmla="*/ 4 h 76"/>
                  <a:gd name="T10" fmla="*/ 44 w 182"/>
                  <a:gd name="T11" fmla="*/ 20 h 76"/>
                  <a:gd name="T12" fmla="*/ 68 w 182"/>
                  <a:gd name="T13" fmla="*/ 12 h 76"/>
                  <a:gd name="T14" fmla="*/ 84 w 182"/>
                  <a:gd name="T15" fmla="*/ 36 h 76"/>
                  <a:gd name="T16" fmla="*/ 152 w 182"/>
                  <a:gd name="T17" fmla="*/ 40 h 76"/>
                  <a:gd name="T18" fmla="*/ 148 w 182"/>
                  <a:gd name="T19" fmla="*/ 56 h 76"/>
                  <a:gd name="T20" fmla="*/ 180 w 182"/>
                  <a:gd name="T21" fmla="*/ 56 h 76"/>
                  <a:gd name="T22" fmla="*/ 176 w 182"/>
                  <a:gd name="T23" fmla="*/ 76 h 76"/>
                  <a:gd name="T24" fmla="*/ 160 w 182"/>
                  <a:gd name="T25" fmla="*/ 76 h 76"/>
                  <a:gd name="T26" fmla="*/ 84 w 182"/>
                  <a:gd name="T27" fmla="*/ 56 h 76"/>
                  <a:gd name="T28" fmla="*/ 68 w 182"/>
                  <a:gd name="T29"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2" h="76">
                    <a:moveTo>
                      <a:pt x="68" y="28"/>
                    </a:moveTo>
                    <a:cubicBezTo>
                      <a:pt x="63" y="32"/>
                      <a:pt x="79" y="44"/>
                      <a:pt x="64" y="52"/>
                    </a:cubicBezTo>
                    <a:cubicBezTo>
                      <a:pt x="47" y="37"/>
                      <a:pt x="10" y="43"/>
                      <a:pt x="0" y="12"/>
                    </a:cubicBezTo>
                    <a:cubicBezTo>
                      <a:pt x="16" y="11"/>
                      <a:pt x="21" y="21"/>
                      <a:pt x="32" y="24"/>
                    </a:cubicBezTo>
                    <a:cubicBezTo>
                      <a:pt x="42" y="16"/>
                      <a:pt x="14" y="12"/>
                      <a:pt x="12" y="4"/>
                    </a:cubicBezTo>
                    <a:cubicBezTo>
                      <a:pt x="17" y="0"/>
                      <a:pt x="49" y="2"/>
                      <a:pt x="44" y="20"/>
                    </a:cubicBezTo>
                    <a:cubicBezTo>
                      <a:pt x="57" y="22"/>
                      <a:pt x="53" y="8"/>
                      <a:pt x="68" y="12"/>
                    </a:cubicBezTo>
                    <a:cubicBezTo>
                      <a:pt x="69" y="25"/>
                      <a:pt x="83" y="24"/>
                      <a:pt x="84" y="36"/>
                    </a:cubicBezTo>
                    <a:cubicBezTo>
                      <a:pt x="105" y="17"/>
                      <a:pt x="135" y="45"/>
                      <a:pt x="152" y="40"/>
                    </a:cubicBezTo>
                    <a:cubicBezTo>
                      <a:pt x="160" y="48"/>
                      <a:pt x="150" y="48"/>
                      <a:pt x="148" y="56"/>
                    </a:cubicBezTo>
                    <a:cubicBezTo>
                      <a:pt x="159" y="56"/>
                      <a:pt x="169" y="56"/>
                      <a:pt x="180" y="56"/>
                    </a:cubicBezTo>
                    <a:cubicBezTo>
                      <a:pt x="182" y="66"/>
                      <a:pt x="173" y="65"/>
                      <a:pt x="176" y="76"/>
                    </a:cubicBezTo>
                    <a:cubicBezTo>
                      <a:pt x="171" y="76"/>
                      <a:pt x="165" y="76"/>
                      <a:pt x="160" y="76"/>
                    </a:cubicBezTo>
                    <a:cubicBezTo>
                      <a:pt x="145" y="48"/>
                      <a:pt x="117" y="73"/>
                      <a:pt x="84" y="56"/>
                    </a:cubicBezTo>
                    <a:cubicBezTo>
                      <a:pt x="91" y="47"/>
                      <a:pt x="81" y="30"/>
                      <a:pt x="6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217"/>
              <p:cNvSpPr/>
              <p:nvPr/>
            </p:nvSpPr>
            <p:spPr bwMode="auto">
              <a:xfrm>
                <a:off x="7799388" y="2454276"/>
                <a:ext cx="55563" cy="28575"/>
              </a:xfrm>
              <a:custGeom>
                <a:avLst/>
                <a:gdLst>
                  <a:gd name="T0" fmla="*/ 0 w 56"/>
                  <a:gd name="T1" fmla="*/ 20 h 29"/>
                  <a:gd name="T2" fmla="*/ 0 w 56"/>
                  <a:gd name="T3" fmla="*/ 20 h 29"/>
                </a:gdLst>
                <a:ahLst/>
                <a:cxnLst>
                  <a:cxn ang="0">
                    <a:pos x="T0" y="T1"/>
                  </a:cxn>
                  <a:cxn ang="0">
                    <a:pos x="T2" y="T3"/>
                  </a:cxn>
                </a:cxnLst>
                <a:rect l="0" t="0" r="r" b="b"/>
                <a:pathLst>
                  <a:path w="56" h="29">
                    <a:moveTo>
                      <a:pt x="0" y="20"/>
                    </a:moveTo>
                    <a:cubicBezTo>
                      <a:pt x="53" y="0"/>
                      <a:pt x="56" y="29"/>
                      <a:pt x="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218"/>
              <p:cNvSpPr/>
              <p:nvPr/>
            </p:nvSpPr>
            <p:spPr bwMode="auto">
              <a:xfrm>
                <a:off x="7351713" y="1100138"/>
                <a:ext cx="323850" cy="179388"/>
              </a:xfrm>
              <a:custGeom>
                <a:avLst/>
                <a:gdLst>
                  <a:gd name="T0" fmla="*/ 144 w 321"/>
                  <a:gd name="T1" fmla="*/ 86 h 179"/>
                  <a:gd name="T2" fmla="*/ 144 w 321"/>
                  <a:gd name="T3" fmla="*/ 98 h 179"/>
                  <a:gd name="T4" fmla="*/ 104 w 321"/>
                  <a:gd name="T5" fmla="*/ 118 h 179"/>
                  <a:gd name="T6" fmla="*/ 144 w 321"/>
                  <a:gd name="T7" fmla="*/ 118 h 179"/>
                  <a:gd name="T8" fmla="*/ 208 w 321"/>
                  <a:gd name="T9" fmla="*/ 98 h 179"/>
                  <a:gd name="T10" fmla="*/ 176 w 321"/>
                  <a:gd name="T11" fmla="*/ 118 h 179"/>
                  <a:gd name="T12" fmla="*/ 164 w 321"/>
                  <a:gd name="T13" fmla="*/ 110 h 179"/>
                  <a:gd name="T14" fmla="*/ 152 w 321"/>
                  <a:gd name="T15" fmla="*/ 134 h 179"/>
                  <a:gd name="T16" fmla="*/ 148 w 321"/>
                  <a:gd name="T17" fmla="*/ 122 h 179"/>
                  <a:gd name="T18" fmla="*/ 116 w 321"/>
                  <a:gd name="T19" fmla="*/ 130 h 179"/>
                  <a:gd name="T20" fmla="*/ 108 w 321"/>
                  <a:gd name="T21" fmla="*/ 142 h 179"/>
                  <a:gd name="T22" fmla="*/ 128 w 321"/>
                  <a:gd name="T23" fmla="*/ 146 h 179"/>
                  <a:gd name="T24" fmla="*/ 120 w 321"/>
                  <a:gd name="T25" fmla="*/ 134 h 179"/>
                  <a:gd name="T26" fmla="*/ 136 w 321"/>
                  <a:gd name="T27" fmla="*/ 134 h 179"/>
                  <a:gd name="T28" fmla="*/ 132 w 321"/>
                  <a:gd name="T29" fmla="*/ 142 h 179"/>
                  <a:gd name="T30" fmla="*/ 160 w 321"/>
                  <a:gd name="T31" fmla="*/ 138 h 179"/>
                  <a:gd name="T32" fmla="*/ 52 w 321"/>
                  <a:gd name="T33" fmla="*/ 166 h 179"/>
                  <a:gd name="T34" fmla="*/ 68 w 321"/>
                  <a:gd name="T35" fmla="*/ 154 h 179"/>
                  <a:gd name="T36" fmla="*/ 36 w 321"/>
                  <a:gd name="T37" fmla="*/ 118 h 179"/>
                  <a:gd name="T38" fmla="*/ 0 w 321"/>
                  <a:gd name="T39" fmla="*/ 118 h 179"/>
                  <a:gd name="T40" fmla="*/ 8 w 321"/>
                  <a:gd name="T41" fmla="*/ 90 h 179"/>
                  <a:gd name="T42" fmla="*/ 160 w 321"/>
                  <a:gd name="T43" fmla="*/ 34 h 179"/>
                  <a:gd name="T44" fmla="*/ 156 w 321"/>
                  <a:gd name="T45" fmla="*/ 46 h 179"/>
                  <a:gd name="T46" fmla="*/ 236 w 321"/>
                  <a:gd name="T47" fmla="*/ 22 h 179"/>
                  <a:gd name="T48" fmla="*/ 316 w 321"/>
                  <a:gd name="T49" fmla="*/ 26 h 179"/>
                  <a:gd name="T50" fmla="*/ 292 w 321"/>
                  <a:gd name="T51" fmla="*/ 26 h 179"/>
                  <a:gd name="T52" fmla="*/ 308 w 321"/>
                  <a:gd name="T53" fmla="*/ 30 h 179"/>
                  <a:gd name="T54" fmla="*/ 304 w 321"/>
                  <a:gd name="T55" fmla="*/ 42 h 179"/>
                  <a:gd name="T56" fmla="*/ 188 w 321"/>
                  <a:gd name="T57" fmla="*/ 54 h 179"/>
                  <a:gd name="T58" fmla="*/ 168 w 321"/>
                  <a:gd name="T59" fmla="*/ 66 h 179"/>
                  <a:gd name="T60" fmla="*/ 172 w 321"/>
                  <a:gd name="T61" fmla="*/ 54 h 179"/>
                  <a:gd name="T62" fmla="*/ 128 w 321"/>
                  <a:gd name="T63" fmla="*/ 66 h 179"/>
                  <a:gd name="T64" fmla="*/ 128 w 321"/>
                  <a:gd name="T65" fmla="*/ 78 h 179"/>
                  <a:gd name="T66" fmla="*/ 144 w 321"/>
                  <a:gd name="T67" fmla="*/ 8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1" h="179">
                    <a:moveTo>
                      <a:pt x="144" y="86"/>
                    </a:moveTo>
                    <a:cubicBezTo>
                      <a:pt x="144" y="90"/>
                      <a:pt x="144" y="94"/>
                      <a:pt x="144" y="98"/>
                    </a:cubicBezTo>
                    <a:cubicBezTo>
                      <a:pt x="124" y="95"/>
                      <a:pt x="123" y="111"/>
                      <a:pt x="104" y="118"/>
                    </a:cubicBezTo>
                    <a:cubicBezTo>
                      <a:pt x="116" y="135"/>
                      <a:pt x="132" y="101"/>
                      <a:pt x="144" y="118"/>
                    </a:cubicBezTo>
                    <a:cubicBezTo>
                      <a:pt x="154" y="102"/>
                      <a:pt x="186" y="89"/>
                      <a:pt x="208" y="98"/>
                    </a:cubicBezTo>
                    <a:cubicBezTo>
                      <a:pt x="201" y="108"/>
                      <a:pt x="176" y="101"/>
                      <a:pt x="176" y="118"/>
                    </a:cubicBezTo>
                    <a:cubicBezTo>
                      <a:pt x="169" y="118"/>
                      <a:pt x="166" y="115"/>
                      <a:pt x="164" y="110"/>
                    </a:cubicBezTo>
                    <a:cubicBezTo>
                      <a:pt x="159" y="117"/>
                      <a:pt x="150" y="120"/>
                      <a:pt x="152" y="134"/>
                    </a:cubicBezTo>
                    <a:cubicBezTo>
                      <a:pt x="139" y="137"/>
                      <a:pt x="146" y="126"/>
                      <a:pt x="148" y="122"/>
                    </a:cubicBezTo>
                    <a:cubicBezTo>
                      <a:pt x="136" y="123"/>
                      <a:pt x="134" y="134"/>
                      <a:pt x="116" y="130"/>
                    </a:cubicBezTo>
                    <a:cubicBezTo>
                      <a:pt x="112" y="133"/>
                      <a:pt x="110" y="137"/>
                      <a:pt x="108" y="142"/>
                    </a:cubicBezTo>
                    <a:cubicBezTo>
                      <a:pt x="112" y="146"/>
                      <a:pt x="115" y="143"/>
                      <a:pt x="128" y="146"/>
                    </a:cubicBezTo>
                    <a:cubicBezTo>
                      <a:pt x="125" y="142"/>
                      <a:pt x="119" y="142"/>
                      <a:pt x="120" y="134"/>
                    </a:cubicBezTo>
                    <a:cubicBezTo>
                      <a:pt x="127" y="130"/>
                      <a:pt x="133" y="146"/>
                      <a:pt x="136" y="134"/>
                    </a:cubicBezTo>
                    <a:cubicBezTo>
                      <a:pt x="143" y="137"/>
                      <a:pt x="138" y="143"/>
                      <a:pt x="132" y="142"/>
                    </a:cubicBezTo>
                    <a:cubicBezTo>
                      <a:pt x="139" y="154"/>
                      <a:pt x="147" y="133"/>
                      <a:pt x="160" y="138"/>
                    </a:cubicBezTo>
                    <a:cubicBezTo>
                      <a:pt x="143" y="179"/>
                      <a:pt x="84" y="167"/>
                      <a:pt x="52" y="166"/>
                    </a:cubicBezTo>
                    <a:cubicBezTo>
                      <a:pt x="55" y="160"/>
                      <a:pt x="58" y="153"/>
                      <a:pt x="68" y="154"/>
                    </a:cubicBezTo>
                    <a:cubicBezTo>
                      <a:pt x="65" y="135"/>
                      <a:pt x="28" y="134"/>
                      <a:pt x="36" y="118"/>
                    </a:cubicBezTo>
                    <a:cubicBezTo>
                      <a:pt x="18" y="116"/>
                      <a:pt x="13" y="125"/>
                      <a:pt x="0" y="118"/>
                    </a:cubicBezTo>
                    <a:cubicBezTo>
                      <a:pt x="2" y="101"/>
                      <a:pt x="16" y="110"/>
                      <a:pt x="8" y="90"/>
                    </a:cubicBezTo>
                    <a:cubicBezTo>
                      <a:pt x="53" y="59"/>
                      <a:pt x="129" y="58"/>
                      <a:pt x="160" y="34"/>
                    </a:cubicBezTo>
                    <a:cubicBezTo>
                      <a:pt x="173" y="38"/>
                      <a:pt x="156" y="42"/>
                      <a:pt x="156" y="46"/>
                    </a:cubicBezTo>
                    <a:cubicBezTo>
                      <a:pt x="178" y="26"/>
                      <a:pt x="209" y="25"/>
                      <a:pt x="236" y="22"/>
                    </a:cubicBezTo>
                    <a:cubicBezTo>
                      <a:pt x="260" y="19"/>
                      <a:pt x="299" y="0"/>
                      <a:pt x="316" y="26"/>
                    </a:cubicBezTo>
                    <a:cubicBezTo>
                      <a:pt x="303" y="24"/>
                      <a:pt x="300" y="35"/>
                      <a:pt x="292" y="26"/>
                    </a:cubicBezTo>
                    <a:cubicBezTo>
                      <a:pt x="286" y="37"/>
                      <a:pt x="309" y="37"/>
                      <a:pt x="308" y="30"/>
                    </a:cubicBezTo>
                    <a:cubicBezTo>
                      <a:pt x="321" y="34"/>
                      <a:pt x="304" y="38"/>
                      <a:pt x="304" y="42"/>
                    </a:cubicBezTo>
                    <a:cubicBezTo>
                      <a:pt x="265" y="31"/>
                      <a:pt x="228" y="67"/>
                      <a:pt x="188" y="54"/>
                    </a:cubicBezTo>
                    <a:cubicBezTo>
                      <a:pt x="182" y="58"/>
                      <a:pt x="180" y="67"/>
                      <a:pt x="168" y="66"/>
                    </a:cubicBezTo>
                    <a:cubicBezTo>
                      <a:pt x="170" y="63"/>
                      <a:pt x="172" y="60"/>
                      <a:pt x="172" y="54"/>
                    </a:cubicBezTo>
                    <a:cubicBezTo>
                      <a:pt x="152" y="53"/>
                      <a:pt x="150" y="69"/>
                      <a:pt x="128" y="66"/>
                    </a:cubicBezTo>
                    <a:cubicBezTo>
                      <a:pt x="128" y="78"/>
                      <a:pt x="154" y="71"/>
                      <a:pt x="128" y="78"/>
                    </a:cubicBezTo>
                    <a:cubicBezTo>
                      <a:pt x="129" y="85"/>
                      <a:pt x="135" y="87"/>
                      <a:pt x="14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219"/>
              <p:cNvSpPr/>
              <p:nvPr/>
            </p:nvSpPr>
            <p:spPr bwMode="auto">
              <a:xfrm>
                <a:off x="7089775" y="1812926"/>
                <a:ext cx="39688" cy="98425"/>
              </a:xfrm>
              <a:custGeom>
                <a:avLst/>
                <a:gdLst>
                  <a:gd name="T0" fmla="*/ 20 w 40"/>
                  <a:gd name="T1" fmla="*/ 97 h 97"/>
                  <a:gd name="T2" fmla="*/ 20 w 40"/>
                  <a:gd name="T3" fmla="*/ 89 h 97"/>
                  <a:gd name="T4" fmla="*/ 8 w 40"/>
                  <a:gd name="T5" fmla="*/ 85 h 97"/>
                  <a:gd name="T6" fmla="*/ 20 w 40"/>
                  <a:gd name="T7" fmla="*/ 65 h 97"/>
                  <a:gd name="T8" fmla="*/ 8 w 40"/>
                  <a:gd name="T9" fmla="*/ 57 h 97"/>
                  <a:gd name="T10" fmla="*/ 0 w 40"/>
                  <a:gd name="T11" fmla="*/ 13 h 97"/>
                  <a:gd name="T12" fmla="*/ 24 w 40"/>
                  <a:gd name="T13" fmla="*/ 1 h 97"/>
                  <a:gd name="T14" fmla="*/ 32 w 40"/>
                  <a:gd name="T15" fmla="*/ 45 h 97"/>
                  <a:gd name="T16" fmla="*/ 36 w 40"/>
                  <a:gd name="T17" fmla="*/ 73 h 97"/>
                  <a:gd name="T18" fmla="*/ 32 w 40"/>
                  <a:gd name="T19" fmla="*/ 85 h 97"/>
                  <a:gd name="T20" fmla="*/ 20 w 40"/>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97">
                    <a:moveTo>
                      <a:pt x="20" y="97"/>
                    </a:moveTo>
                    <a:cubicBezTo>
                      <a:pt x="15" y="96"/>
                      <a:pt x="16" y="89"/>
                      <a:pt x="20" y="89"/>
                    </a:cubicBezTo>
                    <a:cubicBezTo>
                      <a:pt x="19" y="84"/>
                      <a:pt x="13" y="86"/>
                      <a:pt x="8" y="85"/>
                    </a:cubicBezTo>
                    <a:cubicBezTo>
                      <a:pt x="12" y="78"/>
                      <a:pt x="18" y="73"/>
                      <a:pt x="20" y="65"/>
                    </a:cubicBezTo>
                    <a:cubicBezTo>
                      <a:pt x="17" y="61"/>
                      <a:pt x="13" y="59"/>
                      <a:pt x="8" y="57"/>
                    </a:cubicBezTo>
                    <a:cubicBezTo>
                      <a:pt x="17" y="40"/>
                      <a:pt x="13" y="29"/>
                      <a:pt x="0" y="13"/>
                    </a:cubicBezTo>
                    <a:cubicBezTo>
                      <a:pt x="3" y="0"/>
                      <a:pt x="23" y="6"/>
                      <a:pt x="24" y="1"/>
                    </a:cubicBezTo>
                    <a:cubicBezTo>
                      <a:pt x="28" y="14"/>
                      <a:pt x="18" y="35"/>
                      <a:pt x="32" y="45"/>
                    </a:cubicBezTo>
                    <a:cubicBezTo>
                      <a:pt x="14" y="54"/>
                      <a:pt x="40" y="55"/>
                      <a:pt x="36" y="73"/>
                    </a:cubicBezTo>
                    <a:cubicBezTo>
                      <a:pt x="23" y="66"/>
                      <a:pt x="18" y="89"/>
                      <a:pt x="32" y="85"/>
                    </a:cubicBezTo>
                    <a:cubicBezTo>
                      <a:pt x="32" y="93"/>
                      <a:pt x="19" y="88"/>
                      <a:pt x="20"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81" name="椭圆 80"/>
            <p:cNvSpPr/>
            <p:nvPr/>
          </p:nvSpPr>
          <p:spPr>
            <a:xfrm>
              <a:off x="5539" y="3751"/>
              <a:ext cx="1170" cy="117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latin typeface="汉仪正圆-55W" panose="00020600040101010101" charset="-122"/>
                  <a:ea typeface="汉仪正圆-55W" panose="00020600040101010101" charset="-122"/>
                </a:rPr>
                <a:t>02</a:t>
              </a:r>
              <a:endParaRPr lang="en-US" altLang="zh-CN" b="1">
                <a:latin typeface="汉仪正圆-55W" panose="00020600040101010101" charset="-122"/>
                <a:ea typeface="汉仪正圆-55W" panose="00020600040101010101" charset="-122"/>
              </a:endParaRPr>
            </a:p>
          </p:txBody>
        </p:sp>
        <p:sp>
          <p:nvSpPr>
            <p:cNvPr id="82" name="文本框 81"/>
            <p:cNvSpPr txBox="1"/>
            <p:nvPr/>
          </p:nvSpPr>
          <p:spPr>
            <a:xfrm>
              <a:off x="3140" y="5233"/>
              <a:ext cx="2670" cy="580"/>
            </a:xfrm>
            <a:prstGeom prst="rect">
              <a:avLst/>
            </a:prstGeom>
            <a:noFill/>
          </p:spPr>
          <p:txBody>
            <a:bodyPr wrap="square" rtlCol="0">
              <a:spAutoFit/>
            </a:bodyPr>
            <a:p>
              <a:pPr algn="ctr"/>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83" name="文本框 82"/>
            <p:cNvSpPr txBox="1"/>
            <p:nvPr/>
          </p:nvSpPr>
          <p:spPr>
            <a:xfrm>
              <a:off x="2307" y="5877"/>
              <a:ext cx="4336" cy="1888"/>
            </a:xfrm>
            <a:prstGeom prst="rect">
              <a:avLst/>
            </a:prstGeom>
            <a:noFill/>
          </p:spPr>
          <p:txBody>
            <a:bodyPr wrap="square" rtlCol="0" anchor="t">
              <a:spAutoFit/>
            </a:bodyPr>
            <a:p>
              <a:pPr algn="ct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a:t>
              </a:r>
              <a:endParaRPr lang="zh-CN" altLang="en-US"/>
            </a:p>
          </p:txBody>
        </p:sp>
      </p:grpSp>
      <p:grpSp>
        <p:nvGrpSpPr>
          <p:cNvPr id="84" name="组合 83"/>
          <p:cNvGrpSpPr/>
          <p:nvPr/>
        </p:nvGrpSpPr>
        <p:grpSpPr>
          <a:xfrm>
            <a:off x="8081645" y="2338705"/>
            <a:ext cx="3362960" cy="3431540"/>
            <a:chOff x="1827" y="3702"/>
            <a:chExt cx="5296" cy="5404"/>
          </a:xfrm>
        </p:grpSpPr>
        <p:grpSp>
          <p:nvGrpSpPr>
            <p:cNvPr id="85" name="组合 84"/>
            <p:cNvGrpSpPr/>
            <p:nvPr/>
          </p:nvGrpSpPr>
          <p:grpSpPr>
            <a:xfrm>
              <a:off x="1827" y="3702"/>
              <a:ext cx="5296" cy="5404"/>
              <a:chOff x="6996113" y="1100138"/>
              <a:chExt cx="1400175" cy="1428751"/>
            </a:xfrm>
            <a:solidFill>
              <a:schemeClr val="tx1">
                <a:lumMod val="85000"/>
                <a:lumOff val="15000"/>
              </a:schemeClr>
            </a:solidFill>
          </p:grpSpPr>
          <p:sp>
            <p:nvSpPr>
              <p:cNvPr id="86" name="Freeform 149"/>
              <p:cNvSpPr/>
              <p:nvPr/>
            </p:nvSpPr>
            <p:spPr bwMode="auto">
              <a:xfrm>
                <a:off x="7712075" y="1104901"/>
                <a:ext cx="60325" cy="38100"/>
              </a:xfrm>
              <a:custGeom>
                <a:avLst/>
                <a:gdLst>
                  <a:gd name="T0" fmla="*/ 11 w 61"/>
                  <a:gd name="T1" fmla="*/ 16 h 37"/>
                  <a:gd name="T2" fmla="*/ 7 w 61"/>
                  <a:gd name="T3" fmla="*/ 4 h 37"/>
                  <a:gd name="T4" fmla="*/ 35 w 61"/>
                  <a:gd name="T5" fmla="*/ 0 h 37"/>
                  <a:gd name="T6" fmla="*/ 15 w 61"/>
                  <a:gd name="T7" fmla="*/ 24 h 37"/>
                  <a:gd name="T8" fmla="*/ 47 w 61"/>
                  <a:gd name="T9" fmla="*/ 24 h 37"/>
                  <a:gd name="T10" fmla="*/ 11 w 61"/>
                  <a:gd name="T11" fmla="*/ 32 h 37"/>
                  <a:gd name="T12" fmla="*/ 7 w 61"/>
                  <a:gd name="T13" fmla="*/ 24 h 37"/>
                  <a:gd name="T14" fmla="*/ 11 w 61"/>
                  <a:gd name="T15" fmla="*/ 16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7">
                    <a:moveTo>
                      <a:pt x="11" y="16"/>
                    </a:moveTo>
                    <a:cubicBezTo>
                      <a:pt x="25" y="12"/>
                      <a:pt x="0" y="15"/>
                      <a:pt x="7" y="4"/>
                    </a:cubicBezTo>
                    <a:cubicBezTo>
                      <a:pt x="15" y="2"/>
                      <a:pt x="33" y="9"/>
                      <a:pt x="35" y="0"/>
                    </a:cubicBezTo>
                    <a:cubicBezTo>
                      <a:pt x="50" y="14"/>
                      <a:pt x="24" y="21"/>
                      <a:pt x="15" y="24"/>
                    </a:cubicBezTo>
                    <a:cubicBezTo>
                      <a:pt x="17" y="23"/>
                      <a:pt x="42" y="31"/>
                      <a:pt x="47" y="24"/>
                    </a:cubicBezTo>
                    <a:cubicBezTo>
                      <a:pt x="61" y="37"/>
                      <a:pt x="22" y="31"/>
                      <a:pt x="11" y="32"/>
                    </a:cubicBezTo>
                    <a:cubicBezTo>
                      <a:pt x="12" y="27"/>
                      <a:pt x="10" y="25"/>
                      <a:pt x="7" y="24"/>
                    </a:cubicBezTo>
                    <a:cubicBezTo>
                      <a:pt x="6" y="19"/>
                      <a:pt x="8" y="17"/>
                      <a:pt x="1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50"/>
              <p:cNvSpPr/>
              <p:nvPr/>
            </p:nvSpPr>
            <p:spPr bwMode="auto">
              <a:xfrm>
                <a:off x="7758113" y="1104901"/>
                <a:ext cx="60325" cy="44450"/>
              </a:xfrm>
              <a:custGeom>
                <a:avLst/>
                <a:gdLst>
                  <a:gd name="T0" fmla="*/ 0 w 60"/>
                  <a:gd name="T1" fmla="*/ 0 h 44"/>
                  <a:gd name="T2" fmla="*/ 8 w 60"/>
                  <a:gd name="T3" fmla="*/ 16 h 44"/>
                  <a:gd name="T4" fmla="*/ 40 w 60"/>
                  <a:gd name="T5" fmla="*/ 8 h 44"/>
                  <a:gd name="T6" fmla="*/ 60 w 60"/>
                  <a:gd name="T7" fmla="*/ 40 h 44"/>
                  <a:gd name="T8" fmla="*/ 28 w 60"/>
                  <a:gd name="T9" fmla="*/ 44 h 44"/>
                  <a:gd name="T10" fmla="*/ 40 w 60"/>
                  <a:gd name="T11" fmla="*/ 28 h 44"/>
                  <a:gd name="T12" fmla="*/ 0 w 60"/>
                  <a:gd name="T13" fmla="*/ 20 h 44"/>
                  <a:gd name="T14" fmla="*/ 0 w 60"/>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44">
                    <a:moveTo>
                      <a:pt x="0" y="0"/>
                    </a:moveTo>
                    <a:cubicBezTo>
                      <a:pt x="7" y="1"/>
                      <a:pt x="9" y="7"/>
                      <a:pt x="8" y="16"/>
                    </a:cubicBezTo>
                    <a:cubicBezTo>
                      <a:pt x="14" y="2"/>
                      <a:pt x="24" y="4"/>
                      <a:pt x="40" y="8"/>
                    </a:cubicBezTo>
                    <a:cubicBezTo>
                      <a:pt x="36" y="30"/>
                      <a:pt x="56" y="27"/>
                      <a:pt x="60" y="40"/>
                    </a:cubicBezTo>
                    <a:cubicBezTo>
                      <a:pt x="41" y="33"/>
                      <a:pt x="45" y="42"/>
                      <a:pt x="28" y="44"/>
                    </a:cubicBezTo>
                    <a:cubicBezTo>
                      <a:pt x="32" y="39"/>
                      <a:pt x="39" y="36"/>
                      <a:pt x="40" y="28"/>
                    </a:cubicBezTo>
                    <a:cubicBezTo>
                      <a:pt x="35" y="17"/>
                      <a:pt x="15" y="21"/>
                      <a:pt x="0" y="20"/>
                    </a:cubicBezTo>
                    <a:cubicBezTo>
                      <a:pt x="0" y="13"/>
                      <a:pt x="0" y="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51"/>
              <p:cNvSpPr/>
              <p:nvPr/>
            </p:nvSpPr>
            <p:spPr bwMode="auto">
              <a:xfrm>
                <a:off x="7673975" y="1109663"/>
                <a:ext cx="44450" cy="28575"/>
              </a:xfrm>
              <a:custGeom>
                <a:avLst/>
                <a:gdLst>
                  <a:gd name="T0" fmla="*/ 44 w 44"/>
                  <a:gd name="T1" fmla="*/ 8 h 28"/>
                  <a:gd name="T2" fmla="*/ 16 w 44"/>
                  <a:gd name="T3" fmla="*/ 16 h 28"/>
                  <a:gd name="T4" fmla="*/ 24 w 44"/>
                  <a:gd name="T5" fmla="*/ 28 h 28"/>
                  <a:gd name="T6" fmla="*/ 0 w 44"/>
                  <a:gd name="T7" fmla="*/ 0 h 28"/>
                  <a:gd name="T8" fmla="*/ 44 w 44"/>
                  <a:gd name="T9" fmla="*/ 8 h 28"/>
                </a:gdLst>
                <a:ahLst/>
                <a:cxnLst>
                  <a:cxn ang="0">
                    <a:pos x="T0" y="T1"/>
                  </a:cxn>
                  <a:cxn ang="0">
                    <a:pos x="T2" y="T3"/>
                  </a:cxn>
                  <a:cxn ang="0">
                    <a:pos x="T4" y="T5"/>
                  </a:cxn>
                  <a:cxn ang="0">
                    <a:pos x="T6" y="T7"/>
                  </a:cxn>
                  <a:cxn ang="0">
                    <a:pos x="T8" y="T9"/>
                  </a:cxn>
                </a:cxnLst>
                <a:rect l="0" t="0" r="r" b="b"/>
                <a:pathLst>
                  <a:path w="44" h="28">
                    <a:moveTo>
                      <a:pt x="44" y="8"/>
                    </a:moveTo>
                    <a:cubicBezTo>
                      <a:pt x="42" y="24"/>
                      <a:pt x="25" y="4"/>
                      <a:pt x="16" y="16"/>
                    </a:cubicBezTo>
                    <a:cubicBezTo>
                      <a:pt x="19" y="20"/>
                      <a:pt x="25" y="20"/>
                      <a:pt x="24" y="28"/>
                    </a:cubicBezTo>
                    <a:cubicBezTo>
                      <a:pt x="7" y="28"/>
                      <a:pt x="5" y="13"/>
                      <a:pt x="0" y="0"/>
                    </a:cubicBezTo>
                    <a:cubicBezTo>
                      <a:pt x="32" y="5"/>
                      <a:pt x="22" y="1"/>
                      <a:pt x="4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152"/>
              <p:cNvSpPr/>
              <p:nvPr/>
            </p:nvSpPr>
            <p:spPr bwMode="auto">
              <a:xfrm>
                <a:off x="7821613" y="1117601"/>
                <a:ext cx="69850" cy="30163"/>
              </a:xfrm>
              <a:custGeom>
                <a:avLst/>
                <a:gdLst>
                  <a:gd name="T0" fmla="*/ 6 w 70"/>
                  <a:gd name="T1" fmla="*/ 0 h 30"/>
                  <a:gd name="T2" fmla="*/ 70 w 70"/>
                  <a:gd name="T3" fmla="*/ 24 h 30"/>
                  <a:gd name="T4" fmla="*/ 2 w 70"/>
                  <a:gd name="T5" fmla="*/ 16 h 30"/>
                  <a:gd name="T6" fmla="*/ 6 w 70"/>
                  <a:gd name="T7" fmla="*/ 0 h 30"/>
                </a:gdLst>
                <a:ahLst/>
                <a:cxnLst>
                  <a:cxn ang="0">
                    <a:pos x="T0" y="T1"/>
                  </a:cxn>
                  <a:cxn ang="0">
                    <a:pos x="T2" y="T3"/>
                  </a:cxn>
                  <a:cxn ang="0">
                    <a:pos x="T4" y="T5"/>
                  </a:cxn>
                  <a:cxn ang="0">
                    <a:pos x="T6" y="T7"/>
                  </a:cxn>
                </a:cxnLst>
                <a:rect l="0" t="0" r="r" b="b"/>
                <a:pathLst>
                  <a:path w="70" h="30">
                    <a:moveTo>
                      <a:pt x="6" y="0"/>
                    </a:moveTo>
                    <a:cubicBezTo>
                      <a:pt x="26" y="7"/>
                      <a:pt x="56" y="3"/>
                      <a:pt x="70" y="24"/>
                    </a:cubicBezTo>
                    <a:cubicBezTo>
                      <a:pt x="44" y="30"/>
                      <a:pt x="40" y="10"/>
                      <a:pt x="2" y="16"/>
                    </a:cubicBezTo>
                    <a:cubicBezTo>
                      <a:pt x="0" y="8"/>
                      <a:pt x="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153"/>
              <p:cNvSpPr/>
              <p:nvPr/>
            </p:nvSpPr>
            <p:spPr bwMode="auto">
              <a:xfrm>
                <a:off x="7891463" y="1136651"/>
                <a:ext cx="20638" cy="17463"/>
              </a:xfrm>
              <a:custGeom>
                <a:avLst/>
                <a:gdLst>
                  <a:gd name="T0" fmla="*/ 20 w 20"/>
                  <a:gd name="T1" fmla="*/ 1 h 18"/>
                  <a:gd name="T2" fmla="*/ 20 w 20"/>
                  <a:gd name="T3" fmla="*/ 17 h 18"/>
                  <a:gd name="T4" fmla="*/ 4 w 20"/>
                  <a:gd name="T5" fmla="*/ 5 h 18"/>
                  <a:gd name="T6" fmla="*/ 20 w 20"/>
                  <a:gd name="T7" fmla="*/ 1 h 18"/>
                </a:gdLst>
                <a:ahLst/>
                <a:cxnLst>
                  <a:cxn ang="0">
                    <a:pos x="T0" y="T1"/>
                  </a:cxn>
                  <a:cxn ang="0">
                    <a:pos x="T2" y="T3"/>
                  </a:cxn>
                  <a:cxn ang="0">
                    <a:pos x="T4" y="T5"/>
                  </a:cxn>
                  <a:cxn ang="0">
                    <a:pos x="T6" y="T7"/>
                  </a:cxn>
                </a:cxnLst>
                <a:rect l="0" t="0" r="r" b="b"/>
                <a:pathLst>
                  <a:path w="20" h="18">
                    <a:moveTo>
                      <a:pt x="20" y="1"/>
                    </a:moveTo>
                    <a:cubicBezTo>
                      <a:pt x="20" y="6"/>
                      <a:pt x="20" y="12"/>
                      <a:pt x="20" y="17"/>
                    </a:cubicBezTo>
                    <a:cubicBezTo>
                      <a:pt x="17" y="11"/>
                      <a:pt x="0" y="18"/>
                      <a:pt x="4" y="5"/>
                    </a:cubicBezTo>
                    <a:cubicBezTo>
                      <a:pt x="11" y="6"/>
                      <a:pt x="12"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54"/>
              <p:cNvSpPr/>
              <p:nvPr/>
            </p:nvSpPr>
            <p:spPr bwMode="auto">
              <a:xfrm>
                <a:off x="7621588" y="1146176"/>
                <a:ext cx="20638" cy="20638"/>
              </a:xfrm>
              <a:custGeom>
                <a:avLst/>
                <a:gdLst>
                  <a:gd name="T0" fmla="*/ 20 w 20"/>
                  <a:gd name="T1" fmla="*/ 0 h 21"/>
                  <a:gd name="T2" fmla="*/ 8 w 20"/>
                  <a:gd name="T3" fmla="*/ 8 h 21"/>
                  <a:gd name="T4" fmla="*/ 20 w 20"/>
                  <a:gd name="T5" fmla="*/ 12 h 21"/>
                  <a:gd name="T6" fmla="*/ 0 w 20"/>
                  <a:gd name="T7" fmla="*/ 20 h 21"/>
                  <a:gd name="T8" fmla="*/ 20 w 20"/>
                  <a:gd name="T9" fmla="*/ 0 h 21"/>
                </a:gdLst>
                <a:ahLst/>
                <a:cxnLst>
                  <a:cxn ang="0">
                    <a:pos x="T0" y="T1"/>
                  </a:cxn>
                  <a:cxn ang="0">
                    <a:pos x="T2" y="T3"/>
                  </a:cxn>
                  <a:cxn ang="0">
                    <a:pos x="T4" y="T5"/>
                  </a:cxn>
                  <a:cxn ang="0">
                    <a:pos x="T6" y="T7"/>
                  </a:cxn>
                  <a:cxn ang="0">
                    <a:pos x="T8" y="T9"/>
                  </a:cxn>
                </a:cxnLst>
                <a:rect l="0" t="0" r="r" b="b"/>
                <a:pathLst>
                  <a:path w="20" h="21">
                    <a:moveTo>
                      <a:pt x="20" y="0"/>
                    </a:moveTo>
                    <a:cubicBezTo>
                      <a:pt x="18" y="5"/>
                      <a:pt x="15" y="8"/>
                      <a:pt x="8" y="8"/>
                    </a:cubicBezTo>
                    <a:cubicBezTo>
                      <a:pt x="9" y="13"/>
                      <a:pt x="15" y="11"/>
                      <a:pt x="20" y="12"/>
                    </a:cubicBezTo>
                    <a:cubicBezTo>
                      <a:pt x="17" y="18"/>
                      <a:pt x="10" y="21"/>
                      <a:pt x="0" y="20"/>
                    </a:cubicBezTo>
                    <a:cubicBezTo>
                      <a:pt x="1" y="7"/>
                      <a:pt x="7" y="1"/>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55"/>
              <p:cNvSpPr/>
              <p:nvPr/>
            </p:nvSpPr>
            <p:spPr bwMode="auto">
              <a:xfrm>
                <a:off x="7920038" y="1144588"/>
                <a:ext cx="39688" cy="31750"/>
              </a:xfrm>
              <a:custGeom>
                <a:avLst/>
                <a:gdLst>
                  <a:gd name="T0" fmla="*/ 40 w 40"/>
                  <a:gd name="T1" fmla="*/ 21 h 31"/>
                  <a:gd name="T2" fmla="*/ 0 w 40"/>
                  <a:gd name="T3" fmla="*/ 13 h 31"/>
                  <a:gd name="T4" fmla="*/ 40 w 40"/>
                  <a:gd name="T5" fmla="*/ 21 h 31"/>
                </a:gdLst>
                <a:ahLst/>
                <a:cxnLst>
                  <a:cxn ang="0">
                    <a:pos x="T0" y="T1"/>
                  </a:cxn>
                  <a:cxn ang="0">
                    <a:pos x="T2" y="T3"/>
                  </a:cxn>
                  <a:cxn ang="0">
                    <a:pos x="T4" y="T5"/>
                  </a:cxn>
                </a:cxnLst>
                <a:rect l="0" t="0" r="r" b="b"/>
                <a:pathLst>
                  <a:path w="40" h="31">
                    <a:moveTo>
                      <a:pt x="40" y="21"/>
                    </a:moveTo>
                    <a:cubicBezTo>
                      <a:pt x="29" y="31"/>
                      <a:pt x="16" y="11"/>
                      <a:pt x="0" y="13"/>
                    </a:cubicBezTo>
                    <a:cubicBezTo>
                      <a:pt x="15" y="0"/>
                      <a:pt x="31" y="8"/>
                      <a:pt x="4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56"/>
              <p:cNvSpPr/>
              <p:nvPr/>
            </p:nvSpPr>
            <p:spPr bwMode="auto">
              <a:xfrm>
                <a:off x="7537450" y="1152526"/>
                <a:ext cx="80963" cy="49213"/>
              </a:xfrm>
              <a:custGeom>
                <a:avLst/>
                <a:gdLst>
                  <a:gd name="T0" fmla="*/ 80 w 80"/>
                  <a:gd name="T1" fmla="*/ 10 h 49"/>
                  <a:gd name="T2" fmla="*/ 0 w 80"/>
                  <a:gd name="T3" fmla="*/ 14 h 49"/>
                  <a:gd name="T4" fmla="*/ 80 w 80"/>
                  <a:gd name="T5" fmla="*/ 10 h 49"/>
                </a:gdLst>
                <a:ahLst/>
                <a:cxnLst>
                  <a:cxn ang="0">
                    <a:pos x="T0" y="T1"/>
                  </a:cxn>
                  <a:cxn ang="0">
                    <a:pos x="T2" y="T3"/>
                  </a:cxn>
                  <a:cxn ang="0">
                    <a:pos x="T4" y="T5"/>
                  </a:cxn>
                </a:cxnLst>
                <a:rect l="0" t="0" r="r" b="b"/>
                <a:pathLst>
                  <a:path w="80" h="49">
                    <a:moveTo>
                      <a:pt x="80" y="10"/>
                    </a:moveTo>
                    <a:cubicBezTo>
                      <a:pt x="72" y="13"/>
                      <a:pt x="9" y="49"/>
                      <a:pt x="0" y="14"/>
                    </a:cubicBezTo>
                    <a:cubicBezTo>
                      <a:pt x="39" y="21"/>
                      <a:pt x="49" y="0"/>
                      <a:pt x="8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157"/>
              <p:cNvSpPr/>
              <p:nvPr/>
            </p:nvSpPr>
            <p:spPr bwMode="auto">
              <a:xfrm>
                <a:off x="7561263" y="1176338"/>
                <a:ext cx="109538" cy="42863"/>
              </a:xfrm>
              <a:custGeom>
                <a:avLst/>
                <a:gdLst>
                  <a:gd name="T0" fmla="*/ 108 w 108"/>
                  <a:gd name="T1" fmla="*/ 2 h 43"/>
                  <a:gd name="T2" fmla="*/ 28 w 108"/>
                  <a:gd name="T3" fmla="*/ 18 h 43"/>
                  <a:gd name="T4" fmla="*/ 32 w 108"/>
                  <a:gd name="T5" fmla="*/ 38 h 43"/>
                  <a:gd name="T6" fmla="*/ 16 w 108"/>
                  <a:gd name="T7" fmla="*/ 42 h 43"/>
                  <a:gd name="T8" fmla="*/ 0 w 108"/>
                  <a:gd name="T9" fmla="*/ 10 h 43"/>
                  <a:gd name="T10" fmla="*/ 108 w 108"/>
                  <a:gd name="T11" fmla="*/ 2 h 43"/>
                </a:gdLst>
                <a:ahLst/>
                <a:cxnLst>
                  <a:cxn ang="0">
                    <a:pos x="T0" y="T1"/>
                  </a:cxn>
                  <a:cxn ang="0">
                    <a:pos x="T2" y="T3"/>
                  </a:cxn>
                  <a:cxn ang="0">
                    <a:pos x="T4" y="T5"/>
                  </a:cxn>
                  <a:cxn ang="0">
                    <a:pos x="T6" y="T7"/>
                  </a:cxn>
                  <a:cxn ang="0">
                    <a:pos x="T8" y="T9"/>
                  </a:cxn>
                  <a:cxn ang="0">
                    <a:pos x="T10" y="T11"/>
                  </a:cxn>
                </a:cxnLst>
                <a:rect l="0" t="0" r="r" b="b"/>
                <a:pathLst>
                  <a:path w="108" h="43">
                    <a:moveTo>
                      <a:pt x="108" y="2"/>
                    </a:moveTo>
                    <a:cubicBezTo>
                      <a:pt x="88" y="14"/>
                      <a:pt x="51" y="9"/>
                      <a:pt x="28" y="18"/>
                    </a:cubicBezTo>
                    <a:cubicBezTo>
                      <a:pt x="25" y="29"/>
                      <a:pt x="34" y="28"/>
                      <a:pt x="32" y="38"/>
                    </a:cubicBezTo>
                    <a:cubicBezTo>
                      <a:pt x="25" y="37"/>
                      <a:pt x="24" y="43"/>
                      <a:pt x="16" y="42"/>
                    </a:cubicBezTo>
                    <a:cubicBezTo>
                      <a:pt x="29" y="10"/>
                      <a:pt x="0" y="37"/>
                      <a:pt x="0" y="10"/>
                    </a:cubicBezTo>
                    <a:cubicBezTo>
                      <a:pt x="42" y="3"/>
                      <a:pt x="56" y="0"/>
                      <a:pt x="10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158"/>
              <p:cNvSpPr/>
              <p:nvPr/>
            </p:nvSpPr>
            <p:spPr bwMode="auto">
              <a:xfrm>
                <a:off x="7494588" y="1174751"/>
                <a:ext cx="22225" cy="23813"/>
              </a:xfrm>
              <a:custGeom>
                <a:avLst/>
                <a:gdLst>
                  <a:gd name="T0" fmla="*/ 2 w 22"/>
                  <a:gd name="T1" fmla="*/ 3 h 23"/>
                  <a:gd name="T2" fmla="*/ 22 w 22"/>
                  <a:gd name="T3" fmla="*/ 7 h 23"/>
                  <a:gd name="T4" fmla="*/ 6 w 22"/>
                  <a:gd name="T5" fmla="*/ 23 h 23"/>
                  <a:gd name="T6" fmla="*/ 2 w 22"/>
                  <a:gd name="T7" fmla="*/ 3 h 23"/>
                </a:gdLst>
                <a:ahLst/>
                <a:cxnLst>
                  <a:cxn ang="0">
                    <a:pos x="T0" y="T1"/>
                  </a:cxn>
                  <a:cxn ang="0">
                    <a:pos x="T2" y="T3"/>
                  </a:cxn>
                  <a:cxn ang="0">
                    <a:pos x="T4" y="T5"/>
                  </a:cxn>
                  <a:cxn ang="0">
                    <a:pos x="T6" y="T7"/>
                  </a:cxn>
                </a:cxnLst>
                <a:rect l="0" t="0" r="r" b="b"/>
                <a:pathLst>
                  <a:path w="22" h="23">
                    <a:moveTo>
                      <a:pt x="2" y="3"/>
                    </a:moveTo>
                    <a:cubicBezTo>
                      <a:pt x="13" y="0"/>
                      <a:pt x="12" y="9"/>
                      <a:pt x="22" y="7"/>
                    </a:cubicBezTo>
                    <a:cubicBezTo>
                      <a:pt x="22" y="17"/>
                      <a:pt x="16" y="23"/>
                      <a:pt x="6" y="23"/>
                    </a:cubicBezTo>
                    <a:cubicBezTo>
                      <a:pt x="9" y="12"/>
                      <a:pt x="0" y="1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159"/>
              <p:cNvSpPr/>
              <p:nvPr/>
            </p:nvSpPr>
            <p:spPr bwMode="auto">
              <a:xfrm>
                <a:off x="8012113" y="1185863"/>
                <a:ext cx="44450" cy="34925"/>
              </a:xfrm>
              <a:custGeom>
                <a:avLst/>
                <a:gdLst>
                  <a:gd name="T0" fmla="*/ 4 w 44"/>
                  <a:gd name="T1" fmla="*/ 0 h 34"/>
                  <a:gd name="T2" fmla="*/ 44 w 44"/>
                  <a:gd name="T3" fmla="*/ 20 h 34"/>
                  <a:gd name="T4" fmla="*/ 44 w 44"/>
                  <a:gd name="T5" fmla="*/ 28 h 34"/>
                  <a:gd name="T6" fmla="*/ 0 w 44"/>
                  <a:gd name="T7" fmla="*/ 12 h 34"/>
                  <a:gd name="T8" fmla="*/ 4 w 44"/>
                  <a:gd name="T9" fmla="*/ 0 h 34"/>
                </a:gdLst>
                <a:ahLst/>
                <a:cxnLst>
                  <a:cxn ang="0">
                    <a:pos x="T0" y="T1"/>
                  </a:cxn>
                  <a:cxn ang="0">
                    <a:pos x="T2" y="T3"/>
                  </a:cxn>
                  <a:cxn ang="0">
                    <a:pos x="T4" y="T5"/>
                  </a:cxn>
                  <a:cxn ang="0">
                    <a:pos x="T6" y="T7"/>
                  </a:cxn>
                  <a:cxn ang="0">
                    <a:pos x="T8" y="T9"/>
                  </a:cxn>
                </a:cxnLst>
                <a:rect l="0" t="0" r="r" b="b"/>
                <a:pathLst>
                  <a:path w="44" h="34">
                    <a:moveTo>
                      <a:pt x="4" y="0"/>
                    </a:moveTo>
                    <a:cubicBezTo>
                      <a:pt x="20" y="4"/>
                      <a:pt x="31" y="13"/>
                      <a:pt x="44" y="20"/>
                    </a:cubicBezTo>
                    <a:cubicBezTo>
                      <a:pt x="42" y="24"/>
                      <a:pt x="39" y="27"/>
                      <a:pt x="44" y="28"/>
                    </a:cubicBezTo>
                    <a:cubicBezTo>
                      <a:pt x="29" y="34"/>
                      <a:pt x="25" y="13"/>
                      <a:pt x="0" y="12"/>
                    </a:cubicBezTo>
                    <a:cubicBezTo>
                      <a:pt x="2" y="9"/>
                      <a:pt x="4" y="6"/>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160"/>
              <p:cNvSpPr/>
              <p:nvPr/>
            </p:nvSpPr>
            <p:spPr bwMode="auto">
              <a:xfrm>
                <a:off x="7310438" y="1243013"/>
                <a:ext cx="69850" cy="47625"/>
              </a:xfrm>
              <a:custGeom>
                <a:avLst/>
                <a:gdLst>
                  <a:gd name="T0" fmla="*/ 28 w 68"/>
                  <a:gd name="T1" fmla="*/ 20 h 48"/>
                  <a:gd name="T2" fmla="*/ 24 w 68"/>
                  <a:gd name="T3" fmla="*/ 28 h 48"/>
                  <a:gd name="T4" fmla="*/ 44 w 68"/>
                  <a:gd name="T5" fmla="*/ 28 h 48"/>
                  <a:gd name="T6" fmla="*/ 40 w 68"/>
                  <a:gd name="T7" fmla="*/ 0 h 48"/>
                  <a:gd name="T8" fmla="*/ 68 w 68"/>
                  <a:gd name="T9" fmla="*/ 12 h 48"/>
                  <a:gd name="T10" fmla="*/ 8 w 68"/>
                  <a:gd name="T11" fmla="*/ 48 h 48"/>
                  <a:gd name="T12" fmla="*/ 0 w 68"/>
                  <a:gd name="T13" fmla="*/ 32 h 48"/>
                  <a:gd name="T14" fmla="*/ 28 w 68"/>
                  <a:gd name="T15" fmla="*/ 2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48">
                    <a:moveTo>
                      <a:pt x="28" y="20"/>
                    </a:moveTo>
                    <a:cubicBezTo>
                      <a:pt x="27" y="23"/>
                      <a:pt x="24" y="24"/>
                      <a:pt x="24" y="28"/>
                    </a:cubicBezTo>
                    <a:cubicBezTo>
                      <a:pt x="37" y="30"/>
                      <a:pt x="36" y="20"/>
                      <a:pt x="44" y="28"/>
                    </a:cubicBezTo>
                    <a:cubicBezTo>
                      <a:pt x="46" y="15"/>
                      <a:pt x="37" y="14"/>
                      <a:pt x="40" y="0"/>
                    </a:cubicBezTo>
                    <a:cubicBezTo>
                      <a:pt x="52" y="8"/>
                      <a:pt x="56" y="12"/>
                      <a:pt x="68" y="12"/>
                    </a:cubicBezTo>
                    <a:cubicBezTo>
                      <a:pt x="55" y="31"/>
                      <a:pt x="27" y="35"/>
                      <a:pt x="8" y="48"/>
                    </a:cubicBezTo>
                    <a:cubicBezTo>
                      <a:pt x="10" y="38"/>
                      <a:pt x="15" y="32"/>
                      <a:pt x="0" y="32"/>
                    </a:cubicBezTo>
                    <a:cubicBezTo>
                      <a:pt x="6" y="25"/>
                      <a:pt x="11" y="17"/>
                      <a:pt x="2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161"/>
              <p:cNvSpPr/>
              <p:nvPr/>
            </p:nvSpPr>
            <p:spPr bwMode="auto">
              <a:xfrm>
                <a:off x="7366000" y="1265238"/>
                <a:ext cx="33338" cy="26988"/>
              </a:xfrm>
              <a:custGeom>
                <a:avLst/>
                <a:gdLst>
                  <a:gd name="T0" fmla="*/ 29 w 32"/>
                  <a:gd name="T1" fmla="*/ 5 h 26"/>
                  <a:gd name="T2" fmla="*/ 21 w 32"/>
                  <a:gd name="T3" fmla="*/ 25 h 26"/>
                  <a:gd name="T4" fmla="*/ 29 w 32"/>
                  <a:gd name="T5" fmla="*/ 5 h 26"/>
                </a:gdLst>
                <a:ahLst/>
                <a:cxnLst>
                  <a:cxn ang="0">
                    <a:pos x="T0" y="T1"/>
                  </a:cxn>
                  <a:cxn ang="0">
                    <a:pos x="T2" y="T3"/>
                  </a:cxn>
                  <a:cxn ang="0">
                    <a:pos x="T4" y="T5"/>
                  </a:cxn>
                </a:cxnLst>
                <a:rect l="0" t="0" r="r" b="b"/>
                <a:pathLst>
                  <a:path w="32" h="26">
                    <a:moveTo>
                      <a:pt x="29" y="5"/>
                    </a:moveTo>
                    <a:cubicBezTo>
                      <a:pt x="32" y="17"/>
                      <a:pt x="15" y="10"/>
                      <a:pt x="21" y="25"/>
                    </a:cubicBezTo>
                    <a:cubicBezTo>
                      <a:pt x="0" y="26"/>
                      <a:pt x="12" y="0"/>
                      <a:pt x="2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162"/>
              <p:cNvSpPr/>
              <p:nvPr/>
            </p:nvSpPr>
            <p:spPr bwMode="auto">
              <a:xfrm>
                <a:off x="7267575" y="1298576"/>
                <a:ext cx="53975" cy="39688"/>
              </a:xfrm>
              <a:custGeom>
                <a:avLst/>
                <a:gdLst>
                  <a:gd name="T0" fmla="*/ 8 w 55"/>
                  <a:gd name="T1" fmla="*/ 24 h 40"/>
                  <a:gd name="T2" fmla="*/ 32 w 55"/>
                  <a:gd name="T3" fmla="*/ 4 h 40"/>
                  <a:gd name="T4" fmla="*/ 48 w 55"/>
                  <a:gd name="T5" fmla="*/ 0 h 40"/>
                  <a:gd name="T6" fmla="*/ 12 w 55"/>
                  <a:gd name="T7" fmla="*/ 40 h 40"/>
                  <a:gd name="T8" fmla="*/ 8 w 55"/>
                  <a:gd name="T9" fmla="*/ 24 h 40"/>
                </a:gdLst>
                <a:ahLst/>
                <a:cxnLst>
                  <a:cxn ang="0">
                    <a:pos x="T0" y="T1"/>
                  </a:cxn>
                  <a:cxn ang="0">
                    <a:pos x="T2" y="T3"/>
                  </a:cxn>
                  <a:cxn ang="0">
                    <a:pos x="T4" y="T5"/>
                  </a:cxn>
                  <a:cxn ang="0">
                    <a:pos x="T6" y="T7"/>
                  </a:cxn>
                  <a:cxn ang="0">
                    <a:pos x="T8" y="T9"/>
                  </a:cxn>
                </a:cxnLst>
                <a:rect l="0" t="0" r="r" b="b"/>
                <a:pathLst>
                  <a:path w="55" h="40">
                    <a:moveTo>
                      <a:pt x="8" y="24"/>
                    </a:moveTo>
                    <a:cubicBezTo>
                      <a:pt x="28" y="29"/>
                      <a:pt x="27" y="14"/>
                      <a:pt x="32" y="4"/>
                    </a:cubicBezTo>
                    <a:cubicBezTo>
                      <a:pt x="38" y="4"/>
                      <a:pt x="47" y="6"/>
                      <a:pt x="48" y="0"/>
                    </a:cubicBezTo>
                    <a:cubicBezTo>
                      <a:pt x="55" y="16"/>
                      <a:pt x="18" y="23"/>
                      <a:pt x="12" y="40"/>
                    </a:cubicBezTo>
                    <a:cubicBezTo>
                      <a:pt x="0" y="37"/>
                      <a:pt x="8" y="34"/>
                      <a:pt x="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63"/>
              <p:cNvSpPr/>
              <p:nvPr/>
            </p:nvSpPr>
            <p:spPr bwMode="auto">
              <a:xfrm>
                <a:off x="7315200" y="1295401"/>
                <a:ext cx="44450" cy="46038"/>
              </a:xfrm>
              <a:custGeom>
                <a:avLst/>
                <a:gdLst>
                  <a:gd name="T0" fmla="*/ 28 w 44"/>
                  <a:gd name="T1" fmla="*/ 19 h 45"/>
                  <a:gd name="T2" fmla="*/ 28 w 44"/>
                  <a:gd name="T3" fmla="*/ 3 h 45"/>
                  <a:gd name="T4" fmla="*/ 40 w 44"/>
                  <a:gd name="T5" fmla="*/ 3 h 45"/>
                  <a:gd name="T6" fmla="*/ 44 w 44"/>
                  <a:gd name="T7" fmla="*/ 11 h 45"/>
                  <a:gd name="T8" fmla="*/ 16 w 44"/>
                  <a:gd name="T9" fmla="*/ 35 h 45"/>
                  <a:gd name="T10" fmla="*/ 0 w 44"/>
                  <a:gd name="T11" fmla="*/ 35 h 45"/>
                  <a:gd name="T12" fmla="*/ 28 w 44"/>
                  <a:gd name="T13" fmla="*/ 19 h 45"/>
                </a:gdLst>
                <a:ahLst/>
                <a:cxnLst>
                  <a:cxn ang="0">
                    <a:pos x="T0" y="T1"/>
                  </a:cxn>
                  <a:cxn ang="0">
                    <a:pos x="T2" y="T3"/>
                  </a:cxn>
                  <a:cxn ang="0">
                    <a:pos x="T4" y="T5"/>
                  </a:cxn>
                  <a:cxn ang="0">
                    <a:pos x="T6" y="T7"/>
                  </a:cxn>
                  <a:cxn ang="0">
                    <a:pos x="T8" y="T9"/>
                  </a:cxn>
                  <a:cxn ang="0">
                    <a:pos x="T10" y="T11"/>
                  </a:cxn>
                  <a:cxn ang="0">
                    <a:pos x="T12" y="T13"/>
                  </a:cxn>
                </a:cxnLst>
                <a:rect l="0" t="0" r="r" b="b"/>
                <a:pathLst>
                  <a:path w="44" h="45">
                    <a:moveTo>
                      <a:pt x="28" y="19"/>
                    </a:moveTo>
                    <a:cubicBezTo>
                      <a:pt x="39" y="15"/>
                      <a:pt x="16" y="10"/>
                      <a:pt x="28" y="3"/>
                    </a:cubicBezTo>
                    <a:cubicBezTo>
                      <a:pt x="32" y="3"/>
                      <a:pt x="36" y="3"/>
                      <a:pt x="40" y="3"/>
                    </a:cubicBezTo>
                    <a:cubicBezTo>
                      <a:pt x="39" y="8"/>
                      <a:pt x="41" y="10"/>
                      <a:pt x="44" y="11"/>
                    </a:cubicBezTo>
                    <a:cubicBezTo>
                      <a:pt x="40" y="31"/>
                      <a:pt x="7" y="18"/>
                      <a:pt x="16" y="35"/>
                    </a:cubicBezTo>
                    <a:cubicBezTo>
                      <a:pt x="15" y="45"/>
                      <a:pt x="2" y="36"/>
                      <a:pt x="0" y="35"/>
                    </a:cubicBezTo>
                    <a:cubicBezTo>
                      <a:pt x="2" y="23"/>
                      <a:pt x="19" y="0"/>
                      <a:pt x="2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164"/>
              <p:cNvSpPr/>
              <p:nvPr/>
            </p:nvSpPr>
            <p:spPr bwMode="auto">
              <a:xfrm>
                <a:off x="8158163" y="1298576"/>
                <a:ext cx="149225" cy="180975"/>
              </a:xfrm>
              <a:custGeom>
                <a:avLst/>
                <a:gdLst>
                  <a:gd name="T0" fmla="*/ 80 w 148"/>
                  <a:gd name="T1" fmla="*/ 88 h 180"/>
                  <a:gd name="T2" fmla="*/ 112 w 148"/>
                  <a:gd name="T3" fmla="*/ 120 h 180"/>
                  <a:gd name="T4" fmla="*/ 148 w 148"/>
                  <a:gd name="T5" fmla="*/ 180 h 180"/>
                  <a:gd name="T6" fmla="*/ 132 w 148"/>
                  <a:gd name="T7" fmla="*/ 180 h 180"/>
                  <a:gd name="T8" fmla="*/ 104 w 148"/>
                  <a:gd name="T9" fmla="*/ 136 h 180"/>
                  <a:gd name="T10" fmla="*/ 116 w 148"/>
                  <a:gd name="T11" fmla="*/ 136 h 180"/>
                  <a:gd name="T12" fmla="*/ 104 w 148"/>
                  <a:gd name="T13" fmla="*/ 116 h 180"/>
                  <a:gd name="T14" fmla="*/ 0 w 148"/>
                  <a:gd name="T15" fmla="*/ 48 h 180"/>
                  <a:gd name="T16" fmla="*/ 0 w 148"/>
                  <a:gd name="T17" fmla="*/ 0 h 180"/>
                  <a:gd name="T18" fmla="*/ 72 w 148"/>
                  <a:gd name="T19" fmla="*/ 80 h 180"/>
                  <a:gd name="T20" fmla="*/ 96 w 148"/>
                  <a:gd name="T21" fmla="*/ 80 h 180"/>
                  <a:gd name="T22" fmla="*/ 80 w 148"/>
                  <a:gd name="T23" fmla="*/ 8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180">
                    <a:moveTo>
                      <a:pt x="80" y="88"/>
                    </a:moveTo>
                    <a:cubicBezTo>
                      <a:pt x="94" y="87"/>
                      <a:pt x="105" y="103"/>
                      <a:pt x="112" y="120"/>
                    </a:cubicBezTo>
                    <a:cubicBezTo>
                      <a:pt x="128" y="116"/>
                      <a:pt x="143" y="143"/>
                      <a:pt x="148" y="180"/>
                    </a:cubicBezTo>
                    <a:cubicBezTo>
                      <a:pt x="143" y="180"/>
                      <a:pt x="137" y="180"/>
                      <a:pt x="132" y="180"/>
                    </a:cubicBezTo>
                    <a:cubicBezTo>
                      <a:pt x="124" y="164"/>
                      <a:pt x="119" y="145"/>
                      <a:pt x="104" y="136"/>
                    </a:cubicBezTo>
                    <a:cubicBezTo>
                      <a:pt x="107" y="129"/>
                      <a:pt x="111" y="135"/>
                      <a:pt x="116" y="136"/>
                    </a:cubicBezTo>
                    <a:cubicBezTo>
                      <a:pt x="119" y="122"/>
                      <a:pt x="88" y="132"/>
                      <a:pt x="104" y="116"/>
                    </a:cubicBezTo>
                    <a:cubicBezTo>
                      <a:pt x="70" y="108"/>
                      <a:pt x="54" y="49"/>
                      <a:pt x="0" y="48"/>
                    </a:cubicBezTo>
                    <a:cubicBezTo>
                      <a:pt x="2" y="27"/>
                      <a:pt x="11" y="14"/>
                      <a:pt x="0" y="0"/>
                    </a:cubicBezTo>
                    <a:cubicBezTo>
                      <a:pt x="43" y="7"/>
                      <a:pt x="73" y="42"/>
                      <a:pt x="72" y="80"/>
                    </a:cubicBezTo>
                    <a:cubicBezTo>
                      <a:pt x="78" y="68"/>
                      <a:pt x="87" y="75"/>
                      <a:pt x="96" y="80"/>
                    </a:cubicBezTo>
                    <a:cubicBezTo>
                      <a:pt x="93" y="85"/>
                      <a:pt x="87" y="87"/>
                      <a:pt x="80"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165"/>
              <p:cNvSpPr/>
              <p:nvPr/>
            </p:nvSpPr>
            <p:spPr bwMode="auto">
              <a:xfrm>
                <a:off x="8129588" y="1350963"/>
                <a:ext cx="28575" cy="30163"/>
              </a:xfrm>
              <a:custGeom>
                <a:avLst/>
                <a:gdLst>
                  <a:gd name="T0" fmla="*/ 12 w 29"/>
                  <a:gd name="T1" fmla="*/ 0 h 30"/>
                  <a:gd name="T2" fmla="*/ 20 w 29"/>
                  <a:gd name="T3" fmla="*/ 24 h 30"/>
                  <a:gd name="T4" fmla="*/ 12 w 29"/>
                  <a:gd name="T5" fmla="*/ 0 h 30"/>
                </a:gdLst>
                <a:ahLst/>
                <a:cxnLst>
                  <a:cxn ang="0">
                    <a:pos x="T0" y="T1"/>
                  </a:cxn>
                  <a:cxn ang="0">
                    <a:pos x="T2" y="T3"/>
                  </a:cxn>
                  <a:cxn ang="0">
                    <a:pos x="T4" y="T5"/>
                  </a:cxn>
                </a:cxnLst>
                <a:rect l="0" t="0" r="r" b="b"/>
                <a:pathLst>
                  <a:path w="29" h="30">
                    <a:moveTo>
                      <a:pt x="12" y="0"/>
                    </a:moveTo>
                    <a:cubicBezTo>
                      <a:pt x="21" y="2"/>
                      <a:pt x="29" y="15"/>
                      <a:pt x="20" y="24"/>
                    </a:cubicBezTo>
                    <a:cubicBezTo>
                      <a:pt x="0" y="30"/>
                      <a:pt x="0" y="3"/>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166"/>
              <p:cNvSpPr/>
              <p:nvPr/>
            </p:nvSpPr>
            <p:spPr bwMode="auto">
              <a:xfrm>
                <a:off x="7216775" y="1374776"/>
                <a:ext cx="33338" cy="15875"/>
              </a:xfrm>
              <a:custGeom>
                <a:avLst/>
                <a:gdLst>
                  <a:gd name="T0" fmla="*/ 13 w 33"/>
                  <a:gd name="T1" fmla="*/ 0 h 16"/>
                  <a:gd name="T2" fmla="*/ 21 w 33"/>
                  <a:gd name="T3" fmla="*/ 0 h 16"/>
                  <a:gd name="T4" fmla="*/ 5 w 33"/>
                  <a:gd name="T5" fmla="*/ 16 h 16"/>
                  <a:gd name="T6" fmla="*/ 13 w 33"/>
                  <a:gd name="T7" fmla="*/ 0 h 16"/>
                </a:gdLst>
                <a:ahLst/>
                <a:cxnLst>
                  <a:cxn ang="0">
                    <a:pos x="T0" y="T1"/>
                  </a:cxn>
                  <a:cxn ang="0">
                    <a:pos x="T2" y="T3"/>
                  </a:cxn>
                  <a:cxn ang="0">
                    <a:pos x="T4" y="T5"/>
                  </a:cxn>
                  <a:cxn ang="0">
                    <a:pos x="T6" y="T7"/>
                  </a:cxn>
                </a:cxnLst>
                <a:rect l="0" t="0" r="r" b="b"/>
                <a:pathLst>
                  <a:path w="33" h="16">
                    <a:moveTo>
                      <a:pt x="13" y="0"/>
                    </a:moveTo>
                    <a:cubicBezTo>
                      <a:pt x="17" y="2"/>
                      <a:pt x="20" y="5"/>
                      <a:pt x="21" y="0"/>
                    </a:cubicBezTo>
                    <a:cubicBezTo>
                      <a:pt x="33" y="7"/>
                      <a:pt x="14" y="16"/>
                      <a:pt x="5" y="16"/>
                    </a:cubicBezTo>
                    <a:cubicBezTo>
                      <a:pt x="0" y="3"/>
                      <a:pt x="18" y="13"/>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167"/>
              <p:cNvSpPr/>
              <p:nvPr/>
            </p:nvSpPr>
            <p:spPr bwMode="auto">
              <a:xfrm>
                <a:off x="7250113" y="1371601"/>
                <a:ext cx="26988" cy="19050"/>
              </a:xfrm>
              <a:custGeom>
                <a:avLst/>
                <a:gdLst>
                  <a:gd name="T0" fmla="*/ 24 w 26"/>
                  <a:gd name="T1" fmla="*/ 19 h 19"/>
                  <a:gd name="T2" fmla="*/ 0 w 26"/>
                  <a:gd name="T3" fmla="*/ 19 h 19"/>
                  <a:gd name="T4" fmla="*/ 24 w 26"/>
                  <a:gd name="T5" fmla="*/ 19 h 19"/>
                </a:gdLst>
                <a:ahLst/>
                <a:cxnLst>
                  <a:cxn ang="0">
                    <a:pos x="T0" y="T1"/>
                  </a:cxn>
                  <a:cxn ang="0">
                    <a:pos x="T2" y="T3"/>
                  </a:cxn>
                  <a:cxn ang="0">
                    <a:pos x="T4" y="T5"/>
                  </a:cxn>
                </a:cxnLst>
                <a:rect l="0" t="0" r="r" b="b"/>
                <a:pathLst>
                  <a:path w="26" h="19">
                    <a:moveTo>
                      <a:pt x="24" y="19"/>
                    </a:moveTo>
                    <a:cubicBezTo>
                      <a:pt x="11" y="15"/>
                      <a:pt x="15" y="19"/>
                      <a:pt x="0" y="19"/>
                    </a:cubicBezTo>
                    <a:cubicBezTo>
                      <a:pt x="2" y="9"/>
                      <a:pt x="26" y="0"/>
                      <a:pt x="24"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68"/>
              <p:cNvSpPr/>
              <p:nvPr/>
            </p:nvSpPr>
            <p:spPr bwMode="auto">
              <a:xfrm>
                <a:off x="7189788" y="1395413"/>
                <a:ext cx="65088" cy="82550"/>
              </a:xfrm>
              <a:custGeom>
                <a:avLst/>
                <a:gdLst>
                  <a:gd name="T0" fmla="*/ 16 w 64"/>
                  <a:gd name="T1" fmla="*/ 64 h 82"/>
                  <a:gd name="T2" fmla="*/ 32 w 64"/>
                  <a:gd name="T3" fmla="*/ 72 h 82"/>
                  <a:gd name="T4" fmla="*/ 0 w 64"/>
                  <a:gd name="T5" fmla="*/ 72 h 82"/>
                  <a:gd name="T6" fmla="*/ 64 w 64"/>
                  <a:gd name="T7" fmla="*/ 0 h 82"/>
                  <a:gd name="T8" fmla="*/ 16 w 64"/>
                  <a:gd name="T9" fmla="*/ 64 h 82"/>
                </a:gdLst>
                <a:ahLst/>
                <a:cxnLst>
                  <a:cxn ang="0">
                    <a:pos x="T0" y="T1"/>
                  </a:cxn>
                  <a:cxn ang="0">
                    <a:pos x="T2" y="T3"/>
                  </a:cxn>
                  <a:cxn ang="0">
                    <a:pos x="T4" y="T5"/>
                  </a:cxn>
                  <a:cxn ang="0">
                    <a:pos x="T6" y="T7"/>
                  </a:cxn>
                  <a:cxn ang="0">
                    <a:pos x="T8" y="T9"/>
                  </a:cxn>
                </a:cxnLst>
                <a:rect l="0" t="0" r="r" b="b"/>
                <a:pathLst>
                  <a:path w="64" h="82">
                    <a:moveTo>
                      <a:pt x="16" y="64"/>
                    </a:moveTo>
                    <a:cubicBezTo>
                      <a:pt x="22" y="69"/>
                      <a:pt x="27" y="55"/>
                      <a:pt x="32" y="72"/>
                    </a:cubicBezTo>
                    <a:cubicBezTo>
                      <a:pt x="23" y="82"/>
                      <a:pt x="11" y="78"/>
                      <a:pt x="0" y="72"/>
                    </a:cubicBezTo>
                    <a:cubicBezTo>
                      <a:pt x="26" y="51"/>
                      <a:pt x="23" y="12"/>
                      <a:pt x="64" y="0"/>
                    </a:cubicBezTo>
                    <a:cubicBezTo>
                      <a:pt x="45" y="18"/>
                      <a:pt x="38" y="36"/>
                      <a:pt x="16"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169"/>
              <p:cNvSpPr/>
              <p:nvPr/>
            </p:nvSpPr>
            <p:spPr bwMode="auto">
              <a:xfrm>
                <a:off x="7219950" y="1422401"/>
                <a:ext cx="34925" cy="33338"/>
              </a:xfrm>
              <a:custGeom>
                <a:avLst/>
                <a:gdLst>
                  <a:gd name="T0" fmla="*/ 18 w 34"/>
                  <a:gd name="T1" fmla="*/ 1 h 33"/>
                  <a:gd name="T2" fmla="*/ 34 w 34"/>
                  <a:gd name="T3" fmla="*/ 5 h 33"/>
                  <a:gd name="T4" fmla="*/ 14 w 34"/>
                  <a:gd name="T5" fmla="*/ 33 h 33"/>
                  <a:gd name="T6" fmla="*/ 18 w 34"/>
                  <a:gd name="T7" fmla="*/ 1 h 33"/>
                </a:gdLst>
                <a:ahLst/>
                <a:cxnLst>
                  <a:cxn ang="0">
                    <a:pos x="T0" y="T1"/>
                  </a:cxn>
                  <a:cxn ang="0">
                    <a:pos x="T2" y="T3"/>
                  </a:cxn>
                  <a:cxn ang="0">
                    <a:pos x="T4" y="T5"/>
                  </a:cxn>
                  <a:cxn ang="0">
                    <a:pos x="T6" y="T7"/>
                  </a:cxn>
                </a:cxnLst>
                <a:rect l="0" t="0" r="r" b="b"/>
                <a:pathLst>
                  <a:path w="34" h="33">
                    <a:moveTo>
                      <a:pt x="18" y="1"/>
                    </a:moveTo>
                    <a:cubicBezTo>
                      <a:pt x="25" y="0"/>
                      <a:pt x="26" y="6"/>
                      <a:pt x="34" y="5"/>
                    </a:cubicBezTo>
                    <a:cubicBezTo>
                      <a:pt x="30" y="17"/>
                      <a:pt x="15" y="18"/>
                      <a:pt x="14" y="33"/>
                    </a:cubicBezTo>
                    <a:cubicBezTo>
                      <a:pt x="0" y="20"/>
                      <a:pt x="31" y="16"/>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170"/>
              <p:cNvSpPr/>
              <p:nvPr/>
            </p:nvSpPr>
            <p:spPr bwMode="auto">
              <a:xfrm>
                <a:off x="7165975" y="1473201"/>
                <a:ext cx="39688" cy="42863"/>
              </a:xfrm>
              <a:custGeom>
                <a:avLst/>
                <a:gdLst>
                  <a:gd name="T0" fmla="*/ 40 w 40"/>
                  <a:gd name="T1" fmla="*/ 14 h 42"/>
                  <a:gd name="T2" fmla="*/ 28 w 40"/>
                  <a:gd name="T3" fmla="*/ 42 h 42"/>
                  <a:gd name="T4" fmla="*/ 0 w 40"/>
                  <a:gd name="T5" fmla="*/ 26 h 42"/>
                  <a:gd name="T6" fmla="*/ 12 w 40"/>
                  <a:gd name="T7" fmla="*/ 6 h 42"/>
                  <a:gd name="T8" fmla="*/ 40 w 40"/>
                  <a:gd name="T9" fmla="*/ 14 h 42"/>
                </a:gdLst>
                <a:ahLst/>
                <a:cxnLst>
                  <a:cxn ang="0">
                    <a:pos x="T0" y="T1"/>
                  </a:cxn>
                  <a:cxn ang="0">
                    <a:pos x="T2" y="T3"/>
                  </a:cxn>
                  <a:cxn ang="0">
                    <a:pos x="T4" y="T5"/>
                  </a:cxn>
                  <a:cxn ang="0">
                    <a:pos x="T6" y="T7"/>
                  </a:cxn>
                  <a:cxn ang="0">
                    <a:pos x="T8" y="T9"/>
                  </a:cxn>
                </a:cxnLst>
                <a:rect l="0" t="0" r="r" b="b"/>
                <a:pathLst>
                  <a:path w="40" h="42">
                    <a:moveTo>
                      <a:pt x="40" y="14"/>
                    </a:moveTo>
                    <a:cubicBezTo>
                      <a:pt x="8" y="13"/>
                      <a:pt x="37" y="33"/>
                      <a:pt x="28" y="42"/>
                    </a:cubicBezTo>
                    <a:cubicBezTo>
                      <a:pt x="9" y="40"/>
                      <a:pt x="29" y="20"/>
                      <a:pt x="0" y="26"/>
                    </a:cubicBezTo>
                    <a:cubicBezTo>
                      <a:pt x="8" y="15"/>
                      <a:pt x="11" y="18"/>
                      <a:pt x="12" y="6"/>
                    </a:cubicBezTo>
                    <a:cubicBezTo>
                      <a:pt x="22" y="3"/>
                      <a:pt x="38" y="0"/>
                      <a:pt x="4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71"/>
              <p:cNvSpPr/>
              <p:nvPr/>
            </p:nvSpPr>
            <p:spPr bwMode="auto">
              <a:xfrm>
                <a:off x="8301038" y="1482726"/>
                <a:ext cx="22225" cy="38100"/>
              </a:xfrm>
              <a:custGeom>
                <a:avLst/>
                <a:gdLst>
                  <a:gd name="T0" fmla="*/ 22 w 22"/>
                  <a:gd name="T1" fmla="*/ 17 h 37"/>
                  <a:gd name="T2" fmla="*/ 14 w 22"/>
                  <a:gd name="T3" fmla="*/ 25 h 37"/>
                  <a:gd name="T4" fmla="*/ 2 w 22"/>
                  <a:gd name="T5" fmla="*/ 9 h 37"/>
                  <a:gd name="T6" fmla="*/ 22 w 22"/>
                  <a:gd name="T7" fmla="*/ 17 h 37"/>
                </a:gdLst>
                <a:ahLst/>
                <a:cxnLst>
                  <a:cxn ang="0">
                    <a:pos x="T0" y="T1"/>
                  </a:cxn>
                  <a:cxn ang="0">
                    <a:pos x="T2" y="T3"/>
                  </a:cxn>
                  <a:cxn ang="0">
                    <a:pos x="T4" y="T5"/>
                  </a:cxn>
                  <a:cxn ang="0">
                    <a:pos x="T6" y="T7"/>
                  </a:cxn>
                </a:cxnLst>
                <a:rect l="0" t="0" r="r" b="b"/>
                <a:pathLst>
                  <a:path w="22" h="37">
                    <a:moveTo>
                      <a:pt x="22" y="17"/>
                    </a:moveTo>
                    <a:cubicBezTo>
                      <a:pt x="14" y="12"/>
                      <a:pt x="3" y="23"/>
                      <a:pt x="14" y="25"/>
                    </a:cubicBezTo>
                    <a:cubicBezTo>
                      <a:pt x="8" y="37"/>
                      <a:pt x="0" y="18"/>
                      <a:pt x="2" y="9"/>
                    </a:cubicBezTo>
                    <a:cubicBezTo>
                      <a:pt x="15" y="10"/>
                      <a:pt x="21" y="0"/>
                      <a:pt x="2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72"/>
              <p:cNvSpPr/>
              <p:nvPr/>
            </p:nvSpPr>
            <p:spPr bwMode="auto">
              <a:xfrm>
                <a:off x="7131050" y="1504951"/>
                <a:ext cx="58738" cy="36513"/>
              </a:xfrm>
              <a:custGeom>
                <a:avLst/>
                <a:gdLst>
                  <a:gd name="T0" fmla="*/ 23 w 59"/>
                  <a:gd name="T1" fmla="*/ 19 h 36"/>
                  <a:gd name="T2" fmla="*/ 43 w 59"/>
                  <a:gd name="T3" fmla="*/ 3 h 36"/>
                  <a:gd name="T4" fmla="*/ 59 w 59"/>
                  <a:gd name="T5" fmla="*/ 15 h 36"/>
                  <a:gd name="T6" fmla="*/ 55 w 59"/>
                  <a:gd name="T7" fmla="*/ 27 h 36"/>
                  <a:gd name="T8" fmla="*/ 7 w 59"/>
                  <a:gd name="T9" fmla="*/ 3 h 36"/>
                  <a:gd name="T10" fmla="*/ 23 w 59"/>
                  <a:gd name="T11" fmla="*/ 19 h 36"/>
                </a:gdLst>
                <a:ahLst/>
                <a:cxnLst>
                  <a:cxn ang="0">
                    <a:pos x="T0" y="T1"/>
                  </a:cxn>
                  <a:cxn ang="0">
                    <a:pos x="T2" y="T3"/>
                  </a:cxn>
                  <a:cxn ang="0">
                    <a:pos x="T4" y="T5"/>
                  </a:cxn>
                  <a:cxn ang="0">
                    <a:pos x="T6" y="T7"/>
                  </a:cxn>
                  <a:cxn ang="0">
                    <a:pos x="T8" y="T9"/>
                  </a:cxn>
                  <a:cxn ang="0">
                    <a:pos x="T10" y="T11"/>
                  </a:cxn>
                </a:cxnLst>
                <a:rect l="0" t="0" r="r" b="b"/>
                <a:pathLst>
                  <a:path w="59" h="36">
                    <a:moveTo>
                      <a:pt x="23" y="19"/>
                    </a:moveTo>
                    <a:cubicBezTo>
                      <a:pt x="34" y="18"/>
                      <a:pt x="34" y="6"/>
                      <a:pt x="43" y="3"/>
                    </a:cubicBezTo>
                    <a:cubicBezTo>
                      <a:pt x="48" y="7"/>
                      <a:pt x="51" y="14"/>
                      <a:pt x="59" y="15"/>
                    </a:cubicBezTo>
                    <a:cubicBezTo>
                      <a:pt x="57" y="18"/>
                      <a:pt x="55" y="21"/>
                      <a:pt x="55" y="27"/>
                    </a:cubicBezTo>
                    <a:cubicBezTo>
                      <a:pt x="39" y="36"/>
                      <a:pt x="0" y="25"/>
                      <a:pt x="7" y="3"/>
                    </a:cubicBezTo>
                    <a:cubicBezTo>
                      <a:pt x="21" y="0"/>
                      <a:pt x="14" y="18"/>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73"/>
              <p:cNvSpPr/>
              <p:nvPr/>
            </p:nvSpPr>
            <p:spPr bwMode="auto">
              <a:xfrm>
                <a:off x="8335963" y="1566863"/>
                <a:ext cx="19050" cy="26988"/>
              </a:xfrm>
              <a:custGeom>
                <a:avLst/>
                <a:gdLst>
                  <a:gd name="T0" fmla="*/ 0 w 20"/>
                  <a:gd name="T1" fmla="*/ 14 h 27"/>
                  <a:gd name="T2" fmla="*/ 12 w 20"/>
                  <a:gd name="T3" fmla="*/ 10 h 27"/>
                  <a:gd name="T4" fmla="*/ 20 w 20"/>
                  <a:gd name="T5" fmla="*/ 22 h 27"/>
                  <a:gd name="T6" fmla="*/ 4 w 20"/>
                  <a:gd name="T7" fmla="*/ 26 h 27"/>
                  <a:gd name="T8" fmla="*/ 0 w 20"/>
                  <a:gd name="T9" fmla="*/ 14 h 27"/>
                </a:gdLst>
                <a:ahLst/>
                <a:cxnLst>
                  <a:cxn ang="0">
                    <a:pos x="T0" y="T1"/>
                  </a:cxn>
                  <a:cxn ang="0">
                    <a:pos x="T2" y="T3"/>
                  </a:cxn>
                  <a:cxn ang="0">
                    <a:pos x="T4" y="T5"/>
                  </a:cxn>
                  <a:cxn ang="0">
                    <a:pos x="T6" y="T7"/>
                  </a:cxn>
                  <a:cxn ang="0">
                    <a:pos x="T8" y="T9"/>
                  </a:cxn>
                </a:cxnLst>
                <a:rect l="0" t="0" r="r" b="b"/>
                <a:pathLst>
                  <a:path w="20" h="27">
                    <a:moveTo>
                      <a:pt x="0" y="14"/>
                    </a:moveTo>
                    <a:cubicBezTo>
                      <a:pt x="0" y="0"/>
                      <a:pt x="13" y="22"/>
                      <a:pt x="12" y="10"/>
                    </a:cubicBezTo>
                    <a:cubicBezTo>
                      <a:pt x="18" y="11"/>
                      <a:pt x="13" y="22"/>
                      <a:pt x="20" y="22"/>
                    </a:cubicBezTo>
                    <a:cubicBezTo>
                      <a:pt x="19" y="27"/>
                      <a:pt x="10" y="25"/>
                      <a:pt x="4" y="26"/>
                    </a:cubicBezTo>
                    <a:cubicBezTo>
                      <a:pt x="4" y="20"/>
                      <a:pt x="5" y="15"/>
                      <a:pt x="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74"/>
              <p:cNvSpPr/>
              <p:nvPr/>
            </p:nvSpPr>
            <p:spPr bwMode="auto">
              <a:xfrm>
                <a:off x="8366125" y="1673226"/>
                <a:ext cx="19050" cy="23813"/>
              </a:xfrm>
              <a:custGeom>
                <a:avLst/>
                <a:gdLst>
                  <a:gd name="T0" fmla="*/ 5 w 18"/>
                  <a:gd name="T1" fmla="*/ 4 h 24"/>
                  <a:gd name="T2" fmla="*/ 13 w 18"/>
                  <a:gd name="T3" fmla="*/ 24 h 24"/>
                  <a:gd name="T4" fmla="*/ 5 w 18"/>
                  <a:gd name="T5" fmla="*/ 4 h 24"/>
                </a:gdLst>
                <a:ahLst/>
                <a:cxnLst>
                  <a:cxn ang="0">
                    <a:pos x="T0" y="T1"/>
                  </a:cxn>
                  <a:cxn ang="0">
                    <a:pos x="T2" y="T3"/>
                  </a:cxn>
                  <a:cxn ang="0">
                    <a:pos x="T4" y="T5"/>
                  </a:cxn>
                </a:cxnLst>
                <a:rect l="0" t="0" r="r" b="b"/>
                <a:pathLst>
                  <a:path w="18" h="24">
                    <a:moveTo>
                      <a:pt x="5" y="4"/>
                    </a:moveTo>
                    <a:cubicBezTo>
                      <a:pt x="18" y="0"/>
                      <a:pt x="11" y="16"/>
                      <a:pt x="13" y="24"/>
                    </a:cubicBezTo>
                    <a:cubicBezTo>
                      <a:pt x="3" y="19"/>
                      <a:pt x="0" y="16"/>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75"/>
              <p:cNvSpPr/>
              <p:nvPr/>
            </p:nvSpPr>
            <p:spPr bwMode="auto">
              <a:xfrm>
                <a:off x="7100888" y="1684338"/>
                <a:ext cx="30163" cy="28575"/>
              </a:xfrm>
              <a:custGeom>
                <a:avLst/>
                <a:gdLst>
                  <a:gd name="T0" fmla="*/ 8 w 29"/>
                  <a:gd name="T1" fmla="*/ 1 h 29"/>
                  <a:gd name="T2" fmla="*/ 28 w 29"/>
                  <a:gd name="T3" fmla="*/ 9 h 29"/>
                  <a:gd name="T4" fmla="*/ 24 w 29"/>
                  <a:gd name="T5" fmla="*/ 29 h 29"/>
                  <a:gd name="T6" fmla="*/ 0 w 29"/>
                  <a:gd name="T7" fmla="*/ 5 h 29"/>
                  <a:gd name="T8" fmla="*/ 8 w 29"/>
                  <a:gd name="T9" fmla="*/ 9 h 29"/>
                  <a:gd name="T10" fmla="*/ 8 w 29"/>
                  <a:gd name="T11" fmla="*/ 1 h 29"/>
                </a:gdLst>
                <a:ahLst/>
                <a:cxnLst>
                  <a:cxn ang="0">
                    <a:pos x="T0" y="T1"/>
                  </a:cxn>
                  <a:cxn ang="0">
                    <a:pos x="T2" y="T3"/>
                  </a:cxn>
                  <a:cxn ang="0">
                    <a:pos x="T4" y="T5"/>
                  </a:cxn>
                  <a:cxn ang="0">
                    <a:pos x="T6" y="T7"/>
                  </a:cxn>
                  <a:cxn ang="0">
                    <a:pos x="T8" y="T9"/>
                  </a:cxn>
                  <a:cxn ang="0">
                    <a:pos x="T10" y="T11"/>
                  </a:cxn>
                </a:cxnLst>
                <a:rect l="0" t="0" r="r" b="b"/>
                <a:pathLst>
                  <a:path w="29" h="29">
                    <a:moveTo>
                      <a:pt x="8" y="1"/>
                    </a:moveTo>
                    <a:cubicBezTo>
                      <a:pt x="18" y="0"/>
                      <a:pt x="20" y="7"/>
                      <a:pt x="28" y="9"/>
                    </a:cubicBezTo>
                    <a:cubicBezTo>
                      <a:pt x="23" y="22"/>
                      <a:pt x="29" y="20"/>
                      <a:pt x="24" y="29"/>
                    </a:cubicBezTo>
                    <a:cubicBezTo>
                      <a:pt x="18" y="19"/>
                      <a:pt x="3" y="26"/>
                      <a:pt x="0" y="5"/>
                    </a:cubicBezTo>
                    <a:cubicBezTo>
                      <a:pt x="3" y="6"/>
                      <a:pt x="4" y="9"/>
                      <a:pt x="8" y="9"/>
                    </a:cubicBezTo>
                    <a:cubicBezTo>
                      <a:pt x="8" y="6"/>
                      <a:pt x="8" y="4"/>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76"/>
              <p:cNvSpPr/>
              <p:nvPr/>
            </p:nvSpPr>
            <p:spPr bwMode="auto">
              <a:xfrm>
                <a:off x="7085013" y="1720851"/>
                <a:ext cx="15875" cy="25400"/>
              </a:xfrm>
              <a:custGeom>
                <a:avLst/>
                <a:gdLst>
                  <a:gd name="T0" fmla="*/ 8 w 16"/>
                  <a:gd name="T1" fmla="*/ 0 h 25"/>
                  <a:gd name="T2" fmla="*/ 0 w 16"/>
                  <a:gd name="T3" fmla="*/ 24 h 25"/>
                  <a:gd name="T4" fmla="*/ 0 w 16"/>
                  <a:gd name="T5" fmla="*/ 8 h 25"/>
                  <a:gd name="T6" fmla="*/ 8 w 16"/>
                  <a:gd name="T7" fmla="*/ 0 h 25"/>
                </a:gdLst>
                <a:ahLst/>
                <a:cxnLst>
                  <a:cxn ang="0">
                    <a:pos x="T0" y="T1"/>
                  </a:cxn>
                  <a:cxn ang="0">
                    <a:pos x="T2" y="T3"/>
                  </a:cxn>
                  <a:cxn ang="0">
                    <a:pos x="T4" y="T5"/>
                  </a:cxn>
                  <a:cxn ang="0">
                    <a:pos x="T6" y="T7"/>
                  </a:cxn>
                </a:cxnLst>
                <a:rect l="0" t="0" r="r" b="b"/>
                <a:pathLst>
                  <a:path w="16" h="25">
                    <a:moveTo>
                      <a:pt x="8" y="0"/>
                    </a:moveTo>
                    <a:cubicBezTo>
                      <a:pt x="10" y="6"/>
                      <a:pt x="16" y="25"/>
                      <a:pt x="0" y="24"/>
                    </a:cubicBezTo>
                    <a:cubicBezTo>
                      <a:pt x="1" y="22"/>
                      <a:pt x="10" y="9"/>
                      <a:pt x="0" y="8"/>
                    </a:cubicBezTo>
                    <a:cubicBezTo>
                      <a:pt x="1" y="4"/>
                      <a:pt x="8"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77"/>
              <p:cNvSpPr/>
              <p:nvPr/>
            </p:nvSpPr>
            <p:spPr bwMode="auto">
              <a:xfrm>
                <a:off x="7062788" y="1725613"/>
                <a:ext cx="23813" cy="25400"/>
              </a:xfrm>
              <a:custGeom>
                <a:avLst/>
                <a:gdLst>
                  <a:gd name="T0" fmla="*/ 15 w 24"/>
                  <a:gd name="T1" fmla="*/ 0 h 25"/>
                  <a:gd name="T2" fmla="*/ 19 w 24"/>
                  <a:gd name="T3" fmla="*/ 24 h 25"/>
                  <a:gd name="T4" fmla="*/ 15 w 24"/>
                  <a:gd name="T5" fmla="*/ 0 h 25"/>
                </a:gdLst>
                <a:ahLst/>
                <a:cxnLst>
                  <a:cxn ang="0">
                    <a:pos x="T0" y="T1"/>
                  </a:cxn>
                  <a:cxn ang="0">
                    <a:pos x="T2" y="T3"/>
                  </a:cxn>
                  <a:cxn ang="0">
                    <a:pos x="T4" y="T5"/>
                  </a:cxn>
                </a:cxnLst>
                <a:rect l="0" t="0" r="r" b="b"/>
                <a:pathLst>
                  <a:path w="24" h="25">
                    <a:moveTo>
                      <a:pt x="15" y="0"/>
                    </a:moveTo>
                    <a:cubicBezTo>
                      <a:pt x="24" y="0"/>
                      <a:pt x="17" y="17"/>
                      <a:pt x="19" y="24"/>
                    </a:cubicBezTo>
                    <a:cubicBezTo>
                      <a:pt x="0" y="25"/>
                      <a:pt x="12" y="9"/>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178"/>
              <p:cNvSpPr/>
              <p:nvPr/>
            </p:nvSpPr>
            <p:spPr bwMode="auto">
              <a:xfrm>
                <a:off x="8374063" y="1751013"/>
                <a:ext cx="22225" cy="30163"/>
              </a:xfrm>
              <a:custGeom>
                <a:avLst/>
                <a:gdLst>
                  <a:gd name="T0" fmla="*/ 6 w 22"/>
                  <a:gd name="T1" fmla="*/ 2 h 30"/>
                  <a:gd name="T2" fmla="*/ 22 w 22"/>
                  <a:gd name="T3" fmla="*/ 6 h 30"/>
                  <a:gd name="T4" fmla="*/ 14 w 22"/>
                  <a:gd name="T5" fmla="*/ 26 h 30"/>
                  <a:gd name="T6" fmla="*/ 6 w 22"/>
                  <a:gd name="T7" fmla="*/ 2 h 30"/>
                </a:gdLst>
                <a:ahLst/>
                <a:cxnLst>
                  <a:cxn ang="0">
                    <a:pos x="T0" y="T1"/>
                  </a:cxn>
                  <a:cxn ang="0">
                    <a:pos x="T2" y="T3"/>
                  </a:cxn>
                  <a:cxn ang="0">
                    <a:pos x="T4" y="T5"/>
                  </a:cxn>
                  <a:cxn ang="0">
                    <a:pos x="T6" y="T7"/>
                  </a:cxn>
                </a:cxnLst>
                <a:rect l="0" t="0" r="r" b="b"/>
                <a:pathLst>
                  <a:path w="22" h="30">
                    <a:moveTo>
                      <a:pt x="6" y="2"/>
                    </a:moveTo>
                    <a:cubicBezTo>
                      <a:pt x="14" y="0"/>
                      <a:pt x="17" y="5"/>
                      <a:pt x="22" y="6"/>
                    </a:cubicBezTo>
                    <a:cubicBezTo>
                      <a:pt x="16" y="16"/>
                      <a:pt x="16" y="21"/>
                      <a:pt x="14" y="26"/>
                    </a:cubicBezTo>
                    <a:cubicBezTo>
                      <a:pt x="0" y="30"/>
                      <a:pt x="8" y="10"/>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179"/>
              <p:cNvSpPr/>
              <p:nvPr/>
            </p:nvSpPr>
            <p:spPr bwMode="auto">
              <a:xfrm>
                <a:off x="7037388" y="1762126"/>
                <a:ext cx="36513" cy="36513"/>
              </a:xfrm>
              <a:custGeom>
                <a:avLst/>
                <a:gdLst>
                  <a:gd name="T0" fmla="*/ 0 w 36"/>
                  <a:gd name="T1" fmla="*/ 12 h 37"/>
                  <a:gd name="T2" fmla="*/ 36 w 36"/>
                  <a:gd name="T3" fmla="*/ 12 h 37"/>
                  <a:gd name="T4" fmla="*/ 4 w 36"/>
                  <a:gd name="T5" fmla="*/ 36 h 37"/>
                  <a:gd name="T6" fmla="*/ 0 w 36"/>
                  <a:gd name="T7" fmla="*/ 12 h 37"/>
                </a:gdLst>
                <a:ahLst/>
                <a:cxnLst>
                  <a:cxn ang="0">
                    <a:pos x="T0" y="T1"/>
                  </a:cxn>
                  <a:cxn ang="0">
                    <a:pos x="T2" y="T3"/>
                  </a:cxn>
                  <a:cxn ang="0">
                    <a:pos x="T4" y="T5"/>
                  </a:cxn>
                  <a:cxn ang="0">
                    <a:pos x="T6" y="T7"/>
                  </a:cxn>
                </a:cxnLst>
                <a:rect l="0" t="0" r="r" b="b"/>
                <a:pathLst>
                  <a:path w="36" h="37">
                    <a:moveTo>
                      <a:pt x="0" y="12"/>
                    </a:moveTo>
                    <a:cubicBezTo>
                      <a:pt x="11" y="0"/>
                      <a:pt x="21" y="25"/>
                      <a:pt x="36" y="12"/>
                    </a:cubicBezTo>
                    <a:cubicBezTo>
                      <a:pt x="28" y="22"/>
                      <a:pt x="24" y="37"/>
                      <a:pt x="4" y="36"/>
                    </a:cubicBezTo>
                    <a:cubicBezTo>
                      <a:pt x="6" y="27"/>
                      <a:pt x="13" y="14"/>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180"/>
              <p:cNvSpPr/>
              <p:nvPr/>
            </p:nvSpPr>
            <p:spPr bwMode="auto">
              <a:xfrm>
                <a:off x="8294688" y="1809751"/>
                <a:ext cx="30163" cy="41275"/>
              </a:xfrm>
              <a:custGeom>
                <a:avLst/>
                <a:gdLst>
                  <a:gd name="T0" fmla="*/ 21 w 31"/>
                  <a:gd name="T1" fmla="*/ 0 h 40"/>
                  <a:gd name="T2" fmla="*/ 21 w 31"/>
                  <a:gd name="T3" fmla="*/ 40 h 40"/>
                  <a:gd name="T4" fmla="*/ 21 w 31"/>
                  <a:gd name="T5" fmla="*/ 0 h 40"/>
                </a:gdLst>
                <a:ahLst/>
                <a:cxnLst>
                  <a:cxn ang="0">
                    <a:pos x="T0" y="T1"/>
                  </a:cxn>
                  <a:cxn ang="0">
                    <a:pos x="T2" y="T3"/>
                  </a:cxn>
                  <a:cxn ang="0">
                    <a:pos x="T4" y="T5"/>
                  </a:cxn>
                </a:cxnLst>
                <a:rect l="0" t="0" r="r" b="b"/>
                <a:pathLst>
                  <a:path w="31" h="40">
                    <a:moveTo>
                      <a:pt x="21" y="0"/>
                    </a:moveTo>
                    <a:cubicBezTo>
                      <a:pt x="31" y="3"/>
                      <a:pt x="31" y="33"/>
                      <a:pt x="21" y="40"/>
                    </a:cubicBezTo>
                    <a:cubicBezTo>
                      <a:pt x="0" y="34"/>
                      <a:pt x="23" y="12"/>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181"/>
              <p:cNvSpPr/>
              <p:nvPr/>
            </p:nvSpPr>
            <p:spPr bwMode="auto">
              <a:xfrm>
                <a:off x="8296275" y="1858963"/>
                <a:ext cx="33338" cy="92075"/>
              </a:xfrm>
              <a:custGeom>
                <a:avLst/>
                <a:gdLst>
                  <a:gd name="T0" fmla="*/ 11 w 33"/>
                  <a:gd name="T1" fmla="*/ 0 h 92"/>
                  <a:gd name="T2" fmla="*/ 23 w 33"/>
                  <a:gd name="T3" fmla="*/ 0 h 92"/>
                  <a:gd name="T4" fmla="*/ 11 w 33"/>
                  <a:gd name="T5" fmla="*/ 64 h 92"/>
                  <a:gd name="T6" fmla="*/ 31 w 33"/>
                  <a:gd name="T7" fmla="*/ 84 h 92"/>
                  <a:gd name="T8" fmla="*/ 23 w 33"/>
                  <a:gd name="T9" fmla="*/ 92 h 92"/>
                  <a:gd name="T10" fmla="*/ 3 w 33"/>
                  <a:gd name="T11" fmla="*/ 76 h 92"/>
                  <a:gd name="T12" fmla="*/ 11 w 33"/>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33" h="92">
                    <a:moveTo>
                      <a:pt x="11" y="0"/>
                    </a:moveTo>
                    <a:cubicBezTo>
                      <a:pt x="15" y="0"/>
                      <a:pt x="19" y="0"/>
                      <a:pt x="23" y="0"/>
                    </a:cubicBezTo>
                    <a:cubicBezTo>
                      <a:pt x="21" y="23"/>
                      <a:pt x="20" y="40"/>
                      <a:pt x="11" y="64"/>
                    </a:cubicBezTo>
                    <a:cubicBezTo>
                      <a:pt x="15" y="74"/>
                      <a:pt x="33" y="68"/>
                      <a:pt x="31" y="84"/>
                    </a:cubicBezTo>
                    <a:cubicBezTo>
                      <a:pt x="24" y="83"/>
                      <a:pt x="23" y="87"/>
                      <a:pt x="23" y="92"/>
                    </a:cubicBezTo>
                    <a:cubicBezTo>
                      <a:pt x="17" y="86"/>
                      <a:pt x="13" y="78"/>
                      <a:pt x="3" y="76"/>
                    </a:cubicBezTo>
                    <a:cubicBezTo>
                      <a:pt x="0" y="45"/>
                      <a:pt x="13" y="3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182"/>
              <p:cNvSpPr/>
              <p:nvPr/>
            </p:nvSpPr>
            <p:spPr bwMode="auto">
              <a:xfrm>
                <a:off x="7105650" y="1906588"/>
                <a:ext cx="36513" cy="36513"/>
              </a:xfrm>
              <a:custGeom>
                <a:avLst/>
                <a:gdLst>
                  <a:gd name="T0" fmla="*/ 20 w 36"/>
                  <a:gd name="T1" fmla="*/ 0 h 36"/>
                  <a:gd name="T2" fmla="*/ 28 w 36"/>
                  <a:gd name="T3" fmla="*/ 16 h 36"/>
                  <a:gd name="T4" fmla="*/ 4 w 36"/>
                  <a:gd name="T5" fmla="*/ 36 h 36"/>
                  <a:gd name="T6" fmla="*/ 0 w 36"/>
                  <a:gd name="T7" fmla="*/ 8 h 36"/>
                  <a:gd name="T8" fmla="*/ 20 w 36"/>
                  <a:gd name="T9" fmla="*/ 0 h 36"/>
                </a:gdLst>
                <a:ahLst/>
                <a:cxnLst>
                  <a:cxn ang="0">
                    <a:pos x="T0" y="T1"/>
                  </a:cxn>
                  <a:cxn ang="0">
                    <a:pos x="T2" y="T3"/>
                  </a:cxn>
                  <a:cxn ang="0">
                    <a:pos x="T4" y="T5"/>
                  </a:cxn>
                  <a:cxn ang="0">
                    <a:pos x="T6" y="T7"/>
                  </a:cxn>
                  <a:cxn ang="0">
                    <a:pos x="T8" y="T9"/>
                  </a:cxn>
                </a:cxnLst>
                <a:rect l="0" t="0" r="r" b="b"/>
                <a:pathLst>
                  <a:path w="36" h="36">
                    <a:moveTo>
                      <a:pt x="20" y="0"/>
                    </a:moveTo>
                    <a:cubicBezTo>
                      <a:pt x="36" y="1"/>
                      <a:pt x="17" y="12"/>
                      <a:pt x="28" y="16"/>
                    </a:cubicBezTo>
                    <a:cubicBezTo>
                      <a:pt x="22" y="25"/>
                      <a:pt x="15" y="32"/>
                      <a:pt x="4" y="36"/>
                    </a:cubicBezTo>
                    <a:cubicBezTo>
                      <a:pt x="15" y="18"/>
                      <a:pt x="5" y="25"/>
                      <a:pt x="0" y="8"/>
                    </a:cubicBezTo>
                    <a:cubicBezTo>
                      <a:pt x="2" y="1"/>
                      <a:pt x="19" y="8"/>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183"/>
              <p:cNvSpPr/>
              <p:nvPr/>
            </p:nvSpPr>
            <p:spPr bwMode="auto">
              <a:xfrm>
                <a:off x="8277225" y="1922463"/>
                <a:ext cx="38100" cy="68263"/>
              </a:xfrm>
              <a:custGeom>
                <a:avLst/>
                <a:gdLst>
                  <a:gd name="T0" fmla="*/ 13 w 37"/>
                  <a:gd name="T1" fmla="*/ 69 h 69"/>
                  <a:gd name="T2" fmla="*/ 5 w 37"/>
                  <a:gd name="T3" fmla="*/ 29 h 69"/>
                  <a:gd name="T4" fmla="*/ 13 w 37"/>
                  <a:gd name="T5" fmla="*/ 69 h 69"/>
                </a:gdLst>
                <a:ahLst/>
                <a:cxnLst>
                  <a:cxn ang="0">
                    <a:pos x="T0" y="T1"/>
                  </a:cxn>
                  <a:cxn ang="0">
                    <a:pos x="T2" y="T3"/>
                  </a:cxn>
                  <a:cxn ang="0">
                    <a:pos x="T4" y="T5"/>
                  </a:cxn>
                </a:cxnLst>
                <a:rect l="0" t="0" r="r" b="b"/>
                <a:pathLst>
                  <a:path w="37" h="69">
                    <a:moveTo>
                      <a:pt x="13" y="69"/>
                    </a:moveTo>
                    <a:cubicBezTo>
                      <a:pt x="0" y="65"/>
                      <a:pt x="14" y="44"/>
                      <a:pt x="5" y="29"/>
                    </a:cubicBezTo>
                    <a:cubicBezTo>
                      <a:pt x="34" y="0"/>
                      <a:pt x="37" y="66"/>
                      <a:pt x="13"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184"/>
              <p:cNvSpPr/>
              <p:nvPr/>
            </p:nvSpPr>
            <p:spPr bwMode="auto">
              <a:xfrm>
                <a:off x="7061200" y="1971676"/>
                <a:ext cx="15875" cy="23813"/>
              </a:xfrm>
              <a:custGeom>
                <a:avLst/>
                <a:gdLst>
                  <a:gd name="T0" fmla="*/ 0 w 16"/>
                  <a:gd name="T1" fmla="*/ 12 h 24"/>
                  <a:gd name="T2" fmla="*/ 16 w 16"/>
                  <a:gd name="T3" fmla="*/ 12 h 24"/>
                  <a:gd name="T4" fmla="*/ 16 w 16"/>
                  <a:gd name="T5" fmla="*/ 20 h 24"/>
                  <a:gd name="T6" fmla="*/ 4 w 16"/>
                  <a:gd name="T7" fmla="*/ 24 h 24"/>
                  <a:gd name="T8" fmla="*/ 0 w 16"/>
                  <a:gd name="T9" fmla="*/ 12 h 24"/>
                </a:gdLst>
                <a:ahLst/>
                <a:cxnLst>
                  <a:cxn ang="0">
                    <a:pos x="T0" y="T1"/>
                  </a:cxn>
                  <a:cxn ang="0">
                    <a:pos x="T2" y="T3"/>
                  </a:cxn>
                  <a:cxn ang="0">
                    <a:pos x="T4" y="T5"/>
                  </a:cxn>
                  <a:cxn ang="0">
                    <a:pos x="T6" y="T7"/>
                  </a:cxn>
                  <a:cxn ang="0">
                    <a:pos x="T8" y="T9"/>
                  </a:cxn>
                </a:cxnLst>
                <a:rect l="0" t="0" r="r" b="b"/>
                <a:pathLst>
                  <a:path w="16" h="24">
                    <a:moveTo>
                      <a:pt x="0" y="12"/>
                    </a:moveTo>
                    <a:cubicBezTo>
                      <a:pt x="3" y="0"/>
                      <a:pt x="9" y="16"/>
                      <a:pt x="16" y="12"/>
                    </a:cubicBezTo>
                    <a:cubicBezTo>
                      <a:pt x="16" y="15"/>
                      <a:pt x="16" y="17"/>
                      <a:pt x="16" y="20"/>
                    </a:cubicBezTo>
                    <a:cubicBezTo>
                      <a:pt x="13" y="22"/>
                      <a:pt x="10" y="24"/>
                      <a:pt x="4" y="24"/>
                    </a:cubicBezTo>
                    <a:cubicBezTo>
                      <a:pt x="4" y="18"/>
                      <a:pt x="5" y="13"/>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Freeform 185"/>
              <p:cNvSpPr/>
              <p:nvPr/>
            </p:nvSpPr>
            <p:spPr bwMode="auto">
              <a:xfrm>
                <a:off x="7118350" y="1974851"/>
                <a:ext cx="34925" cy="49213"/>
              </a:xfrm>
              <a:custGeom>
                <a:avLst/>
                <a:gdLst>
                  <a:gd name="T0" fmla="*/ 19 w 35"/>
                  <a:gd name="T1" fmla="*/ 17 h 49"/>
                  <a:gd name="T2" fmla="*/ 7 w 35"/>
                  <a:gd name="T3" fmla="*/ 5 h 49"/>
                  <a:gd name="T4" fmla="*/ 23 w 35"/>
                  <a:gd name="T5" fmla="*/ 5 h 49"/>
                  <a:gd name="T6" fmla="*/ 35 w 35"/>
                  <a:gd name="T7" fmla="*/ 33 h 49"/>
                  <a:gd name="T8" fmla="*/ 23 w 35"/>
                  <a:gd name="T9" fmla="*/ 49 h 49"/>
                  <a:gd name="T10" fmla="*/ 19 w 35"/>
                  <a:gd name="T11" fmla="*/ 17 h 49"/>
                </a:gdLst>
                <a:ahLst/>
                <a:cxnLst>
                  <a:cxn ang="0">
                    <a:pos x="T0" y="T1"/>
                  </a:cxn>
                  <a:cxn ang="0">
                    <a:pos x="T2" y="T3"/>
                  </a:cxn>
                  <a:cxn ang="0">
                    <a:pos x="T4" y="T5"/>
                  </a:cxn>
                  <a:cxn ang="0">
                    <a:pos x="T6" y="T7"/>
                  </a:cxn>
                  <a:cxn ang="0">
                    <a:pos x="T8" y="T9"/>
                  </a:cxn>
                  <a:cxn ang="0">
                    <a:pos x="T10" y="T11"/>
                  </a:cxn>
                </a:cxnLst>
                <a:rect l="0" t="0" r="r" b="b"/>
                <a:pathLst>
                  <a:path w="35" h="49">
                    <a:moveTo>
                      <a:pt x="19" y="17"/>
                    </a:moveTo>
                    <a:cubicBezTo>
                      <a:pt x="21" y="7"/>
                      <a:pt x="1" y="19"/>
                      <a:pt x="7" y="5"/>
                    </a:cubicBezTo>
                    <a:cubicBezTo>
                      <a:pt x="16" y="0"/>
                      <a:pt x="22" y="15"/>
                      <a:pt x="23" y="5"/>
                    </a:cubicBezTo>
                    <a:cubicBezTo>
                      <a:pt x="26" y="19"/>
                      <a:pt x="27" y="19"/>
                      <a:pt x="35" y="33"/>
                    </a:cubicBezTo>
                    <a:cubicBezTo>
                      <a:pt x="7" y="30"/>
                      <a:pt x="32" y="40"/>
                      <a:pt x="23" y="49"/>
                    </a:cubicBezTo>
                    <a:cubicBezTo>
                      <a:pt x="10" y="47"/>
                      <a:pt x="0" y="19"/>
                      <a:pt x="1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Freeform 186"/>
              <p:cNvSpPr/>
              <p:nvPr/>
            </p:nvSpPr>
            <p:spPr bwMode="auto">
              <a:xfrm>
                <a:off x="7073900" y="2038351"/>
                <a:ext cx="22225" cy="20638"/>
              </a:xfrm>
              <a:custGeom>
                <a:avLst/>
                <a:gdLst>
                  <a:gd name="T0" fmla="*/ 0 w 23"/>
                  <a:gd name="T1" fmla="*/ 5 h 21"/>
                  <a:gd name="T2" fmla="*/ 16 w 23"/>
                  <a:gd name="T3" fmla="*/ 1 h 21"/>
                  <a:gd name="T4" fmla="*/ 16 w 23"/>
                  <a:gd name="T5" fmla="*/ 21 h 21"/>
                  <a:gd name="T6" fmla="*/ 0 w 23"/>
                  <a:gd name="T7" fmla="*/ 5 h 21"/>
                </a:gdLst>
                <a:ahLst/>
                <a:cxnLst>
                  <a:cxn ang="0">
                    <a:pos x="T0" y="T1"/>
                  </a:cxn>
                  <a:cxn ang="0">
                    <a:pos x="T2" y="T3"/>
                  </a:cxn>
                  <a:cxn ang="0">
                    <a:pos x="T4" y="T5"/>
                  </a:cxn>
                  <a:cxn ang="0">
                    <a:pos x="T6" y="T7"/>
                  </a:cxn>
                </a:cxnLst>
                <a:rect l="0" t="0" r="r" b="b"/>
                <a:pathLst>
                  <a:path w="23" h="21">
                    <a:moveTo>
                      <a:pt x="0" y="5"/>
                    </a:moveTo>
                    <a:cubicBezTo>
                      <a:pt x="1" y="0"/>
                      <a:pt x="10" y="2"/>
                      <a:pt x="16" y="1"/>
                    </a:cubicBezTo>
                    <a:cubicBezTo>
                      <a:pt x="16" y="11"/>
                      <a:pt x="23" y="13"/>
                      <a:pt x="16" y="21"/>
                    </a:cubicBezTo>
                    <a:cubicBezTo>
                      <a:pt x="8" y="18"/>
                      <a:pt x="15" y="1"/>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187"/>
              <p:cNvSpPr/>
              <p:nvPr/>
            </p:nvSpPr>
            <p:spPr bwMode="auto">
              <a:xfrm>
                <a:off x="8286750" y="2095501"/>
                <a:ext cx="36513" cy="26988"/>
              </a:xfrm>
              <a:custGeom>
                <a:avLst/>
                <a:gdLst>
                  <a:gd name="T0" fmla="*/ 28 w 36"/>
                  <a:gd name="T1" fmla="*/ 0 h 26"/>
                  <a:gd name="T2" fmla="*/ 16 w 36"/>
                  <a:gd name="T3" fmla="*/ 24 h 26"/>
                  <a:gd name="T4" fmla="*/ 0 w 36"/>
                  <a:gd name="T5" fmla="*/ 20 h 26"/>
                  <a:gd name="T6" fmla="*/ 28 w 36"/>
                  <a:gd name="T7" fmla="*/ 0 h 26"/>
                </a:gdLst>
                <a:ahLst/>
                <a:cxnLst>
                  <a:cxn ang="0">
                    <a:pos x="T0" y="T1"/>
                  </a:cxn>
                  <a:cxn ang="0">
                    <a:pos x="T2" y="T3"/>
                  </a:cxn>
                  <a:cxn ang="0">
                    <a:pos x="T4" y="T5"/>
                  </a:cxn>
                  <a:cxn ang="0">
                    <a:pos x="T6" y="T7"/>
                  </a:cxn>
                </a:cxnLst>
                <a:rect l="0" t="0" r="r" b="b"/>
                <a:pathLst>
                  <a:path w="36" h="26">
                    <a:moveTo>
                      <a:pt x="28" y="0"/>
                    </a:moveTo>
                    <a:cubicBezTo>
                      <a:pt x="36" y="10"/>
                      <a:pt x="9" y="11"/>
                      <a:pt x="16" y="24"/>
                    </a:cubicBezTo>
                    <a:cubicBezTo>
                      <a:pt x="8" y="26"/>
                      <a:pt x="5" y="21"/>
                      <a:pt x="0" y="20"/>
                    </a:cubicBezTo>
                    <a:cubicBezTo>
                      <a:pt x="5" y="9"/>
                      <a:pt x="18" y="6"/>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188"/>
              <p:cNvSpPr/>
              <p:nvPr/>
            </p:nvSpPr>
            <p:spPr bwMode="auto">
              <a:xfrm>
                <a:off x="8275638" y="2136776"/>
                <a:ext cx="23813" cy="15875"/>
              </a:xfrm>
              <a:custGeom>
                <a:avLst/>
                <a:gdLst>
                  <a:gd name="T0" fmla="*/ 3 w 23"/>
                  <a:gd name="T1" fmla="*/ 0 h 17"/>
                  <a:gd name="T2" fmla="*/ 23 w 23"/>
                  <a:gd name="T3" fmla="*/ 0 h 17"/>
                  <a:gd name="T4" fmla="*/ 3 w 23"/>
                  <a:gd name="T5" fmla="*/ 0 h 17"/>
                </a:gdLst>
                <a:ahLst/>
                <a:cxnLst>
                  <a:cxn ang="0">
                    <a:pos x="T0" y="T1"/>
                  </a:cxn>
                  <a:cxn ang="0">
                    <a:pos x="T2" y="T3"/>
                  </a:cxn>
                  <a:cxn ang="0">
                    <a:pos x="T4" y="T5"/>
                  </a:cxn>
                </a:cxnLst>
                <a:rect l="0" t="0" r="r" b="b"/>
                <a:pathLst>
                  <a:path w="23" h="17">
                    <a:moveTo>
                      <a:pt x="3" y="0"/>
                    </a:moveTo>
                    <a:cubicBezTo>
                      <a:pt x="15" y="3"/>
                      <a:pt x="11" y="3"/>
                      <a:pt x="23" y="0"/>
                    </a:cubicBezTo>
                    <a:cubicBezTo>
                      <a:pt x="23" y="12"/>
                      <a:pt x="0" y="17"/>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189"/>
              <p:cNvSpPr/>
              <p:nvPr/>
            </p:nvSpPr>
            <p:spPr bwMode="auto">
              <a:xfrm>
                <a:off x="8250238" y="2160588"/>
                <a:ext cx="28575" cy="34925"/>
              </a:xfrm>
              <a:custGeom>
                <a:avLst/>
                <a:gdLst>
                  <a:gd name="T0" fmla="*/ 12 w 28"/>
                  <a:gd name="T1" fmla="*/ 12 h 35"/>
                  <a:gd name="T2" fmla="*/ 20 w 28"/>
                  <a:gd name="T3" fmla="*/ 24 h 35"/>
                  <a:gd name="T4" fmla="*/ 0 w 28"/>
                  <a:gd name="T5" fmla="*/ 20 h 35"/>
                  <a:gd name="T6" fmla="*/ 0 w 28"/>
                  <a:gd name="T7" fmla="*/ 12 h 35"/>
                  <a:gd name="T8" fmla="*/ 28 w 28"/>
                  <a:gd name="T9" fmla="*/ 0 h 35"/>
                  <a:gd name="T10" fmla="*/ 24 w 28"/>
                  <a:gd name="T11" fmla="*/ 16 h 35"/>
                  <a:gd name="T12" fmla="*/ 12 w 28"/>
                  <a:gd name="T13" fmla="*/ 12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12" y="12"/>
                    </a:moveTo>
                    <a:cubicBezTo>
                      <a:pt x="2" y="13"/>
                      <a:pt x="16" y="23"/>
                      <a:pt x="20" y="24"/>
                    </a:cubicBezTo>
                    <a:cubicBezTo>
                      <a:pt x="16" y="35"/>
                      <a:pt x="6" y="20"/>
                      <a:pt x="0" y="20"/>
                    </a:cubicBezTo>
                    <a:cubicBezTo>
                      <a:pt x="2" y="16"/>
                      <a:pt x="5" y="13"/>
                      <a:pt x="0" y="12"/>
                    </a:cubicBezTo>
                    <a:cubicBezTo>
                      <a:pt x="5" y="4"/>
                      <a:pt x="18" y="3"/>
                      <a:pt x="28" y="0"/>
                    </a:cubicBezTo>
                    <a:cubicBezTo>
                      <a:pt x="25" y="4"/>
                      <a:pt x="24" y="9"/>
                      <a:pt x="24" y="16"/>
                    </a:cubicBezTo>
                    <a:cubicBezTo>
                      <a:pt x="18" y="16"/>
                      <a:pt x="13" y="17"/>
                      <a:pt x="1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190"/>
              <p:cNvSpPr/>
              <p:nvPr/>
            </p:nvSpPr>
            <p:spPr bwMode="auto">
              <a:xfrm>
                <a:off x="7169150" y="2208213"/>
                <a:ext cx="14288" cy="20638"/>
              </a:xfrm>
              <a:custGeom>
                <a:avLst/>
                <a:gdLst>
                  <a:gd name="T0" fmla="*/ 5 w 14"/>
                  <a:gd name="T1" fmla="*/ 0 h 20"/>
                  <a:gd name="T2" fmla="*/ 13 w 14"/>
                  <a:gd name="T3" fmla="*/ 20 h 20"/>
                  <a:gd name="T4" fmla="*/ 1 w 14"/>
                  <a:gd name="T5" fmla="*/ 16 h 20"/>
                  <a:gd name="T6" fmla="*/ 5 w 14"/>
                  <a:gd name="T7" fmla="*/ 0 h 20"/>
                </a:gdLst>
                <a:ahLst/>
                <a:cxnLst>
                  <a:cxn ang="0">
                    <a:pos x="T0" y="T1"/>
                  </a:cxn>
                  <a:cxn ang="0">
                    <a:pos x="T2" y="T3"/>
                  </a:cxn>
                  <a:cxn ang="0">
                    <a:pos x="T4" y="T5"/>
                  </a:cxn>
                  <a:cxn ang="0">
                    <a:pos x="T6" y="T7"/>
                  </a:cxn>
                </a:cxnLst>
                <a:rect l="0" t="0" r="r" b="b"/>
                <a:pathLst>
                  <a:path w="14" h="20">
                    <a:moveTo>
                      <a:pt x="5" y="0"/>
                    </a:moveTo>
                    <a:cubicBezTo>
                      <a:pt x="14" y="1"/>
                      <a:pt x="14" y="10"/>
                      <a:pt x="13" y="20"/>
                    </a:cubicBezTo>
                    <a:cubicBezTo>
                      <a:pt x="10" y="18"/>
                      <a:pt x="7" y="16"/>
                      <a:pt x="1" y="16"/>
                    </a:cubicBezTo>
                    <a:cubicBezTo>
                      <a:pt x="0" y="9"/>
                      <a:pt x="6" y="8"/>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191"/>
              <p:cNvSpPr/>
              <p:nvPr/>
            </p:nvSpPr>
            <p:spPr bwMode="auto">
              <a:xfrm>
                <a:off x="8174038" y="2227263"/>
                <a:ext cx="20638" cy="14288"/>
              </a:xfrm>
              <a:custGeom>
                <a:avLst/>
                <a:gdLst>
                  <a:gd name="T0" fmla="*/ 20 w 20"/>
                  <a:gd name="T1" fmla="*/ 1 h 14"/>
                  <a:gd name="T2" fmla="*/ 16 w 20"/>
                  <a:gd name="T3" fmla="*/ 13 h 14"/>
                  <a:gd name="T4" fmla="*/ 0 w 20"/>
                  <a:gd name="T5" fmla="*/ 9 h 14"/>
                  <a:gd name="T6" fmla="*/ 20 w 20"/>
                  <a:gd name="T7" fmla="*/ 1 h 14"/>
                </a:gdLst>
                <a:ahLst/>
                <a:cxnLst>
                  <a:cxn ang="0">
                    <a:pos x="T0" y="T1"/>
                  </a:cxn>
                  <a:cxn ang="0">
                    <a:pos x="T2" y="T3"/>
                  </a:cxn>
                  <a:cxn ang="0">
                    <a:pos x="T4" y="T5"/>
                  </a:cxn>
                  <a:cxn ang="0">
                    <a:pos x="T6" y="T7"/>
                  </a:cxn>
                </a:cxnLst>
                <a:rect l="0" t="0" r="r" b="b"/>
                <a:pathLst>
                  <a:path w="20" h="14">
                    <a:moveTo>
                      <a:pt x="20" y="1"/>
                    </a:moveTo>
                    <a:cubicBezTo>
                      <a:pt x="18" y="4"/>
                      <a:pt x="16" y="7"/>
                      <a:pt x="16" y="13"/>
                    </a:cubicBezTo>
                    <a:cubicBezTo>
                      <a:pt x="9" y="14"/>
                      <a:pt x="8" y="8"/>
                      <a:pt x="0" y="9"/>
                    </a:cubicBezTo>
                    <a:cubicBezTo>
                      <a:pt x="1" y="0"/>
                      <a:pt x="1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Freeform 192"/>
              <p:cNvSpPr/>
              <p:nvPr/>
            </p:nvSpPr>
            <p:spPr bwMode="auto">
              <a:xfrm>
                <a:off x="8139113" y="2247901"/>
                <a:ext cx="22225" cy="25400"/>
              </a:xfrm>
              <a:custGeom>
                <a:avLst/>
                <a:gdLst>
                  <a:gd name="T0" fmla="*/ 2 w 22"/>
                  <a:gd name="T1" fmla="*/ 9 h 25"/>
                  <a:gd name="T2" fmla="*/ 22 w 22"/>
                  <a:gd name="T3" fmla="*/ 13 h 25"/>
                  <a:gd name="T4" fmla="*/ 2 w 22"/>
                  <a:gd name="T5" fmla="*/ 9 h 25"/>
                </a:gdLst>
                <a:ahLst/>
                <a:cxnLst>
                  <a:cxn ang="0">
                    <a:pos x="T0" y="T1"/>
                  </a:cxn>
                  <a:cxn ang="0">
                    <a:pos x="T2" y="T3"/>
                  </a:cxn>
                  <a:cxn ang="0">
                    <a:pos x="T4" y="T5"/>
                  </a:cxn>
                </a:cxnLst>
                <a:rect l="0" t="0" r="r" b="b"/>
                <a:pathLst>
                  <a:path w="22" h="25">
                    <a:moveTo>
                      <a:pt x="2" y="9"/>
                    </a:moveTo>
                    <a:cubicBezTo>
                      <a:pt x="10" y="0"/>
                      <a:pt x="15" y="9"/>
                      <a:pt x="22" y="13"/>
                    </a:cubicBezTo>
                    <a:cubicBezTo>
                      <a:pt x="18" y="22"/>
                      <a:pt x="0" y="2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193"/>
              <p:cNvSpPr/>
              <p:nvPr/>
            </p:nvSpPr>
            <p:spPr bwMode="auto">
              <a:xfrm>
                <a:off x="8064500" y="2301876"/>
                <a:ext cx="36513" cy="23813"/>
              </a:xfrm>
              <a:custGeom>
                <a:avLst/>
                <a:gdLst>
                  <a:gd name="T0" fmla="*/ 36 w 36"/>
                  <a:gd name="T1" fmla="*/ 0 h 24"/>
                  <a:gd name="T2" fmla="*/ 0 w 36"/>
                  <a:gd name="T3" fmla="*/ 24 h 24"/>
                  <a:gd name="T4" fmla="*/ 36 w 36"/>
                  <a:gd name="T5" fmla="*/ 0 h 24"/>
                </a:gdLst>
                <a:ahLst/>
                <a:cxnLst>
                  <a:cxn ang="0">
                    <a:pos x="T0" y="T1"/>
                  </a:cxn>
                  <a:cxn ang="0">
                    <a:pos x="T2" y="T3"/>
                  </a:cxn>
                  <a:cxn ang="0">
                    <a:pos x="T4" y="T5"/>
                  </a:cxn>
                </a:cxnLst>
                <a:rect l="0" t="0" r="r" b="b"/>
                <a:pathLst>
                  <a:path w="36" h="24">
                    <a:moveTo>
                      <a:pt x="36" y="0"/>
                    </a:moveTo>
                    <a:cubicBezTo>
                      <a:pt x="28" y="12"/>
                      <a:pt x="16" y="20"/>
                      <a:pt x="0" y="24"/>
                    </a:cubicBezTo>
                    <a:cubicBezTo>
                      <a:pt x="11" y="15"/>
                      <a:pt x="17"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Freeform 194"/>
              <p:cNvSpPr/>
              <p:nvPr/>
            </p:nvSpPr>
            <p:spPr bwMode="auto">
              <a:xfrm>
                <a:off x="8134350" y="2300288"/>
                <a:ext cx="26988" cy="26988"/>
              </a:xfrm>
              <a:custGeom>
                <a:avLst/>
                <a:gdLst>
                  <a:gd name="T0" fmla="*/ 0 w 28"/>
                  <a:gd name="T1" fmla="*/ 9 h 27"/>
                  <a:gd name="T2" fmla="*/ 28 w 28"/>
                  <a:gd name="T3" fmla="*/ 9 h 27"/>
                  <a:gd name="T4" fmla="*/ 0 w 28"/>
                  <a:gd name="T5" fmla="*/ 9 h 27"/>
                </a:gdLst>
                <a:ahLst/>
                <a:cxnLst>
                  <a:cxn ang="0">
                    <a:pos x="T0" y="T1"/>
                  </a:cxn>
                  <a:cxn ang="0">
                    <a:pos x="T2" y="T3"/>
                  </a:cxn>
                  <a:cxn ang="0">
                    <a:pos x="T4" y="T5"/>
                  </a:cxn>
                </a:cxnLst>
                <a:rect l="0" t="0" r="r" b="b"/>
                <a:pathLst>
                  <a:path w="28" h="27">
                    <a:moveTo>
                      <a:pt x="0" y="9"/>
                    </a:moveTo>
                    <a:cubicBezTo>
                      <a:pt x="1" y="2"/>
                      <a:pt x="27" y="2"/>
                      <a:pt x="28" y="9"/>
                    </a:cubicBezTo>
                    <a:cubicBezTo>
                      <a:pt x="28" y="27"/>
                      <a:pt x="16" y="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Freeform 195"/>
              <p:cNvSpPr/>
              <p:nvPr/>
            </p:nvSpPr>
            <p:spPr bwMode="auto">
              <a:xfrm>
                <a:off x="7262813" y="2349501"/>
                <a:ext cx="28575" cy="33338"/>
              </a:xfrm>
              <a:custGeom>
                <a:avLst/>
                <a:gdLst>
                  <a:gd name="T0" fmla="*/ 0 w 28"/>
                  <a:gd name="T1" fmla="*/ 12 h 33"/>
                  <a:gd name="T2" fmla="*/ 28 w 28"/>
                  <a:gd name="T3" fmla="*/ 24 h 33"/>
                  <a:gd name="T4" fmla="*/ 0 w 28"/>
                  <a:gd name="T5" fmla="*/ 12 h 33"/>
                </a:gdLst>
                <a:ahLst/>
                <a:cxnLst>
                  <a:cxn ang="0">
                    <a:pos x="T0" y="T1"/>
                  </a:cxn>
                  <a:cxn ang="0">
                    <a:pos x="T2" y="T3"/>
                  </a:cxn>
                  <a:cxn ang="0">
                    <a:pos x="T4" y="T5"/>
                  </a:cxn>
                </a:cxnLst>
                <a:rect l="0" t="0" r="r" b="b"/>
                <a:pathLst>
                  <a:path w="28" h="33">
                    <a:moveTo>
                      <a:pt x="0" y="12"/>
                    </a:moveTo>
                    <a:cubicBezTo>
                      <a:pt x="10" y="0"/>
                      <a:pt x="22" y="20"/>
                      <a:pt x="28" y="24"/>
                    </a:cubicBezTo>
                    <a:cubicBezTo>
                      <a:pt x="21" y="33"/>
                      <a:pt x="11" y="11"/>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196"/>
              <p:cNvSpPr/>
              <p:nvPr/>
            </p:nvSpPr>
            <p:spPr bwMode="auto">
              <a:xfrm>
                <a:off x="8001000" y="2373313"/>
                <a:ext cx="31750" cy="23813"/>
              </a:xfrm>
              <a:custGeom>
                <a:avLst/>
                <a:gdLst>
                  <a:gd name="T0" fmla="*/ 0 w 32"/>
                  <a:gd name="T1" fmla="*/ 0 h 24"/>
                  <a:gd name="T2" fmla="*/ 32 w 32"/>
                  <a:gd name="T3" fmla="*/ 8 h 24"/>
                  <a:gd name="T4" fmla="*/ 32 w 32"/>
                  <a:gd name="T5" fmla="*/ 24 h 24"/>
                  <a:gd name="T6" fmla="*/ 0 w 32"/>
                  <a:gd name="T7" fmla="*/ 0 h 24"/>
                </a:gdLst>
                <a:ahLst/>
                <a:cxnLst>
                  <a:cxn ang="0">
                    <a:pos x="T0" y="T1"/>
                  </a:cxn>
                  <a:cxn ang="0">
                    <a:pos x="T2" y="T3"/>
                  </a:cxn>
                  <a:cxn ang="0">
                    <a:pos x="T4" y="T5"/>
                  </a:cxn>
                  <a:cxn ang="0">
                    <a:pos x="T6" y="T7"/>
                  </a:cxn>
                </a:cxnLst>
                <a:rect l="0" t="0" r="r" b="b"/>
                <a:pathLst>
                  <a:path w="32" h="24">
                    <a:moveTo>
                      <a:pt x="0" y="0"/>
                    </a:moveTo>
                    <a:cubicBezTo>
                      <a:pt x="13" y="0"/>
                      <a:pt x="15" y="11"/>
                      <a:pt x="32" y="8"/>
                    </a:cubicBezTo>
                    <a:cubicBezTo>
                      <a:pt x="25" y="16"/>
                      <a:pt x="32" y="13"/>
                      <a:pt x="32" y="24"/>
                    </a:cubicBezTo>
                    <a:cubicBezTo>
                      <a:pt x="15" y="14"/>
                      <a:pt x="5" y="1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Freeform 197"/>
              <p:cNvSpPr/>
              <p:nvPr/>
            </p:nvSpPr>
            <p:spPr bwMode="auto">
              <a:xfrm>
                <a:off x="7929563" y="2403476"/>
                <a:ext cx="74613" cy="38100"/>
              </a:xfrm>
              <a:custGeom>
                <a:avLst/>
                <a:gdLst>
                  <a:gd name="T0" fmla="*/ 43 w 75"/>
                  <a:gd name="T1" fmla="*/ 23 h 39"/>
                  <a:gd name="T2" fmla="*/ 47 w 75"/>
                  <a:gd name="T3" fmla="*/ 11 h 39"/>
                  <a:gd name="T4" fmla="*/ 75 w 75"/>
                  <a:gd name="T5" fmla="*/ 15 h 39"/>
                  <a:gd name="T6" fmla="*/ 3 w 75"/>
                  <a:gd name="T7" fmla="*/ 39 h 39"/>
                  <a:gd name="T8" fmla="*/ 19 w 75"/>
                  <a:gd name="T9" fmla="*/ 19 h 39"/>
                  <a:gd name="T10" fmla="*/ 43 w 75"/>
                  <a:gd name="T11" fmla="*/ 23 h 39"/>
                </a:gdLst>
                <a:ahLst/>
                <a:cxnLst>
                  <a:cxn ang="0">
                    <a:pos x="T0" y="T1"/>
                  </a:cxn>
                  <a:cxn ang="0">
                    <a:pos x="T2" y="T3"/>
                  </a:cxn>
                  <a:cxn ang="0">
                    <a:pos x="T4" y="T5"/>
                  </a:cxn>
                  <a:cxn ang="0">
                    <a:pos x="T6" y="T7"/>
                  </a:cxn>
                  <a:cxn ang="0">
                    <a:pos x="T8" y="T9"/>
                  </a:cxn>
                  <a:cxn ang="0">
                    <a:pos x="T10" y="T11"/>
                  </a:cxn>
                </a:cxnLst>
                <a:rect l="0" t="0" r="r" b="b"/>
                <a:pathLst>
                  <a:path w="75" h="39">
                    <a:moveTo>
                      <a:pt x="43" y="23"/>
                    </a:moveTo>
                    <a:cubicBezTo>
                      <a:pt x="37" y="17"/>
                      <a:pt x="64" y="12"/>
                      <a:pt x="47" y="11"/>
                    </a:cubicBezTo>
                    <a:cubicBezTo>
                      <a:pt x="53" y="0"/>
                      <a:pt x="71" y="11"/>
                      <a:pt x="75" y="15"/>
                    </a:cubicBezTo>
                    <a:cubicBezTo>
                      <a:pt x="45" y="30"/>
                      <a:pt x="40" y="38"/>
                      <a:pt x="3" y="39"/>
                    </a:cubicBezTo>
                    <a:cubicBezTo>
                      <a:pt x="0" y="24"/>
                      <a:pt x="22" y="34"/>
                      <a:pt x="19" y="19"/>
                    </a:cubicBezTo>
                    <a:cubicBezTo>
                      <a:pt x="26" y="21"/>
                      <a:pt x="43" y="14"/>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Freeform 198"/>
              <p:cNvSpPr/>
              <p:nvPr/>
            </p:nvSpPr>
            <p:spPr bwMode="auto">
              <a:xfrm>
                <a:off x="7894638" y="2438401"/>
                <a:ext cx="33338" cy="17463"/>
              </a:xfrm>
              <a:custGeom>
                <a:avLst/>
                <a:gdLst>
                  <a:gd name="T0" fmla="*/ 33 w 33"/>
                  <a:gd name="T1" fmla="*/ 7 h 16"/>
                  <a:gd name="T2" fmla="*/ 1 w 33"/>
                  <a:gd name="T3" fmla="*/ 15 h 16"/>
                  <a:gd name="T4" fmla="*/ 33 w 33"/>
                  <a:gd name="T5" fmla="*/ 7 h 16"/>
                </a:gdLst>
                <a:ahLst/>
                <a:cxnLst>
                  <a:cxn ang="0">
                    <a:pos x="T0" y="T1"/>
                  </a:cxn>
                  <a:cxn ang="0">
                    <a:pos x="T2" y="T3"/>
                  </a:cxn>
                  <a:cxn ang="0">
                    <a:pos x="T4" y="T5"/>
                  </a:cxn>
                </a:cxnLst>
                <a:rect l="0" t="0" r="r" b="b"/>
                <a:pathLst>
                  <a:path w="33" h="16">
                    <a:moveTo>
                      <a:pt x="33" y="7"/>
                    </a:moveTo>
                    <a:cubicBezTo>
                      <a:pt x="29" y="16"/>
                      <a:pt x="15" y="15"/>
                      <a:pt x="1" y="15"/>
                    </a:cubicBezTo>
                    <a:cubicBezTo>
                      <a:pt x="0" y="0"/>
                      <a:pt x="25" y="0"/>
                      <a:pt x="3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Freeform 199"/>
              <p:cNvSpPr/>
              <p:nvPr/>
            </p:nvSpPr>
            <p:spPr bwMode="auto">
              <a:xfrm>
                <a:off x="7758113" y="2465388"/>
                <a:ext cx="33338" cy="17463"/>
              </a:xfrm>
              <a:custGeom>
                <a:avLst/>
                <a:gdLst>
                  <a:gd name="T0" fmla="*/ 33 w 33"/>
                  <a:gd name="T1" fmla="*/ 17 h 17"/>
                  <a:gd name="T2" fmla="*/ 1 w 33"/>
                  <a:gd name="T3" fmla="*/ 17 h 17"/>
                  <a:gd name="T4" fmla="*/ 33 w 33"/>
                  <a:gd name="T5" fmla="*/ 17 h 17"/>
                </a:gdLst>
                <a:ahLst/>
                <a:cxnLst>
                  <a:cxn ang="0">
                    <a:pos x="T0" y="T1"/>
                  </a:cxn>
                  <a:cxn ang="0">
                    <a:pos x="T2" y="T3"/>
                  </a:cxn>
                  <a:cxn ang="0">
                    <a:pos x="T4" y="T5"/>
                  </a:cxn>
                </a:cxnLst>
                <a:rect l="0" t="0" r="r" b="b"/>
                <a:pathLst>
                  <a:path w="33" h="17">
                    <a:moveTo>
                      <a:pt x="33" y="17"/>
                    </a:moveTo>
                    <a:cubicBezTo>
                      <a:pt x="22" y="17"/>
                      <a:pt x="12" y="17"/>
                      <a:pt x="1" y="17"/>
                    </a:cubicBezTo>
                    <a:cubicBezTo>
                      <a:pt x="0" y="0"/>
                      <a:pt x="32" y="3"/>
                      <a:pt x="3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Freeform 200"/>
              <p:cNvSpPr>
                <a:spLocks noEditPoints="1"/>
              </p:cNvSpPr>
              <p:nvPr/>
            </p:nvSpPr>
            <p:spPr bwMode="auto">
              <a:xfrm>
                <a:off x="6996113" y="1209676"/>
                <a:ext cx="1112838" cy="1319213"/>
              </a:xfrm>
              <a:custGeom>
                <a:avLst/>
                <a:gdLst>
                  <a:gd name="T0" fmla="*/ 8 w 1104"/>
                  <a:gd name="T1" fmla="*/ 492 h 1310"/>
                  <a:gd name="T2" fmla="*/ 72 w 1104"/>
                  <a:gd name="T3" fmla="*/ 416 h 1310"/>
                  <a:gd name="T4" fmla="*/ 68 w 1104"/>
                  <a:gd name="T5" fmla="*/ 332 h 1310"/>
                  <a:gd name="T6" fmla="*/ 92 w 1104"/>
                  <a:gd name="T7" fmla="*/ 244 h 1310"/>
                  <a:gd name="T8" fmla="*/ 124 w 1104"/>
                  <a:gd name="T9" fmla="*/ 188 h 1310"/>
                  <a:gd name="T10" fmla="*/ 192 w 1104"/>
                  <a:gd name="T11" fmla="*/ 136 h 1310"/>
                  <a:gd name="T12" fmla="*/ 248 w 1104"/>
                  <a:gd name="T13" fmla="*/ 88 h 1310"/>
                  <a:gd name="T14" fmla="*/ 340 w 1104"/>
                  <a:gd name="T15" fmla="*/ 0 h 1310"/>
                  <a:gd name="T16" fmla="*/ 224 w 1104"/>
                  <a:gd name="T17" fmla="*/ 160 h 1310"/>
                  <a:gd name="T18" fmla="*/ 152 w 1104"/>
                  <a:gd name="T19" fmla="*/ 180 h 1310"/>
                  <a:gd name="T20" fmla="*/ 180 w 1104"/>
                  <a:gd name="T21" fmla="*/ 256 h 1310"/>
                  <a:gd name="T22" fmla="*/ 120 w 1104"/>
                  <a:gd name="T23" fmla="*/ 280 h 1310"/>
                  <a:gd name="T24" fmla="*/ 80 w 1104"/>
                  <a:gd name="T25" fmla="*/ 388 h 1310"/>
                  <a:gd name="T26" fmla="*/ 76 w 1104"/>
                  <a:gd name="T27" fmla="*/ 428 h 1310"/>
                  <a:gd name="T28" fmla="*/ 120 w 1104"/>
                  <a:gd name="T29" fmla="*/ 504 h 1310"/>
                  <a:gd name="T30" fmla="*/ 32 w 1104"/>
                  <a:gd name="T31" fmla="*/ 560 h 1310"/>
                  <a:gd name="T32" fmla="*/ 76 w 1104"/>
                  <a:gd name="T33" fmla="*/ 576 h 1310"/>
                  <a:gd name="T34" fmla="*/ 72 w 1104"/>
                  <a:gd name="T35" fmla="*/ 636 h 1310"/>
                  <a:gd name="T36" fmla="*/ 80 w 1104"/>
                  <a:gd name="T37" fmla="*/ 728 h 1310"/>
                  <a:gd name="T38" fmla="*/ 92 w 1104"/>
                  <a:gd name="T39" fmla="*/ 796 h 1310"/>
                  <a:gd name="T40" fmla="*/ 152 w 1104"/>
                  <a:gd name="T41" fmla="*/ 908 h 1310"/>
                  <a:gd name="T42" fmla="*/ 180 w 1104"/>
                  <a:gd name="T43" fmla="*/ 920 h 1310"/>
                  <a:gd name="T44" fmla="*/ 132 w 1104"/>
                  <a:gd name="T45" fmla="*/ 848 h 1310"/>
                  <a:gd name="T46" fmla="*/ 172 w 1104"/>
                  <a:gd name="T47" fmla="*/ 832 h 1310"/>
                  <a:gd name="T48" fmla="*/ 192 w 1104"/>
                  <a:gd name="T49" fmla="*/ 896 h 1310"/>
                  <a:gd name="T50" fmla="*/ 212 w 1104"/>
                  <a:gd name="T51" fmla="*/ 996 h 1310"/>
                  <a:gd name="T52" fmla="*/ 260 w 1104"/>
                  <a:gd name="T53" fmla="*/ 1048 h 1310"/>
                  <a:gd name="T54" fmla="*/ 292 w 1104"/>
                  <a:gd name="T55" fmla="*/ 1040 h 1310"/>
                  <a:gd name="T56" fmla="*/ 272 w 1104"/>
                  <a:gd name="T57" fmla="*/ 988 h 1310"/>
                  <a:gd name="T58" fmla="*/ 360 w 1104"/>
                  <a:gd name="T59" fmla="*/ 1096 h 1310"/>
                  <a:gd name="T60" fmla="*/ 512 w 1104"/>
                  <a:gd name="T61" fmla="*/ 1152 h 1310"/>
                  <a:gd name="T62" fmla="*/ 632 w 1104"/>
                  <a:gd name="T63" fmla="*/ 1192 h 1310"/>
                  <a:gd name="T64" fmla="*/ 828 w 1104"/>
                  <a:gd name="T65" fmla="*/ 1212 h 1310"/>
                  <a:gd name="T66" fmla="*/ 1020 w 1104"/>
                  <a:gd name="T67" fmla="*/ 1184 h 1310"/>
                  <a:gd name="T68" fmla="*/ 768 w 1104"/>
                  <a:gd name="T69" fmla="*/ 1276 h 1310"/>
                  <a:gd name="T70" fmla="*/ 592 w 1104"/>
                  <a:gd name="T71" fmla="*/ 1296 h 1310"/>
                  <a:gd name="T72" fmla="*/ 552 w 1104"/>
                  <a:gd name="T73" fmla="*/ 1276 h 1310"/>
                  <a:gd name="T74" fmla="*/ 448 w 1104"/>
                  <a:gd name="T75" fmla="*/ 1248 h 1310"/>
                  <a:gd name="T76" fmla="*/ 248 w 1104"/>
                  <a:gd name="T77" fmla="*/ 1120 h 1310"/>
                  <a:gd name="T78" fmla="*/ 184 w 1104"/>
                  <a:gd name="T79" fmla="*/ 1080 h 1310"/>
                  <a:gd name="T80" fmla="*/ 144 w 1104"/>
                  <a:gd name="T81" fmla="*/ 1000 h 1310"/>
                  <a:gd name="T82" fmla="*/ 92 w 1104"/>
                  <a:gd name="T83" fmla="*/ 920 h 1310"/>
                  <a:gd name="T84" fmla="*/ 44 w 1104"/>
                  <a:gd name="T85" fmla="*/ 724 h 1310"/>
                  <a:gd name="T86" fmla="*/ 32 w 1104"/>
                  <a:gd name="T87" fmla="*/ 616 h 1310"/>
                  <a:gd name="T88" fmla="*/ 76 w 1104"/>
                  <a:gd name="T89" fmla="*/ 468 h 1310"/>
                  <a:gd name="T90" fmla="*/ 96 w 1104"/>
                  <a:gd name="T91" fmla="*/ 508 h 1310"/>
                  <a:gd name="T92" fmla="*/ 64 w 1104"/>
                  <a:gd name="T93" fmla="*/ 640 h 1310"/>
                  <a:gd name="T94" fmla="*/ 56 w 1104"/>
                  <a:gd name="T95" fmla="*/ 704 h 1310"/>
                  <a:gd name="T96" fmla="*/ 80 w 1104"/>
                  <a:gd name="T97" fmla="*/ 776 h 1310"/>
                  <a:gd name="T98" fmla="*/ 92 w 1104"/>
                  <a:gd name="T99" fmla="*/ 824 h 1310"/>
                  <a:gd name="T100" fmla="*/ 176 w 1104"/>
                  <a:gd name="T101" fmla="*/ 992 h 1310"/>
                  <a:gd name="T102" fmla="*/ 368 w 1104"/>
                  <a:gd name="T103" fmla="*/ 1132 h 1310"/>
                  <a:gd name="T104" fmla="*/ 264 w 1104"/>
                  <a:gd name="T105" fmla="*/ 1144 h 1310"/>
                  <a:gd name="T106" fmla="*/ 624 w 1104"/>
                  <a:gd name="T107" fmla="*/ 1208 h 1310"/>
                  <a:gd name="T108" fmla="*/ 488 w 1104"/>
                  <a:gd name="T109" fmla="*/ 1172 h 1310"/>
                  <a:gd name="T110" fmla="*/ 512 w 1104"/>
                  <a:gd name="T111" fmla="*/ 1180 h 1310"/>
                  <a:gd name="T112" fmla="*/ 972 w 1104"/>
                  <a:gd name="T113" fmla="*/ 1196 h 1310"/>
                  <a:gd name="T114" fmla="*/ 892 w 1104"/>
                  <a:gd name="T115" fmla="*/ 1236 h 1310"/>
                  <a:gd name="T116" fmla="*/ 756 w 1104"/>
                  <a:gd name="T117" fmla="*/ 1264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4" h="1310">
                    <a:moveTo>
                      <a:pt x="0" y="588"/>
                    </a:moveTo>
                    <a:cubicBezTo>
                      <a:pt x="3" y="588"/>
                      <a:pt x="5" y="588"/>
                      <a:pt x="8" y="588"/>
                    </a:cubicBezTo>
                    <a:cubicBezTo>
                      <a:pt x="17" y="582"/>
                      <a:pt x="20" y="555"/>
                      <a:pt x="4" y="548"/>
                    </a:cubicBezTo>
                    <a:cubicBezTo>
                      <a:pt x="10" y="539"/>
                      <a:pt x="25" y="540"/>
                      <a:pt x="28" y="528"/>
                    </a:cubicBezTo>
                    <a:cubicBezTo>
                      <a:pt x="2" y="521"/>
                      <a:pt x="28" y="505"/>
                      <a:pt x="8" y="492"/>
                    </a:cubicBezTo>
                    <a:cubicBezTo>
                      <a:pt x="18" y="494"/>
                      <a:pt x="22" y="497"/>
                      <a:pt x="28" y="488"/>
                    </a:cubicBezTo>
                    <a:cubicBezTo>
                      <a:pt x="18" y="488"/>
                      <a:pt x="22" y="473"/>
                      <a:pt x="16" y="468"/>
                    </a:cubicBezTo>
                    <a:cubicBezTo>
                      <a:pt x="39" y="462"/>
                      <a:pt x="11" y="449"/>
                      <a:pt x="28" y="432"/>
                    </a:cubicBezTo>
                    <a:cubicBezTo>
                      <a:pt x="43" y="433"/>
                      <a:pt x="64" y="428"/>
                      <a:pt x="68" y="440"/>
                    </a:cubicBezTo>
                    <a:cubicBezTo>
                      <a:pt x="65" y="428"/>
                      <a:pt x="72" y="425"/>
                      <a:pt x="72" y="416"/>
                    </a:cubicBezTo>
                    <a:cubicBezTo>
                      <a:pt x="61" y="415"/>
                      <a:pt x="64" y="430"/>
                      <a:pt x="48" y="424"/>
                    </a:cubicBezTo>
                    <a:cubicBezTo>
                      <a:pt x="32" y="412"/>
                      <a:pt x="30" y="389"/>
                      <a:pt x="40" y="368"/>
                    </a:cubicBezTo>
                    <a:cubicBezTo>
                      <a:pt x="46" y="369"/>
                      <a:pt x="57" y="385"/>
                      <a:pt x="60" y="376"/>
                    </a:cubicBezTo>
                    <a:cubicBezTo>
                      <a:pt x="44" y="375"/>
                      <a:pt x="59" y="342"/>
                      <a:pt x="44" y="340"/>
                    </a:cubicBezTo>
                    <a:cubicBezTo>
                      <a:pt x="52" y="338"/>
                      <a:pt x="55" y="330"/>
                      <a:pt x="68" y="332"/>
                    </a:cubicBezTo>
                    <a:cubicBezTo>
                      <a:pt x="66" y="313"/>
                      <a:pt x="69" y="312"/>
                      <a:pt x="60" y="304"/>
                    </a:cubicBezTo>
                    <a:cubicBezTo>
                      <a:pt x="75" y="298"/>
                      <a:pt x="87" y="301"/>
                      <a:pt x="72" y="280"/>
                    </a:cubicBezTo>
                    <a:cubicBezTo>
                      <a:pt x="84" y="277"/>
                      <a:pt x="84" y="287"/>
                      <a:pt x="96" y="284"/>
                    </a:cubicBezTo>
                    <a:cubicBezTo>
                      <a:pt x="85" y="266"/>
                      <a:pt x="113" y="274"/>
                      <a:pt x="108" y="252"/>
                    </a:cubicBezTo>
                    <a:cubicBezTo>
                      <a:pt x="97" y="248"/>
                      <a:pt x="98" y="246"/>
                      <a:pt x="92" y="244"/>
                    </a:cubicBezTo>
                    <a:cubicBezTo>
                      <a:pt x="101" y="230"/>
                      <a:pt x="101" y="222"/>
                      <a:pt x="124" y="228"/>
                    </a:cubicBezTo>
                    <a:cubicBezTo>
                      <a:pt x="119" y="215"/>
                      <a:pt x="130" y="218"/>
                      <a:pt x="132" y="212"/>
                    </a:cubicBezTo>
                    <a:cubicBezTo>
                      <a:pt x="125" y="211"/>
                      <a:pt x="119" y="209"/>
                      <a:pt x="116" y="204"/>
                    </a:cubicBezTo>
                    <a:cubicBezTo>
                      <a:pt x="128" y="196"/>
                      <a:pt x="137" y="209"/>
                      <a:pt x="148" y="200"/>
                    </a:cubicBezTo>
                    <a:cubicBezTo>
                      <a:pt x="148" y="184"/>
                      <a:pt x="127" y="212"/>
                      <a:pt x="124" y="188"/>
                    </a:cubicBezTo>
                    <a:cubicBezTo>
                      <a:pt x="136" y="174"/>
                      <a:pt x="142" y="184"/>
                      <a:pt x="144" y="168"/>
                    </a:cubicBezTo>
                    <a:cubicBezTo>
                      <a:pt x="154" y="176"/>
                      <a:pt x="169" y="157"/>
                      <a:pt x="184" y="168"/>
                    </a:cubicBezTo>
                    <a:cubicBezTo>
                      <a:pt x="184" y="161"/>
                      <a:pt x="184" y="155"/>
                      <a:pt x="184" y="148"/>
                    </a:cubicBezTo>
                    <a:cubicBezTo>
                      <a:pt x="190" y="154"/>
                      <a:pt x="200" y="151"/>
                      <a:pt x="204" y="144"/>
                    </a:cubicBezTo>
                    <a:cubicBezTo>
                      <a:pt x="197" y="144"/>
                      <a:pt x="194" y="141"/>
                      <a:pt x="192" y="136"/>
                    </a:cubicBezTo>
                    <a:cubicBezTo>
                      <a:pt x="198" y="133"/>
                      <a:pt x="217" y="125"/>
                      <a:pt x="208" y="120"/>
                    </a:cubicBezTo>
                    <a:cubicBezTo>
                      <a:pt x="204" y="131"/>
                      <a:pt x="192" y="118"/>
                      <a:pt x="196" y="108"/>
                    </a:cubicBezTo>
                    <a:cubicBezTo>
                      <a:pt x="225" y="95"/>
                      <a:pt x="247" y="113"/>
                      <a:pt x="244" y="124"/>
                    </a:cubicBezTo>
                    <a:cubicBezTo>
                      <a:pt x="263" y="122"/>
                      <a:pt x="263" y="100"/>
                      <a:pt x="276" y="92"/>
                    </a:cubicBezTo>
                    <a:cubicBezTo>
                      <a:pt x="266" y="85"/>
                      <a:pt x="258" y="104"/>
                      <a:pt x="248" y="88"/>
                    </a:cubicBezTo>
                    <a:cubicBezTo>
                      <a:pt x="241" y="96"/>
                      <a:pt x="248" y="93"/>
                      <a:pt x="248" y="104"/>
                    </a:cubicBezTo>
                    <a:cubicBezTo>
                      <a:pt x="241" y="94"/>
                      <a:pt x="226" y="93"/>
                      <a:pt x="220" y="92"/>
                    </a:cubicBezTo>
                    <a:cubicBezTo>
                      <a:pt x="228" y="73"/>
                      <a:pt x="253" y="72"/>
                      <a:pt x="276" y="68"/>
                    </a:cubicBezTo>
                    <a:cubicBezTo>
                      <a:pt x="282" y="54"/>
                      <a:pt x="262" y="66"/>
                      <a:pt x="264" y="56"/>
                    </a:cubicBezTo>
                    <a:cubicBezTo>
                      <a:pt x="288" y="36"/>
                      <a:pt x="320" y="24"/>
                      <a:pt x="340" y="0"/>
                    </a:cubicBezTo>
                    <a:cubicBezTo>
                      <a:pt x="326" y="14"/>
                      <a:pt x="359" y="5"/>
                      <a:pt x="356" y="20"/>
                    </a:cubicBezTo>
                    <a:cubicBezTo>
                      <a:pt x="328" y="38"/>
                      <a:pt x="305" y="62"/>
                      <a:pt x="276" y="80"/>
                    </a:cubicBezTo>
                    <a:cubicBezTo>
                      <a:pt x="273" y="94"/>
                      <a:pt x="292" y="85"/>
                      <a:pt x="288" y="100"/>
                    </a:cubicBezTo>
                    <a:cubicBezTo>
                      <a:pt x="267" y="116"/>
                      <a:pt x="247" y="134"/>
                      <a:pt x="224" y="148"/>
                    </a:cubicBezTo>
                    <a:cubicBezTo>
                      <a:pt x="238" y="144"/>
                      <a:pt x="231" y="161"/>
                      <a:pt x="224" y="160"/>
                    </a:cubicBezTo>
                    <a:cubicBezTo>
                      <a:pt x="211" y="154"/>
                      <a:pt x="235" y="135"/>
                      <a:pt x="216" y="136"/>
                    </a:cubicBezTo>
                    <a:cubicBezTo>
                      <a:pt x="218" y="155"/>
                      <a:pt x="189" y="162"/>
                      <a:pt x="200" y="176"/>
                    </a:cubicBezTo>
                    <a:cubicBezTo>
                      <a:pt x="194" y="166"/>
                      <a:pt x="214" y="164"/>
                      <a:pt x="212" y="172"/>
                    </a:cubicBezTo>
                    <a:cubicBezTo>
                      <a:pt x="213" y="182"/>
                      <a:pt x="206" y="185"/>
                      <a:pt x="200" y="188"/>
                    </a:cubicBezTo>
                    <a:cubicBezTo>
                      <a:pt x="191" y="178"/>
                      <a:pt x="166" y="167"/>
                      <a:pt x="152" y="180"/>
                    </a:cubicBezTo>
                    <a:cubicBezTo>
                      <a:pt x="168" y="174"/>
                      <a:pt x="188" y="186"/>
                      <a:pt x="192" y="204"/>
                    </a:cubicBezTo>
                    <a:cubicBezTo>
                      <a:pt x="180" y="206"/>
                      <a:pt x="172" y="193"/>
                      <a:pt x="168" y="208"/>
                    </a:cubicBezTo>
                    <a:cubicBezTo>
                      <a:pt x="174" y="208"/>
                      <a:pt x="182" y="207"/>
                      <a:pt x="180" y="216"/>
                    </a:cubicBezTo>
                    <a:cubicBezTo>
                      <a:pt x="176" y="237"/>
                      <a:pt x="164" y="236"/>
                      <a:pt x="148" y="228"/>
                    </a:cubicBezTo>
                    <a:cubicBezTo>
                      <a:pt x="147" y="249"/>
                      <a:pt x="177" y="239"/>
                      <a:pt x="180" y="256"/>
                    </a:cubicBezTo>
                    <a:cubicBezTo>
                      <a:pt x="164" y="245"/>
                      <a:pt x="194" y="275"/>
                      <a:pt x="160" y="268"/>
                    </a:cubicBezTo>
                    <a:cubicBezTo>
                      <a:pt x="170" y="261"/>
                      <a:pt x="163" y="261"/>
                      <a:pt x="168" y="252"/>
                    </a:cubicBezTo>
                    <a:cubicBezTo>
                      <a:pt x="153" y="255"/>
                      <a:pt x="147" y="268"/>
                      <a:pt x="140" y="280"/>
                    </a:cubicBezTo>
                    <a:cubicBezTo>
                      <a:pt x="141" y="289"/>
                      <a:pt x="158" y="284"/>
                      <a:pt x="156" y="296"/>
                    </a:cubicBezTo>
                    <a:cubicBezTo>
                      <a:pt x="142" y="286"/>
                      <a:pt x="129" y="297"/>
                      <a:pt x="120" y="280"/>
                    </a:cubicBezTo>
                    <a:cubicBezTo>
                      <a:pt x="107" y="293"/>
                      <a:pt x="135" y="288"/>
                      <a:pt x="132" y="304"/>
                    </a:cubicBezTo>
                    <a:cubicBezTo>
                      <a:pt x="116" y="332"/>
                      <a:pt x="109" y="343"/>
                      <a:pt x="108" y="376"/>
                    </a:cubicBezTo>
                    <a:cubicBezTo>
                      <a:pt x="110" y="362"/>
                      <a:pt x="85" y="379"/>
                      <a:pt x="76" y="368"/>
                    </a:cubicBezTo>
                    <a:cubicBezTo>
                      <a:pt x="77" y="376"/>
                      <a:pt x="71" y="377"/>
                      <a:pt x="72" y="384"/>
                    </a:cubicBezTo>
                    <a:cubicBezTo>
                      <a:pt x="75" y="385"/>
                      <a:pt x="80" y="384"/>
                      <a:pt x="80" y="388"/>
                    </a:cubicBezTo>
                    <a:cubicBezTo>
                      <a:pt x="93" y="388"/>
                      <a:pt x="80" y="375"/>
                      <a:pt x="100" y="376"/>
                    </a:cubicBezTo>
                    <a:cubicBezTo>
                      <a:pt x="99" y="391"/>
                      <a:pt x="123" y="380"/>
                      <a:pt x="116" y="400"/>
                    </a:cubicBezTo>
                    <a:cubicBezTo>
                      <a:pt x="108" y="400"/>
                      <a:pt x="111" y="389"/>
                      <a:pt x="100" y="392"/>
                    </a:cubicBezTo>
                    <a:cubicBezTo>
                      <a:pt x="93" y="399"/>
                      <a:pt x="102" y="404"/>
                      <a:pt x="104" y="412"/>
                    </a:cubicBezTo>
                    <a:cubicBezTo>
                      <a:pt x="94" y="417"/>
                      <a:pt x="85" y="422"/>
                      <a:pt x="76" y="428"/>
                    </a:cubicBezTo>
                    <a:cubicBezTo>
                      <a:pt x="95" y="424"/>
                      <a:pt x="85" y="440"/>
                      <a:pt x="84" y="448"/>
                    </a:cubicBezTo>
                    <a:cubicBezTo>
                      <a:pt x="89" y="458"/>
                      <a:pt x="99" y="444"/>
                      <a:pt x="100" y="452"/>
                    </a:cubicBezTo>
                    <a:cubicBezTo>
                      <a:pt x="97" y="465"/>
                      <a:pt x="97" y="460"/>
                      <a:pt x="104" y="468"/>
                    </a:cubicBezTo>
                    <a:cubicBezTo>
                      <a:pt x="85" y="474"/>
                      <a:pt x="97" y="486"/>
                      <a:pt x="92" y="504"/>
                    </a:cubicBezTo>
                    <a:cubicBezTo>
                      <a:pt x="105" y="503"/>
                      <a:pt x="112" y="490"/>
                      <a:pt x="120" y="504"/>
                    </a:cubicBezTo>
                    <a:cubicBezTo>
                      <a:pt x="115" y="504"/>
                      <a:pt x="111" y="505"/>
                      <a:pt x="112" y="512"/>
                    </a:cubicBezTo>
                    <a:cubicBezTo>
                      <a:pt x="137" y="508"/>
                      <a:pt x="106" y="524"/>
                      <a:pt x="128" y="528"/>
                    </a:cubicBezTo>
                    <a:cubicBezTo>
                      <a:pt x="119" y="536"/>
                      <a:pt x="109" y="546"/>
                      <a:pt x="108" y="552"/>
                    </a:cubicBezTo>
                    <a:cubicBezTo>
                      <a:pt x="101" y="551"/>
                      <a:pt x="106" y="538"/>
                      <a:pt x="100" y="536"/>
                    </a:cubicBezTo>
                    <a:cubicBezTo>
                      <a:pt x="78" y="553"/>
                      <a:pt x="40" y="535"/>
                      <a:pt x="32" y="560"/>
                    </a:cubicBezTo>
                    <a:cubicBezTo>
                      <a:pt x="55" y="561"/>
                      <a:pt x="36" y="584"/>
                      <a:pt x="36" y="596"/>
                    </a:cubicBezTo>
                    <a:cubicBezTo>
                      <a:pt x="43" y="603"/>
                      <a:pt x="52" y="590"/>
                      <a:pt x="52" y="608"/>
                    </a:cubicBezTo>
                    <a:cubicBezTo>
                      <a:pt x="46" y="609"/>
                      <a:pt x="37" y="607"/>
                      <a:pt x="36" y="612"/>
                    </a:cubicBezTo>
                    <a:cubicBezTo>
                      <a:pt x="44" y="620"/>
                      <a:pt x="43" y="610"/>
                      <a:pt x="56" y="612"/>
                    </a:cubicBezTo>
                    <a:cubicBezTo>
                      <a:pt x="54" y="591"/>
                      <a:pt x="62" y="581"/>
                      <a:pt x="76" y="576"/>
                    </a:cubicBezTo>
                    <a:cubicBezTo>
                      <a:pt x="61" y="592"/>
                      <a:pt x="92" y="583"/>
                      <a:pt x="88" y="600"/>
                    </a:cubicBezTo>
                    <a:cubicBezTo>
                      <a:pt x="77" y="605"/>
                      <a:pt x="78" y="581"/>
                      <a:pt x="76" y="600"/>
                    </a:cubicBezTo>
                    <a:cubicBezTo>
                      <a:pt x="63" y="613"/>
                      <a:pt x="86" y="603"/>
                      <a:pt x="88" y="612"/>
                    </a:cubicBezTo>
                    <a:cubicBezTo>
                      <a:pt x="65" y="610"/>
                      <a:pt x="83" y="624"/>
                      <a:pt x="84" y="632"/>
                    </a:cubicBezTo>
                    <a:cubicBezTo>
                      <a:pt x="79" y="633"/>
                      <a:pt x="73" y="631"/>
                      <a:pt x="72" y="636"/>
                    </a:cubicBezTo>
                    <a:cubicBezTo>
                      <a:pt x="83" y="650"/>
                      <a:pt x="89" y="696"/>
                      <a:pt x="80" y="712"/>
                    </a:cubicBezTo>
                    <a:cubicBezTo>
                      <a:pt x="94" y="707"/>
                      <a:pt x="101" y="728"/>
                      <a:pt x="92" y="732"/>
                    </a:cubicBezTo>
                    <a:cubicBezTo>
                      <a:pt x="85" y="717"/>
                      <a:pt x="68" y="724"/>
                      <a:pt x="48" y="708"/>
                    </a:cubicBezTo>
                    <a:cubicBezTo>
                      <a:pt x="44" y="719"/>
                      <a:pt x="51" y="731"/>
                      <a:pt x="60" y="740"/>
                    </a:cubicBezTo>
                    <a:cubicBezTo>
                      <a:pt x="56" y="726"/>
                      <a:pt x="77" y="736"/>
                      <a:pt x="80" y="728"/>
                    </a:cubicBezTo>
                    <a:cubicBezTo>
                      <a:pt x="87" y="753"/>
                      <a:pt x="122" y="730"/>
                      <a:pt x="136" y="744"/>
                    </a:cubicBezTo>
                    <a:cubicBezTo>
                      <a:pt x="116" y="751"/>
                      <a:pt x="113" y="750"/>
                      <a:pt x="104" y="764"/>
                    </a:cubicBezTo>
                    <a:cubicBezTo>
                      <a:pt x="96" y="765"/>
                      <a:pt x="114" y="742"/>
                      <a:pt x="92" y="748"/>
                    </a:cubicBezTo>
                    <a:cubicBezTo>
                      <a:pt x="74" y="760"/>
                      <a:pt x="104" y="774"/>
                      <a:pt x="84" y="784"/>
                    </a:cubicBezTo>
                    <a:cubicBezTo>
                      <a:pt x="90" y="788"/>
                      <a:pt x="100" y="788"/>
                      <a:pt x="92" y="796"/>
                    </a:cubicBezTo>
                    <a:cubicBezTo>
                      <a:pt x="104" y="799"/>
                      <a:pt x="107" y="792"/>
                      <a:pt x="116" y="792"/>
                    </a:cubicBezTo>
                    <a:cubicBezTo>
                      <a:pt x="113" y="803"/>
                      <a:pt x="122" y="802"/>
                      <a:pt x="120" y="812"/>
                    </a:cubicBezTo>
                    <a:cubicBezTo>
                      <a:pt x="115" y="807"/>
                      <a:pt x="100" y="806"/>
                      <a:pt x="100" y="816"/>
                    </a:cubicBezTo>
                    <a:cubicBezTo>
                      <a:pt x="121" y="828"/>
                      <a:pt x="111" y="855"/>
                      <a:pt x="144" y="860"/>
                    </a:cubicBezTo>
                    <a:cubicBezTo>
                      <a:pt x="125" y="862"/>
                      <a:pt x="132" y="908"/>
                      <a:pt x="152" y="908"/>
                    </a:cubicBezTo>
                    <a:cubicBezTo>
                      <a:pt x="152" y="898"/>
                      <a:pt x="153" y="887"/>
                      <a:pt x="164" y="888"/>
                    </a:cubicBezTo>
                    <a:cubicBezTo>
                      <a:pt x="159" y="901"/>
                      <a:pt x="170" y="898"/>
                      <a:pt x="172" y="904"/>
                    </a:cubicBezTo>
                    <a:cubicBezTo>
                      <a:pt x="167" y="910"/>
                      <a:pt x="155" y="909"/>
                      <a:pt x="156" y="920"/>
                    </a:cubicBezTo>
                    <a:cubicBezTo>
                      <a:pt x="162" y="926"/>
                      <a:pt x="163" y="937"/>
                      <a:pt x="172" y="940"/>
                    </a:cubicBezTo>
                    <a:cubicBezTo>
                      <a:pt x="184" y="934"/>
                      <a:pt x="161" y="919"/>
                      <a:pt x="180" y="920"/>
                    </a:cubicBezTo>
                    <a:cubicBezTo>
                      <a:pt x="185" y="926"/>
                      <a:pt x="188" y="944"/>
                      <a:pt x="200" y="932"/>
                    </a:cubicBezTo>
                    <a:cubicBezTo>
                      <a:pt x="187" y="918"/>
                      <a:pt x="181" y="892"/>
                      <a:pt x="164" y="876"/>
                    </a:cubicBezTo>
                    <a:cubicBezTo>
                      <a:pt x="169" y="872"/>
                      <a:pt x="179" y="872"/>
                      <a:pt x="180" y="864"/>
                    </a:cubicBezTo>
                    <a:cubicBezTo>
                      <a:pt x="164" y="863"/>
                      <a:pt x="149" y="860"/>
                      <a:pt x="148" y="844"/>
                    </a:cubicBezTo>
                    <a:cubicBezTo>
                      <a:pt x="138" y="839"/>
                      <a:pt x="138" y="863"/>
                      <a:pt x="132" y="848"/>
                    </a:cubicBezTo>
                    <a:cubicBezTo>
                      <a:pt x="119" y="834"/>
                      <a:pt x="147" y="840"/>
                      <a:pt x="148" y="828"/>
                    </a:cubicBezTo>
                    <a:cubicBezTo>
                      <a:pt x="130" y="826"/>
                      <a:pt x="154" y="807"/>
                      <a:pt x="156" y="800"/>
                    </a:cubicBezTo>
                    <a:cubicBezTo>
                      <a:pt x="160" y="807"/>
                      <a:pt x="167" y="810"/>
                      <a:pt x="164" y="824"/>
                    </a:cubicBezTo>
                    <a:cubicBezTo>
                      <a:pt x="158" y="824"/>
                      <a:pt x="150" y="823"/>
                      <a:pt x="152" y="832"/>
                    </a:cubicBezTo>
                    <a:cubicBezTo>
                      <a:pt x="159" y="834"/>
                      <a:pt x="169" y="820"/>
                      <a:pt x="172" y="832"/>
                    </a:cubicBezTo>
                    <a:cubicBezTo>
                      <a:pt x="172" y="836"/>
                      <a:pt x="155" y="840"/>
                      <a:pt x="168" y="844"/>
                    </a:cubicBezTo>
                    <a:cubicBezTo>
                      <a:pt x="190" y="840"/>
                      <a:pt x="181" y="873"/>
                      <a:pt x="180" y="888"/>
                    </a:cubicBezTo>
                    <a:cubicBezTo>
                      <a:pt x="190" y="890"/>
                      <a:pt x="189" y="881"/>
                      <a:pt x="200" y="884"/>
                    </a:cubicBezTo>
                    <a:cubicBezTo>
                      <a:pt x="196" y="894"/>
                      <a:pt x="217" y="898"/>
                      <a:pt x="204" y="904"/>
                    </a:cubicBezTo>
                    <a:cubicBezTo>
                      <a:pt x="196" y="902"/>
                      <a:pt x="211" y="893"/>
                      <a:pt x="192" y="896"/>
                    </a:cubicBezTo>
                    <a:cubicBezTo>
                      <a:pt x="229" y="923"/>
                      <a:pt x="251" y="947"/>
                      <a:pt x="240" y="980"/>
                    </a:cubicBezTo>
                    <a:cubicBezTo>
                      <a:pt x="234" y="978"/>
                      <a:pt x="230" y="974"/>
                      <a:pt x="224" y="972"/>
                    </a:cubicBezTo>
                    <a:cubicBezTo>
                      <a:pt x="222" y="979"/>
                      <a:pt x="230" y="982"/>
                      <a:pt x="224" y="984"/>
                    </a:cubicBezTo>
                    <a:cubicBezTo>
                      <a:pt x="211" y="982"/>
                      <a:pt x="204" y="946"/>
                      <a:pt x="192" y="968"/>
                    </a:cubicBezTo>
                    <a:cubicBezTo>
                      <a:pt x="219" y="971"/>
                      <a:pt x="210" y="982"/>
                      <a:pt x="212" y="996"/>
                    </a:cubicBezTo>
                    <a:cubicBezTo>
                      <a:pt x="236" y="1005"/>
                      <a:pt x="240" y="984"/>
                      <a:pt x="256" y="992"/>
                    </a:cubicBezTo>
                    <a:cubicBezTo>
                      <a:pt x="244" y="996"/>
                      <a:pt x="241" y="1009"/>
                      <a:pt x="232" y="1016"/>
                    </a:cubicBezTo>
                    <a:cubicBezTo>
                      <a:pt x="247" y="1012"/>
                      <a:pt x="235" y="1034"/>
                      <a:pt x="248" y="1032"/>
                    </a:cubicBezTo>
                    <a:cubicBezTo>
                      <a:pt x="244" y="1019"/>
                      <a:pt x="245" y="1021"/>
                      <a:pt x="256" y="1016"/>
                    </a:cubicBezTo>
                    <a:cubicBezTo>
                      <a:pt x="261" y="1029"/>
                      <a:pt x="254" y="1034"/>
                      <a:pt x="260" y="1048"/>
                    </a:cubicBezTo>
                    <a:cubicBezTo>
                      <a:pt x="290" y="1040"/>
                      <a:pt x="299" y="1080"/>
                      <a:pt x="304" y="1084"/>
                    </a:cubicBezTo>
                    <a:cubicBezTo>
                      <a:pt x="323" y="1099"/>
                      <a:pt x="349" y="1098"/>
                      <a:pt x="364" y="1124"/>
                    </a:cubicBezTo>
                    <a:cubicBezTo>
                      <a:pt x="343" y="1096"/>
                      <a:pt x="325" y="1071"/>
                      <a:pt x="300" y="1064"/>
                    </a:cubicBezTo>
                    <a:cubicBezTo>
                      <a:pt x="310" y="1062"/>
                      <a:pt x="315" y="1034"/>
                      <a:pt x="304" y="1044"/>
                    </a:cubicBezTo>
                    <a:cubicBezTo>
                      <a:pt x="314" y="1052"/>
                      <a:pt x="291" y="1047"/>
                      <a:pt x="292" y="1040"/>
                    </a:cubicBezTo>
                    <a:cubicBezTo>
                      <a:pt x="288" y="1047"/>
                      <a:pt x="304" y="1053"/>
                      <a:pt x="292" y="1056"/>
                    </a:cubicBezTo>
                    <a:cubicBezTo>
                      <a:pt x="284" y="1037"/>
                      <a:pt x="258" y="1040"/>
                      <a:pt x="264" y="1020"/>
                    </a:cubicBezTo>
                    <a:cubicBezTo>
                      <a:pt x="270" y="1018"/>
                      <a:pt x="274" y="1036"/>
                      <a:pt x="276" y="1024"/>
                    </a:cubicBezTo>
                    <a:cubicBezTo>
                      <a:pt x="271" y="1015"/>
                      <a:pt x="254" y="1016"/>
                      <a:pt x="256" y="1000"/>
                    </a:cubicBezTo>
                    <a:cubicBezTo>
                      <a:pt x="259" y="994"/>
                      <a:pt x="262" y="987"/>
                      <a:pt x="272" y="988"/>
                    </a:cubicBezTo>
                    <a:cubicBezTo>
                      <a:pt x="274" y="1011"/>
                      <a:pt x="320" y="1044"/>
                      <a:pt x="320" y="1020"/>
                    </a:cubicBezTo>
                    <a:cubicBezTo>
                      <a:pt x="324" y="1025"/>
                      <a:pt x="327" y="1032"/>
                      <a:pt x="332" y="1036"/>
                    </a:cubicBezTo>
                    <a:cubicBezTo>
                      <a:pt x="334" y="1029"/>
                      <a:pt x="326" y="1026"/>
                      <a:pt x="332" y="1024"/>
                    </a:cubicBezTo>
                    <a:cubicBezTo>
                      <a:pt x="347" y="1039"/>
                      <a:pt x="356" y="1050"/>
                      <a:pt x="368" y="1060"/>
                    </a:cubicBezTo>
                    <a:cubicBezTo>
                      <a:pt x="357" y="1071"/>
                      <a:pt x="367" y="1084"/>
                      <a:pt x="360" y="1096"/>
                    </a:cubicBezTo>
                    <a:cubicBezTo>
                      <a:pt x="369" y="1088"/>
                      <a:pt x="371" y="1077"/>
                      <a:pt x="372" y="1072"/>
                    </a:cubicBezTo>
                    <a:cubicBezTo>
                      <a:pt x="395" y="1072"/>
                      <a:pt x="389" y="1088"/>
                      <a:pt x="416" y="1096"/>
                    </a:cubicBezTo>
                    <a:cubicBezTo>
                      <a:pt x="419" y="1115"/>
                      <a:pt x="410" y="1100"/>
                      <a:pt x="408" y="1108"/>
                    </a:cubicBezTo>
                    <a:cubicBezTo>
                      <a:pt x="444" y="1110"/>
                      <a:pt x="463" y="1131"/>
                      <a:pt x="500" y="1132"/>
                    </a:cubicBezTo>
                    <a:cubicBezTo>
                      <a:pt x="493" y="1139"/>
                      <a:pt x="506" y="1146"/>
                      <a:pt x="512" y="1152"/>
                    </a:cubicBezTo>
                    <a:cubicBezTo>
                      <a:pt x="509" y="1146"/>
                      <a:pt x="531" y="1146"/>
                      <a:pt x="528" y="1152"/>
                    </a:cubicBezTo>
                    <a:cubicBezTo>
                      <a:pt x="523" y="1153"/>
                      <a:pt x="517" y="1151"/>
                      <a:pt x="516" y="1156"/>
                    </a:cubicBezTo>
                    <a:cubicBezTo>
                      <a:pt x="540" y="1165"/>
                      <a:pt x="551" y="1144"/>
                      <a:pt x="568" y="1164"/>
                    </a:cubicBezTo>
                    <a:cubicBezTo>
                      <a:pt x="563" y="1165"/>
                      <a:pt x="557" y="1163"/>
                      <a:pt x="556" y="1168"/>
                    </a:cubicBezTo>
                    <a:cubicBezTo>
                      <a:pt x="581" y="1176"/>
                      <a:pt x="617" y="1174"/>
                      <a:pt x="632" y="1192"/>
                    </a:cubicBezTo>
                    <a:cubicBezTo>
                      <a:pt x="620" y="1201"/>
                      <a:pt x="632" y="1213"/>
                      <a:pt x="624" y="1228"/>
                    </a:cubicBezTo>
                    <a:cubicBezTo>
                      <a:pt x="667" y="1225"/>
                      <a:pt x="705" y="1217"/>
                      <a:pt x="752" y="1236"/>
                    </a:cubicBezTo>
                    <a:cubicBezTo>
                      <a:pt x="763" y="1239"/>
                      <a:pt x="749" y="1217"/>
                      <a:pt x="760" y="1220"/>
                    </a:cubicBezTo>
                    <a:cubicBezTo>
                      <a:pt x="780" y="1254"/>
                      <a:pt x="810" y="1209"/>
                      <a:pt x="840" y="1224"/>
                    </a:cubicBezTo>
                    <a:cubicBezTo>
                      <a:pt x="846" y="1210"/>
                      <a:pt x="826" y="1222"/>
                      <a:pt x="828" y="1212"/>
                    </a:cubicBezTo>
                    <a:cubicBezTo>
                      <a:pt x="835" y="1204"/>
                      <a:pt x="844" y="1209"/>
                      <a:pt x="848" y="1216"/>
                    </a:cubicBezTo>
                    <a:cubicBezTo>
                      <a:pt x="854" y="1214"/>
                      <a:pt x="849" y="1201"/>
                      <a:pt x="856" y="1200"/>
                    </a:cubicBezTo>
                    <a:cubicBezTo>
                      <a:pt x="858" y="1206"/>
                      <a:pt x="861" y="1207"/>
                      <a:pt x="856" y="1212"/>
                    </a:cubicBezTo>
                    <a:cubicBezTo>
                      <a:pt x="913" y="1208"/>
                      <a:pt x="953" y="1181"/>
                      <a:pt x="996" y="1164"/>
                    </a:cubicBezTo>
                    <a:cubicBezTo>
                      <a:pt x="1002" y="1173"/>
                      <a:pt x="1009" y="1180"/>
                      <a:pt x="1020" y="1184"/>
                    </a:cubicBezTo>
                    <a:cubicBezTo>
                      <a:pt x="1056" y="1180"/>
                      <a:pt x="1066" y="1150"/>
                      <a:pt x="1104" y="1148"/>
                    </a:cubicBezTo>
                    <a:cubicBezTo>
                      <a:pt x="1099" y="1181"/>
                      <a:pt x="1066" y="1187"/>
                      <a:pt x="1040" y="1200"/>
                    </a:cubicBezTo>
                    <a:cubicBezTo>
                      <a:pt x="1030" y="1219"/>
                      <a:pt x="980" y="1233"/>
                      <a:pt x="948" y="1244"/>
                    </a:cubicBezTo>
                    <a:cubicBezTo>
                      <a:pt x="943" y="1254"/>
                      <a:pt x="967" y="1254"/>
                      <a:pt x="952" y="1260"/>
                    </a:cubicBezTo>
                    <a:cubicBezTo>
                      <a:pt x="902" y="1248"/>
                      <a:pt x="827" y="1304"/>
                      <a:pt x="768" y="1276"/>
                    </a:cubicBezTo>
                    <a:cubicBezTo>
                      <a:pt x="765" y="1304"/>
                      <a:pt x="737" y="1283"/>
                      <a:pt x="712" y="1288"/>
                    </a:cubicBezTo>
                    <a:cubicBezTo>
                      <a:pt x="709" y="1310"/>
                      <a:pt x="688" y="1293"/>
                      <a:pt x="680" y="1304"/>
                    </a:cubicBezTo>
                    <a:cubicBezTo>
                      <a:pt x="680" y="1298"/>
                      <a:pt x="682" y="1295"/>
                      <a:pt x="684" y="1292"/>
                    </a:cubicBezTo>
                    <a:cubicBezTo>
                      <a:pt x="667" y="1297"/>
                      <a:pt x="643" y="1287"/>
                      <a:pt x="652" y="1304"/>
                    </a:cubicBezTo>
                    <a:cubicBezTo>
                      <a:pt x="630" y="1286"/>
                      <a:pt x="618" y="1305"/>
                      <a:pt x="592" y="1296"/>
                    </a:cubicBezTo>
                    <a:cubicBezTo>
                      <a:pt x="599" y="1292"/>
                      <a:pt x="612" y="1295"/>
                      <a:pt x="616" y="1288"/>
                    </a:cubicBezTo>
                    <a:cubicBezTo>
                      <a:pt x="597" y="1291"/>
                      <a:pt x="589" y="1283"/>
                      <a:pt x="576" y="1280"/>
                    </a:cubicBezTo>
                    <a:cubicBezTo>
                      <a:pt x="568" y="1281"/>
                      <a:pt x="575" y="1298"/>
                      <a:pt x="564" y="1296"/>
                    </a:cubicBezTo>
                    <a:cubicBezTo>
                      <a:pt x="561" y="1281"/>
                      <a:pt x="550" y="1296"/>
                      <a:pt x="544" y="1288"/>
                    </a:cubicBezTo>
                    <a:cubicBezTo>
                      <a:pt x="544" y="1282"/>
                      <a:pt x="554" y="1285"/>
                      <a:pt x="552" y="1276"/>
                    </a:cubicBezTo>
                    <a:cubicBezTo>
                      <a:pt x="543" y="1275"/>
                      <a:pt x="545" y="1262"/>
                      <a:pt x="532" y="1264"/>
                    </a:cubicBezTo>
                    <a:cubicBezTo>
                      <a:pt x="517" y="1265"/>
                      <a:pt x="513" y="1277"/>
                      <a:pt x="500" y="1280"/>
                    </a:cubicBezTo>
                    <a:cubicBezTo>
                      <a:pt x="495" y="1274"/>
                      <a:pt x="483" y="1275"/>
                      <a:pt x="484" y="1264"/>
                    </a:cubicBezTo>
                    <a:cubicBezTo>
                      <a:pt x="491" y="1271"/>
                      <a:pt x="502" y="1275"/>
                      <a:pt x="508" y="1264"/>
                    </a:cubicBezTo>
                    <a:cubicBezTo>
                      <a:pt x="478" y="1272"/>
                      <a:pt x="477" y="1229"/>
                      <a:pt x="448" y="1248"/>
                    </a:cubicBezTo>
                    <a:cubicBezTo>
                      <a:pt x="461" y="1246"/>
                      <a:pt x="466" y="1251"/>
                      <a:pt x="464" y="1264"/>
                    </a:cubicBezTo>
                    <a:cubicBezTo>
                      <a:pt x="415" y="1251"/>
                      <a:pt x="368" y="1235"/>
                      <a:pt x="336" y="1204"/>
                    </a:cubicBezTo>
                    <a:cubicBezTo>
                      <a:pt x="351" y="1193"/>
                      <a:pt x="338" y="1180"/>
                      <a:pt x="324" y="1176"/>
                    </a:cubicBezTo>
                    <a:cubicBezTo>
                      <a:pt x="318" y="1179"/>
                      <a:pt x="325" y="1196"/>
                      <a:pt x="312" y="1192"/>
                    </a:cubicBezTo>
                    <a:cubicBezTo>
                      <a:pt x="283" y="1176"/>
                      <a:pt x="253" y="1161"/>
                      <a:pt x="248" y="1120"/>
                    </a:cubicBezTo>
                    <a:cubicBezTo>
                      <a:pt x="235" y="1126"/>
                      <a:pt x="224" y="1120"/>
                      <a:pt x="216" y="1112"/>
                    </a:cubicBezTo>
                    <a:cubicBezTo>
                      <a:pt x="216" y="1106"/>
                      <a:pt x="240" y="1094"/>
                      <a:pt x="220" y="1092"/>
                    </a:cubicBezTo>
                    <a:cubicBezTo>
                      <a:pt x="214" y="1097"/>
                      <a:pt x="216" y="1109"/>
                      <a:pt x="200" y="1104"/>
                    </a:cubicBezTo>
                    <a:cubicBezTo>
                      <a:pt x="197" y="1091"/>
                      <a:pt x="206" y="1092"/>
                      <a:pt x="208" y="1084"/>
                    </a:cubicBezTo>
                    <a:cubicBezTo>
                      <a:pt x="199" y="1086"/>
                      <a:pt x="186" y="1093"/>
                      <a:pt x="184" y="1080"/>
                    </a:cubicBezTo>
                    <a:cubicBezTo>
                      <a:pt x="202" y="1077"/>
                      <a:pt x="170" y="1024"/>
                      <a:pt x="164" y="1044"/>
                    </a:cubicBezTo>
                    <a:cubicBezTo>
                      <a:pt x="170" y="1045"/>
                      <a:pt x="178" y="1060"/>
                      <a:pt x="176" y="1064"/>
                    </a:cubicBezTo>
                    <a:cubicBezTo>
                      <a:pt x="158" y="1061"/>
                      <a:pt x="170" y="1046"/>
                      <a:pt x="152" y="1040"/>
                    </a:cubicBezTo>
                    <a:cubicBezTo>
                      <a:pt x="155" y="1031"/>
                      <a:pt x="167" y="1031"/>
                      <a:pt x="168" y="1020"/>
                    </a:cubicBezTo>
                    <a:cubicBezTo>
                      <a:pt x="149" y="1025"/>
                      <a:pt x="150" y="1008"/>
                      <a:pt x="144" y="1000"/>
                    </a:cubicBezTo>
                    <a:cubicBezTo>
                      <a:pt x="132" y="991"/>
                      <a:pt x="129" y="1008"/>
                      <a:pt x="124" y="1000"/>
                    </a:cubicBezTo>
                    <a:cubicBezTo>
                      <a:pt x="136" y="971"/>
                      <a:pt x="104" y="954"/>
                      <a:pt x="104" y="924"/>
                    </a:cubicBezTo>
                    <a:cubicBezTo>
                      <a:pt x="111" y="922"/>
                      <a:pt x="121" y="936"/>
                      <a:pt x="124" y="924"/>
                    </a:cubicBezTo>
                    <a:cubicBezTo>
                      <a:pt x="113" y="916"/>
                      <a:pt x="133" y="920"/>
                      <a:pt x="132" y="916"/>
                    </a:cubicBezTo>
                    <a:cubicBezTo>
                      <a:pt x="120" y="906"/>
                      <a:pt x="113" y="927"/>
                      <a:pt x="92" y="920"/>
                    </a:cubicBezTo>
                    <a:cubicBezTo>
                      <a:pt x="86" y="888"/>
                      <a:pt x="52" y="868"/>
                      <a:pt x="68" y="836"/>
                    </a:cubicBezTo>
                    <a:cubicBezTo>
                      <a:pt x="47" y="830"/>
                      <a:pt x="33" y="772"/>
                      <a:pt x="44" y="748"/>
                    </a:cubicBezTo>
                    <a:cubicBezTo>
                      <a:pt x="42" y="753"/>
                      <a:pt x="39" y="756"/>
                      <a:pt x="32" y="756"/>
                    </a:cubicBezTo>
                    <a:cubicBezTo>
                      <a:pt x="27" y="751"/>
                      <a:pt x="24" y="724"/>
                      <a:pt x="32" y="720"/>
                    </a:cubicBezTo>
                    <a:cubicBezTo>
                      <a:pt x="38" y="718"/>
                      <a:pt x="42" y="736"/>
                      <a:pt x="44" y="724"/>
                    </a:cubicBezTo>
                    <a:cubicBezTo>
                      <a:pt x="21" y="715"/>
                      <a:pt x="24" y="687"/>
                      <a:pt x="20" y="668"/>
                    </a:cubicBezTo>
                    <a:cubicBezTo>
                      <a:pt x="44" y="659"/>
                      <a:pt x="53" y="680"/>
                      <a:pt x="68" y="660"/>
                    </a:cubicBezTo>
                    <a:cubicBezTo>
                      <a:pt x="46" y="655"/>
                      <a:pt x="33" y="664"/>
                      <a:pt x="16" y="652"/>
                    </a:cubicBezTo>
                    <a:cubicBezTo>
                      <a:pt x="16" y="643"/>
                      <a:pt x="16" y="633"/>
                      <a:pt x="16" y="624"/>
                    </a:cubicBezTo>
                    <a:cubicBezTo>
                      <a:pt x="23" y="623"/>
                      <a:pt x="29" y="621"/>
                      <a:pt x="32" y="616"/>
                    </a:cubicBezTo>
                    <a:cubicBezTo>
                      <a:pt x="4" y="626"/>
                      <a:pt x="27" y="584"/>
                      <a:pt x="0" y="592"/>
                    </a:cubicBezTo>
                    <a:cubicBezTo>
                      <a:pt x="0" y="591"/>
                      <a:pt x="0" y="589"/>
                      <a:pt x="0" y="588"/>
                    </a:cubicBezTo>
                    <a:close/>
                    <a:moveTo>
                      <a:pt x="52" y="456"/>
                    </a:moveTo>
                    <a:cubicBezTo>
                      <a:pt x="54" y="462"/>
                      <a:pt x="47" y="477"/>
                      <a:pt x="56" y="476"/>
                    </a:cubicBezTo>
                    <a:cubicBezTo>
                      <a:pt x="54" y="465"/>
                      <a:pt x="78" y="479"/>
                      <a:pt x="76" y="468"/>
                    </a:cubicBezTo>
                    <a:cubicBezTo>
                      <a:pt x="68" y="467"/>
                      <a:pt x="78" y="461"/>
                      <a:pt x="72" y="460"/>
                    </a:cubicBezTo>
                    <a:cubicBezTo>
                      <a:pt x="72" y="468"/>
                      <a:pt x="57" y="457"/>
                      <a:pt x="52" y="456"/>
                    </a:cubicBezTo>
                    <a:close/>
                    <a:moveTo>
                      <a:pt x="88" y="516"/>
                    </a:moveTo>
                    <a:cubicBezTo>
                      <a:pt x="98" y="517"/>
                      <a:pt x="89" y="530"/>
                      <a:pt x="88" y="532"/>
                    </a:cubicBezTo>
                    <a:cubicBezTo>
                      <a:pt x="104" y="533"/>
                      <a:pt x="98" y="514"/>
                      <a:pt x="96" y="508"/>
                    </a:cubicBezTo>
                    <a:cubicBezTo>
                      <a:pt x="96" y="513"/>
                      <a:pt x="89" y="512"/>
                      <a:pt x="88" y="516"/>
                    </a:cubicBezTo>
                    <a:close/>
                    <a:moveTo>
                      <a:pt x="84" y="536"/>
                    </a:moveTo>
                    <a:cubicBezTo>
                      <a:pt x="82" y="529"/>
                      <a:pt x="89" y="512"/>
                      <a:pt x="80" y="512"/>
                    </a:cubicBezTo>
                    <a:cubicBezTo>
                      <a:pt x="77" y="521"/>
                      <a:pt x="65" y="537"/>
                      <a:pt x="84" y="536"/>
                    </a:cubicBezTo>
                    <a:close/>
                    <a:moveTo>
                      <a:pt x="64" y="640"/>
                    </a:moveTo>
                    <a:cubicBezTo>
                      <a:pt x="56" y="638"/>
                      <a:pt x="53" y="630"/>
                      <a:pt x="40" y="632"/>
                    </a:cubicBezTo>
                    <a:cubicBezTo>
                      <a:pt x="42" y="639"/>
                      <a:pt x="42" y="649"/>
                      <a:pt x="48" y="652"/>
                    </a:cubicBezTo>
                    <a:cubicBezTo>
                      <a:pt x="48" y="636"/>
                      <a:pt x="72" y="647"/>
                      <a:pt x="64" y="640"/>
                    </a:cubicBezTo>
                    <a:close/>
                    <a:moveTo>
                      <a:pt x="40" y="684"/>
                    </a:moveTo>
                    <a:cubicBezTo>
                      <a:pt x="41" y="695"/>
                      <a:pt x="53" y="695"/>
                      <a:pt x="56" y="704"/>
                    </a:cubicBezTo>
                    <a:cubicBezTo>
                      <a:pt x="55" y="693"/>
                      <a:pt x="82" y="709"/>
                      <a:pt x="76" y="692"/>
                    </a:cubicBezTo>
                    <a:cubicBezTo>
                      <a:pt x="45" y="696"/>
                      <a:pt x="65" y="682"/>
                      <a:pt x="64" y="680"/>
                    </a:cubicBezTo>
                    <a:cubicBezTo>
                      <a:pt x="52" y="686"/>
                      <a:pt x="50" y="677"/>
                      <a:pt x="40" y="684"/>
                    </a:cubicBezTo>
                    <a:close/>
                    <a:moveTo>
                      <a:pt x="68" y="780"/>
                    </a:moveTo>
                    <a:cubicBezTo>
                      <a:pt x="74" y="780"/>
                      <a:pt x="77" y="778"/>
                      <a:pt x="80" y="776"/>
                    </a:cubicBezTo>
                    <a:cubicBezTo>
                      <a:pt x="80" y="773"/>
                      <a:pt x="80" y="771"/>
                      <a:pt x="80" y="768"/>
                    </a:cubicBezTo>
                    <a:cubicBezTo>
                      <a:pt x="73" y="772"/>
                      <a:pt x="67" y="756"/>
                      <a:pt x="64" y="768"/>
                    </a:cubicBezTo>
                    <a:cubicBezTo>
                      <a:pt x="69" y="769"/>
                      <a:pt x="68" y="774"/>
                      <a:pt x="68" y="780"/>
                    </a:cubicBezTo>
                    <a:close/>
                    <a:moveTo>
                      <a:pt x="92" y="844"/>
                    </a:moveTo>
                    <a:cubicBezTo>
                      <a:pt x="99" y="836"/>
                      <a:pt x="92" y="834"/>
                      <a:pt x="92" y="824"/>
                    </a:cubicBezTo>
                    <a:cubicBezTo>
                      <a:pt x="86" y="825"/>
                      <a:pt x="77" y="823"/>
                      <a:pt x="76" y="828"/>
                    </a:cubicBezTo>
                    <a:cubicBezTo>
                      <a:pt x="91" y="824"/>
                      <a:pt x="84" y="841"/>
                      <a:pt x="92" y="844"/>
                    </a:cubicBezTo>
                    <a:close/>
                    <a:moveTo>
                      <a:pt x="172" y="1008"/>
                    </a:moveTo>
                    <a:cubicBezTo>
                      <a:pt x="178" y="1008"/>
                      <a:pt x="181" y="1010"/>
                      <a:pt x="184" y="1012"/>
                    </a:cubicBezTo>
                    <a:cubicBezTo>
                      <a:pt x="185" y="1002"/>
                      <a:pt x="185" y="993"/>
                      <a:pt x="176" y="992"/>
                    </a:cubicBezTo>
                    <a:cubicBezTo>
                      <a:pt x="177" y="1000"/>
                      <a:pt x="171" y="1001"/>
                      <a:pt x="172" y="1008"/>
                    </a:cubicBezTo>
                    <a:close/>
                    <a:moveTo>
                      <a:pt x="444" y="1144"/>
                    </a:moveTo>
                    <a:cubicBezTo>
                      <a:pt x="415" y="1142"/>
                      <a:pt x="393" y="1095"/>
                      <a:pt x="368" y="1116"/>
                    </a:cubicBezTo>
                    <a:cubicBezTo>
                      <a:pt x="377" y="1115"/>
                      <a:pt x="383" y="1117"/>
                      <a:pt x="384" y="1124"/>
                    </a:cubicBezTo>
                    <a:cubicBezTo>
                      <a:pt x="378" y="1118"/>
                      <a:pt x="366" y="1120"/>
                      <a:pt x="368" y="1132"/>
                    </a:cubicBezTo>
                    <a:cubicBezTo>
                      <a:pt x="394" y="1126"/>
                      <a:pt x="387" y="1153"/>
                      <a:pt x="412" y="1148"/>
                    </a:cubicBezTo>
                    <a:cubicBezTo>
                      <a:pt x="415" y="1134"/>
                      <a:pt x="397" y="1141"/>
                      <a:pt x="396" y="1132"/>
                    </a:cubicBezTo>
                    <a:cubicBezTo>
                      <a:pt x="412" y="1127"/>
                      <a:pt x="433" y="1160"/>
                      <a:pt x="444" y="1144"/>
                    </a:cubicBezTo>
                    <a:close/>
                    <a:moveTo>
                      <a:pt x="292" y="1156"/>
                    </a:moveTo>
                    <a:cubicBezTo>
                      <a:pt x="286" y="1152"/>
                      <a:pt x="274" y="1132"/>
                      <a:pt x="264" y="1144"/>
                    </a:cubicBezTo>
                    <a:cubicBezTo>
                      <a:pt x="275" y="1143"/>
                      <a:pt x="285" y="1165"/>
                      <a:pt x="292" y="1156"/>
                    </a:cubicBezTo>
                    <a:close/>
                    <a:moveTo>
                      <a:pt x="528" y="1208"/>
                    </a:moveTo>
                    <a:cubicBezTo>
                      <a:pt x="561" y="1225"/>
                      <a:pt x="589" y="1200"/>
                      <a:pt x="604" y="1228"/>
                    </a:cubicBezTo>
                    <a:cubicBezTo>
                      <a:pt x="609" y="1228"/>
                      <a:pt x="615" y="1228"/>
                      <a:pt x="620" y="1228"/>
                    </a:cubicBezTo>
                    <a:cubicBezTo>
                      <a:pt x="617" y="1217"/>
                      <a:pt x="626" y="1218"/>
                      <a:pt x="624" y="1208"/>
                    </a:cubicBezTo>
                    <a:cubicBezTo>
                      <a:pt x="613" y="1208"/>
                      <a:pt x="603" y="1208"/>
                      <a:pt x="592" y="1208"/>
                    </a:cubicBezTo>
                    <a:cubicBezTo>
                      <a:pt x="594" y="1200"/>
                      <a:pt x="604" y="1200"/>
                      <a:pt x="596" y="1192"/>
                    </a:cubicBezTo>
                    <a:cubicBezTo>
                      <a:pt x="579" y="1197"/>
                      <a:pt x="549" y="1169"/>
                      <a:pt x="528" y="1188"/>
                    </a:cubicBezTo>
                    <a:cubicBezTo>
                      <a:pt x="527" y="1176"/>
                      <a:pt x="513" y="1177"/>
                      <a:pt x="512" y="1164"/>
                    </a:cubicBezTo>
                    <a:cubicBezTo>
                      <a:pt x="497" y="1160"/>
                      <a:pt x="501" y="1174"/>
                      <a:pt x="488" y="1172"/>
                    </a:cubicBezTo>
                    <a:cubicBezTo>
                      <a:pt x="493" y="1154"/>
                      <a:pt x="461" y="1152"/>
                      <a:pt x="456" y="1156"/>
                    </a:cubicBezTo>
                    <a:cubicBezTo>
                      <a:pt x="458" y="1164"/>
                      <a:pt x="486" y="1168"/>
                      <a:pt x="476" y="1176"/>
                    </a:cubicBezTo>
                    <a:cubicBezTo>
                      <a:pt x="465" y="1173"/>
                      <a:pt x="460" y="1163"/>
                      <a:pt x="444" y="1164"/>
                    </a:cubicBezTo>
                    <a:cubicBezTo>
                      <a:pt x="454" y="1195"/>
                      <a:pt x="491" y="1189"/>
                      <a:pt x="508" y="1204"/>
                    </a:cubicBezTo>
                    <a:cubicBezTo>
                      <a:pt x="523" y="1196"/>
                      <a:pt x="507" y="1184"/>
                      <a:pt x="512" y="1180"/>
                    </a:cubicBezTo>
                    <a:cubicBezTo>
                      <a:pt x="525" y="1182"/>
                      <a:pt x="535" y="1199"/>
                      <a:pt x="528" y="1208"/>
                    </a:cubicBezTo>
                    <a:close/>
                    <a:moveTo>
                      <a:pt x="944" y="1204"/>
                    </a:moveTo>
                    <a:cubicBezTo>
                      <a:pt x="947" y="1219"/>
                      <a:pt x="925" y="1209"/>
                      <a:pt x="928" y="1224"/>
                    </a:cubicBezTo>
                    <a:cubicBezTo>
                      <a:pt x="965" y="1223"/>
                      <a:pt x="970" y="1215"/>
                      <a:pt x="1000" y="1200"/>
                    </a:cubicBezTo>
                    <a:cubicBezTo>
                      <a:pt x="996" y="1196"/>
                      <a:pt x="978" y="1185"/>
                      <a:pt x="972" y="1196"/>
                    </a:cubicBezTo>
                    <a:cubicBezTo>
                      <a:pt x="989" y="1197"/>
                      <a:pt x="962" y="1202"/>
                      <a:pt x="968" y="1208"/>
                    </a:cubicBezTo>
                    <a:cubicBezTo>
                      <a:pt x="968" y="1199"/>
                      <a:pt x="951" y="1206"/>
                      <a:pt x="944" y="1204"/>
                    </a:cubicBezTo>
                    <a:close/>
                    <a:moveTo>
                      <a:pt x="892" y="1236"/>
                    </a:moveTo>
                    <a:cubicBezTo>
                      <a:pt x="906" y="1236"/>
                      <a:pt x="920" y="1237"/>
                      <a:pt x="924" y="1228"/>
                    </a:cubicBezTo>
                    <a:cubicBezTo>
                      <a:pt x="916" y="1221"/>
                      <a:pt x="891" y="1221"/>
                      <a:pt x="892" y="1236"/>
                    </a:cubicBezTo>
                    <a:close/>
                    <a:moveTo>
                      <a:pt x="796" y="1256"/>
                    </a:moveTo>
                    <a:cubicBezTo>
                      <a:pt x="852" y="1265"/>
                      <a:pt x="849" y="1236"/>
                      <a:pt x="796" y="1256"/>
                    </a:cubicBezTo>
                    <a:close/>
                    <a:moveTo>
                      <a:pt x="756" y="1264"/>
                    </a:moveTo>
                    <a:cubicBezTo>
                      <a:pt x="767" y="1264"/>
                      <a:pt x="777" y="1264"/>
                      <a:pt x="788" y="1264"/>
                    </a:cubicBezTo>
                    <a:cubicBezTo>
                      <a:pt x="787" y="1250"/>
                      <a:pt x="755" y="1247"/>
                      <a:pt x="756" y="12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201"/>
              <p:cNvSpPr>
                <a:spLocks noEditPoints="1"/>
              </p:cNvSpPr>
              <p:nvPr/>
            </p:nvSpPr>
            <p:spPr bwMode="auto">
              <a:xfrm>
                <a:off x="7642225" y="1893888"/>
                <a:ext cx="754063" cy="544513"/>
              </a:xfrm>
              <a:custGeom>
                <a:avLst/>
                <a:gdLst>
                  <a:gd name="T0" fmla="*/ 668 w 748"/>
                  <a:gd name="T1" fmla="*/ 216 h 541"/>
                  <a:gd name="T2" fmla="*/ 672 w 748"/>
                  <a:gd name="T3" fmla="*/ 272 h 541"/>
                  <a:gd name="T4" fmla="*/ 620 w 748"/>
                  <a:gd name="T5" fmla="*/ 312 h 541"/>
                  <a:gd name="T6" fmla="*/ 604 w 748"/>
                  <a:gd name="T7" fmla="*/ 360 h 541"/>
                  <a:gd name="T8" fmla="*/ 476 w 748"/>
                  <a:gd name="T9" fmla="*/ 472 h 541"/>
                  <a:gd name="T10" fmla="*/ 420 w 748"/>
                  <a:gd name="T11" fmla="*/ 484 h 541"/>
                  <a:gd name="T12" fmla="*/ 408 w 748"/>
                  <a:gd name="T13" fmla="*/ 476 h 541"/>
                  <a:gd name="T14" fmla="*/ 400 w 748"/>
                  <a:gd name="T15" fmla="*/ 460 h 541"/>
                  <a:gd name="T16" fmla="*/ 412 w 748"/>
                  <a:gd name="T17" fmla="*/ 444 h 541"/>
                  <a:gd name="T18" fmla="*/ 480 w 748"/>
                  <a:gd name="T19" fmla="*/ 408 h 541"/>
                  <a:gd name="T20" fmla="*/ 508 w 748"/>
                  <a:gd name="T21" fmla="*/ 372 h 541"/>
                  <a:gd name="T22" fmla="*/ 520 w 748"/>
                  <a:gd name="T23" fmla="*/ 388 h 541"/>
                  <a:gd name="T24" fmla="*/ 520 w 748"/>
                  <a:gd name="T25" fmla="*/ 372 h 541"/>
                  <a:gd name="T26" fmla="*/ 516 w 748"/>
                  <a:gd name="T27" fmla="*/ 344 h 541"/>
                  <a:gd name="T28" fmla="*/ 320 w 748"/>
                  <a:gd name="T29" fmla="*/ 468 h 541"/>
                  <a:gd name="T30" fmla="*/ 272 w 748"/>
                  <a:gd name="T31" fmla="*/ 488 h 541"/>
                  <a:gd name="T32" fmla="*/ 228 w 748"/>
                  <a:gd name="T33" fmla="*/ 504 h 541"/>
                  <a:gd name="T34" fmla="*/ 112 w 748"/>
                  <a:gd name="T35" fmla="*/ 524 h 541"/>
                  <a:gd name="T36" fmla="*/ 60 w 748"/>
                  <a:gd name="T37" fmla="*/ 532 h 541"/>
                  <a:gd name="T38" fmla="*/ 44 w 748"/>
                  <a:gd name="T39" fmla="*/ 536 h 541"/>
                  <a:gd name="T40" fmla="*/ 0 w 748"/>
                  <a:gd name="T41" fmla="*/ 520 h 541"/>
                  <a:gd name="T42" fmla="*/ 396 w 748"/>
                  <a:gd name="T43" fmla="*/ 420 h 541"/>
                  <a:gd name="T44" fmla="*/ 572 w 748"/>
                  <a:gd name="T45" fmla="*/ 244 h 541"/>
                  <a:gd name="T46" fmla="*/ 596 w 748"/>
                  <a:gd name="T47" fmla="*/ 204 h 541"/>
                  <a:gd name="T48" fmla="*/ 644 w 748"/>
                  <a:gd name="T49" fmla="*/ 112 h 541"/>
                  <a:gd name="T50" fmla="*/ 588 w 748"/>
                  <a:gd name="T51" fmla="*/ 232 h 541"/>
                  <a:gd name="T52" fmla="*/ 532 w 748"/>
                  <a:gd name="T53" fmla="*/ 312 h 541"/>
                  <a:gd name="T54" fmla="*/ 556 w 748"/>
                  <a:gd name="T55" fmla="*/ 324 h 541"/>
                  <a:gd name="T56" fmla="*/ 608 w 748"/>
                  <a:gd name="T57" fmla="*/ 268 h 541"/>
                  <a:gd name="T58" fmla="*/ 632 w 748"/>
                  <a:gd name="T59" fmla="*/ 216 h 541"/>
                  <a:gd name="T60" fmla="*/ 636 w 748"/>
                  <a:gd name="T61" fmla="*/ 192 h 541"/>
                  <a:gd name="T62" fmla="*/ 656 w 748"/>
                  <a:gd name="T63" fmla="*/ 144 h 541"/>
                  <a:gd name="T64" fmla="*/ 732 w 748"/>
                  <a:gd name="T65" fmla="*/ 0 h 541"/>
                  <a:gd name="T66" fmla="*/ 736 w 748"/>
                  <a:gd name="T67" fmla="*/ 128 h 541"/>
                  <a:gd name="T68" fmla="*/ 704 w 748"/>
                  <a:gd name="T69" fmla="*/ 216 h 541"/>
                  <a:gd name="T70" fmla="*/ 544 w 748"/>
                  <a:gd name="T71" fmla="*/ 344 h 541"/>
                  <a:gd name="T72" fmla="*/ 528 w 748"/>
                  <a:gd name="T73" fmla="*/ 340 h 541"/>
                  <a:gd name="T74" fmla="*/ 656 w 748"/>
                  <a:gd name="T75" fmla="*/ 224 h 541"/>
                  <a:gd name="T76" fmla="*/ 640 w 748"/>
                  <a:gd name="T77" fmla="*/ 220 h 541"/>
                  <a:gd name="T78" fmla="*/ 632 w 748"/>
                  <a:gd name="T79" fmla="*/ 240 h 541"/>
                  <a:gd name="T80" fmla="*/ 628 w 748"/>
                  <a:gd name="T81" fmla="*/ 280 h 541"/>
                  <a:gd name="T82" fmla="*/ 604 w 748"/>
                  <a:gd name="T83" fmla="*/ 276 h 541"/>
                  <a:gd name="T84" fmla="*/ 624 w 748"/>
                  <a:gd name="T85" fmla="*/ 288 h 541"/>
                  <a:gd name="T86" fmla="*/ 628 w 748"/>
                  <a:gd name="T87" fmla="*/ 280 h 541"/>
                  <a:gd name="T88" fmla="*/ 580 w 748"/>
                  <a:gd name="T89" fmla="*/ 328 h 541"/>
                  <a:gd name="T90" fmla="*/ 584 w 748"/>
                  <a:gd name="T91" fmla="*/ 308 h 541"/>
                  <a:gd name="T92" fmla="*/ 516 w 748"/>
                  <a:gd name="T93" fmla="*/ 412 h 541"/>
                  <a:gd name="T94" fmla="*/ 516 w 748"/>
                  <a:gd name="T95" fmla="*/ 41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8" h="541">
                    <a:moveTo>
                      <a:pt x="704" y="216"/>
                    </a:moveTo>
                    <a:cubicBezTo>
                      <a:pt x="688" y="210"/>
                      <a:pt x="688" y="224"/>
                      <a:pt x="668" y="216"/>
                    </a:cubicBezTo>
                    <a:cubicBezTo>
                      <a:pt x="694" y="227"/>
                      <a:pt x="667" y="256"/>
                      <a:pt x="660" y="264"/>
                    </a:cubicBezTo>
                    <a:cubicBezTo>
                      <a:pt x="663" y="268"/>
                      <a:pt x="667" y="270"/>
                      <a:pt x="672" y="272"/>
                    </a:cubicBezTo>
                    <a:cubicBezTo>
                      <a:pt x="666" y="280"/>
                      <a:pt x="658" y="268"/>
                      <a:pt x="648" y="276"/>
                    </a:cubicBezTo>
                    <a:cubicBezTo>
                      <a:pt x="652" y="290"/>
                      <a:pt x="631" y="327"/>
                      <a:pt x="620" y="312"/>
                    </a:cubicBezTo>
                    <a:cubicBezTo>
                      <a:pt x="607" y="318"/>
                      <a:pt x="628" y="322"/>
                      <a:pt x="624" y="332"/>
                    </a:cubicBezTo>
                    <a:cubicBezTo>
                      <a:pt x="612" y="336"/>
                      <a:pt x="603" y="343"/>
                      <a:pt x="604" y="360"/>
                    </a:cubicBezTo>
                    <a:cubicBezTo>
                      <a:pt x="564" y="375"/>
                      <a:pt x="566" y="411"/>
                      <a:pt x="524" y="420"/>
                    </a:cubicBezTo>
                    <a:cubicBezTo>
                      <a:pt x="530" y="445"/>
                      <a:pt x="490" y="454"/>
                      <a:pt x="476" y="472"/>
                    </a:cubicBezTo>
                    <a:cubicBezTo>
                      <a:pt x="467" y="467"/>
                      <a:pt x="457" y="464"/>
                      <a:pt x="452" y="456"/>
                    </a:cubicBezTo>
                    <a:cubicBezTo>
                      <a:pt x="447" y="479"/>
                      <a:pt x="422" y="458"/>
                      <a:pt x="420" y="484"/>
                    </a:cubicBezTo>
                    <a:cubicBezTo>
                      <a:pt x="405" y="479"/>
                      <a:pt x="398" y="486"/>
                      <a:pt x="380" y="480"/>
                    </a:cubicBezTo>
                    <a:cubicBezTo>
                      <a:pt x="382" y="466"/>
                      <a:pt x="399" y="474"/>
                      <a:pt x="408" y="476"/>
                    </a:cubicBezTo>
                    <a:cubicBezTo>
                      <a:pt x="410" y="467"/>
                      <a:pt x="402" y="468"/>
                      <a:pt x="396" y="468"/>
                    </a:cubicBezTo>
                    <a:cubicBezTo>
                      <a:pt x="398" y="464"/>
                      <a:pt x="407" y="462"/>
                      <a:pt x="400" y="460"/>
                    </a:cubicBezTo>
                    <a:cubicBezTo>
                      <a:pt x="401" y="451"/>
                      <a:pt x="411" y="465"/>
                      <a:pt x="416" y="464"/>
                    </a:cubicBezTo>
                    <a:cubicBezTo>
                      <a:pt x="419" y="453"/>
                      <a:pt x="410" y="454"/>
                      <a:pt x="412" y="444"/>
                    </a:cubicBezTo>
                    <a:cubicBezTo>
                      <a:pt x="429" y="450"/>
                      <a:pt x="463" y="421"/>
                      <a:pt x="460" y="408"/>
                    </a:cubicBezTo>
                    <a:cubicBezTo>
                      <a:pt x="463" y="396"/>
                      <a:pt x="470" y="413"/>
                      <a:pt x="480" y="408"/>
                    </a:cubicBezTo>
                    <a:cubicBezTo>
                      <a:pt x="479" y="403"/>
                      <a:pt x="473" y="405"/>
                      <a:pt x="468" y="404"/>
                    </a:cubicBezTo>
                    <a:cubicBezTo>
                      <a:pt x="475" y="387"/>
                      <a:pt x="494" y="398"/>
                      <a:pt x="508" y="372"/>
                    </a:cubicBezTo>
                    <a:cubicBezTo>
                      <a:pt x="519" y="369"/>
                      <a:pt x="518" y="378"/>
                      <a:pt x="528" y="376"/>
                    </a:cubicBezTo>
                    <a:cubicBezTo>
                      <a:pt x="529" y="384"/>
                      <a:pt x="527" y="389"/>
                      <a:pt x="520" y="388"/>
                    </a:cubicBezTo>
                    <a:cubicBezTo>
                      <a:pt x="522" y="401"/>
                      <a:pt x="537" y="392"/>
                      <a:pt x="540" y="384"/>
                    </a:cubicBezTo>
                    <a:cubicBezTo>
                      <a:pt x="534" y="379"/>
                      <a:pt x="530" y="372"/>
                      <a:pt x="520" y="372"/>
                    </a:cubicBezTo>
                    <a:cubicBezTo>
                      <a:pt x="522" y="362"/>
                      <a:pt x="525" y="353"/>
                      <a:pt x="536" y="352"/>
                    </a:cubicBezTo>
                    <a:cubicBezTo>
                      <a:pt x="531" y="343"/>
                      <a:pt x="520" y="358"/>
                      <a:pt x="516" y="344"/>
                    </a:cubicBezTo>
                    <a:cubicBezTo>
                      <a:pt x="522" y="338"/>
                      <a:pt x="530" y="334"/>
                      <a:pt x="532" y="324"/>
                    </a:cubicBezTo>
                    <a:cubicBezTo>
                      <a:pt x="450" y="376"/>
                      <a:pt x="419" y="432"/>
                      <a:pt x="320" y="468"/>
                    </a:cubicBezTo>
                    <a:cubicBezTo>
                      <a:pt x="344" y="474"/>
                      <a:pt x="285" y="500"/>
                      <a:pt x="296" y="480"/>
                    </a:cubicBezTo>
                    <a:cubicBezTo>
                      <a:pt x="284" y="479"/>
                      <a:pt x="284" y="489"/>
                      <a:pt x="272" y="488"/>
                    </a:cubicBezTo>
                    <a:cubicBezTo>
                      <a:pt x="273" y="493"/>
                      <a:pt x="279" y="491"/>
                      <a:pt x="284" y="492"/>
                    </a:cubicBezTo>
                    <a:cubicBezTo>
                      <a:pt x="272" y="495"/>
                      <a:pt x="241" y="519"/>
                      <a:pt x="228" y="504"/>
                    </a:cubicBezTo>
                    <a:cubicBezTo>
                      <a:pt x="213" y="527"/>
                      <a:pt x="129" y="509"/>
                      <a:pt x="140" y="524"/>
                    </a:cubicBezTo>
                    <a:cubicBezTo>
                      <a:pt x="136" y="534"/>
                      <a:pt x="125" y="518"/>
                      <a:pt x="112" y="524"/>
                    </a:cubicBezTo>
                    <a:cubicBezTo>
                      <a:pt x="128" y="541"/>
                      <a:pt x="104" y="524"/>
                      <a:pt x="92" y="524"/>
                    </a:cubicBezTo>
                    <a:cubicBezTo>
                      <a:pt x="91" y="534"/>
                      <a:pt x="72" y="538"/>
                      <a:pt x="60" y="532"/>
                    </a:cubicBezTo>
                    <a:cubicBezTo>
                      <a:pt x="61" y="524"/>
                      <a:pt x="71" y="538"/>
                      <a:pt x="76" y="528"/>
                    </a:cubicBezTo>
                    <a:cubicBezTo>
                      <a:pt x="73" y="522"/>
                      <a:pt x="36" y="517"/>
                      <a:pt x="44" y="536"/>
                    </a:cubicBezTo>
                    <a:cubicBezTo>
                      <a:pt x="37" y="536"/>
                      <a:pt x="31" y="536"/>
                      <a:pt x="24" y="536"/>
                    </a:cubicBezTo>
                    <a:cubicBezTo>
                      <a:pt x="40" y="519"/>
                      <a:pt x="6" y="528"/>
                      <a:pt x="0" y="520"/>
                    </a:cubicBezTo>
                    <a:cubicBezTo>
                      <a:pt x="24" y="488"/>
                      <a:pt x="97" y="523"/>
                      <a:pt x="116" y="504"/>
                    </a:cubicBezTo>
                    <a:cubicBezTo>
                      <a:pt x="223" y="509"/>
                      <a:pt x="323" y="450"/>
                      <a:pt x="396" y="420"/>
                    </a:cubicBezTo>
                    <a:cubicBezTo>
                      <a:pt x="423" y="398"/>
                      <a:pt x="432" y="370"/>
                      <a:pt x="472" y="356"/>
                    </a:cubicBezTo>
                    <a:cubicBezTo>
                      <a:pt x="510" y="323"/>
                      <a:pt x="525" y="268"/>
                      <a:pt x="572" y="244"/>
                    </a:cubicBezTo>
                    <a:cubicBezTo>
                      <a:pt x="560" y="234"/>
                      <a:pt x="570" y="219"/>
                      <a:pt x="584" y="228"/>
                    </a:cubicBezTo>
                    <a:cubicBezTo>
                      <a:pt x="579" y="211"/>
                      <a:pt x="582" y="209"/>
                      <a:pt x="596" y="204"/>
                    </a:cubicBezTo>
                    <a:cubicBezTo>
                      <a:pt x="593" y="200"/>
                      <a:pt x="587" y="200"/>
                      <a:pt x="588" y="192"/>
                    </a:cubicBezTo>
                    <a:cubicBezTo>
                      <a:pt x="617" y="176"/>
                      <a:pt x="612" y="126"/>
                      <a:pt x="644" y="112"/>
                    </a:cubicBezTo>
                    <a:cubicBezTo>
                      <a:pt x="646" y="116"/>
                      <a:pt x="648" y="119"/>
                      <a:pt x="652" y="120"/>
                    </a:cubicBezTo>
                    <a:cubicBezTo>
                      <a:pt x="628" y="159"/>
                      <a:pt x="621" y="210"/>
                      <a:pt x="588" y="232"/>
                    </a:cubicBezTo>
                    <a:cubicBezTo>
                      <a:pt x="587" y="239"/>
                      <a:pt x="593" y="240"/>
                      <a:pt x="592" y="248"/>
                    </a:cubicBezTo>
                    <a:cubicBezTo>
                      <a:pt x="563" y="260"/>
                      <a:pt x="557" y="296"/>
                      <a:pt x="532" y="312"/>
                    </a:cubicBezTo>
                    <a:cubicBezTo>
                      <a:pt x="530" y="322"/>
                      <a:pt x="550" y="310"/>
                      <a:pt x="544" y="324"/>
                    </a:cubicBezTo>
                    <a:cubicBezTo>
                      <a:pt x="545" y="313"/>
                      <a:pt x="556" y="324"/>
                      <a:pt x="556" y="324"/>
                    </a:cubicBezTo>
                    <a:cubicBezTo>
                      <a:pt x="575" y="316"/>
                      <a:pt x="575" y="285"/>
                      <a:pt x="600" y="280"/>
                    </a:cubicBezTo>
                    <a:cubicBezTo>
                      <a:pt x="594" y="274"/>
                      <a:pt x="594" y="265"/>
                      <a:pt x="608" y="268"/>
                    </a:cubicBezTo>
                    <a:cubicBezTo>
                      <a:pt x="613" y="255"/>
                      <a:pt x="595" y="265"/>
                      <a:pt x="600" y="252"/>
                    </a:cubicBezTo>
                    <a:cubicBezTo>
                      <a:pt x="629" y="250"/>
                      <a:pt x="609" y="224"/>
                      <a:pt x="632" y="216"/>
                    </a:cubicBezTo>
                    <a:cubicBezTo>
                      <a:pt x="631" y="211"/>
                      <a:pt x="625" y="213"/>
                      <a:pt x="620" y="212"/>
                    </a:cubicBezTo>
                    <a:cubicBezTo>
                      <a:pt x="626" y="206"/>
                      <a:pt x="621" y="189"/>
                      <a:pt x="636" y="192"/>
                    </a:cubicBezTo>
                    <a:cubicBezTo>
                      <a:pt x="631" y="198"/>
                      <a:pt x="631" y="202"/>
                      <a:pt x="636" y="208"/>
                    </a:cubicBezTo>
                    <a:cubicBezTo>
                      <a:pt x="652" y="190"/>
                      <a:pt x="655" y="169"/>
                      <a:pt x="656" y="144"/>
                    </a:cubicBezTo>
                    <a:cubicBezTo>
                      <a:pt x="695" y="120"/>
                      <a:pt x="638" y="32"/>
                      <a:pt x="716" y="52"/>
                    </a:cubicBezTo>
                    <a:cubicBezTo>
                      <a:pt x="726" y="36"/>
                      <a:pt x="733" y="5"/>
                      <a:pt x="732" y="0"/>
                    </a:cubicBezTo>
                    <a:cubicBezTo>
                      <a:pt x="748" y="22"/>
                      <a:pt x="726" y="45"/>
                      <a:pt x="744" y="76"/>
                    </a:cubicBezTo>
                    <a:cubicBezTo>
                      <a:pt x="738" y="79"/>
                      <a:pt x="730" y="116"/>
                      <a:pt x="736" y="128"/>
                    </a:cubicBezTo>
                    <a:cubicBezTo>
                      <a:pt x="717" y="137"/>
                      <a:pt x="723" y="171"/>
                      <a:pt x="696" y="172"/>
                    </a:cubicBezTo>
                    <a:cubicBezTo>
                      <a:pt x="713" y="185"/>
                      <a:pt x="686" y="202"/>
                      <a:pt x="704" y="216"/>
                    </a:cubicBezTo>
                    <a:close/>
                    <a:moveTo>
                      <a:pt x="528" y="340"/>
                    </a:moveTo>
                    <a:cubicBezTo>
                      <a:pt x="536" y="339"/>
                      <a:pt x="537" y="345"/>
                      <a:pt x="544" y="344"/>
                    </a:cubicBezTo>
                    <a:cubicBezTo>
                      <a:pt x="544" y="338"/>
                      <a:pt x="546" y="335"/>
                      <a:pt x="548" y="332"/>
                    </a:cubicBezTo>
                    <a:cubicBezTo>
                      <a:pt x="538" y="331"/>
                      <a:pt x="529" y="331"/>
                      <a:pt x="528" y="340"/>
                    </a:cubicBezTo>
                    <a:close/>
                    <a:moveTo>
                      <a:pt x="640" y="220"/>
                    </a:moveTo>
                    <a:cubicBezTo>
                      <a:pt x="645" y="221"/>
                      <a:pt x="648" y="226"/>
                      <a:pt x="656" y="224"/>
                    </a:cubicBezTo>
                    <a:cubicBezTo>
                      <a:pt x="649" y="211"/>
                      <a:pt x="676" y="210"/>
                      <a:pt x="668" y="200"/>
                    </a:cubicBezTo>
                    <a:cubicBezTo>
                      <a:pt x="658" y="206"/>
                      <a:pt x="645" y="209"/>
                      <a:pt x="640" y="220"/>
                    </a:cubicBezTo>
                    <a:close/>
                    <a:moveTo>
                      <a:pt x="652" y="240"/>
                    </a:moveTo>
                    <a:cubicBezTo>
                      <a:pt x="640" y="243"/>
                      <a:pt x="644" y="243"/>
                      <a:pt x="632" y="240"/>
                    </a:cubicBezTo>
                    <a:cubicBezTo>
                      <a:pt x="629" y="257"/>
                      <a:pt x="652" y="252"/>
                      <a:pt x="652" y="240"/>
                    </a:cubicBezTo>
                    <a:close/>
                    <a:moveTo>
                      <a:pt x="628" y="280"/>
                    </a:moveTo>
                    <a:cubicBezTo>
                      <a:pt x="628" y="273"/>
                      <a:pt x="629" y="268"/>
                      <a:pt x="632" y="264"/>
                    </a:cubicBezTo>
                    <a:cubicBezTo>
                      <a:pt x="622" y="267"/>
                      <a:pt x="609" y="268"/>
                      <a:pt x="604" y="276"/>
                    </a:cubicBezTo>
                    <a:cubicBezTo>
                      <a:pt x="609" y="277"/>
                      <a:pt x="606" y="280"/>
                      <a:pt x="604" y="284"/>
                    </a:cubicBezTo>
                    <a:cubicBezTo>
                      <a:pt x="610" y="284"/>
                      <a:pt x="620" y="299"/>
                      <a:pt x="624" y="288"/>
                    </a:cubicBezTo>
                    <a:cubicBezTo>
                      <a:pt x="620" y="287"/>
                      <a:pt x="606" y="277"/>
                      <a:pt x="616" y="276"/>
                    </a:cubicBezTo>
                    <a:cubicBezTo>
                      <a:pt x="617" y="281"/>
                      <a:pt x="622" y="280"/>
                      <a:pt x="628" y="280"/>
                    </a:cubicBezTo>
                    <a:close/>
                    <a:moveTo>
                      <a:pt x="588" y="320"/>
                    </a:moveTo>
                    <a:cubicBezTo>
                      <a:pt x="583" y="320"/>
                      <a:pt x="579" y="321"/>
                      <a:pt x="580" y="328"/>
                    </a:cubicBezTo>
                    <a:cubicBezTo>
                      <a:pt x="585" y="328"/>
                      <a:pt x="591" y="328"/>
                      <a:pt x="596" y="328"/>
                    </a:cubicBezTo>
                    <a:cubicBezTo>
                      <a:pt x="595" y="321"/>
                      <a:pt x="590" y="298"/>
                      <a:pt x="584" y="308"/>
                    </a:cubicBezTo>
                    <a:cubicBezTo>
                      <a:pt x="593" y="310"/>
                      <a:pt x="579" y="314"/>
                      <a:pt x="588" y="320"/>
                    </a:cubicBezTo>
                    <a:close/>
                    <a:moveTo>
                      <a:pt x="516" y="412"/>
                    </a:moveTo>
                    <a:cubicBezTo>
                      <a:pt x="515" y="405"/>
                      <a:pt x="489" y="405"/>
                      <a:pt x="488" y="412"/>
                    </a:cubicBezTo>
                    <a:cubicBezTo>
                      <a:pt x="504" y="403"/>
                      <a:pt x="516" y="430"/>
                      <a:pt x="516" y="4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Freeform 202"/>
              <p:cNvSpPr/>
              <p:nvPr/>
            </p:nvSpPr>
            <p:spPr bwMode="auto">
              <a:xfrm>
                <a:off x="7818438" y="1187451"/>
                <a:ext cx="36513" cy="14288"/>
              </a:xfrm>
              <a:custGeom>
                <a:avLst/>
                <a:gdLst>
                  <a:gd name="T0" fmla="*/ 0 w 36"/>
                  <a:gd name="T1" fmla="*/ 2 h 14"/>
                  <a:gd name="T2" fmla="*/ 36 w 36"/>
                  <a:gd name="T3" fmla="*/ 14 h 14"/>
                  <a:gd name="T4" fmla="*/ 0 w 36"/>
                  <a:gd name="T5" fmla="*/ 2 h 14"/>
                </a:gdLst>
                <a:ahLst/>
                <a:cxnLst>
                  <a:cxn ang="0">
                    <a:pos x="T0" y="T1"/>
                  </a:cxn>
                  <a:cxn ang="0">
                    <a:pos x="T2" y="T3"/>
                  </a:cxn>
                  <a:cxn ang="0">
                    <a:pos x="T4" y="T5"/>
                  </a:cxn>
                </a:cxnLst>
                <a:rect l="0" t="0" r="r" b="b"/>
                <a:pathLst>
                  <a:path w="36" h="14">
                    <a:moveTo>
                      <a:pt x="0" y="2"/>
                    </a:moveTo>
                    <a:cubicBezTo>
                      <a:pt x="3" y="0"/>
                      <a:pt x="36" y="0"/>
                      <a:pt x="36" y="14"/>
                    </a:cubicBezTo>
                    <a:cubicBezTo>
                      <a:pt x="23" y="11"/>
                      <a:pt x="9" y="9"/>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Freeform 203"/>
              <p:cNvSpPr/>
              <p:nvPr/>
            </p:nvSpPr>
            <p:spPr bwMode="auto">
              <a:xfrm>
                <a:off x="7859713" y="1195388"/>
                <a:ext cx="60325" cy="34925"/>
              </a:xfrm>
              <a:custGeom>
                <a:avLst/>
                <a:gdLst>
                  <a:gd name="T0" fmla="*/ 0 w 60"/>
                  <a:gd name="T1" fmla="*/ 19 h 35"/>
                  <a:gd name="T2" fmla="*/ 8 w 60"/>
                  <a:gd name="T3" fmla="*/ 15 h 35"/>
                  <a:gd name="T4" fmla="*/ 0 w 60"/>
                  <a:gd name="T5" fmla="*/ 7 h 35"/>
                  <a:gd name="T6" fmla="*/ 60 w 60"/>
                  <a:gd name="T7" fmla="*/ 27 h 35"/>
                  <a:gd name="T8" fmla="*/ 0 w 60"/>
                  <a:gd name="T9" fmla="*/ 19 h 35"/>
                </a:gdLst>
                <a:ahLst/>
                <a:cxnLst>
                  <a:cxn ang="0">
                    <a:pos x="T0" y="T1"/>
                  </a:cxn>
                  <a:cxn ang="0">
                    <a:pos x="T2" y="T3"/>
                  </a:cxn>
                  <a:cxn ang="0">
                    <a:pos x="T4" y="T5"/>
                  </a:cxn>
                  <a:cxn ang="0">
                    <a:pos x="T6" y="T7"/>
                  </a:cxn>
                  <a:cxn ang="0">
                    <a:pos x="T8" y="T9"/>
                  </a:cxn>
                </a:cxnLst>
                <a:rect l="0" t="0" r="r" b="b"/>
                <a:pathLst>
                  <a:path w="60" h="35">
                    <a:moveTo>
                      <a:pt x="0" y="19"/>
                    </a:moveTo>
                    <a:cubicBezTo>
                      <a:pt x="0" y="15"/>
                      <a:pt x="5" y="16"/>
                      <a:pt x="8" y="15"/>
                    </a:cubicBezTo>
                    <a:cubicBezTo>
                      <a:pt x="6" y="11"/>
                      <a:pt x="4" y="8"/>
                      <a:pt x="0" y="7"/>
                    </a:cubicBezTo>
                    <a:cubicBezTo>
                      <a:pt x="18" y="0"/>
                      <a:pt x="40" y="23"/>
                      <a:pt x="60" y="27"/>
                    </a:cubicBezTo>
                    <a:cubicBezTo>
                      <a:pt x="36" y="35"/>
                      <a:pt x="27" y="9"/>
                      <a:pt x="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204"/>
              <p:cNvSpPr/>
              <p:nvPr/>
            </p:nvSpPr>
            <p:spPr bwMode="auto">
              <a:xfrm>
                <a:off x="8089900" y="1230313"/>
                <a:ext cx="39688" cy="31750"/>
              </a:xfrm>
              <a:custGeom>
                <a:avLst/>
                <a:gdLst>
                  <a:gd name="T0" fmla="*/ 12 w 40"/>
                  <a:gd name="T1" fmla="*/ 20 h 32"/>
                  <a:gd name="T2" fmla="*/ 36 w 40"/>
                  <a:gd name="T3" fmla="*/ 32 h 32"/>
                  <a:gd name="T4" fmla="*/ 12 w 40"/>
                  <a:gd name="T5" fmla="*/ 20 h 32"/>
                </a:gdLst>
                <a:ahLst/>
                <a:cxnLst>
                  <a:cxn ang="0">
                    <a:pos x="T0" y="T1"/>
                  </a:cxn>
                  <a:cxn ang="0">
                    <a:pos x="T2" y="T3"/>
                  </a:cxn>
                  <a:cxn ang="0">
                    <a:pos x="T4" y="T5"/>
                  </a:cxn>
                </a:cxnLst>
                <a:rect l="0" t="0" r="r" b="b"/>
                <a:pathLst>
                  <a:path w="40" h="32">
                    <a:moveTo>
                      <a:pt x="12" y="20"/>
                    </a:moveTo>
                    <a:cubicBezTo>
                      <a:pt x="0" y="0"/>
                      <a:pt x="40" y="13"/>
                      <a:pt x="36" y="32"/>
                    </a:cubicBezTo>
                    <a:cubicBezTo>
                      <a:pt x="28" y="30"/>
                      <a:pt x="21" y="8"/>
                      <a:pt x="1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Freeform 205"/>
              <p:cNvSpPr/>
              <p:nvPr/>
            </p:nvSpPr>
            <p:spPr bwMode="auto">
              <a:xfrm>
                <a:off x="8316913" y="1516063"/>
                <a:ext cx="34925" cy="57150"/>
              </a:xfrm>
              <a:custGeom>
                <a:avLst/>
                <a:gdLst>
                  <a:gd name="T0" fmla="*/ 11 w 35"/>
                  <a:gd name="T1" fmla="*/ 0 h 56"/>
                  <a:gd name="T2" fmla="*/ 35 w 35"/>
                  <a:gd name="T3" fmla="*/ 52 h 56"/>
                  <a:gd name="T4" fmla="*/ 19 w 35"/>
                  <a:gd name="T5" fmla="*/ 56 h 56"/>
                  <a:gd name="T6" fmla="*/ 11 w 35"/>
                  <a:gd name="T7" fmla="*/ 0 h 56"/>
                </a:gdLst>
                <a:ahLst/>
                <a:cxnLst>
                  <a:cxn ang="0">
                    <a:pos x="T0" y="T1"/>
                  </a:cxn>
                  <a:cxn ang="0">
                    <a:pos x="T2" y="T3"/>
                  </a:cxn>
                  <a:cxn ang="0">
                    <a:pos x="T4" y="T5"/>
                  </a:cxn>
                  <a:cxn ang="0">
                    <a:pos x="T6" y="T7"/>
                  </a:cxn>
                </a:cxnLst>
                <a:rect l="0" t="0" r="r" b="b"/>
                <a:pathLst>
                  <a:path w="35" h="56">
                    <a:moveTo>
                      <a:pt x="11" y="0"/>
                    </a:moveTo>
                    <a:cubicBezTo>
                      <a:pt x="26" y="17"/>
                      <a:pt x="18" y="35"/>
                      <a:pt x="35" y="52"/>
                    </a:cubicBezTo>
                    <a:cubicBezTo>
                      <a:pt x="31" y="55"/>
                      <a:pt x="26" y="56"/>
                      <a:pt x="19" y="56"/>
                    </a:cubicBezTo>
                    <a:cubicBezTo>
                      <a:pt x="26" y="32"/>
                      <a:pt x="0" y="27"/>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206"/>
              <p:cNvSpPr/>
              <p:nvPr/>
            </p:nvSpPr>
            <p:spPr bwMode="auto">
              <a:xfrm>
                <a:off x="7134225" y="1539876"/>
                <a:ext cx="41275" cy="68263"/>
              </a:xfrm>
              <a:custGeom>
                <a:avLst/>
                <a:gdLst>
                  <a:gd name="T0" fmla="*/ 0 w 42"/>
                  <a:gd name="T1" fmla="*/ 52 h 67"/>
                  <a:gd name="T2" fmla="*/ 20 w 42"/>
                  <a:gd name="T3" fmla="*/ 32 h 67"/>
                  <a:gd name="T4" fmla="*/ 4 w 42"/>
                  <a:gd name="T5" fmla="*/ 20 h 67"/>
                  <a:gd name="T6" fmla="*/ 20 w 42"/>
                  <a:gd name="T7" fmla="*/ 0 h 67"/>
                  <a:gd name="T8" fmla="*/ 40 w 42"/>
                  <a:gd name="T9" fmla="*/ 8 h 67"/>
                  <a:gd name="T10" fmla="*/ 0 w 42"/>
                  <a:gd name="T11" fmla="*/ 52 h 67"/>
                </a:gdLst>
                <a:ahLst/>
                <a:cxnLst>
                  <a:cxn ang="0">
                    <a:pos x="T0" y="T1"/>
                  </a:cxn>
                  <a:cxn ang="0">
                    <a:pos x="T2" y="T3"/>
                  </a:cxn>
                  <a:cxn ang="0">
                    <a:pos x="T4" y="T5"/>
                  </a:cxn>
                  <a:cxn ang="0">
                    <a:pos x="T6" y="T7"/>
                  </a:cxn>
                  <a:cxn ang="0">
                    <a:pos x="T8" y="T9"/>
                  </a:cxn>
                  <a:cxn ang="0">
                    <a:pos x="T10" y="T11"/>
                  </a:cxn>
                </a:cxnLst>
                <a:rect l="0" t="0" r="r" b="b"/>
                <a:pathLst>
                  <a:path w="42" h="67">
                    <a:moveTo>
                      <a:pt x="0" y="52"/>
                    </a:moveTo>
                    <a:cubicBezTo>
                      <a:pt x="2" y="40"/>
                      <a:pt x="8" y="34"/>
                      <a:pt x="20" y="32"/>
                    </a:cubicBezTo>
                    <a:cubicBezTo>
                      <a:pt x="19" y="24"/>
                      <a:pt x="2" y="31"/>
                      <a:pt x="4" y="20"/>
                    </a:cubicBezTo>
                    <a:cubicBezTo>
                      <a:pt x="1" y="5"/>
                      <a:pt x="19" y="11"/>
                      <a:pt x="20" y="0"/>
                    </a:cubicBezTo>
                    <a:cubicBezTo>
                      <a:pt x="28" y="2"/>
                      <a:pt x="30" y="9"/>
                      <a:pt x="40" y="8"/>
                    </a:cubicBezTo>
                    <a:cubicBezTo>
                      <a:pt x="24" y="5"/>
                      <a:pt x="42" y="67"/>
                      <a:pt x="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Freeform 207"/>
              <p:cNvSpPr/>
              <p:nvPr/>
            </p:nvSpPr>
            <p:spPr bwMode="auto">
              <a:xfrm>
                <a:off x="7092950" y="1597026"/>
                <a:ext cx="58738" cy="87313"/>
              </a:xfrm>
              <a:custGeom>
                <a:avLst/>
                <a:gdLst>
                  <a:gd name="T0" fmla="*/ 57 w 58"/>
                  <a:gd name="T1" fmla="*/ 20 h 87"/>
                  <a:gd name="T2" fmla="*/ 33 w 58"/>
                  <a:gd name="T3" fmla="*/ 48 h 87"/>
                  <a:gd name="T4" fmla="*/ 45 w 58"/>
                  <a:gd name="T5" fmla="*/ 72 h 87"/>
                  <a:gd name="T6" fmla="*/ 21 w 58"/>
                  <a:gd name="T7" fmla="*/ 60 h 87"/>
                  <a:gd name="T8" fmla="*/ 33 w 58"/>
                  <a:gd name="T9" fmla="*/ 44 h 87"/>
                  <a:gd name="T10" fmla="*/ 17 w 58"/>
                  <a:gd name="T11" fmla="*/ 36 h 87"/>
                  <a:gd name="T12" fmla="*/ 9 w 58"/>
                  <a:gd name="T13" fmla="*/ 48 h 87"/>
                  <a:gd name="T14" fmla="*/ 37 w 58"/>
                  <a:gd name="T15" fmla="*/ 0 h 87"/>
                  <a:gd name="T16" fmla="*/ 57 w 58"/>
                  <a:gd name="T17" fmla="*/ 2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7">
                    <a:moveTo>
                      <a:pt x="57" y="20"/>
                    </a:moveTo>
                    <a:cubicBezTo>
                      <a:pt x="53" y="34"/>
                      <a:pt x="53" y="50"/>
                      <a:pt x="33" y="48"/>
                    </a:cubicBezTo>
                    <a:cubicBezTo>
                      <a:pt x="43" y="57"/>
                      <a:pt x="41" y="63"/>
                      <a:pt x="45" y="72"/>
                    </a:cubicBezTo>
                    <a:cubicBezTo>
                      <a:pt x="25" y="87"/>
                      <a:pt x="40" y="53"/>
                      <a:pt x="21" y="60"/>
                    </a:cubicBezTo>
                    <a:cubicBezTo>
                      <a:pt x="23" y="52"/>
                      <a:pt x="22" y="43"/>
                      <a:pt x="33" y="44"/>
                    </a:cubicBezTo>
                    <a:cubicBezTo>
                      <a:pt x="36" y="33"/>
                      <a:pt x="14" y="47"/>
                      <a:pt x="17" y="36"/>
                    </a:cubicBezTo>
                    <a:cubicBezTo>
                      <a:pt x="13" y="39"/>
                      <a:pt x="11" y="43"/>
                      <a:pt x="9" y="48"/>
                    </a:cubicBezTo>
                    <a:cubicBezTo>
                      <a:pt x="0" y="28"/>
                      <a:pt x="52" y="27"/>
                      <a:pt x="37" y="0"/>
                    </a:cubicBezTo>
                    <a:cubicBezTo>
                      <a:pt x="58" y="7"/>
                      <a:pt x="39" y="15"/>
                      <a:pt x="5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Freeform 208"/>
              <p:cNvSpPr/>
              <p:nvPr/>
            </p:nvSpPr>
            <p:spPr bwMode="auto">
              <a:xfrm>
                <a:off x="8343900" y="1595438"/>
                <a:ext cx="23813" cy="34925"/>
              </a:xfrm>
              <a:custGeom>
                <a:avLst/>
                <a:gdLst>
                  <a:gd name="T0" fmla="*/ 12 w 24"/>
                  <a:gd name="T1" fmla="*/ 1 h 34"/>
                  <a:gd name="T2" fmla="*/ 24 w 24"/>
                  <a:gd name="T3" fmla="*/ 13 h 34"/>
                  <a:gd name="T4" fmla="*/ 16 w 24"/>
                  <a:gd name="T5" fmla="*/ 29 h 34"/>
                  <a:gd name="T6" fmla="*/ 0 w 24"/>
                  <a:gd name="T7" fmla="*/ 33 h 34"/>
                  <a:gd name="T8" fmla="*/ 0 w 24"/>
                  <a:gd name="T9" fmla="*/ 21 h 34"/>
                  <a:gd name="T10" fmla="*/ 12 w 24"/>
                  <a:gd name="T11" fmla="*/ 1 h 34"/>
                </a:gdLst>
                <a:ahLst/>
                <a:cxnLst>
                  <a:cxn ang="0">
                    <a:pos x="T0" y="T1"/>
                  </a:cxn>
                  <a:cxn ang="0">
                    <a:pos x="T2" y="T3"/>
                  </a:cxn>
                  <a:cxn ang="0">
                    <a:pos x="T4" y="T5"/>
                  </a:cxn>
                  <a:cxn ang="0">
                    <a:pos x="T6" y="T7"/>
                  </a:cxn>
                  <a:cxn ang="0">
                    <a:pos x="T8" y="T9"/>
                  </a:cxn>
                  <a:cxn ang="0">
                    <a:pos x="T10" y="T11"/>
                  </a:cxn>
                </a:cxnLst>
                <a:rect l="0" t="0" r="r" b="b"/>
                <a:pathLst>
                  <a:path w="24" h="34">
                    <a:moveTo>
                      <a:pt x="12" y="1"/>
                    </a:moveTo>
                    <a:cubicBezTo>
                      <a:pt x="21" y="0"/>
                      <a:pt x="16" y="13"/>
                      <a:pt x="24" y="13"/>
                    </a:cubicBezTo>
                    <a:cubicBezTo>
                      <a:pt x="23" y="18"/>
                      <a:pt x="3" y="23"/>
                      <a:pt x="16" y="29"/>
                    </a:cubicBezTo>
                    <a:cubicBezTo>
                      <a:pt x="15" y="34"/>
                      <a:pt x="6" y="32"/>
                      <a:pt x="0" y="33"/>
                    </a:cubicBezTo>
                    <a:cubicBezTo>
                      <a:pt x="0" y="29"/>
                      <a:pt x="0" y="25"/>
                      <a:pt x="0" y="21"/>
                    </a:cubicBezTo>
                    <a:cubicBezTo>
                      <a:pt x="22" y="25"/>
                      <a:pt x="0" y="9"/>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Freeform 209"/>
              <p:cNvSpPr/>
              <p:nvPr/>
            </p:nvSpPr>
            <p:spPr bwMode="auto">
              <a:xfrm>
                <a:off x="7043738" y="1668463"/>
                <a:ext cx="31750" cy="23813"/>
              </a:xfrm>
              <a:custGeom>
                <a:avLst/>
                <a:gdLst>
                  <a:gd name="T0" fmla="*/ 25 w 31"/>
                  <a:gd name="T1" fmla="*/ 4 h 23"/>
                  <a:gd name="T2" fmla="*/ 29 w 31"/>
                  <a:gd name="T3" fmla="*/ 12 h 23"/>
                  <a:gd name="T4" fmla="*/ 9 w 31"/>
                  <a:gd name="T5" fmla="*/ 20 h 23"/>
                  <a:gd name="T6" fmla="*/ 5 w 31"/>
                  <a:gd name="T7" fmla="*/ 0 h 23"/>
                  <a:gd name="T8" fmla="*/ 25 w 31"/>
                  <a:gd name="T9" fmla="*/ 4 h 23"/>
                </a:gdLst>
                <a:ahLst/>
                <a:cxnLst>
                  <a:cxn ang="0">
                    <a:pos x="T0" y="T1"/>
                  </a:cxn>
                  <a:cxn ang="0">
                    <a:pos x="T2" y="T3"/>
                  </a:cxn>
                  <a:cxn ang="0">
                    <a:pos x="T4" y="T5"/>
                  </a:cxn>
                  <a:cxn ang="0">
                    <a:pos x="T6" y="T7"/>
                  </a:cxn>
                  <a:cxn ang="0">
                    <a:pos x="T8" y="T9"/>
                  </a:cxn>
                </a:cxnLst>
                <a:rect l="0" t="0" r="r" b="b"/>
                <a:pathLst>
                  <a:path w="31" h="23">
                    <a:moveTo>
                      <a:pt x="25" y="4"/>
                    </a:moveTo>
                    <a:cubicBezTo>
                      <a:pt x="31" y="5"/>
                      <a:pt x="21" y="11"/>
                      <a:pt x="29" y="12"/>
                    </a:cubicBezTo>
                    <a:cubicBezTo>
                      <a:pt x="31" y="23"/>
                      <a:pt x="7" y="9"/>
                      <a:pt x="9" y="20"/>
                    </a:cubicBezTo>
                    <a:cubicBezTo>
                      <a:pt x="0" y="21"/>
                      <a:pt x="7" y="6"/>
                      <a:pt x="5" y="0"/>
                    </a:cubicBezTo>
                    <a:cubicBezTo>
                      <a:pt x="10" y="1"/>
                      <a:pt x="25" y="12"/>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Freeform 210"/>
              <p:cNvSpPr/>
              <p:nvPr/>
            </p:nvSpPr>
            <p:spPr bwMode="auto">
              <a:xfrm>
                <a:off x="7089775" y="1770063"/>
                <a:ext cx="41275" cy="39688"/>
              </a:xfrm>
              <a:custGeom>
                <a:avLst/>
                <a:gdLst>
                  <a:gd name="T0" fmla="*/ 8 w 41"/>
                  <a:gd name="T1" fmla="*/ 40 h 40"/>
                  <a:gd name="T2" fmla="*/ 0 w 41"/>
                  <a:gd name="T3" fmla="*/ 12 h 40"/>
                  <a:gd name="T4" fmla="*/ 4 w 41"/>
                  <a:gd name="T5" fmla="*/ 0 h 40"/>
                  <a:gd name="T6" fmla="*/ 8 w 41"/>
                  <a:gd name="T7" fmla="*/ 40 h 40"/>
                </a:gdLst>
                <a:ahLst/>
                <a:cxnLst>
                  <a:cxn ang="0">
                    <a:pos x="T0" y="T1"/>
                  </a:cxn>
                  <a:cxn ang="0">
                    <a:pos x="T2" y="T3"/>
                  </a:cxn>
                  <a:cxn ang="0">
                    <a:pos x="T4" y="T5"/>
                  </a:cxn>
                  <a:cxn ang="0">
                    <a:pos x="T6" y="T7"/>
                  </a:cxn>
                </a:cxnLst>
                <a:rect l="0" t="0" r="r" b="b"/>
                <a:pathLst>
                  <a:path w="41" h="40">
                    <a:moveTo>
                      <a:pt x="8" y="40"/>
                    </a:moveTo>
                    <a:cubicBezTo>
                      <a:pt x="0" y="27"/>
                      <a:pt x="15" y="14"/>
                      <a:pt x="0" y="12"/>
                    </a:cubicBezTo>
                    <a:cubicBezTo>
                      <a:pt x="2" y="9"/>
                      <a:pt x="4" y="6"/>
                      <a:pt x="4" y="0"/>
                    </a:cubicBezTo>
                    <a:cubicBezTo>
                      <a:pt x="31" y="2"/>
                      <a:pt x="41" y="38"/>
                      <a:pt x="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Freeform 211"/>
              <p:cNvSpPr/>
              <p:nvPr/>
            </p:nvSpPr>
            <p:spPr bwMode="auto">
              <a:xfrm>
                <a:off x="7037388" y="1844676"/>
                <a:ext cx="31750" cy="22225"/>
              </a:xfrm>
              <a:custGeom>
                <a:avLst/>
                <a:gdLst>
                  <a:gd name="T0" fmla="*/ 8 w 32"/>
                  <a:gd name="T1" fmla="*/ 22 h 22"/>
                  <a:gd name="T2" fmla="*/ 0 w 32"/>
                  <a:gd name="T3" fmla="*/ 2 h 22"/>
                  <a:gd name="T4" fmla="*/ 24 w 32"/>
                  <a:gd name="T5" fmla="*/ 10 h 22"/>
                  <a:gd name="T6" fmla="*/ 8 w 32"/>
                  <a:gd name="T7" fmla="*/ 22 h 22"/>
                </a:gdLst>
                <a:ahLst/>
                <a:cxnLst>
                  <a:cxn ang="0">
                    <a:pos x="T0" y="T1"/>
                  </a:cxn>
                  <a:cxn ang="0">
                    <a:pos x="T2" y="T3"/>
                  </a:cxn>
                  <a:cxn ang="0">
                    <a:pos x="T4" y="T5"/>
                  </a:cxn>
                  <a:cxn ang="0">
                    <a:pos x="T6" y="T7"/>
                  </a:cxn>
                </a:cxnLst>
                <a:rect l="0" t="0" r="r" b="b"/>
                <a:pathLst>
                  <a:path w="32" h="22">
                    <a:moveTo>
                      <a:pt x="8" y="22"/>
                    </a:moveTo>
                    <a:cubicBezTo>
                      <a:pt x="2" y="19"/>
                      <a:pt x="2" y="9"/>
                      <a:pt x="0" y="2"/>
                    </a:cubicBezTo>
                    <a:cubicBezTo>
                      <a:pt x="13" y="0"/>
                      <a:pt x="16" y="8"/>
                      <a:pt x="24" y="10"/>
                    </a:cubicBezTo>
                    <a:cubicBezTo>
                      <a:pt x="32" y="17"/>
                      <a:pt x="8" y="6"/>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Freeform 212"/>
              <p:cNvSpPr/>
              <p:nvPr/>
            </p:nvSpPr>
            <p:spPr bwMode="auto">
              <a:xfrm>
                <a:off x="8375650" y="1866901"/>
                <a:ext cx="20638" cy="23813"/>
              </a:xfrm>
              <a:custGeom>
                <a:avLst/>
                <a:gdLst>
                  <a:gd name="T0" fmla="*/ 16 w 20"/>
                  <a:gd name="T1" fmla="*/ 0 h 24"/>
                  <a:gd name="T2" fmla="*/ 4 w 20"/>
                  <a:gd name="T3" fmla="*/ 24 h 24"/>
                  <a:gd name="T4" fmla="*/ 16 w 20"/>
                  <a:gd name="T5" fmla="*/ 0 h 24"/>
                </a:gdLst>
                <a:ahLst/>
                <a:cxnLst>
                  <a:cxn ang="0">
                    <a:pos x="T0" y="T1"/>
                  </a:cxn>
                  <a:cxn ang="0">
                    <a:pos x="T2" y="T3"/>
                  </a:cxn>
                  <a:cxn ang="0">
                    <a:pos x="T4" y="T5"/>
                  </a:cxn>
                </a:cxnLst>
                <a:rect l="0" t="0" r="r" b="b"/>
                <a:pathLst>
                  <a:path w="20" h="24">
                    <a:moveTo>
                      <a:pt x="16" y="0"/>
                    </a:moveTo>
                    <a:cubicBezTo>
                      <a:pt x="20" y="1"/>
                      <a:pt x="14" y="24"/>
                      <a:pt x="4" y="24"/>
                    </a:cubicBezTo>
                    <a:cubicBezTo>
                      <a:pt x="0" y="8"/>
                      <a:pt x="10" y="6"/>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13"/>
              <p:cNvSpPr/>
              <p:nvPr/>
            </p:nvSpPr>
            <p:spPr bwMode="auto">
              <a:xfrm>
                <a:off x="7037388" y="1892301"/>
                <a:ext cx="41275" cy="31750"/>
              </a:xfrm>
              <a:custGeom>
                <a:avLst/>
                <a:gdLst>
                  <a:gd name="T0" fmla="*/ 24 w 42"/>
                  <a:gd name="T1" fmla="*/ 3 h 32"/>
                  <a:gd name="T2" fmla="*/ 36 w 42"/>
                  <a:gd name="T3" fmla="*/ 15 h 32"/>
                  <a:gd name="T4" fmla="*/ 16 w 42"/>
                  <a:gd name="T5" fmla="*/ 27 h 32"/>
                  <a:gd name="T6" fmla="*/ 0 w 42"/>
                  <a:gd name="T7" fmla="*/ 7 h 32"/>
                  <a:gd name="T8" fmla="*/ 24 w 42"/>
                  <a:gd name="T9" fmla="*/ 3 h 32"/>
                </a:gdLst>
                <a:ahLst/>
                <a:cxnLst>
                  <a:cxn ang="0">
                    <a:pos x="T0" y="T1"/>
                  </a:cxn>
                  <a:cxn ang="0">
                    <a:pos x="T2" y="T3"/>
                  </a:cxn>
                  <a:cxn ang="0">
                    <a:pos x="T4" y="T5"/>
                  </a:cxn>
                  <a:cxn ang="0">
                    <a:pos x="T6" y="T7"/>
                  </a:cxn>
                  <a:cxn ang="0">
                    <a:pos x="T8" y="T9"/>
                  </a:cxn>
                </a:cxnLst>
                <a:rect l="0" t="0" r="r" b="b"/>
                <a:pathLst>
                  <a:path w="42" h="32">
                    <a:moveTo>
                      <a:pt x="24" y="3"/>
                    </a:moveTo>
                    <a:cubicBezTo>
                      <a:pt x="25" y="5"/>
                      <a:pt x="5" y="19"/>
                      <a:pt x="36" y="15"/>
                    </a:cubicBezTo>
                    <a:cubicBezTo>
                      <a:pt x="42" y="32"/>
                      <a:pt x="15" y="16"/>
                      <a:pt x="16" y="27"/>
                    </a:cubicBezTo>
                    <a:cubicBezTo>
                      <a:pt x="13" y="18"/>
                      <a:pt x="1" y="18"/>
                      <a:pt x="0" y="7"/>
                    </a:cubicBezTo>
                    <a:cubicBezTo>
                      <a:pt x="10" y="0"/>
                      <a:pt x="12" y="9"/>
                      <a:pt x="2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Freeform 214"/>
              <p:cNvSpPr/>
              <p:nvPr/>
            </p:nvSpPr>
            <p:spPr bwMode="auto">
              <a:xfrm>
                <a:off x="8224838" y="2193926"/>
                <a:ext cx="17463" cy="30163"/>
              </a:xfrm>
              <a:custGeom>
                <a:avLst/>
                <a:gdLst>
                  <a:gd name="T0" fmla="*/ 5 w 17"/>
                  <a:gd name="T1" fmla="*/ 10 h 30"/>
                  <a:gd name="T2" fmla="*/ 17 w 17"/>
                  <a:gd name="T3" fmla="*/ 30 h 30"/>
                  <a:gd name="T4" fmla="*/ 1 w 17"/>
                  <a:gd name="T5" fmla="*/ 30 h 30"/>
                  <a:gd name="T6" fmla="*/ 9 w 17"/>
                  <a:gd name="T7" fmla="*/ 22 h 30"/>
                  <a:gd name="T8" fmla="*/ 5 w 17"/>
                  <a:gd name="T9" fmla="*/ 10 h 30"/>
                </a:gdLst>
                <a:ahLst/>
                <a:cxnLst>
                  <a:cxn ang="0">
                    <a:pos x="T0" y="T1"/>
                  </a:cxn>
                  <a:cxn ang="0">
                    <a:pos x="T2" y="T3"/>
                  </a:cxn>
                  <a:cxn ang="0">
                    <a:pos x="T4" y="T5"/>
                  </a:cxn>
                  <a:cxn ang="0">
                    <a:pos x="T6" y="T7"/>
                  </a:cxn>
                  <a:cxn ang="0">
                    <a:pos x="T8" y="T9"/>
                  </a:cxn>
                </a:cxnLst>
                <a:rect l="0" t="0" r="r" b="b"/>
                <a:pathLst>
                  <a:path w="17" h="30">
                    <a:moveTo>
                      <a:pt x="5" y="10"/>
                    </a:moveTo>
                    <a:cubicBezTo>
                      <a:pt x="11" y="0"/>
                      <a:pt x="16" y="23"/>
                      <a:pt x="17" y="30"/>
                    </a:cubicBezTo>
                    <a:cubicBezTo>
                      <a:pt x="12" y="30"/>
                      <a:pt x="6" y="30"/>
                      <a:pt x="1" y="30"/>
                    </a:cubicBezTo>
                    <a:cubicBezTo>
                      <a:pt x="0" y="23"/>
                      <a:pt x="4" y="22"/>
                      <a:pt x="9" y="22"/>
                    </a:cubicBezTo>
                    <a:cubicBezTo>
                      <a:pt x="0" y="16"/>
                      <a:pt x="14" y="12"/>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Freeform 215"/>
              <p:cNvSpPr/>
              <p:nvPr/>
            </p:nvSpPr>
            <p:spPr bwMode="auto">
              <a:xfrm>
                <a:off x="7366000" y="2312988"/>
                <a:ext cx="77788" cy="65088"/>
              </a:xfrm>
              <a:custGeom>
                <a:avLst/>
                <a:gdLst>
                  <a:gd name="T0" fmla="*/ 30 w 78"/>
                  <a:gd name="T1" fmla="*/ 37 h 65"/>
                  <a:gd name="T2" fmla="*/ 46 w 78"/>
                  <a:gd name="T3" fmla="*/ 53 h 65"/>
                  <a:gd name="T4" fmla="*/ 2 w 78"/>
                  <a:gd name="T5" fmla="*/ 37 h 65"/>
                  <a:gd name="T6" fmla="*/ 18 w 78"/>
                  <a:gd name="T7" fmla="*/ 29 h 65"/>
                  <a:gd name="T8" fmla="*/ 2 w 78"/>
                  <a:gd name="T9" fmla="*/ 21 h 65"/>
                  <a:gd name="T10" fmla="*/ 78 w 78"/>
                  <a:gd name="T11" fmla="*/ 49 h 65"/>
                  <a:gd name="T12" fmla="*/ 30 w 78"/>
                  <a:gd name="T13" fmla="*/ 37 h 65"/>
                </a:gdLst>
                <a:ahLst/>
                <a:cxnLst>
                  <a:cxn ang="0">
                    <a:pos x="T0" y="T1"/>
                  </a:cxn>
                  <a:cxn ang="0">
                    <a:pos x="T2" y="T3"/>
                  </a:cxn>
                  <a:cxn ang="0">
                    <a:pos x="T4" y="T5"/>
                  </a:cxn>
                  <a:cxn ang="0">
                    <a:pos x="T6" y="T7"/>
                  </a:cxn>
                  <a:cxn ang="0">
                    <a:pos x="T8" y="T9"/>
                  </a:cxn>
                  <a:cxn ang="0">
                    <a:pos x="T10" y="T11"/>
                  </a:cxn>
                  <a:cxn ang="0">
                    <a:pos x="T12" y="T13"/>
                  </a:cxn>
                </a:cxnLst>
                <a:rect l="0" t="0" r="r" b="b"/>
                <a:pathLst>
                  <a:path w="78" h="65">
                    <a:moveTo>
                      <a:pt x="30" y="37"/>
                    </a:moveTo>
                    <a:cubicBezTo>
                      <a:pt x="31" y="46"/>
                      <a:pt x="49" y="39"/>
                      <a:pt x="46" y="53"/>
                    </a:cubicBezTo>
                    <a:cubicBezTo>
                      <a:pt x="21" y="58"/>
                      <a:pt x="28" y="31"/>
                      <a:pt x="2" y="37"/>
                    </a:cubicBezTo>
                    <a:cubicBezTo>
                      <a:pt x="0" y="25"/>
                      <a:pt x="12" y="23"/>
                      <a:pt x="18" y="29"/>
                    </a:cubicBezTo>
                    <a:cubicBezTo>
                      <a:pt x="17" y="22"/>
                      <a:pt x="11" y="20"/>
                      <a:pt x="2" y="21"/>
                    </a:cubicBezTo>
                    <a:cubicBezTo>
                      <a:pt x="27" y="0"/>
                      <a:pt x="49" y="47"/>
                      <a:pt x="78" y="49"/>
                    </a:cubicBezTo>
                    <a:cubicBezTo>
                      <a:pt x="67" y="65"/>
                      <a:pt x="46" y="32"/>
                      <a:pt x="3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Freeform 216"/>
              <p:cNvSpPr/>
              <p:nvPr/>
            </p:nvSpPr>
            <p:spPr bwMode="auto">
              <a:xfrm>
                <a:off x="7443788" y="2370138"/>
                <a:ext cx="184150" cy="76200"/>
              </a:xfrm>
              <a:custGeom>
                <a:avLst/>
                <a:gdLst>
                  <a:gd name="T0" fmla="*/ 68 w 182"/>
                  <a:gd name="T1" fmla="*/ 28 h 76"/>
                  <a:gd name="T2" fmla="*/ 64 w 182"/>
                  <a:gd name="T3" fmla="*/ 52 h 76"/>
                  <a:gd name="T4" fmla="*/ 0 w 182"/>
                  <a:gd name="T5" fmla="*/ 12 h 76"/>
                  <a:gd name="T6" fmla="*/ 32 w 182"/>
                  <a:gd name="T7" fmla="*/ 24 h 76"/>
                  <a:gd name="T8" fmla="*/ 12 w 182"/>
                  <a:gd name="T9" fmla="*/ 4 h 76"/>
                  <a:gd name="T10" fmla="*/ 44 w 182"/>
                  <a:gd name="T11" fmla="*/ 20 h 76"/>
                  <a:gd name="T12" fmla="*/ 68 w 182"/>
                  <a:gd name="T13" fmla="*/ 12 h 76"/>
                  <a:gd name="T14" fmla="*/ 84 w 182"/>
                  <a:gd name="T15" fmla="*/ 36 h 76"/>
                  <a:gd name="T16" fmla="*/ 152 w 182"/>
                  <a:gd name="T17" fmla="*/ 40 h 76"/>
                  <a:gd name="T18" fmla="*/ 148 w 182"/>
                  <a:gd name="T19" fmla="*/ 56 h 76"/>
                  <a:gd name="T20" fmla="*/ 180 w 182"/>
                  <a:gd name="T21" fmla="*/ 56 h 76"/>
                  <a:gd name="T22" fmla="*/ 176 w 182"/>
                  <a:gd name="T23" fmla="*/ 76 h 76"/>
                  <a:gd name="T24" fmla="*/ 160 w 182"/>
                  <a:gd name="T25" fmla="*/ 76 h 76"/>
                  <a:gd name="T26" fmla="*/ 84 w 182"/>
                  <a:gd name="T27" fmla="*/ 56 h 76"/>
                  <a:gd name="T28" fmla="*/ 68 w 182"/>
                  <a:gd name="T29"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2" h="76">
                    <a:moveTo>
                      <a:pt x="68" y="28"/>
                    </a:moveTo>
                    <a:cubicBezTo>
                      <a:pt x="63" y="32"/>
                      <a:pt x="79" y="44"/>
                      <a:pt x="64" y="52"/>
                    </a:cubicBezTo>
                    <a:cubicBezTo>
                      <a:pt x="47" y="37"/>
                      <a:pt x="10" y="43"/>
                      <a:pt x="0" y="12"/>
                    </a:cubicBezTo>
                    <a:cubicBezTo>
                      <a:pt x="16" y="11"/>
                      <a:pt x="21" y="21"/>
                      <a:pt x="32" y="24"/>
                    </a:cubicBezTo>
                    <a:cubicBezTo>
                      <a:pt x="42" y="16"/>
                      <a:pt x="14" y="12"/>
                      <a:pt x="12" y="4"/>
                    </a:cubicBezTo>
                    <a:cubicBezTo>
                      <a:pt x="17" y="0"/>
                      <a:pt x="49" y="2"/>
                      <a:pt x="44" y="20"/>
                    </a:cubicBezTo>
                    <a:cubicBezTo>
                      <a:pt x="57" y="22"/>
                      <a:pt x="53" y="8"/>
                      <a:pt x="68" y="12"/>
                    </a:cubicBezTo>
                    <a:cubicBezTo>
                      <a:pt x="69" y="25"/>
                      <a:pt x="83" y="24"/>
                      <a:pt x="84" y="36"/>
                    </a:cubicBezTo>
                    <a:cubicBezTo>
                      <a:pt x="105" y="17"/>
                      <a:pt x="135" y="45"/>
                      <a:pt x="152" y="40"/>
                    </a:cubicBezTo>
                    <a:cubicBezTo>
                      <a:pt x="160" y="48"/>
                      <a:pt x="150" y="48"/>
                      <a:pt x="148" y="56"/>
                    </a:cubicBezTo>
                    <a:cubicBezTo>
                      <a:pt x="159" y="56"/>
                      <a:pt x="169" y="56"/>
                      <a:pt x="180" y="56"/>
                    </a:cubicBezTo>
                    <a:cubicBezTo>
                      <a:pt x="182" y="66"/>
                      <a:pt x="173" y="65"/>
                      <a:pt x="176" y="76"/>
                    </a:cubicBezTo>
                    <a:cubicBezTo>
                      <a:pt x="171" y="76"/>
                      <a:pt x="165" y="76"/>
                      <a:pt x="160" y="76"/>
                    </a:cubicBezTo>
                    <a:cubicBezTo>
                      <a:pt x="145" y="48"/>
                      <a:pt x="117" y="73"/>
                      <a:pt x="84" y="56"/>
                    </a:cubicBezTo>
                    <a:cubicBezTo>
                      <a:pt x="91" y="47"/>
                      <a:pt x="81" y="30"/>
                      <a:pt x="6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217"/>
              <p:cNvSpPr/>
              <p:nvPr/>
            </p:nvSpPr>
            <p:spPr bwMode="auto">
              <a:xfrm>
                <a:off x="7799388" y="2454276"/>
                <a:ext cx="55563" cy="28575"/>
              </a:xfrm>
              <a:custGeom>
                <a:avLst/>
                <a:gdLst>
                  <a:gd name="T0" fmla="*/ 0 w 56"/>
                  <a:gd name="T1" fmla="*/ 20 h 29"/>
                  <a:gd name="T2" fmla="*/ 0 w 56"/>
                  <a:gd name="T3" fmla="*/ 20 h 29"/>
                </a:gdLst>
                <a:ahLst/>
                <a:cxnLst>
                  <a:cxn ang="0">
                    <a:pos x="T0" y="T1"/>
                  </a:cxn>
                  <a:cxn ang="0">
                    <a:pos x="T2" y="T3"/>
                  </a:cxn>
                </a:cxnLst>
                <a:rect l="0" t="0" r="r" b="b"/>
                <a:pathLst>
                  <a:path w="56" h="29">
                    <a:moveTo>
                      <a:pt x="0" y="20"/>
                    </a:moveTo>
                    <a:cubicBezTo>
                      <a:pt x="53" y="0"/>
                      <a:pt x="56" y="29"/>
                      <a:pt x="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218"/>
              <p:cNvSpPr/>
              <p:nvPr/>
            </p:nvSpPr>
            <p:spPr bwMode="auto">
              <a:xfrm>
                <a:off x="7351713" y="1100138"/>
                <a:ext cx="323850" cy="179388"/>
              </a:xfrm>
              <a:custGeom>
                <a:avLst/>
                <a:gdLst>
                  <a:gd name="T0" fmla="*/ 144 w 321"/>
                  <a:gd name="T1" fmla="*/ 86 h 179"/>
                  <a:gd name="T2" fmla="*/ 144 w 321"/>
                  <a:gd name="T3" fmla="*/ 98 h 179"/>
                  <a:gd name="T4" fmla="*/ 104 w 321"/>
                  <a:gd name="T5" fmla="*/ 118 h 179"/>
                  <a:gd name="T6" fmla="*/ 144 w 321"/>
                  <a:gd name="T7" fmla="*/ 118 h 179"/>
                  <a:gd name="T8" fmla="*/ 208 w 321"/>
                  <a:gd name="T9" fmla="*/ 98 h 179"/>
                  <a:gd name="T10" fmla="*/ 176 w 321"/>
                  <a:gd name="T11" fmla="*/ 118 h 179"/>
                  <a:gd name="T12" fmla="*/ 164 w 321"/>
                  <a:gd name="T13" fmla="*/ 110 h 179"/>
                  <a:gd name="T14" fmla="*/ 152 w 321"/>
                  <a:gd name="T15" fmla="*/ 134 h 179"/>
                  <a:gd name="T16" fmla="*/ 148 w 321"/>
                  <a:gd name="T17" fmla="*/ 122 h 179"/>
                  <a:gd name="T18" fmla="*/ 116 w 321"/>
                  <a:gd name="T19" fmla="*/ 130 h 179"/>
                  <a:gd name="T20" fmla="*/ 108 w 321"/>
                  <a:gd name="T21" fmla="*/ 142 h 179"/>
                  <a:gd name="T22" fmla="*/ 128 w 321"/>
                  <a:gd name="T23" fmla="*/ 146 h 179"/>
                  <a:gd name="T24" fmla="*/ 120 w 321"/>
                  <a:gd name="T25" fmla="*/ 134 h 179"/>
                  <a:gd name="T26" fmla="*/ 136 w 321"/>
                  <a:gd name="T27" fmla="*/ 134 h 179"/>
                  <a:gd name="T28" fmla="*/ 132 w 321"/>
                  <a:gd name="T29" fmla="*/ 142 h 179"/>
                  <a:gd name="T30" fmla="*/ 160 w 321"/>
                  <a:gd name="T31" fmla="*/ 138 h 179"/>
                  <a:gd name="T32" fmla="*/ 52 w 321"/>
                  <a:gd name="T33" fmla="*/ 166 h 179"/>
                  <a:gd name="T34" fmla="*/ 68 w 321"/>
                  <a:gd name="T35" fmla="*/ 154 h 179"/>
                  <a:gd name="T36" fmla="*/ 36 w 321"/>
                  <a:gd name="T37" fmla="*/ 118 h 179"/>
                  <a:gd name="T38" fmla="*/ 0 w 321"/>
                  <a:gd name="T39" fmla="*/ 118 h 179"/>
                  <a:gd name="T40" fmla="*/ 8 w 321"/>
                  <a:gd name="T41" fmla="*/ 90 h 179"/>
                  <a:gd name="T42" fmla="*/ 160 w 321"/>
                  <a:gd name="T43" fmla="*/ 34 h 179"/>
                  <a:gd name="T44" fmla="*/ 156 w 321"/>
                  <a:gd name="T45" fmla="*/ 46 h 179"/>
                  <a:gd name="T46" fmla="*/ 236 w 321"/>
                  <a:gd name="T47" fmla="*/ 22 h 179"/>
                  <a:gd name="T48" fmla="*/ 316 w 321"/>
                  <a:gd name="T49" fmla="*/ 26 h 179"/>
                  <a:gd name="T50" fmla="*/ 292 w 321"/>
                  <a:gd name="T51" fmla="*/ 26 h 179"/>
                  <a:gd name="T52" fmla="*/ 308 w 321"/>
                  <a:gd name="T53" fmla="*/ 30 h 179"/>
                  <a:gd name="T54" fmla="*/ 304 w 321"/>
                  <a:gd name="T55" fmla="*/ 42 h 179"/>
                  <a:gd name="T56" fmla="*/ 188 w 321"/>
                  <a:gd name="T57" fmla="*/ 54 h 179"/>
                  <a:gd name="T58" fmla="*/ 168 w 321"/>
                  <a:gd name="T59" fmla="*/ 66 h 179"/>
                  <a:gd name="T60" fmla="*/ 172 w 321"/>
                  <a:gd name="T61" fmla="*/ 54 h 179"/>
                  <a:gd name="T62" fmla="*/ 128 w 321"/>
                  <a:gd name="T63" fmla="*/ 66 h 179"/>
                  <a:gd name="T64" fmla="*/ 128 w 321"/>
                  <a:gd name="T65" fmla="*/ 78 h 179"/>
                  <a:gd name="T66" fmla="*/ 144 w 321"/>
                  <a:gd name="T67" fmla="*/ 8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1" h="179">
                    <a:moveTo>
                      <a:pt x="144" y="86"/>
                    </a:moveTo>
                    <a:cubicBezTo>
                      <a:pt x="144" y="90"/>
                      <a:pt x="144" y="94"/>
                      <a:pt x="144" y="98"/>
                    </a:cubicBezTo>
                    <a:cubicBezTo>
                      <a:pt x="124" y="95"/>
                      <a:pt x="123" y="111"/>
                      <a:pt x="104" y="118"/>
                    </a:cubicBezTo>
                    <a:cubicBezTo>
                      <a:pt x="116" y="135"/>
                      <a:pt x="132" y="101"/>
                      <a:pt x="144" y="118"/>
                    </a:cubicBezTo>
                    <a:cubicBezTo>
                      <a:pt x="154" y="102"/>
                      <a:pt x="186" y="89"/>
                      <a:pt x="208" y="98"/>
                    </a:cubicBezTo>
                    <a:cubicBezTo>
                      <a:pt x="201" y="108"/>
                      <a:pt x="176" y="101"/>
                      <a:pt x="176" y="118"/>
                    </a:cubicBezTo>
                    <a:cubicBezTo>
                      <a:pt x="169" y="118"/>
                      <a:pt x="166" y="115"/>
                      <a:pt x="164" y="110"/>
                    </a:cubicBezTo>
                    <a:cubicBezTo>
                      <a:pt x="159" y="117"/>
                      <a:pt x="150" y="120"/>
                      <a:pt x="152" y="134"/>
                    </a:cubicBezTo>
                    <a:cubicBezTo>
                      <a:pt x="139" y="137"/>
                      <a:pt x="146" y="126"/>
                      <a:pt x="148" y="122"/>
                    </a:cubicBezTo>
                    <a:cubicBezTo>
                      <a:pt x="136" y="123"/>
                      <a:pt x="134" y="134"/>
                      <a:pt x="116" y="130"/>
                    </a:cubicBezTo>
                    <a:cubicBezTo>
                      <a:pt x="112" y="133"/>
                      <a:pt x="110" y="137"/>
                      <a:pt x="108" y="142"/>
                    </a:cubicBezTo>
                    <a:cubicBezTo>
                      <a:pt x="112" y="146"/>
                      <a:pt x="115" y="143"/>
                      <a:pt x="128" y="146"/>
                    </a:cubicBezTo>
                    <a:cubicBezTo>
                      <a:pt x="125" y="142"/>
                      <a:pt x="119" y="142"/>
                      <a:pt x="120" y="134"/>
                    </a:cubicBezTo>
                    <a:cubicBezTo>
                      <a:pt x="127" y="130"/>
                      <a:pt x="133" y="146"/>
                      <a:pt x="136" y="134"/>
                    </a:cubicBezTo>
                    <a:cubicBezTo>
                      <a:pt x="143" y="137"/>
                      <a:pt x="138" y="143"/>
                      <a:pt x="132" y="142"/>
                    </a:cubicBezTo>
                    <a:cubicBezTo>
                      <a:pt x="139" y="154"/>
                      <a:pt x="147" y="133"/>
                      <a:pt x="160" y="138"/>
                    </a:cubicBezTo>
                    <a:cubicBezTo>
                      <a:pt x="143" y="179"/>
                      <a:pt x="84" y="167"/>
                      <a:pt x="52" y="166"/>
                    </a:cubicBezTo>
                    <a:cubicBezTo>
                      <a:pt x="55" y="160"/>
                      <a:pt x="58" y="153"/>
                      <a:pt x="68" y="154"/>
                    </a:cubicBezTo>
                    <a:cubicBezTo>
                      <a:pt x="65" y="135"/>
                      <a:pt x="28" y="134"/>
                      <a:pt x="36" y="118"/>
                    </a:cubicBezTo>
                    <a:cubicBezTo>
                      <a:pt x="18" y="116"/>
                      <a:pt x="13" y="125"/>
                      <a:pt x="0" y="118"/>
                    </a:cubicBezTo>
                    <a:cubicBezTo>
                      <a:pt x="2" y="101"/>
                      <a:pt x="16" y="110"/>
                      <a:pt x="8" y="90"/>
                    </a:cubicBezTo>
                    <a:cubicBezTo>
                      <a:pt x="53" y="59"/>
                      <a:pt x="129" y="58"/>
                      <a:pt x="160" y="34"/>
                    </a:cubicBezTo>
                    <a:cubicBezTo>
                      <a:pt x="173" y="38"/>
                      <a:pt x="156" y="42"/>
                      <a:pt x="156" y="46"/>
                    </a:cubicBezTo>
                    <a:cubicBezTo>
                      <a:pt x="178" y="26"/>
                      <a:pt x="209" y="25"/>
                      <a:pt x="236" y="22"/>
                    </a:cubicBezTo>
                    <a:cubicBezTo>
                      <a:pt x="260" y="19"/>
                      <a:pt x="299" y="0"/>
                      <a:pt x="316" y="26"/>
                    </a:cubicBezTo>
                    <a:cubicBezTo>
                      <a:pt x="303" y="24"/>
                      <a:pt x="300" y="35"/>
                      <a:pt x="292" y="26"/>
                    </a:cubicBezTo>
                    <a:cubicBezTo>
                      <a:pt x="286" y="37"/>
                      <a:pt x="309" y="37"/>
                      <a:pt x="308" y="30"/>
                    </a:cubicBezTo>
                    <a:cubicBezTo>
                      <a:pt x="321" y="34"/>
                      <a:pt x="304" y="38"/>
                      <a:pt x="304" y="42"/>
                    </a:cubicBezTo>
                    <a:cubicBezTo>
                      <a:pt x="265" y="31"/>
                      <a:pt x="228" y="67"/>
                      <a:pt x="188" y="54"/>
                    </a:cubicBezTo>
                    <a:cubicBezTo>
                      <a:pt x="182" y="58"/>
                      <a:pt x="180" y="67"/>
                      <a:pt x="168" y="66"/>
                    </a:cubicBezTo>
                    <a:cubicBezTo>
                      <a:pt x="170" y="63"/>
                      <a:pt x="172" y="60"/>
                      <a:pt x="172" y="54"/>
                    </a:cubicBezTo>
                    <a:cubicBezTo>
                      <a:pt x="152" y="53"/>
                      <a:pt x="150" y="69"/>
                      <a:pt x="128" y="66"/>
                    </a:cubicBezTo>
                    <a:cubicBezTo>
                      <a:pt x="128" y="78"/>
                      <a:pt x="154" y="71"/>
                      <a:pt x="128" y="78"/>
                    </a:cubicBezTo>
                    <a:cubicBezTo>
                      <a:pt x="129" y="85"/>
                      <a:pt x="135" y="87"/>
                      <a:pt x="14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219"/>
              <p:cNvSpPr/>
              <p:nvPr/>
            </p:nvSpPr>
            <p:spPr bwMode="auto">
              <a:xfrm>
                <a:off x="7089775" y="1812926"/>
                <a:ext cx="39688" cy="98425"/>
              </a:xfrm>
              <a:custGeom>
                <a:avLst/>
                <a:gdLst>
                  <a:gd name="T0" fmla="*/ 20 w 40"/>
                  <a:gd name="T1" fmla="*/ 97 h 97"/>
                  <a:gd name="T2" fmla="*/ 20 w 40"/>
                  <a:gd name="T3" fmla="*/ 89 h 97"/>
                  <a:gd name="T4" fmla="*/ 8 w 40"/>
                  <a:gd name="T5" fmla="*/ 85 h 97"/>
                  <a:gd name="T6" fmla="*/ 20 w 40"/>
                  <a:gd name="T7" fmla="*/ 65 h 97"/>
                  <a:gd name="T8" fmla="*/ 8 w 40"/>
                  <a:gd name="T9" fmla="*/ 57 h 97"/>
                  <a:gd name="T10" fmla="*/ 0 w 40"/>
                  <a:gd name="T11" fmla="*/ 13 h 97"/>
                  <a:gd name="T12" fmla="*/ 24 w 40"/>
                  <a:gd name="T13" fmla="*/ 1 h 97"/>
                  <a:gd name="T14" fmla="*/ 32 w 40"/>
                  <a:gd name="T15" fmla="*/ 45 h 97"/>
                  <a:gd name="T16" fmla="*/ 36 w 40"/>
                  <a:gd name="T17" fmla="*/ 73 h 97"/>
                  <a:gd name="T18" fmla="*/ 32 w 40"/>
                  <a:gd name="T19" fmla="*/ 85 h 97"/>
                  <a:gd name="T20" fmla="*/ 20 w 40"/>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97">
                    <a:moveTo>
                      <a:pt x="20" y="97"/>
                    </a:moveTo>
                    <a:cubicBezTo>
                      <a:pt x="15" y="96"/>
                      <a:pt x="16" y="89"/>
                      <a:pt x="20" y="89"/>
                    </a:cubicBezTo>
                    <a:cubicBezTo>
                      <a:pt x="19" y="84"/>
                      <a:pt x="13" y="86"/>
                      <a:pt x="8" y="85"/>
                    </a:cubicBezTo>
                    <a:cubicBezTo>
                      <a:pt x="12" y="78"/>
                      <a:pt x="18" y="73"/>
                      <a:pt x="20" y="65"/>
                    </a:cubicBezTo>
                    <a:cubicBezTo>
                      <a:pt x="17" y="61"/>
                      <a:pt x="13" y="59"/>
                      <a:pt x="8" y="57"/>
                    </a:cubicBezTo>
                    <a:cubicBezTo>
                      <a:pt x="17" y="40"/>
                      <a:pt x="13" y="29"/>
                      <a:pt x="0" y="13"/>
                    </a:cubicBezTo>
                    <a:cubicBezTo>
                      <a:pt x="3" y="0"/>
                      <a:pt x="23" y="6"/>
                      <a:pt x="24" y="1"/>
                    </a:cubicBezTo>
                    <a:cubicBezTo>
                      <a:pt x="28" y="14"/>
                      <a:pt x="18" y="35"/>
                      <a:pt x="32" y="45"/>
                    </a:cubicBezTo>
                    <a:cubicBezTo>
                      <a:pt x="14" y="54"/>
                      <a:pt x="40" y="55"/>
                      <a:pt x="36" y="73"/>
                    </a:cubicBezTo>
                    <a:cubicBezTo>
                      <a:pt x="23" y="66"/>
                      <a:pt x="18" y="89"/>
                      <a:pt x="32" y="85"/>
                    </a:cubicBezTo>
                    <a:cubicBezTo>
                      <a:pt x="32" y="93"/>
                      <a:pt x="19" y="88"/>
                      <a:pt x="20"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29" name="椭圆 228"/>
            <p:cNvSpPr/>
            <p:nvPr/>
          </p:nvSpPr>
          <p:spPr>
            <a:xfrm>
              <a:off x="5539" y="3751"/>
              <a:ext cx="1170" cy="117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latin typeface="汉仪正圆-55W" panose="00020600040101010101" charset="-122"/>
                  <a:ea typeface="汉仪正圆-55W" panose="00020600040101010101" charset="-122"/>
                </a:rPr>
                <a:t>03</a:t>
              </a:r>
              <a:endParaRPr lang="en-US" altLang="zh-CN" b="1">
                <a:latin typeface="汉仪正圆-55W" panose="00020600040101010101" charset="-122"/>
                <a:ea typeface="汉仪正圆-55W" panose="00020600040101010101" charset="-122"/>
              </a:endParaRPr>
            </a:p>
          </p:txBody>
        </p:sp>
        <p:sp>
          <p:nvSpPr>
            <p:cNvPr id="230" name="文本框 229"/>
            <p:cNvSpPr txBox="1"/>
            <p:nvPr/>
          </p:nvSpPr>
          <p:spPr>
            <a:xfrm>
              <a:off x="3140" y="5233"/>
              <a:ext cx="2670" cy="580"/>
            </a:xfrm>
            <a:prstGeom prst="rect">
              <a:avLst/>
            </a:prstGeom>
            <a:noFill/>
          </p:spPr>
          <p:txBody>
            <a:bodyPr wrap="square" rtlCol="0">
              <a:spAutoFit/>
            </a:bodyPr>
            <a:p>
              <a:pPr algn="ctr"/>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231" name="文本框 230"/>
            <p:cNvSpPr txBox="1"/>
            <p:nvPr/>
          </p:nvSpPr>
          <p:spPr>
            <a:xfrm>
              <a:off x="2307" y="5877"/>
              <a:ext cx="4336" cy="1888"/>
            </a:xfrm>
            <a:prstGeom prst="rect">
              <a:avLst/>
            </a:prstGeom>
            <a:noFill/>
          </p:spPr>
          <p:txBody>
            <a:bodyPr wrap="square" rtlCol="0" anchor="t">
              <a:spAutoFit/>
            </a:bodyPr>
            <a:p>
              <a:pPr algn="ct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a:t>
              </a:r>
              <a:endParaRPr lang="zh-CN" altLang="en-US"/>
            </a:p>
          </p:txBody>
        </p:sp>
      </p:grpSp>
    </p:spTree>
    <p:custDataLst>
      <p:tags r:id="rId2"/>
    </p:custData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年度工作计划</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pic>
        <p:nvPicPr>
          <p:cNvPr id="3" name="图片 2" descr="VCG211288994908"/>
          <p:cNvPicPr>
            <a:picLocks noChangeAspect="1"/>
          </p:cNvPicPr>
          <p:nvPr/>
        </p:nvPicPr>
        <p:blipFill>
          <a:blip r:embed="rId2"/>
          <a:srcRect l="30004" t="44167" r="7696"/>
          <a:stretch>
            <a:fillRect/>
          </a:stretch>
        </p:blipFill>
        <p:spPr>
          <a:xfrm flipH="1">
            <a:off x="8295640" y="1619250"/>
            <a:ext cx="3896360" cy="5238750"/>
          </a:xfrm>
          <a:prstGeom prst="rect">
            <a:avLst/>
          </a:prstGeom>
        </p:spPr>
      </p:pic>
      <p:grpSp>
        <p:nvGrpSpPr>
          <p:cNvPr id="5" name="组合 4"/>
          <p:cNvGrpSpPr/>
          <p:nvPr/>
        </p:nvGrpSpPr>
        <p:grpSpPr>
          <a:xfrm>
            <a:off x="1563370" y="1752600"/>
            <a:ext cx="5972810" cy="1680210"/>
            <a:chOff x="2445" y="2850"/>
            <a:chExt cx="9406" cy="2646"/>
          </a:xfrm>
        </p:grpSpPr>
        <p:cxnSp>
          <p:nvCxnSpPr>
            <p:cNvPr id="4" name="直接连接符 3"/>
            <p:cNvCxnSpPr/>
            <p:nvPr/>
          </p:nvCxnSpPr>
          <p:spPr>
            <a:xfrm flipV="1">
              <a:off x="2625" y="2850"/>
              <a:ext cx="3150"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82" name="文本框 81"/>
            <p:cNvSpPr txBox="1"/>
            <p:nvPr/>
          </p:nvSpPr>
          <p:spPr>
            <a:xfrm>
              <a:off x="2445" y="3174"/>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83" name="文本框 82"/>
            <p:cNvSpPr txBox="1"/>
            <p:nvPr/>
          </p:nvSpPr>
          <p:spPr>
            <a:xfrm>
              <a:off x="2445" y="3608"/>
              <a:ext cx="9407" cy="1888"/>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7" name="组合 6"/>
          <p:cNvGrpSpPr/>
          <p:nvPr/>
        </p:nvGrpSpPr>
        <p:grpSpPr>
          <a:xfrm>
            <a:off x="1563370" y="4181475"/>
            <a:ext cx="5972810" cy="1680210"/>
            <a:chOff x="2445" y="2850"/>
            <a:chExt cx="9406" cy="2646"/>
          </a:xfrm>
        </p:grpSpPr>
        <p:cxnSp>
          <p:nvCxnSpPr>
            <p:cNvPr id="8" name="直接连接符 7"/>
            <p:cNvCxnSpPr/>
            <p:nvPr/>
          </p:nvCxnSpPr>
          <p:spPr>
            <a:xfrm flipV="1">
              <a:off x="2625" y="2850"/>
              <a:ext cx="3150"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 name="文本框 8"/>
            <p:cNvSpPr txBox="1"/>
            <p:nvPr/>
          </p:nvSpPr>
          <p:spPr>
            <a:xfrm>
              <a:off x="2445" y="3174"/>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10" name="文本框 9"/>
            <p:cNvSpPr txBox="1"/>
            <p:nvPr/>
          </p:nvSpPr>
          <p:spPr>
            <a:xfrm>
              <a:off x="2445" y="3608"/>
              <a:ext cx="9407" cy="1888"/>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spTree>
    <p:custDataLst>
      <p:tags r:id="rId3"/>
    </p:custData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年度工作计划</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grpSp>
        <p:nvGrpSpPr>
          <p:cNvPr id="10" name="组合 9"/>
          <p:cNvGrpSpPr/>
          <p:nvPr/>
        </p:nvGrpSpPr>
        <p:grpSpPr>
          <a:xfrm>
            <a:off x="3752215" y="1735455"/>
            <a:ext cx="2110105" cy="4648835"/>
            <a:chOff x="13036" y="2403"/>
            <a:chExt cx="3323" cy="7321"/>
          </a:xfrm>
        </p:grpSpPr>
        <p:grpSp>
          <p:nvGrpSpPr>
            <p:cNvPr id="9" name="组合 8"/>
            <p:cNvGrpSpPr/>
            <p:nvPr/>
          </p:nvGrpSpPr>
          <p:grpSpPr>
            <a:xfrm>
              <a:off x="15297" y="2403"/>
              <a:ext cx="1062" cy="4909"/>
              <a:chOff x="15627" y="2403"/>
              <a:chExt cx="1062" cy="4909"/>
            </a:xfrm>
          </p:grpSpPr>
          <p:grpSp>
            <p:nvGrpSpPr>
              <p:cNvPr id="148" name="组合 147"/>
              <p:cNvGrpSpPr/>
              <p:nvPr/>
            </p:nvGrpSpPr>
            <p:grpSpPr>
              <a:xfrm rot="5400000" flipV="1">
                <a:off x="13704" y="4326"/>
                <a:ext cx="4909" cy="1062"/>
                <a:chOff x="992188" y="1379538"/>
                <a:chExt cx="2720974" cy="588962"/>
              </a:xfrm>
              <a:solidFill>
                <a:schemeClr val="tx1">
                  <a:lumMod val="85000"/>
                  <a:lumOff val="15000"/>
                </a:schemeClr>
              </a:solidFill>
            </p:grpSpPr>
            <p:sp>
              <p:nvSpPr>
                <p:cNvPr id="3" name="Freeform 5"/>
                <p:cNvSpPr/>
                <p:nvPr/>
              </p:nvSpPr>
              <p:spPr bwMode="auto">
                <a:xfrm>
                  <a:off x="1725613" y="1379538"/>
                  <a:ext cx="50800" cy="36513"/>
                </a:xfrm>
                <a:custGeom>
                  <a:avLst/>
                  <a:gdLst>
                    <a:gd name="T0" fmla="*/ 52 w 52"/>
                    <a:gd name="T1" fmla="*/ 0 h 36"/>
                    <a:gd name="T2" fmla="*/ 12 w 52"/>
                    <a:gd name="T3" fmla="*/ 20 h 36"/>
                    <a:gd name="T4" fmla="*/ 28 w 52"/>
                    <a:gd name="T5" fmla="*/ 20 h 36"/>
                    <a:gd name="T6" fmla="*/ 12 w 52"/>
                    <a:gd name="T7" fmla="*/ 36 h 36"/>
                    <a:gd name="T8" fmla="*/ 0 w 52"/>
                    <a:gd name="T9" fmla="*/ 24 h 36"/>
                    <a:gd name="T10" fmla="*/ 52 w 52"/>
                    <a:gd name="T11" fmla="*/ 0 h 36"/>
                  </a:gdLst>
                  <a:ahLst/>
                  <a:cxnLst>
                    <a:cxn ang="0">
                      <a:pos x="T0" y="T1"/>
                    </a:cxn>
                    <a:cxn ang="0">
                      <a:pos x="T2" y="T3"/>
                    </a:cxn>
                    <a:cxn ang="0">
                      <a:pos x="T4" y="T5"/>
                    </a:cxn>
                    <a:cxn ang="0">
                      <a:pos x="T6" y="T7"/>
                    </a:cxn>
                    <a:cxn ang="0">
                      <a:pos x="T8" y="T9"/>
                    </a:cxn>
                    <a:cxn ang="0">
                      <a:pos x="T10" y="T11"/>
                    </a:cxn>
                  </a:cxnLst>
                  <a:rect l="0" t="0" r="r" b="b"/>
                  <a:pathLst>
                    <a:path w="52" h="36">
                      <a:moveTo>
                        <a:pt x="52" y="0"/>
                      </a:moveTo>
                      <a:cubicBezTo>
                        <a:pt x="48" y="16"/>
                        <a:pt x="23" y="11"/>
                        <a:pt x="12" y="20"/>
                      </a:cubicBezTo>
                      <a:cubicBezTo>
                        <a:pt x="12" y="30"/>
                        <a:pt x="28" y="30"/>
                        <a:pt x="28" y="20"/>
                      </a:cubicBezTo>
                      <a:cubicBezTo>
                        <a:pt x="40" y="27"/>
                        <a:pt x="21" y="36"/>
                        <a:pt x="12" y="36"/>
                      </a:cubicBezTo>
                      <a:cubicBezTo>
                        <a:pt x="13" y="27"/>
                        <a:pt x="9" y="23"/>
                        <a:pt x="0" y="24"/>
                      </a:cubicBezTo>
                      <a:cubicBezTo>
                        <a:pt x="3" y="1"/>
                        <a:pt x="29" y="2"/>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 name="Freeform 6"/>
                <p:cNvSpPr/>
                <p:nvPr/>
              </p:nvSpPr>
              <p:spPr bwMode="auto">
                <a:xfrm>
                  <a:off x="2200275" y="1382713"/>
                  <a:ext cx="63500" cy="80963"/>
                </a:xfrm>
                <a:custGeom>
                  <a:avLst/>
                  <a:gdLst>
                    <a:gd name="T0" fmla="*/ 27 w 63"/>
                    <a:gd name="T1" fmla="*/ 0 h 80"/>
                    <a:gd name="T2" fmla="*/ 63 w 63"/>
                    <a:gd name="T3" fmla="*/ 8 h 80"/>
                    <a:gd name="T4" fmla="*/ 55 w 63"/>
                    <a:gd name="T5" fmla="*/ 32 h 80"/>
                    <a:gd name="T6" fmla="*/ 35 w 63"/>
                    <a:gd name="T7" fmla="*/ 40 h 80"/>
                    <a:gd name="T8" fmla="*/ 51 w 63"/>
                    <a:gd name="T9" fmla="*/ 64 h 80"/>
                    <a:gd name="T10" fmla="*/ 15 w 63"/>
                    <a:gd name="T11" fmla="*/ 80 h 80"/>
                    <a:gd name="T12" fmla="*/ 3 w 63"/>
                    <a:gd name="T13" fmla="*/ 56 h 80"/>
                    <a:gd name="T14" fmla="*/ 23 w 63"/>
                    <a:gd name="T15" fmla="*/ 40 h 80"/>
                    <a:gd name="T16" fmla="*/ 3 w 63"/>
                    <a:gd name="T17" fmla="*/ 36 h 80"/>
                    <a:gd name="T18" fmla="*/ 7 w 63"/>
                    <a:gd name="T19" fmla="*/ 24 h 80"/>
                    <a:gd name="T20" fmla="*/ 31 w 63"/>
                    <a:gd name="T21" fmla="*/ 20 h 80"/>
                    <a:gd name="T22" fmla="*/ 27 w 63"/>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80">
                      <a:moveTo>
                        <a:pt x="27" y="0"/>
                      </a:moveTo>
                      <a:cubicBezTo>
                        <a:pt x="33" y="8"/>
                        <a:pt x="57" y="0"/>
                        <a:pt x="63" y="8"/>
                      </a:cubicBezTo>
                      <a:cubicBezTo>
                        <a:pt x="48" y="15"/>
                        <a:pt x="47" y="16"/>
                        <a:pt x="55" y="32"/>
                      </a:cubicBezTo>
                      <a:cubicBezTo>
                        <a:pt x="45" y="31"/>
                        <a:pt x="36" y="31"/>
                        <a:pt x="35" y="40"/>
                      </a:cubicBezTo>
                      <a:cubicBezTo>
                        <a:pt x="34" y="54"/>
                        <a:pt x="54" y="48"/>
                        <a:pt x="51" y="64"/>
                      </a:cubicBezTo>
                      <a:cubicBezTo>
                        <a:pt x="28" y="59"/>
                        <a:pt x="32" y="80"/>
                        <a:pt x="15" y="80"/>
                      </a:cubicBezTo>
                      <a:cubicBezTo>
                        <a:pt x="28" y="67"/>
                        <a:pt x="0" y="72"/>
                        <a:pt x="3" y="56"/>
                      </a:cubicBezTo>
                      <a:cubicBezTo>
                        <a:pt x="13" y="54"/>
                        <a:pt x="24" y="53"/>
                        <a:pt x="23" y="40"/>
                      </a:cubicBezTo>
                      <a:cubicBezTo>
                        <a:pt x="18" y="22"/>
                        <a:pt x="11" y="47"/>
                        <a:pt x="3" y="36"/>
                      </a:cubicBezTo>
                      <a:cubicBezTo>
                        <a:pt x="5" y="33"/>
                        <a:pt x="7" y="30"/>
                        <a:pt x="7" y="24"/>
                      </a:cubicBezTo>
                      <a:cubicBezTo>
                        <a:pt x="15" y="19"/>
                        <a:pt x="19" y="26"/>
                        <a:pt x="31" y="20"/>
                      </a:cubicBezTo>
                      <a:cubicBezTo>
                        <a:pt x="33" y="10"/>
                        <a:pt x="24" y="1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7"/>
                <p:cNvSpPr/>
                <p:nvPr/>
              </p:nvSpPr>
              <p:spPr bwMode="auto">
                <a:xfrm>
                  <a:off x="2279650" y="1385888"/>
                  <a:ext cx="52387" cy="39688"/>
                </a:xfrm>
                <a:custGeom>
                  <a:avLst/>
                  <a:gdLst>
                    <a:gd name="T0" fmla="*/ 48 w 52"/>
                    <a:gd name="T1" fmla="*/ 6 h 40"/>
                    <a:gd name="T2" fmla="*/ 40 w 52"/>
                    <a:gd name="T3" fmla="*/ 38 h 40"/>
                    <a:gd name="T4" fmla="*/ 12 w 52"/>
                    <a:gd name="T5" fmla="*/ 34 h 40"/>
                    <a:gd name="T6" fmla="*/ 36 w 52"/>
                    <a:gd name="T7" fmla="*/ 18 h 40"/>
                    <a:gd name="T8" fmla="*/ 0 w 52"/>
                    <a:gd name="T9" fmla="*/ 10 h 40"/>
                    <a:gd name="T10" fmla="*/ 48 w 52"/>
                    <a:gd name="T11" fmla="*/ 6 h 40"/>
                  </a:gdLst>
                  <a:ahLst/>
                  <a:cxnLst>
                    <a:cxn ang="0">
                      <a:pos x="T0" y="T1"/>
                    </a:cxn>
                    <a:cxn ang="0">
                      <a:pos x="T2" y="T3"/>
                    </a:cxn>
                    <a:cxn ang="0">
                      <a:pos x="T4" y="T5"/>
                    </a:cxn>
                    <a:cxn ang="0">
                      <a:pos x="T6" y="T7"/>
                    </a:cxn>
                    <a:cxn ang="0">
                      <a:pos x="T8" y="T9"/>
                    </a:cxn>
                    <a:cxn ang="0">
                      <a:pos x="T10" y="T11"/>
                    </a:cxn>
                  </a:cxnLst>
                  <a:rect l="0" t="0" r="r" b="b"/>
                  <a:pathLst>
                    <a:path w="52" h="40">
                      <a:moveTo>
                        <a:pt x="48" y="6"/>
                      </a:moveTo>
                      <a:cubicBezTo>
                        <a:pt x="52" y="30"/>
                        <a:pt x="30" y="16"/>
                        <a:pt x="40" y="38"/>
                      </a:cubicBezTo>
                      <a:cubicBezTo>
                        <a:pt x="29" y="38"/>
                        <a:pt x="17" y="40"/>
                        <a:pt x="12" y="34"/>
                      </a:cubicBezTo>
                      <a:cubicBezTo>
                        <a:pt x="14" y="23"/>
                        <a:pt x="27" y="23"/>
                        <a:pt x="36" y="18"/>
                      </a:cubicBezTo>
                      <a:cubicBezTo>
                        <a:pt x="26" y="7"/>
                        <a:pt x="8" y="26"/>
                        <a:pt x="0" y="10"/>
                      </a:cubicBezTo>
                      <a:cubicBezTo>
                        <a:pt x="11" y="2"/>
                        <a:pt x="34" y="0"/>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8"/>
                <p:cNvSpPr/>
                <p:nvPr/>
              </p:nvSpPr>
              <p:spPr bwMode="auto">
                <a:xfrm>
                  <a:off x="1776413" y="1387475"/>
                  <a:ext cx="36512" cy="20638"/>
                </a:xfrm>
                <a:custGeom>
                  <a:avLst/>
                  <a:gdLst>
                    <a:gd name="T0" fmla="*/ 36 w 36"/>
                    <a:gd name="T1" fmla="*/ 3 h 20"/>
                    <a:gd name="T2" fmla="*/ 0 w 36"/>
                    <a:gd name="T3" fmla="*/ 15 h 20"/>
                    <a:gd name="T4" fmla="*/ 36 w 36"/>
                    <a:gd name="T5" fmla="*/ 3 h 20"/>
                  </a:gdLst>
                  <a:ahLst/>
                  <a:cxnLst>
                    <a:cxn ang="0">
                      <a:pos x="T0" y="T1"/>
                    </a:cxn>
                    <a:cxn ang="0">
                      <a:pos x="T2" y="T3"/>
                    </a:cxn>
                    <a:cxn ang="0">
                      <a:pos x="T4" y="T5"/>
                    </a:cxn>
                  </a:cxnLst>
                  <a:rect l="0" t="0" r="r" b="b"/>
                  <a:pathLst>
                    <a:path w="36" h="20">
                      <a:moveTo>
                        <a:pt x="36" y="3"/>
                      </a:moveTo>
                      <a:cubicBezTo>
                        <a:pt x="27" y="15"/>
                        <a:pt x="16" y="20"/>
                        <a:pt x="0" y="15"/>
                      </a:cubicBezTo>
                      <a:cubicBezTo>
                        <a:pt x="7" y="6"/>
                        <a:pt x="17" y="0"/>
                        <a:pt x="3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9"/>
                <p:cNvSpPr/>
                <p:nvPr/>
              </p:nvSpPr>
              <p:spPr bwMode="auto">
                <a:xfrm>
                  <a:off x="2106613" y="1390650"/>
                  <a:ext cx="52387" cy="22225"/>
                </a:xfrm>
                <a:custGeom>
                  <a:avLst/>
                  <a:gdLst>
                    <a:gd name="T0" fmla="*/ 52 w 52"/>
                    <a:gd name="T1" fmla="*/ 0 h 22"/>
                    <a:gd name="T2" fmla="*/ 0 w 52"/>
                    <a:gd name="T3" fmla="*/ 16 h 22"/>
                    <a:gd name="T4" fmla="*/ 52 w 52"/>
                    <a:gd name="T5" fmla="*/ 0 h 22"/>
                  </a:gdLst>
                  <a:ahLst/>
                  <a:cxnLst>
                    <a:cxn ang="0">
                      <a:pos x="T0" y="T1"/>
                    </a:cxn>
                    <a:cxn ang="0">
                      <a:pos x="T2" y="T3"/>
                    </a:cxn>
                    <a:cxn ang="0">
                      <a:pos x="T4" y="T5"/>
                    </a:cxn>
                  </a:cxnLst>
                  <a:rect l="0" t="0" r="r" b="b"/>
                  <a:pathLst>
                    <a:path w="52" h="22">
                      <a:moveTo>
                        <a:pt x="52" y="0"/>
                      </a:moveTo>
                      <a:cubicBezTo>
                        <a:pt x="39" y="22"/>
                        <a:pt x="26" y="19"/>
                        <a:pt x="0" y="16"/>
                      </a:cubicBezTo>
                      <a:cubicBezTo>
                        <a:pt x="7" y="0"/>
                        <a:pt x="29" y="0"/>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10"/>
                <p:cNvSpPr/>
                <p:nvPr/>
              </p:nvSpPr>
              <p:spPr bwMode="auto">
                <a:xfrm>
                  <a:off x="1933575" y="1393825"/>
                  <a:ext cx="33337" cy="19050"/>
                </a:xfrm>
                <a:custGeom>
                  <a:avLst/>
                  <a:gdLst>
                    <a:gd name="T0" fmla="*/ 0 w 32"/>
                    <a:gd name="T1" fmla="*/ 2 h 20"/>
                    <a:gd name="T2" fmla="*/ 32 w 32"/>
                    <a:gd name="T3" fmla="*/ 6 h 20"/>
                    <a:gd name="T4" fmla="*/ 0 w 32"/>
                    <a:gd name="T5" fmla="*/ 2 h 20"/>
                  </a:gdLst>
                  <a:ahLst/>
                  <a:cxnLst>
                    <a:cxn ang="0">
                      <a:pos x="T0" y="T1"/>
                    </a:cxn>
                    <a:cxn ang="0">
                      <a:pos x="T2" y="T3"/>
                    </a:cxn>
                    <a:cxn ang="0">
                      <a:pos x="T4" y="T5"/>
                    </a:cxn>
                  </a:cxnLst>
                  <a:rect l="0" t="0" r="r" b="b"/>
                  <a:pathLst>
                    <a:path w="32" h="20">
                      <a:moveTo>
                        <a:pt x="0" y="2"/>
                      </a:moveTo>
                      <a:cubicBezTo>
                        <a:pt x="14" y="0"/>
                        <a:pt x="22" y="4"/>
                        <a:pt x="32" y="6"/>
                      </a:cubicBezTo>
                      <a:cubicBezTo>
                        <a:pt x="25" y="20"/>
                        <a:pt x="3" y="19"/>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11"/>
                <p:cNvSpPr/>
                <p:nvPr/>
              </p:nvSpPr>
              <p:spPr bwMode="auto">
                <a:xfrm>
                  <a:off x="1487488" y="1398588"/>
                  <a:ext cx="96837" cy="61913"/>
                </a:xfrm>
                <a:custGeom>
                  <a:avLst/>
                  <a:gdLst>
                    <a:gd name="T0" fmla="*/ 84 w 97"/>
                    <a:gd name="T1" fmla="*/ 0 h 60"/>
                    <a:gd name="T2" fmla="*/ 96 w 97"/>
                    <a:gd name="T3" fmla="*/ 12 h 60"/>
                    <a:gd name="T4" fmla="*/ 80 w 97"/>
                    <a:gd name="T5" fmla="*/ 40 h 60"/>
                    <a:gd name="T6" fmla="*/ 48 w 97"/>
                    <a:gd name="T7" fmla="*/ 48 h 60"/>
                    <a:gd name="T8" fmla="*/ 0 w 97"/>
                    <a:gd name="T9" fmla="*/ 40 h 60"/>
                    <a:gd name="T10" fmla="*/ 4 w 97"/>
                    <a:gd name="T11" fmla="*/ 24 h 60"/>
                    <a:gd name="T12" fmla="*/ 84 w 97"/>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97" h="60">
                      <a:moveTo>
                        <a:pt x="84" y="0"/>
                      </a:moveTo>
                      <a:cubicBezTo>
                        <a:pt x="95" y="4"/>
                        <a:pt x="75" y="16"/>
                        <a:pt x="96" y="12"/>
                      </a:cubicBezTo>
                      <a:cubicBezTo>
                        <a:pt x="97" y="28"/>
                        <a:pt x="79" y="24"/>
                        <a:pt x="80" y="40"/>
                      </a:cubicBezTo>
                      <a:cubicBezTo>
                        <a:pt x="63" y="45"/>
                        <a:pt x="48" y="27"/>
                        <a:pt x="48" y="48"/>
                      </a:cubicBezTo>
                      <a:cubicBezTo>
                        <a:pt x="29" y="40"/>
                        <a:pt x="11" y="60"/>
                        <a:pt x="0" y="40"/>
                      </a:cubicBezTo>
                      <a:cubicBezTo>
                        <a:pt x="7" y="32"/>
                        <a:pt x="7" y="37"/>
                        <a:pt x="4" y="24"/>
                      </a:cubicBezTo>
                      <a:cubicBezTo>
                        <a:pt x="37" y="17"/>
                        <a:pt x="55" y="15"/>
                        <a:pt x="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12"/>
                <p:cNvSpPr/>
                <p:nvPr/>
              </p:nvSpPr>
              <p:spPr bwMode="auto">
                <a:xfrm>
                  <a:off x="1633538" y="1398588"/>
                  <a:ext cx="44450" cy="30163"/>
                </a:xfrm>
                <a:custGeom>
                  <a:avLst/>
                  <a:gdLst>
                    <a:gd name="T0" fmla="*/ 6 w 43"/>
                    <a:gd name="T1" fmla="*/ 0 h 30"/>
                    <a:gd name="T2" fmla="*/ 38 w 43"/>
                    <a:gd name="T3" fmla="*/ 8 h 30"/>
                    <a:gd name="T4" fmla="*/ 6 w 43"/>
                    <a:gd name="T5" fmla="*/ 28 h 30"/>
                    <a:gd name="T6" fmla="*/ 14 w 43"/>
                    <a:gd name="T7" fmla="*/ 24 h 30"/>
                    <a:gd name="T8" fmla="*/ 6 w 43"/>
                    <a:gd name="T9" fmla="*/ 0 h 30"/>
                  </a:gdLst>
                  <a:ahLst/>
                  <a:cxnLst>
                    <a:cxn ang="0">
                      <a:pos x="T0" y="T1"/>
                    </a:cxn>
                    <a:cxn ang="0">
                      <a:pos x="T2" y="T3"/>
                    </a:cxn>
                    <a:cxn ang="0">
                      <a:pos x="T4" y="T5"/>
                    </a:cxn>
                    <a:cxn ang="0">
                      <a:pos x="T6" y="T7"/>
                    </a:cxn>
                    <a:cxn ang="0">
                      <a:pos x="T8" y="T9"/>
                    </a:cxn>
                  </a:cxnLst>
                  <a:rect l="0" t="0" r="r" b="b"/>
                  <a:pathLst>
                    <a:path w="43" h="30">
                      <a:moveTo>
                        <a:pt x="6" y="0"/>
                      </a:moveTo>
                      <a:cubicBezTo>
                        <a:pt x="18" y="5"/>
                        <a:pt x="22" y="18"/>
                        <a:pt x="38" y="8"/>
                      </a:cubicBezTo>
                      <a:cubicBezTo>
                        <a:pt x="43" y="30"/>
                        <a:pt x="24" y="28"/>
                        <a:pt x="6" y="28"/>
                      </a:cubicBezTo>
                      <a:cubicBezTo>
                        <a:pt x="6" y="24"/>
                        <a:pt x="11" y="25"/>
                        <a:pt x="14" y="24"/>
                      </a:cubicBezTo>
                      <a:cubicBezTo>
                        <a:pt x="15" y="13"/>
                        <a:pt x="0" y="16"/>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13"/>
                <p:cNvSpPr/>
                <p:nvPr/>
              </p:nvSpPr>
              <p:spPr bwMode="auto">
                <a:xfrm>
                  <a:off x="1874838" y="1393825"/>
                  <a:ext cx="71437" cy="63500"/>
                </a:xfrm>
                <a:custGeom>
                  <a:avLst/>
                  <a:gdLst>
                    <a:gd name="T0" fmla="*/ 51 w 71"/>
                    <a:gd name="T1" fmla="*/ 13 h 63"/>
                    <a:gd name="T2" fmla="*/ 35 w 71"/>
                    <a:gd name="T3" fmla="*/ 37 h 63"/>
                    <a:gd name="T4" fmla="*/ 71 w 71"/>
                    <a:gd name="T5" fmla="*/ 33 h 63"/>
                    <a:gd name="T6" fmla="*/ 55 w 71"/>
                    <a:gd name="T7" fmla="*/ 61 h 63"/>
                    <a:gd name="T8" fmla="*/ 43 w 71"/>
                    <a:gd name="T9" fmla="*/ 45 h 63"/>
                    <a:gd name="T10" fmla="*/ 3 w 71"/>
                    <a:gd name="T11" fmla="*/ 57 h 63"/>
                    <a:gd name="T12" fmla="*/ 11 w 71"/>
                    <a:gd name="T13" fmla="*/ 25 h 63"/>
                    <a:gd name="T14" fmla="*/ 39 w 71"/>
                    <a:gd name="T15" fmla="*/ 17 h 63"/>
                    <a:gd name="T16" fmla="*/ 11 w 71"/>
                    <a:gd name="T17" fmla="*/ 13 h 63"/>
                    <a:gd name="T18" fmla="*/ 51 w 71"/>
                    <a:gd name="T19"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63">
                      <a:moveTo>
                        <a:pt x="51" y="13"/>
                      </a:moveTo>
                      <a:cubicBezTo>
                        <a:pt x="45" y="21"/>
                        <a:pt x="36" y="24"/>
                        <a:pt x="35" y="37"/>
                      </a:cubicBezTo>
                      <a:cubicBezTo>
                        <a:pt x="45" y="49"/>
                        <a:pt x="59" y="32"/>
                        <a:pt x="71" y="33"/>
                      </a:cubicBezTo>
                      <a:cubicBezTo>
                        <a:pt x="68" y="45"/>
                        <a:pt x="62" y="53"/>
                        <a:pt x="55" y="61"/>
                      </a:cubicBezTo>
                      <a:cubicBezTo>
                        <a:pt x="50" y="57"/>
                        <a:pt x="47" y="50"/>
                        <a:pt x="43" y="45"/>
                      </a:cubicBezTo>
                      <a:cubicBezTo>
                        <a:pt x="26" y="50"/>
                        <a:pt x="21" y="63"/>
                        <a:pt x="3" y="57"/>
                      </a:cubicBezTo>
                      <a:cubicBezTo>
                        <a:pt x="0" y="37"/>
                        <a:pt x="21" y="42"/>
                        <a:pt x="11" y="25"/>
                      </a:cubicBezTo>
                      <a:cubicBezTo>
                        <a:pt x="28" y="30"/>
                        <a:pt x="27" y="17"/>
                        <a:pt x="39" y="17"/>
                      </a:cubicBezTo>
                      <a:cubicBezTo>
                        <a:pt x="33" y="5"/>
                        <a:pt x="18" y="25"/>
                        <a:pt x="11" y="13"/>
                      </a:cubicBezTo>
                      <a:cubicBezTo>
                        <a:pt x="18" y="0"/>
                        <a:pt x="43" y="5"/>
                        <a:pt x="5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14"/>
                <p:cNvSpPr/>
                <p:nvPr/>
              </p:nvSpPr>
              <p:spPr bwMode="auto">
                <a:xfrm>
                  <a:off x="2546350" y="1411288"/>
                  <a:ext cx="103187" cy="63500"/>
                </a:xfrm>
                <a:custGeom>
                  <a:avLst/>
                  <a:gdLst>
                    <a:gd name="T0" fmla="*/ 59 w 103"/>
                    <a:gd name="T1" fmla="*/ 48 h 63"/>
                    <a:gd name="T2" fmla="*/ 55 w 103"/>
                    <a:gd name="T3" fmla="*/ 28 h 63"/>
                    <a:gd name="T4" fmla="*/ 35 w 103"/>
                    <a:gd name="T5" fmla="*/ 40 h 63"/>
                    <a:gd name="T6" fmla="*/ 43 w 103"/>
                    <a:gd name="T7" fmla="*/ 52 h 63"/>
                    <a:gd name="T8" fmla="*/ 19 w 103"/>
                    <a:gd name="T9" fmla="*/ 52 h 63"/>
                    <a:gd name="T10" fmla="*/ 3 w 103"/>
                    <a:gd name="T11" fmla="*/ 20 h 63"/>
                    <a:gd name="T12" fmla="*/ 11 w 103"/>
                    <a:gd name="T13" fmla="*/ 0 h 63"/>
                    <a:gd name="T14" fmla="*/ 71 w 103"/>
                    <a:gd name="T15" fmla="*/ 8 h 63"/>
                    <a:gd name="T16" fmla="*/ 103 w 103"/>
                    <a:gd name="T17" fmla="*/ 20 h 63"/>
                    <a:gd name="T18" fmla="*/ 59 w 103"/>
                    <a:gd name="T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63">
                      <a:moveTo>
                        <a:pt x="59" y="48"/>
                      </a:moveTo>
                      <a:cubicBezTo>
                        <a:pt x="60" y="39"/>
                        <a:pt x="58" y="33"/>
                        <a:pt x="55" y="28"/>
                      </a:cubicBezTo>
                      <a:cubicBezTo>
                        <a:pt x="51" y="39"/>
                        <a:pt x="54" y="52"/>
                        <a:pt x="35" y="40"/>
                      </a:cubicBezTo>
                      <a:cubicBezTo>
                        <a:pt x="25" y="41"/>
                        <a:pt x="39" y="51"/>
                        <a:pt x="43" y="52"/>
                      </a:cubicBezTo>
                      <a:cubicBezTo>
                        <a:pt x="39" y="63"/>
                        <a:pt x="30" y="46"/>
                        <a:pt x="19" y="52"/>
                      </a:cubicBezTo>
                      <a:cubicBezTo>
                        <a:pt x="18" y="33"/>
                        <a:pt x="31" y="16"/>
                        <a:pt x="3" y="20"/>
                      </a:cubicBezTo>
                      <a:cubicBezTo>
                        <a:pt x="0" y="7"/>
                        <a:pt x="9" y="8"/>
                        <a:pt x="11" y="0"/>
                      </a:cubicBezTo>
                      <a:cubicBezTo>
                        <a:pt x="11" y="22"/>
                        <a:pt x="61" y="21"/>
                        <a:pt x="71" y="8"/>
                      </a:cubicBezTo>
                      <a:cubicBezTo>
                        <a:pt x="81" y="13"/>
                        <a:pt x="86" y="23"/>
                        <a:pt x="103" y="20"/>
                      </a:cubicBezTo>
                      <a:cubicBezTo>
                        <a:pt x="96" y="37"/>
                        <a:pt x="81" y="46"/>
                        <a:pt x="5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15"/>
                <p:cNvSpPr/>
                <p:nvPr/>
              </p:nvSpPr>
              <p:spPr bwMode="auto">
                <a:xfrm>
                  <a:off x="1092200" y="1423988"/>
                  <a:ext cx="388937" cy="84138"/>
                </a:xfrm>
                <a:custGeom>
                  <a:avLst/>
                  <a:gdLst>
                    <a:gd name="T0" fmla="*/ 381 w 386"/>
                    <a:gd name="T1" fmla="*/ 0 h 84"/>
                    <a:gd name="T2" fmla="*/ 353 w 386"/>
                    <a:gd name="T3" fmla="*/ 40 h 84"/>
                    <a:gd name="T4" fmla="*/ 357 w 386"/>
                    <a:gd name="T5" fmla="*/ 64 h 84"/>
                    <a:gd name="T6" fmla="*/ 325 w 386"/>
                    <a:gd name="T7" fmla="*/ 68 h 84"/>
                    <a:gd name="T8" fmla="*/ 325 w 386"/>
                    <a:gd name="T9" fmla="*/ 52 h 84"/>
                    <a:gd name="T10" fmla="*/ 297 w 386"/>
                    <a:gd name="T11" fmla="*/ 44 h 84"/>
                    <a:gd name="T12" fmla="*/ 169 w 386"/>
                    <a:gd name="T13" fmla="*/ 80 h 84"/>
                    <a:gd name="T14" fmla="*/ 153 w 386"/>
                    <a:gd name="T15" fmla="*/ 68 h 84"/>
                    <a:gd name="T16" fmla="*/ 21 w 386"/>
                    <a:gd name="T17" fmla="*/ 32 h 84"/>
                    <a:gd name="T18" fmla="*/ 45 w 386"/>
                    <a:gd name="T19" fmla="*/ 52 h 84"/>
                    <a:gd name="T20" fmla="*/ 49 w 386"/>
                    <a:gd name="T21" fmla="*/ 36 h 84"/>
                    <a:gd name="T22" fmla="*/ 125 w 386"/>
                    <a:gd name="T23" fmla="*/ 56 h 84"/>
                    <a:gd name="T24" fmla="*/ 381 w 386"/>
                    <a:gd name="T2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 h="84">
                      <a:moveTo>
                        <a:pt x="381" y="0"/>
                      </a:moveTo>
                      <a:cubicBezTo>
                        <a:pt x="386" y="27"/>
                        <a:pt x="370" y="34"/>
                        <a:pt x="353" y="40"/>
                      </a:cubicBezTo>
                      <a:cubicBezTo>
                        <a:pt x="346" y="54"/>
                        <a:pt x="356" y="50"/>
                        <a:pt x="357" y="64"/>
                      </a:cubicBezTo>
                      <a:cubicBezTo>
                        <a:pt x="342" y="66"/>
                        <a:pt x="341" y="72"/>
                        <a:pt x="325" y="68"/>
                      </a:cubicBezTo>
                      <a:cubicBezTo>
                        <a:pt x="325" y="63"/>
                        <a:pt x="325" y="57"/>
                        <a:pt x="325" y="52"/>
                      </a:cubicBezTo>
                      <a:cubicBezTo>
                        <a:pt x="311" y="54"/>
                        <a:pt x="306" y="47"/>
                        <a:pt x="297" y="44"/>
                      </a:cubicBezTo>
                      <a:cubicBezTo>
                        <a:pt x="276" y="77"/>
                        <a:pt x="209" y="65"/>
                        <a:pt x="169" y="80"/>
                      </a:cubicBezTo>
                      <a:cubicBezTo>
                        <a:pt x="156" y="84"/>
                        <a:pt x="164" y="67"/>
                        <a:pt x="153" y="68"/>
                      </a:cubicBezTo>
                      <a:cubicBezTo>
                        <a:pt x="101" y="79"/>
                        <a:pt x="0" y="77"/>
                        <a:pt x="21" y="32"/>
                      </a:cubicBezTo>
                      <a:cubicBezTo>
                        <a:pt x="36" y="32"/>
                        <a:pt x="35" y="47"/>
                        <a:pt x="45" y="52"/>
                      </a:cubicBezTo>
                      <a:cubicBezTo>
                        <a:pt x="50" y="51"/>
                        <a:pt x="48" y="42"/>
                        <a:pt x="49" y="36"/>
                      </a:cubicBezTo>
                      <a:cubicBezTo>
                        <a:pt x="64" y="53"/>
                        <a:pt x="114" y="35"/>
                        <a:pt x="125" y="56"/>
                      </a:cubicBezTo>
                      <a:cubicBezTo>
                        <a:pt x="204" y="27"/>
                        <a:pt x="304" y="9"/>
                        <a:pt x="38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16"/>
                <p:cNvSpPr/>
                <p:nvPr/>
              </p:nvSpPr>
              <p:spPr bwMode="auto">
                <a:xfrm>
                  <a:off x="1993900" y="1423988"/>
                  <a:ext cx="65087" cy="31750"/>
                </a:xfrm>
                <a:custGeom>
                  <a:avLst/>
                  <a:gdLst>
                    <a:gd name="T0" fmla="*/ 1 w 65"/>
                    <a:gd name="T1" fmla="*/ 0 h 32"/>
                    <a:gd name="T2" fmla="*/ 65 w 65"/>
                    <a:gd name="T3" fmla="*/ 8 h 32"/>
                    <a:gd name="T4" fmla="*/ 5 w 65"/>
                    <a:gd name="T5" fmla="*/ 16 h 32"/>
                    <a:gd name="T6" fmla="*/ 1 w 65"/>
                    <a:gd name="T7" fmla="*/ 0 h 32"/>
                  </a:gdLst>
                  <a:ahLst/>
                  <a:cxnLst>
                    <a:cxn ang="0">
                      <a:pos x="T0" y="T1"/>
                    </a:cxn>
                    <a:cxn ang="0">
                      <a:pos x="T2" y="T3"/>
                    </a:cxn>
                    <a:cxn ang="0">
                      <a:pos x="T4" y="T5"/>
                    </a:cxn>
                    <a:cxn ang="0">
                      <a:pos x="T6" y="T7"/>
                    </a:cxn>
                  </a:cxnLst>
                  <a:rect l="0" t="0" r="r" b="b"/>
                  <a:pathLst>
                    <a:path w="65" h="32">
                      <a:moveTo>
                        <a:pt x="1" y="0"/>
                      </a:moveTo>
                      <a:cubicBezTo>
                        <a:pt x="28" y="12"/>
                        <a:pt x="37" y="6"/>
                        <a:pt x="65" y="8"/>
                      </a:cubicBezTo>
                      <a:cubicBezTo>
                        <a:pt x="59" y="32"/>
                        <a:pt x="30" y="9"/>
                        <a:pt x="5" y="16"/>
                      </a:cubicBezTo>
                      <a:cubicBezTo>
                        <a:pt x="6" y="9"/>
                        <a:pt x="0" y="8"/>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17"/>
                <p:cNvSpPr/>
                <p:nvPr/>
              </p:nvSpPr>
              <p:spPr bwMode="auto">
                <a:xfrm>
                  <a:off x="2066925" y="1417638"/>
                  <a:ext cx="76200" cy="46038"/>
                </a:xfrm>
                <a:custGeom>
                  <a:avLst/>
                  <a:gdLst>
                    <a:gd name="T0" fmla="*/ 64 w 76"/>
                    <a:gd name="T1" fmla="*/ 5 h 45"/>
                    <a:gd name="T2" fmla="*/ 76 w 76"/>
                    <a:gd name="T3" fmla="*/ 13 h 45"/>
                    <a:gd name="T4" fmla="*/ 44 w 76"/>
                    <a:gd name="T5" fmla="*/ 45 h 45"/>
                    <a:gd name="T6" fmla="*/ 0 w 76"/>
                    <a:gd name="T7" fmla="*/ 21 h 45"/>
                    <a:gd name="T8" fmla="*/ 64 w 76"/>
                    <a:gd name="T9" fmla="*/ 5 h 45"/>
                  </a:gdLst>
                  <a:ahLst/>
                  <a:cxnLst>
                    <a:cxn ang="0">
                      <a:pos x="T0" y="T1"/>
                    </a:cxn>
                    <a:cxn ang="0">
                      <a:pos x="T2" y="T3"/>
                    </a:cxn>
                    <a:cxn ang="0">
                      <a:pos x="T4" y="T5"/>
                    </a:cxn>
                    <a:cxn ang="0">
                      <a:pos x="T6" y="T7"/>
                    </a:cxn>
                    <a:cxn ang="0">
                      <a:pos x="T8" y="T9"/>
                    </a:cxn>
                  </a:cxnLst>
                  <a:rect l="0" t="0" r="r" b="b"/>
                  <a:pathLst>
                    <a:path w="76" h="45">
                      <a:moveTo>
                        <a:pt x="64" y="5"/>
                      </a:moveTo>
                      <a:cubicBezTo>
                        <a:pt x="69" y="6"/>
                        <a:pt x="70" y="12"/>
                        <a:pt x="76" y="13"/>
                      </a:cubicBezTo>
                      <a:cubicBezTo>
                        <a:pt x="72" y="31"/>
                        <a:pt x="57" y="37"/>
                        <a:pt x="44" y="45"/>
                      </a:cubicBezTo>
                      <a:cubicBezTo>
                        <a:pt x="37" y="29"/>
                        <a:pt x="22" y="22"/>
                        <a:pt x="0" y="21"/>
                      </a:cubicBezTo>
                      <a:cubicBezTo>
                        <a:pt x="9" y="0"/>
                        <a:pt x="46" y="35"/>
                        <a:pt x="6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18"/>
                <p:cNvSpPr/>
                <p:nvPr/>
              </p:nvSpPr>
              <p:spPr bwMode="auto">
                <a:xfrm>
                  <a:off x="1739900" y="1427163"/>
                  <a:ext cx="69850" cy="31750"/>
                </a:xfrm>
                <a:custGeom>
                  <a:avLst/>
                  <a:gdLst>
                    <a:gd name="T0" fmla="*/ 57 w 69"/>
                    <a:gd name="T1" fmla="*/ 0 h 31"/>
                    <a:gd name="T2" fmla="*/ 57 w 69"/>
                    <a:gd name="T3" fmla="*/ 20 h 31"/>
                    <a:gd name="T4" fmla="*/ 13 w 69"/>
                    <a:gd name="T5" fmla="*/ 28 h 31"/>
                    <a:gd name="T6" fmla="*/ 5 w 69"/>
                    <a:gd name="T7" fmla="*/ 12 h 31"/>
                    <a:gd name="T8" fmla="*/ 57 w 69"/>
                    <a:gd name="T9" fmla="*/ 0 h 31"/>
                  </a:gdLst>
                  <a:ahLst/>
                  <a:cxnLst>
                    <a:cxn ang="0">
                      <a:pos x="T0" y="T1"/>
                    </a:cxn>
                    <a:cxn ang="0">
                      <a:pos x="T2" y="T3"/>
                    </a:cxn>
                    <a:cxn ang="0">
                      <a:pos x="T4" y="T5"/>
                    </a:cxn>
                    <a:cxn ang="0">
                      <a:pos x="T6" y="T7"/>
                    </a:cxn>
                    <a:cxn ang="0">
                      <a:pos x="T8" y="T9"/>
                    </a:cxn>
                  </a:cxnLst>
                  <a:rect l="0" t="0" r="r" b="b"/>
                  <a:pathLst>
                    <a:path w="69" h="31">
                      <a:moveTo>
                        <a:pt x="57" y="0"/>
                      </a:moveTo>
                      <a:cubicBezTo>
                        <a:pt x="69" y="3"/>
                        <a:pt x="52" y="10"/>
                        <a:pt x="57" y="20"/>
                      </a:cubicBezTo>
                      <a:cubicBezTo>
                        <a:pt x="42" y="23"/>
                        <a:pt x="33" y="31"/>
                        <a:pt x="13" y="28"/>
                      </a:cubicBezTo>
                      <a:cubicBezTo>
                        <a:pt x="18" y="15"/>
                        <a:pt x="0" y="25"/>
                        <a:pt x="5" y="12"/>
                      </a:cubicBezTo>
                      <a:cubicBezTo>
                        <a:pt x="23" y="9"/>
                        <a:pt x="45" y="10"/>
                        <a:pt x="5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19"/>
                <p:cNvSpPr/>
                <p:nvPr/>
              </p:nvSpPr>
              <p:spPr bwMode="auto">
                <a:xfrm>
                  <a:off x="1855788" y="1427163"/>
                  <a:ext cx="25400" cy="22225"/>
                </a:xfrm>
                <a:custGeom>
                  <a:avLst/>
                  <a:gdLst>
                    <a:gd name="T0" fmla="*/ 14 w 25"/>
                    <a:gd name="T1" fmla="*/ 0 h 22"/>
                    <a:gd name="T2" fmla="*/ 2 w 25"/>
                    <a:gd name="T3" fmla="*/ 20 h 22"/>
                    <a:gd name="T4" fmla="*/ 14 w 25"/>
                    <a:gd name="T5" fmla="*/ 0 h 22"/>
                  </a:gdLst>
                  <a:ahLst/>
                  <a:cxnLst>
                    <a:cxn ang="0">
                      <a:pos x="T0" y="T1"/>
                    </a:cxn>
                    <a:cxn ang="0">
                      <a:pos x="T2" y="T3"/>
                    </a:cxn>
                    <a:cxn ang="0">
                      <a:pos x="T4" y="T5"/>
                    </a:cxn>
                  </a:cxnLst>
                  <a:rect l="0" t="0" r="r" b="b"/>
                  <a:pathLst>
                    <a:path w="25" h="22">
                      <a:moveTo>
                        <a:pt x="14" y="0"/>
                      </a:moveTo>
                      <a:cubicBezTo>
                        <a:pt x="25" y="6"/>
                        <a:pt x="12" y="22"/>
                        <a:pt x="2" y="20"/>
                      </a:cubicBezTo>
                      <a:cubicBezTo>
                        <a:pt x="0" y="7"/>
                        <a:pt x="13" y="9"/>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20"/>
                <p:cNvSpPr/>
                <p:nvPr/>
              </p:nvSpPr>
              <p:spPr bwMode="auto">
                <a:xfrm>
                  <a:off x="2466975" y="1427163"/>
                  <a:ext cx="31750" cy="30163"/>
                </a:xfrm>
                <a:custGeom>
                  <a:avLst/>
                  <a:gdLst>
                    <a:gd name="T0" fmla="*/ 19 w 32"/>
                    <a:gd name="T1" fmla="*/ 0 h 29"/>
                    <a:gd name="T2" fmla="*/ 31 w 32"/>
                    <a:gd name="T3" fmla="*/ 20 h 29"/>
                    <a:gd name="T4" fmla="*/ 11 w 32"/>
                    <a:gd name="T5" fmla="*/ 24 h 29"/>
                    <a:gd name="T6" fmla="*/ 19 w 32"/>
                    <a:gd name="T7" fmla="*/ 0 h 29"/>
                  </a:gdLst>
                  <a:ahLst/>
                  <a:cxnLst>
                    <a:cxn ang="0">
                      <a:pos x="T0" y="T1"/>
                    </a:cxn>
                    <a:cxn ang="0">
                      <a:pos x="T2" y="T3"/>
                    </a:cxn>
                    <a:cxn ang="0">
                      <a:pos x="T4" y="T5"/>
                    </a:cxn>
                    <a:cxn ang="0">
                      <a:pos x="T6" y="T7"/>
                    </a:cxn>
                  </a:cxnLst>
                  <a:rect l="0" t="0" r="r" b="b"/>
                  <a:pathLst>
                    <a:path w="32" h="29">
                      <a:moveTo>
                        <a:pt x="19" y="0"/>
                      </a:moveTo>
                      <a:cubicBezTo>
                        <a:pt x="18" y="11"/>
                        <a:pt x="19" y="22"/>
                        <a:pt x="31" y="20"/>
                      </a:cubicBezTo>
                      <a:cubicBezTo>
                        <a:pt x="32" y="29"/>
                        <a:pt x="17" y="22"/>
                        <a:pt x="11" y="24"/>
                      </a:cubicBezTo>
                      <a:cubicBezTo>
                        <a:pt x="14" y="9"/>
                        <a:pt x="0" y="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21"/>
                <p:cNvSpPr/>
                <p:nvPr/>
              </p:nvSpPr>
              <p:spPr bwMode="auto">
                <a:xfrm>
                  <a:off x="1809750" y="1431925"/>
                  <a:ext cx="23812" cy="15875"/>
                </a:xfrm>
                <a:custGeom>
                  <a:avLst/>
                  <a:gdLst>
                    <a:gd name="T0" fmla="*/ 0 w 24"/>
                    <a:gd name="T1" fmla="*/ 16 h 16"/>
                    <a:gd name="T2" fmla="*/ 24 w 24"/>
                    <a:gd name="T3" fmla="*/ 0 h 16"/>
                    <a:gd name="T4" fmla="*/ 0 w 24"/>
                    <a:gd name="T5" fmla="*/ 16 h 16"/>
                  </a:gdLst>
                  <a:ahLst/>
                  <a:cxnLst>
                    <a:cxn ang="0">
                      <a:pos x="T0" y="T1"/>
                    </a:cxn>
                    <a:cxn ang="0">
                      <a:pos x="T2" y="T3"/>
                    </a:cxn>
                    <a:cxn ang="0">
                      <a:pos x="T4" y="T5"/>
                    </a:cxn>
                  </a:cxnLst>
                  <a:rect l="0" t="0" r="r" b="b"/>
                  <a:pathLst>
                    <a:path w="24" h="16">
                      <a:moveTo>
                        <a:pt x="0" y="16"/>
                      </a:moveTo>
                      <a:cubicBezTo>
                        <a:pt x="4" y="7"/>
                        <a:pt x="12" y="1"/>
                        <a:pt x="24" y="0"/>
                      </a:cubicBezTo>
                      <a:cubicBezTo>
                        <a:pt x="20" y="9"/>
                        <a:pt x="12" y="15"/>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22"/>
                <p:cNvSpPr/>
                <p:nvPr/>
              </p:nvSpPr>
              <p:spPr bwMode="auto">
                <a:xfrm>
                  <a:off x="2540000" y="1431925"/>
                  <a:ext cx="15875" cy="22225"/>
                </a:xfrm>
                <a:custGeom>
                  <a:avLst/>
                  <a:gdLst>
                    <a:gd name="T0" fmla="*/ 1 w 15"/>
                    <a:gd name="T1" fmla="*/ 0 h 22"/>
                    <a:gd name="T2" fmla="*/ 13 w 15"/>
                    <a:gd name="T3" fmla="*/ 20 h 22"/>
                    <a:gd name="T4" fmla="*/ 1 w 15"/>
                    <a:gd name="T5" fmla="*/ 0 h 22"/>
                  </a:gdLst>
                  <a:ahLst/>
                  <a:cxnLst>
                    <a:cxn ang="0">
                      <a:pos x="T0" y="T1"/>
                    </a:cxn>
                    <a:cxn ang="0">
                      <a:pos x="T2" y="T3"/>
                    </a:cxn>
                    <a:cxn ang="0">
                      <a:pos x="T4" y="T5"/>
                    </a:cxn>
                  </a:cxnLst>
                  <a:rect l="0" t="0" r="r" b="b"/>
                  <a:pathLst>
                    <a:path w="15" h="22">
                      <a:moveTo>
                        <a:pt x="1" y="0"/>
                      </a:moveTo>
                      <a:cubicBezTo>
                        <a:pt x="8" y="4"/>
                        <a:pt x="15" y="7"/>
                        <a:pt x="13" y="20"/>
                      </a:cubicBezTo>
                      <a:cubicBezTo>
                        <a:pt x="1" y="22"/>
                        <a:pt x="0" y="1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23"/>
                <p:cNvSpPr/>
                <p:nvPr/>
              </p:nvSpPr>
              <p:spPr bwMode="auto">
                <a:xfrm>
                  <a:off x="1676400" y="1439863"/>
                  <a:ext cx="52387" cy="28575"/>
                </a:xfrm>
                <a:custGeom>
                  <a:avLst/>
                  <a:gdLst>
                    <a:gd name="T0" fmla="*/ 52 w 52"/>
                    <a:gd name="T1" fmla="*/ 0 h 28"/>
                    <a:gd name="T2" fmla="*/ 0 w 52"/>
                    <a:gd name="T3" fmla="*/ 28 h 28"/>
                    <a:gd name="T4" fmla="*/ 52 w 52"/>
                    <a:gd name="T5" fmla="*/ 0 h 28"/>
                  </a:gdLst>
                  <a:ahLst/>
                  <a:cxnLst>
                    <a:cxn ang="0">
                      <a:pos x="T0" y="T1"/>
                    </a:cxn>
                    <a:cxn ang="0">
                      <a:pos x="T2" y="T3"/>
                    </a:cxn>
                    <a:cxn ang="0">
                      <a:pos x="T4" y="T5"/>
                    </a:cxn>
                  </a:cxnLst>
                  <a:rect l="0" t="0" r="r" b="b"/>
                  <a:pathLst>
                    <a:path w="52" h="28">
                      <a:moveTo>
                        <a:pt x="52" y="0"/>
                      </a:moveTo>
                      <a:cubicBezTo>
                        <a:pt x="46" y="21"/>
                        <a:pt x="26" y="28"/>
                        <a:pt x="0" y="28"/>
                      </a:cubicBezTo>
                      <a:cubicBezTo>
                        <a:pt x="6" y="8"/>
                        <a:pt x="25" y="0"/>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24"/>
                <p:cNvSpPr/>
                <p:nvPr/>
              </p:nvSpPr>
              <p:spPr bwMode="auto">
                <a:xfrm>
                  <a:off x="1973263" y="1447800"/>
                  <a:ext cx="25400" cy="17463"/>
                </a:xfrm>
                <a:custGeom>
                  <a:avLst/>
                  <a:gdLst>
                    <a:gd name="T0" fmla="*/ 13 w 25"/>
                    <a:gd name="T1" fmla="*/ 0 h 17"/>
                    <a:gd name="T2" fmla="*/ 25 w 25"/>
                    <a:gd name="T3" fmla="*/ 0 h 17"/>
                    <a:gd name="T4" fmla="*/ 5 w 25"/>
                    <a:gd name="T5" fmla="*/ 16 h 17"/>
                    <a:gd name="T6" fmla="*/ 13 w 25"/>
                    <a:gd name="T7" fmla="*/ 0 h 17"/>
                  </a:gdLst>
                  <a:ahLst/>
                  <a:cxnLst>
                    <a:cxn ang="0">
                      <a:pos x="T0" y="T1"/>
                    </a:cxn>
                    <a:cxn ang="0">
                      <a:pos x="T2" y="T3"/>
                    </a:cxn>
                    <a:cxn ang="0">
                      <a:pos x="T4" y="T5"/>
                    </a:cxn>
                    <a:cxn ang="0">
                      <a:pos x="T6" y="T7"/>
                    </a:cxn>
                  </a:cxnLst>
                  <a:rect l="0" t="0" r="r" b="b"/>
                  <a:pathLst>
                    <a:path w="25" h="17">
                      <a:moveTo>
                        <a:pt x="13" y="0"/>
                      </a:moveTo>
                      <a:cubicBezTo>
                        <a:pt x="17" y="0"/>
                        <a:pt x="21" y="0"/>
                        <a:pt x="25" y="0"/>
                      </a:cubicBezTo>
                      <a:cubicBezTo>
                        <a:pt x="24" y="11"/>
                        <a:pt x="18" y="17"/>
                        <a:pt x="5" y="16"/>
                      </a:cubicBezTo>
                      <a:cubicBezTo>
                        <a:pt x="0" y="3"/>
                        <a:pt x="18" y="13"/>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25"/>
                <p:cNvSpPr/>
                <p:nvPr/>
              </p:nvSpPr>
              <p:spPr bwMode="auto">
                <a:xfrm>
                  <a:off x="1450975" y="1450975"/>
                  <a:ext cx="120650" cy="44450"/>
                </a:xfrm>
                <a:custGeom>
                  <a:avLst/>
                  <a:gdLst>
                    <a:gd name="T0" fmla="*/ 120 w 120"/>
                    <a:gd name="T1" fmla="*/ 0 h 44"/>
                    <a:gd name="T2" fmla="*/ 28 w 120"/>
                    <a:gd name="T3" fmla="*/ 44 h 44"/>
                    <a:gd name="T4" fmla="*/ 0 w 120"/>
                    <a:gd name="T5" fmla="*/ 24 h 44"/>
                    <a:gd name="T6" fmla="*/ 120 w 120"/>
                    <a:gd name="T7" fmla="*/ 0 h 44"/>
                  </a:gdLst>
                  <a:ahLst/>
                  <a:cxnLst>
                    <a:cxn ang="0">
                      <a:pos x="T0" y="T1"/>
                    </a:cxn>
                    <a:cxn ang="0">
                      <a:pos x="T2" y="T3"/>
                    </a:cxn>
                    <a:cxn ang="0">
                      <a:pos x="T4" y="T5"/>
                    </a:cxn>
                    <a:cxn ang="0">
                      <a:pos x="T6" y="T7"/>
                    </a:cxn>
                  </a:cxnLst>
                  <a:rect l="0" t="0" r="r" b="b"/>
                  <a:pathLst>
                    <a:path w="120" h="44">
                      <a:moveTo>
                        <a:pt x="120" y="0"/>
                      </a:moveTo>
                      <a:cubicBezTo>
                        <a:pt x="99" y="34"/>
                        <a:pt x="53" y="17"/>
                        <a:pt x="28" y="44"/>
                      </a:cubicBezTo>
                      <a:cubicBezTo>
                        <a:pt x="13" y="38"/>
                        <a:pt x="13" y="35"/>
                        <a:pt x="0" y="24"/>
                      </a:cubicBezTo>
                      <a:cubicBezTo>
                        <a:pt x="21" y="7"/>
                        <a:pt x="76" y="10"/>
                        <a:pt x="1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26"/>
                <p:cNvSpPr/>
                <p:nvPr/>
              </p:nvSpPr>
              <p:spPr bwMode="auto">
                <a:xfrm>
                  <a:off x="2592388" y="1457325"/>
                  <a:ext cx="22225" cy="23813"/>
                </a:xfrm>
                <a:custGeom>
                  <a:avLst/>
                  <a:gdLst>
                    <a:gd name="T0" fmla="*/ 21 w 21"/>
                    <a:gd name="T1" fmla="*/ 11 h 24"/>
                    <a:gd name="T2" fmla="*/ 1 w 21"/>
                    <a:gd name="T3" fmla="*/ 15 h 24"/>
                    <a:gd name="T4" fmla="*/ 5 w 21"/>
                    <a:gd name="T5" fmla="*/ 3 h 24"/>
                    <a:gd name="T6" fmla="*/ 21 w 21"/>
                    <a:gd name="T7" fmla="*/ 11 h 24"/>
                  </a:gdLst>
                  <a:ahLst/>
                  <a:cxnLst>
                    <a:cxn ang="0">
                      <a:pos x="T0" y="T1"/>
                    </a:cxn>
                    <a:cxn ang="0">
                      <a:pos x="T2" y="T3"/>
                    </a:cxn>
                    <a:cxn ang="0">
                      <a:pos x="T4" y="T5"/>
                    </a:cxn>
                    <a:cxn ang="0">
                      <a:pos x="T6" y="T7"/>
                    </a:cxn>
                  </a:cxnLst>
                  <a:rect l="0" t="0" r="r" b="b"/>
                  <a:pathLst>
                    <a:path w="21" h="24">
                      <a:moveTo>
                        <a:pt x="21" y="11"/>
                      </a:moveTo>
                      <a:cubicBezTo>
                        <a:pt x="17" y="24"/>
                        <a:pt x="14" y="13"/>
                        <a:pt x="1" y="15"/>
                      </a:cubicBezTo>
                      <a:cubicBezTo>
                        <a:pt x="0" y="9"/>
                        <a:pt x="5" y="8"/>
                        <a:pt x="5" y="3"/>
                      </a:cubicBezTo>
                      <a:cubicBezTo>
                        <a:pt x="16" y="0"/>
                        <a:pt x="13" y="11"/>
                        <a:pt x="2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27"/>
                <p:cNvSpPr/>
                <p:nvPr/>
              </p:nvSpPr>
              <p:spPr bwMode="auto">
                <a:xfrm>
                  <a:off x="1962150" y="1465263"/>
                  <a:ext cx="31750" cy="34925"/>
                </a:xfrm>
                <a:custGeom>
                  <a:avLst/>
                  <a:gdLst>
                    <a:gd name="T0" fmla="*/ 12 w 31"/>
                    <a:gd name="T1" fmla="*/ 2 h 34"/>
                    <a:gd name="T2" fmla="*/ 24 w 31"/>
                    <a:gd name="T3" fmla="*/ 22 h 34"/>
                    <a:gd name="T4" fmla="*/ 0 w 31"/>
                    <a:gd name="T5" fmla="*/ 34 h 34"/>
                    <a:gd name="T6" fmla="*/ 12 w 31"/>
                    <a:gd name="T7" fmla="*/ 2 h 34"/>
                  </a:gdLst>
                  <a:ahLst/>
                  <a:cxnLst>
                    <a:cxn ang="0">
                      <a:pos x="T0" y="T1"/>
                    </a:cxn>
                    <a:cxn ang="0">
                      <a:pos x="T2" y="T3"/>
                    </a:cxn>
                    <a:cxn ang="0">
                      <a:pos x="T4" y="T5"/>
                    </a:cxn>
                    <a:cxn ang="0">
                      <a:pos x="T6" y="T7"/>
                    </a:cxn>
                  </a:cxnLst>
                  <a:rect l="0" t="0" r="r" b="b"/>
                  <a:pathLst>
                    <a:path w="31" h="34">
                      <a:moveTo>
                        <a:pt x="12" y="2"/>
                      </a:moveTo>
                      <a:cubicBezTo>
                        <a:pt x="31" y="0"/>
                        <a:pt x="5" y="21"/>
                        <a:pt x="24" y="22"/>
                      </a:cubicBezTo>
                      <a:cubicBezTo>
                        <a:pt x="20" y="30"/>
                        <a:pt x="12" y="34"/>
                        <a:pt x="0" y="34"/>
                      </a:cubicBezTo>
                      <a:cubicBezTo>
                        <a:pt x="3" y="22"/>
                        <a:pt x="14" y="19"/>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28"/>
                <p:cNvSpPr/>
                <p:nvPr/>
              </p:nvSpPr>
              <p:spPr bwMode="auto">
                <a:xfrm>
                  <a:off x="2625725" y="1471613"/>
                  <a:ext cx="23812" cy="12700"/>
                </a:xfrm>
                <a:custGeom>
                  <a:avLst/>
                  <a:gdLst>
                    <a:gd name="T0" fmla="*/ 1 w 25"/>
                    <a:gd name="T1" fmla="*/ 0 h 13"/>
                    <a:gd name="T2" fmla="*/ 25 w 25"/>
                    <a:gd name="T3" fmla="*/ 12 h 13"/>
                    <a:gd name="T4" fmla="*/ 1 w 25"/>
                    <a:gd name="T5" fmla="*/ 0 h 13"/>
                  </a:gdLst>
                  <a:ahLst/>
                  <a:cxnLst>
                    <a:cxn ang="0">
                      <a:pos x="T0" y="T1"/>
                    </a:cxn>
                    <a:cxn ang="0">
                      <a:pos x="T2" y="T3"/>
                    </a:cxn>
                    <a:cxn ang="0">
                      <a:pos x="T4" y="T5"/>
                    </a:cxn>
                  </a:cxnLst>
                  <a:rect l="0" t="0" r="r" b="b"/>
                  <a:pathLst>
                    <a:path w="25" h="13">
                      <a:moveTo>
                        <a:pt x="1" y="0"/>
                      </a:moveTo>
                      <a:cubicBezTo>
                        <a:pt x="13" y="0"/>
                        <a:pt x="25" y="0"/>
                        <a:pt x="25" y="12"/>
                      </a:cubicBezTo>
                      <a:cubicBezTo>
                        <a:pt x="18" y="7"/>
                        <a:pt x="0" y="1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29"/>
                <p:cNvSpPr/>
                <p:nvPr/>
              </p:nvSpPr>
              <p:spPr bwMode="auto">
                <a:xfrm>
                  <a:off x="1695450" y="1473200"/>
                  <a:ext cx="26987" cy="19050"/>
                </a:xfrm>
                <a:custGeom>
                  <a:avLst/>
                  <a:gdLst>
                    <a:gd name="T0" fmla="*/ 1 w 26"/>
                    <a:gd name="T1" fmla="*/ 3 h 19"/>
                    <a:gd name="T2" fmla="*/ 25 w 26"/>
                    <a:gd name="T3" fmla="*/ 7 h 19"/>
                    <a:gd name="T4" fmla="*/ 5 w 26"/>
                    <a:gd name="T5" fmla="*/ 19 h 19"/>
                    <a:gd name="T6" fmla="*/ 1 w 26"/>
                    <a:gd name="T7" fmla="*/ 3 h 19"/>
                  </a:gdLst>
                  <a:ahLst/>
                  <a:cxnLst>
                    <a:cxn ang="0">
                      <a:pos x="T0" y="T1"/>
                    </a:cxn>
                    <a:cxn ang="0">
                      <a:pos x="T2" y="T3"/>
                    </a:cxn>
                    <a:cxn ang="0">
                      <a:pos x="T4" y="T5"/>
                    </a:cxn>
                    <a:cxn ang="0">
                      <a:pos x="T6" y="T7"/>
                    </a:cxn>
                  </a:cxnLst>
                  <a:rect l="0" t="0" r="r" b="b"/>
                  <a:pathLst>
                    <a:path w="26" h="19">
                      <a:moveTo>
                        <a:pt x="1" y="3"/>
                      </a:moveTo>
                      <a:cubicBezTo>
                        <a:pt x="13" y="0"/>
                        <a:pt x="13" y="10"/>
                        <a:pt x="25" y="7"/>
                      </a:cubicBezTo>
                      <a:cubicBezTo>
                        <a:pt x="26" y="19"/>
                        <a:pt x="12" y="15"/>
                        <a:pt x="5" y="19"/>
                      </a:cubicBezTo>
                      <a:cubicBezTo>
                        <a:pt x="6" y="12"/>
                        <a:pt x="0" y="1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30"/>
                <p:cNvSpPr/>
                <p:nvPr/>
              </p:nvSpPr>
              <p:spPr bwMode="auto">
                <a:xfrm>
                  <a:off x="2268538" y="1474788"/>
                  <a:ext cx="25400" cy="28575"/>
                </a:xfrm>
                <a:custGeom>
                  <a:avLst/>
                  <a:gdLst>
                    <a:gd name="T0" fmla="*/ 0 w 26"/>
                    <a:gd name="T1" fmla="*/ 9 h 29"/>
                    <a:gd name="T2" fmla="*/ 20 w 26"/>
                    <a:gd name="T3" fmla="*/ 1 h 29"/>
                    <a:gd name="T4" fmla="*/ 16 w 26"/>
                    <a:gd name="T5" fmla="*/ 29 h 29"/>
                    <a:gd name="T6" fmla="*/ 0 w 26"/>
                    <a:gd name="T7" fmla="*/ 9 h 29"/>
                  </a:gdLst>
                  <a:ahLst/>
                  <a:cxnLst>
                    <a:cxn ang="0">
                      <a:pos x="T0" y="T1"/>
                    </a:cxn>
                    <a:cxn ang="0">
                      <a:pos x="T2" y="T3"/>
                    </a:cxn>
                    <a:cxn ang="0">
                      <a:pos x="T4" y="T5"/>
                    </a:cxn>
                    <a:cxn ang="0">
                      <a:pos x="T6" y="T7"/>
                    </a:cxn>
                  </a:cxnLst>
                  <a:rect l="0" t="0" r="r" b="b"/>
                  <a:pathLst>
                    <a:path w="26" h="29">
                      <a:moveTo>
                        <a:pt x="0" y="9"/>
                      </a:moveTo>
                      <a:cubicBezTo>
                        <a:pt x="3" y="3"/>
                        <a:pt x="10" y="0"/>
                        <a:pt x="20" y="1"/>
                      </a:cubicBezTo>
                      <a:cubicBezTo>
                        <a:pt x="9" y="10"/>
                        <a:pt x="26" y="21"/>
                        <a:pt x="16" y="29"/>
                      </a:cubicBezTo>
                      <a:cubicBezTo>
                        <a:pt x="7" y="26"/>
                        <a:pt x="11" y="1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31"/>
                <p:cNvSpPr/>
                <p:nvPr/>
              </p:nvSpPr>
              <p:spPr bwMode="auto">
                <a:xfrm>
                  <a:off x="1350963" y="1479550"/>
                  <a:ext cx="60325" cy="28575"/>
                </a:xfrm>
                <a:custGeom>
                  <a:avLst/>
                  <a:gdLst>
                    <a:gd name="T0" fmla="*/ 56 w 61"/>
                    <a:gd name="T1" fmla="*/ 0 h 28"/>
                    <a:gd name="T2" fmla="*/ 56 w 61"/>
                    <a:gd name="T3" fmla="*/ 16 h 28"/>
                    <a:gd name="T4" fmla="*/ 0 w 61"/>
                    <a:gd name="T5" fmla="*/ 28 h 28"/>
                    <a:gd name="T6" fmla="*/ 56 w 61"/>
                    <a:gd name="T7" fmla="*/ 0 h 28"/>
                  </a:gdLst>
                  <a:ahLst/>
                  <a:cxnLst>
                    <a:cxn ang="0">
                      <a:pos x="T0" y="T1"/>
                    </a:cxn>
                    <a:cxn ang="0">
                      <a:pos x="T2" y="T3"/>
                    </a:cxn>
                    <a:cxn ang="0">
                      <a:pos x="T4" y="T5"/>
                    </a:cxn>
                    <a:cxn ang="0">
                      <a:pos x="T6" y="T7"/>
                    </a:cxn>
                  </a:cxnLst>
                  <a:rect l="0" t="0" r="r" b="b"/>
                  <a:pathLst>
                    <a:path w="61" h="28">
                      <a:moveTo>
                        <a:pt x="56" y="0"/>
                      </a:moveTo>
                      <a:cubicBezTo>
                        <a:pt x="61" y="9"/>
                        <a:pt x="46" y="15"/>
                        <a:pt x="56" y="16"/>
                      </a:cubicBezTo>
                      <a:cubicBezTo>
                        <a:pt x="35" y="22"/>
                        <a:pt x="17" y="27"/>
                        <a:pt x="0" y="28"/>
                      </a:cubicBezTo>
                      <a:cubicBezTo>
                        <a:pt x="6" y="6"/>
                        <a:pt x="35" y="7"/>
                        <a:pt x="5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32"/>
                <p:cNvSpPr/>
                <p:nvPr/>
              </p:nvSpPr>
              <p:spPr bwMode="auto">
                <a:xfrm>
                  <a:off x="2211388" y="1479550"/>
                  <a:ext cx="65087" cy="30163"/>
                </a:xfrm>
                <a:custGeom>
                  <a:avLst/>
                  <a:gdLst>
                    <a:gd name="T0" fmla="*/ 64 w 65"/>
                    <a:gd name="T1" fmla="*/ 17 h 31"/>
                    <a:gd name="T2" fmla="*/ 60 w 65"/>
                    <a:gd name="T3" fmla="*/ 29 h 31"/>
                    <a:gd name="T4" fmla="*/ 0 w 65"/>
                    <a:gd name="T5" fmla="*/ 21 h 31"/>
                    <a:gd name="T6" fmla="*/ 8 w 65"/>
                    <a:gd name="T7" fmla="*/ 1 h 31"/>
                    <a:gd name="T8" fmla="*/ 16 w 65"/>
                    <a:gd name="T9" fmla="*/ 17 h 31"/>
                    <a:gd name="T10" fmla="*/ 64 w 65"/>
                    <a:gd name="T11" fmla="*/ 17 h 31"/>
                  </a:gdLst>
                  <a:ahLst/>
                  <a:cxnLst>
                    <a:cxn ang="0">
                      <a:pos x="T0" y="T1"/>
                    </a:cxn>
                    <a:cxn ang="0">
                      <a:pos x="T2" y="T3"/>
                    </a:cxn>
                    <a:cxn ang="0">
                      <a:pos x="T4" y="T5"/>
                    </a:cxn>
                    <a:cxn ang="0">
                      <a:pos x="T6" y="T7"/>
                    </a:cxn>
                    <a:cxn ang="0">
                      <a:pos x="T8" y="T9"/>
                    </a:cxn>
                    <a:cxn ang="0">
                      <a:pos x="T10" y="T11"/>
                    </a:cxn>
                  </a:cxnLst>
                  <a:rect l="0" t="0" r="r" b="b"/>
                  <a:pathLst>
                    <a:path w="65" h="31">
                      <a:moveTo>
                        <a:pt x="64" y="17"/>
                      </a:moveTo>
                      <a:cubicBezTo>
                        <a:pt x="65" y="23"/>
                        <a:pt x="60" y="24"/>
                        <a:pt x="60" y="29"/>
                      </a:cubicBezTo>
                      <a:cubicBezTo>
                        <a:pt x="43" y="23"/>
                        <a:pt x="16" y="27"/>
                        <a:pt x="0" y="21"/>
                      </a:cubicBezTo>
                      <a:cubicBezTo>
                        <a:pt x="2" y="13"/>
                        <a:pt x="11" y="14"/>
                        <a:pt x="8" y="1"/>
                      </a:cubicBezTo>
                      <a:cubicBezTo>
                        <a:pt x="15" y="2"/>
                        <a:pt x="17" y="8"/>
                        <a:pt x="16" y="17"/>
                      </a:cubicBezTo>
                      <a:cubicBezTo>
                        <a:pt x="34" y="0"/>
                        <a:pt x="42" y="31"/>
                        <a:pt x="6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33"/>
                <p:cNvSpPr/>
                <p:nvPr/>
              </p:nvSpPr>
              <p:spPr bwMode="auto">
                <a:xfrm>
                  <a:off x="2874963" y="1479550"/>
                  <a:ext cx="17462" cy="12700"/>
                </a:xfrm>
                <a:custGeom>
                  <a:avLst/>
                  <a:gdLst>
                    <a:gd name="T0" fmla="*/ 17 w 17"/>
                    <a:gd name="T1" fmla="*/ 1 h 14"/>
                    <a:gd name="T2" fmla="*/ 17 w 17"/>
                    <a:gd name="T3" fmla="*/ 9 h 14"/>
                    <a:gd name="T4" fmla="*/ 1 w 17"/>
                    <a:gd name="T5" fmla="*/ 13 h 14"/>
                    <a:gd name="T6" fmla="*/ 17 w 17"/>
                    <a:gd name="T7" fmla="*/ 1 h 14"/>
                  </a:gdLst>
                  <a:ahLst/>
                  <a:cxnLst>
                    <a:cxn ang="0">
                      <a:pos x="T0" y="T1"/>
                    </a:cxn>
                    <a:cxn ang="0">
                      <a:pos x="T2" y="T3"/>
                    </a:cxn>
                    <a:cxn ang="0">
                      <a:pos x="T4" y="T5"/>
                    </a:cxn>
                    <a:cxn ang="0">
                      <a:pos x="T6" y="T7"/>
                    </a:cxn>
                  </a:cxnLst>
                  <a:rect l="0" t="0" r="r" b="b"/>
                  <a:pathLst>
                    <a:path w="17" h="14">
                      <a:moveTo>
                        <a:pt x="17" y="1"/>
                      </a:moveTo>
                      <a:cubicBezTo>
                        <a:pt x="15" y="5"/>
                        <a:pt x="12" y="8"/>
                        <a:pt x="17" y="9"/>
                      </a:cubicBezTo>
                      <a:cubicBezTo>
                        <a:pt x="16" y="14"/>
                        <a:pt x="7" y="12"/>
                        <a:pt x="1" y="13"/>
                      </a:cubicBezTo>
                      <a:cubicBezTo>
                        <a:pt x="0" y="2"/>
                        <a:pt x="7" y="0"/>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34"/>
                <p:cNvSpPr/>
                <p:nvPr/>
              </p:nvSpPr>
              <p:spPr bwMode="auto">
                <a:xfrm>
                  <a:off x="1524000" y="1484313"/>
                  <a:ext cx="19050" cy="15875"/>
                </a:xfrm>
                <a:custGeom>
                  <a:avLst/>
                  <a:gdLst>
                    <a:gd name="T0" fmla="*/ 0 w 20"/>
                    <a:gd name="T1" fmla="*/ 0 h 16"/>
                    <a:gd name="T2" fmla="*/ 0 w 20"/>
                    <a:gd name="T3" fmla="*/ 16 h 16"/>
                    <a:gd name="T4" fmla="*/ 0 w 20"/>
                    <a:gd name="T5" fmla="*/ 0 h 16"/>
                  </a:gdLst>
                  <a:ahLst/>
                  <a:cxnLst>
                    <a:cxn ang="0">
                      <a:pos x="T0" y="T1"/>
                    </a:cxn>
                    <a:cxn ang="0">
                      <a:pos x="T2" y="T3"/>
                    </a:cxn>
                    <a:cxn ang="0">
                      <a:pos x="T4" y="T5"/>
                    </a:cxn>
                  </a:cxnLst>
                  <a:rect l="0" t="0" r="r" b="b"/>
                  <a:pathLst>
                    <a:path w="20" h="16">
                      <a:moveTo>
                        <a:pt x="0" y="0"/>
                      </a:moveTo>
                      <a:cubicBezTo>
                        <a:pt x="15" y="3"/>
                        <a:pt x="20" y="16"/>
                        <a:pt x="0" y="16"/>
                      </a:cubicBezTo>
                      <a:cubicBezTo>
                        <a:pt x="0" y="11"/>
                        <a:pt x="0"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35"/>
                <p:cNvSpPr/>
                <p:nvPr/>
              </p:nvSpPr>
              <p:spPr bwMode="auto">
                <a:xfrm>
                  <a:off x="2646363" y="1484313"/>
                  <a:ext cx="55562" cy="25400"/>
                </a:xfrm>
                <a:custGeom>
                  <a:avLst/>
                  <a:gdLst>
                    <a:gd name="T0" fmla="*/ 56 w 56"/>
                    <a:gd name="T1" fmla="*/ 11 h 25"/>
                    <a:gd name="T2" fmla="*/ 48 w 56"/>
                    <a:gd name="T3" fmla="*/ 23 h 25"/>
                    <a:gd name="T4" fmla="*/ 0 w 56"/>
                    <a:gd name="T5" fmla="*/ 11 h 25"/>
                    <a:gd name="T6" fmla="*/ 56 w 56"/>
                    <a:gd name="T7" fmla="*/ 11 h 25"/>
                  </a:gdLst>
                  <a:ahLst/>
                  <a:cxnLst>
                    <a:cxn ang="0">
                      <a:pos x="T0" y="T1"/>
                    </a:cxn>
                    <a:cxn ang="0">
                      <a:pos x="T2" y="T3"/>
                    </a:cxn>
                    <a:cxn ang="0">
                      <a:pos x="T4" y="T5"/>
                    </a:cxn>
                    <a:cxn ang="0">
                      <a:pos x="T6" y="T7"/>
                    </a:cxn>
                  </a:cxnLst>
                  <a:rect l="0" t="0" r="r" b="b"/>
                  <a:pathLst>
                    <a:path w="56" h="25">
                      <a:moveTo>
                        <a:pt x="56" y="11"/>
                      </a:moveTo>
                      <a:cubicBezTo>
                        <a:pt x="53" y="15"/>
                        <a:pt x="47" y="15"/>
                        <a:pt x="48" y="23"/>
                      </a:cubicBezTo>
                      <a:cubicBezTo>
                        <a:pt x="26" y="25"/>
                        <a:pt x="17" y="14"/>
                        <a:pt x="0" y="11"/>
                      </a:cubicBezTo>
                      <a:cubicBezTo>
                        <a:pt x="2" y="0"/>
                        <a:pt x="43" y="7"/>
                        <a:pt x="5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36"/>
                <p:cNvSpPr/>
                <p:nvPr/>
              </p:nvSpPr>
              <p:spPr bwMode="auto">
                <a:xfrm>
                  <a:off x="2903538" y="1482725"/>
                  <a:ext cx="49212" cy="30163"/>
                </a:xfrm>
                <a:custGeom>
                  <a:avLst/>
                  <a:gdLst>
                    <a:gd name="T0" fmla="*/ 28 w 49"/>
                    <a:gd name="T1" fmla="*/ 17 h 29"/>
                    <a:gd name="T2" fmla="*/ 48 w 49"/>
                    <a:gd name="T3" fmla="*/ 13 h 29"/>
                    <a:gd name="T4" fmla="*/ 44 w 49"/>
                    <a:gd name="T5" fmla="*/ 29 h 29"/>
                    <a:gd name="T6" fmla="*/ 0 w 49"/>
                    <a:gd name="T7" fmla="*/ 5 h 29"/>
                    <a:gd name="T8" fmla="*/ 32 w 49"/>
                    <a:gd name="T9" fmla="*/ 5 h 29"/>
                    <a:gd name="T10" fmla="*/ 28 w 49"/>
                    <a:gd name="T11" fmla="*/ 17 h 29"/>
                  </a:gdLst>
                  <a:ahLst/>
                  <a:cxnLst>
                    <a:cxn ang="0">
                      <a:pos x="T0" y="T1"/>
                    </a:cxn>
                    <a:cxn ang="0">
                      <a:pos x="T2" y="T3"/>
                    </a:cxn>
                    <a:cxn ang="0">
                      <a:pos x="T4" y="T5"/>
                    </a:cxn>
                    <a:cxn ang="0">
                      <a:pos x="T6" y="T7"/>
                    </a:cxn>
                    <a:cxn ang="0">
                      <a:pos x="T8" y="T9"/>
                    </a:cxn>
                    <a:cxn ang="0">
                      <a:pos x="T10" y="T11"/>
                    </a:cxn>
                  </a:cxnLst>
                  <a:rect l="0" t="0" r="r" b="b"/>
                  <a:pathLst>
                    <a:path w="49" h="29">
                      <a:moveTo>
                        <a:pt x="28" y="17"/>
                      </a:moveTo>
                      <a:cubicBezTo>
                        <a:pt x="33" y="28"/>
                        <a:pt x="40" y="0"/>
                        <a:pt x="48" y="13"/>
                      </a:cubicBezTo>
                      <a:cubicBezTo>
                        <a:pt x="49" y="20"/>
                        <a:pt x="43" y="21"/>
                        <a:pt x="44" y="29"/>
                      </a:cubicBezTo>
                      <a:cubicBezTo>
                        <a:pt x="25" y="25"/>
                        <a:pt x="7" y="20"/>
                        <a:pt x="0" y="5"/>
                      </a:cubicBezTo>
                      <a:cubicBezTo>
                        <a:pt x="11" y="5"/>
                        <a:pt x="21" y="5"/>
                        <a:pt x="32" y="5"/>
                      </a:cubicBezTo>
                      <a:cubicBezTo>
                        <a:pt x="32" y="11"/>
                        <a:pt x="33" y="16"/>
                        <a:pt x="2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37"/>
                <p:cNvSpPr/>
                <p:nvPr/>
              </p:nvSpPr>
              <p:spPr bwMode="auto">
                <a:xfrm>
                  <a:off x="2170113" y="1490663"/>
                  <a:ext cx="30162" cy="14288"/>
                </a:xfrm>
                <a:custGeom>
                  <a:avLst/>
                  <a:gdLst>
                    <a:gd name="T0" fmla="*/ 6 w 30"/>
                    <a:gd name="T1" fmla="*/ 1 h 14"/>
                    <a:gd name="T2" fmla="*/ 30 w 30"/>
                    <a:gd name="T3" fmla="*/ 5 h 14"/>
                    <a:gd name="T4" fmla="*/ 6 w 30"/>
                    <a:gd name="T5" fmla="*/ 1 h 14"/>
                  </a:gdLst>
                  <a:ahLst/>
                  <a:cxnLst>
                    <a:cxn ang="0">
                      <a:pos x="T0" y="T1"/>
                    </a:cxn>
                    <a:cxn ang="0">
                      <a:pos x="T2" y="T3"/>
                    </a:cxn>
                    <a:cxn ang="0">
                      <a:pos x="T4" y="T5"/>
                    </a:cxn>
                  </a:cxnLst>
                  <a:rect l="0" t="0" r="r" b="b"/>
                  <a:pathLst>
                    <a:path w="30" h="14">
                      <a:moveTo>
                        <a:pt x="6" y="1"/>
                      </a:moveTo>
                      <a:cubicBezTo>
                        <a:pt x="16" y="0"/>
                        <a:pt x="25" y="0"/>
                        <a:pt x="30" y="5"/>
                      </a:cubicBezTo>
                      <a:cubicBezTo>
                        <a:pt x="30" y="11"/>
                        <a:pt x="0" y="14"/>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38"/>
                <p:cNvSpPr/>
                <p:nvPr/>
              </p:nvSpPr>
              <p:spPr bwMode="auto">
                <a:xfrm>
                  <a:off x="1325563" y="1493838"/>
                  <a:ext cx="20637" cy="30163"/>
                </a:xfrm>
                <a:custGeom>
                  <a:avLst/>
                  <a:gdLst>
                    <a:gd name="T0" fmla="*/ 21 w 21"/>
                    <a:gd name="T1" fmla="*/ 6 h 30"/>
                    <a:gd name="T2" fmla="*/ 17 w 21"/>
                    <a:gd name="T3" fmla="*/ 26 h 30"/>
                    <a:gd name="T4" fmla="*/ 1 w 21"/>
                    <a:gd name="T5" fmla="*/ 30 h 30"/>
                    <a:gd name="T6" fmla="*/ 1 w 21"/>
                    <a:gd name="T7" fmla="*/ 10 h 30"/>
                    <a:gd name="T8" fmla="*/ 21 w 21"/>
                    <a:gd name="T9" fmla="*/ 6 h 30"/>
                  </a:gdLst>
                  <a:ahLst/>
                  <a:cxnLst>
                    <a:cxn ang="0">
                      <a:pos x="T0" y="T1"/>
                    </a:cxn>
                    <a:cxn ang="0">
                      <a:pos x="T2" y="T3"/>
                    </a:cxn>
                    <a:cxn ang="0">
                      <a:pos x="T4" y="T5"/>
                    </a:cxn>
                    <a:cxn ang="0">
                      <a:pos x="T6" y="T7"/>
                    </a:cxn>
                    <a:cxn ang="0">
                      <a:pos x="T8" y="T9"/>
                    </a:cxn>
                  </a:cxnLst>
                  <a:rect l="0" t="0" r="r" b="b"/>
                  <a:pathLst>
                    <a:path w="21" h="30">
                      <a:moveTo>
                        <a:pt x="21" y="6"/>
                      </a:moveTo>
                      <a:cubicBezTo>
                        <a:pt x="11" y="13"/>
                        <a:pt x="17" y="11"/>
                        <a:pt x="17" y="26"/>
                      </a:cubicBezTo>
                      <a:cubicBezTo>
                        <a:pt x="13" y="29"/>
                        <a:pt x="8" y="30"/>
                        <a:pt x="1" y="30"/>
                      </a:cubicBezTo>
                      <a:cubicBezTo>
                        <a:pt x="0" y="18"/>
                        <a:pt x="17" y="15"/>
                        <a:pt x="1" y="10"/>
                      </a:cubicBezTo>
                      <a:cubicBezTo>
                        <a:pt x="1" y="0"/>
                        <a:pt x="16" y="1"/>
                        <a:pt x="2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39"/>
                <p:cNvSpPr/>
                <p:nvPr/>
              </p:nvSpPr>
              <p:spPr bwMode="auto">
                <a:xfrm>
                  <a:off x="2992438" y="1495425"/>
                  <a:ext cx="44450" cy="26988"/>
                </a:xfrm>
                <a:custGeom>
                  <a:avLst/>
                  <a:gdLst>
                    <a:gd name="T0" fmla="*/ 40 w 44"/>
                    <a:gd name="T1" fmla="*/ 0 h 26"/>
                    <a:gd name="T2" fmla="*/ 28 w 44"/>
                    <a:gd name="T3" fmla="*/ 20 h 26"/>
                    <a:gd name="T4" fmla="*/ 4 w 44"/>
                    <a:gd name="T5" fmla="*/ 12 h 26"/>
                    <a:gd name="T6" fmla="*/ 40 w 44"/>
                    <a:gd name="T7" fmla="*/ 0 h 26"/>
                  </a:gdLst>
                  <a:ahLst/>
                  <a:cxnLst>
                    <a:cxn ang="0">
                      <a:pos x="T0" y="T1"/>
                    </a:cxn>
                    <a:cxn ang="0">
                      <a:pos x="T2" y="T3"/>
                    </a:cxn>
                    <a:cxn ang="0">
                      <a:pos x="T4" y="T5"/>
                    </a:cxn>
                    <a:cxn ang="0">
                      <a:pos x="T6" y="T7"/>
                    </a:cxn>
                  </a:cxnLst>
                  <a:rect l="0" t="0" r="r" b="b"/>
                  <a:pathLst>
                    <a:path w="44" h="26">
                      <a:moveTo>
                        <a:pt x="40" y="0"/>
                      </a:moveTo>
                      <a:cubicBezTo>
                        <a:pt x="44" y="15"/>
                        <a:pt x="25" y="6"/>
                        <a:pt x="28" y="20"/>
                      </a:cubicBezTo>
                      <a:cubicBezTo>
                        <a:pt x="20" y="18"/>
                        <a:pt x="0" y="26"/>
                        <a:pt x="4" y="12"/>
                      </a:cubicBezTo>
                      <a:cubicBezTo>
                        <a:pt x="21" y="26"/>
                        <a:pt x="24"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40"/>
                <p:cNvSpPr/>
                <p:nvPr/>
              </p:nvSpPr>
              <p:spPr bwMode="auto">
                <a:xfrm>
                  <a:off x="2332038" y="1503363"/>
                  <a:ext cx="26987" cy="20638"/>
                </a:xfrm>
                <a:custGeom>
                  <a:avLst/>
                  <a:gdLst>
                    <a:gd name="T0" fmla="*/ 9 w 27"/>
                    <a:gd name="T1" fmla="*/ 0 h 20"/>
                    <a:gd name="T2" fmla="*/ 9 w 27"/>
                    <a:gd name="T3" fmla="*/ 20 h 20"/>
                    <a:gd name="T4" fmla="*/ 9 w 27"/>
                    <a:gd name="T5" fmla="*/ 0 h 20"/>
                  </a:gdLst>
                  <a:ahLst/>
                  <a:cxnLst>
                    <a:cxn ang="0">
                      <a:pos x="T0" y="T1"/>
                    </a:cxn>
                    <a:cxn ang="0">
                      <a:pos x="T2" y="T3"/>
                    </a:cxn>
                    <a:cxn ang="0">
                      <a:pos x="T4" y="T5"/>
                    </a:cxn>
                  </a:cxnLst>
                  <a:rect l="0" t="0" r="r" b="b"/>
                  <a:pathLst>
                    <a:path w="27" h="20">
                      <a:moveTo>
                        <a:pt x="9" y="0"/>
                      </a:moveTo>
                      <a:cubicBezTo>
                        <a:pt x="27" y="3"/>
                        <a:pt x="18" y="16"/>
                        <a:pt x="9" y="20"/>
                      </a:cubicBezTo>
                      <a:cubicBezTo>
                        <a:pt x="0" y="19"/>
                        <a:pt x="7"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41"/>
                <p:cNvSpPr/>
                <p:nvPr/>
              </p:nvSpPr>
              <p:spPr bwMode="auto">
                <a:xfrm>
                  <a:off x="2133600" y="1514475"/>
                  <a:ext cx="19050" cy="14288"/>
                </a:xfrm>
                <a:custGeom>
                  <a:avLst/>
                  <a:gdLst>
                    <a:gd name="T0" fmla="*/ 17 w 18"/>
                    <a:gd name="T1" fmla="*/ 1 h 14"/>
                    <a:gd name="T2" fmla="*/ 1 w 18"/>
                    <a:gd name="T3" fmla="*/ 13 h 14"/>
                    <a:gd name="T4" fmla="*/ 17 w 18"/>
                    <a:gd name="T5" fmla="*/ 1 h 14"/>
                  </a:gdLst>
                  <a:ahLst/>
                  <a:cxnLst>
                    <a:cxn ang="0">
                      <a:pos x="T0" y="T1"/>
                    </a:cxn>
                    <a:cxn ang="0">
                      <a:pos x="T2" y="T3"/>
                    </a:cxn>
                    <a:cxn ang="0">
                      <a:pos x="T4" y="T5"/>
                    </a:cxn>
                  </a:cxnLst>
                  <a:rect l="0" t="0" r="r" b="b"/>
                  <a:pathLst>
                    <a:path w="18" h="14">
                      <a:moveTo>
                        <a:pt x="17" y="1"/>
                      </a:moveTo>
                      <a:cubicBezTo>
                        <a:pt x="18" y="12"/>
                        <a:pt x="11" y="14"/>
                        <a:pt x="1" y="13"/>
                      </a:cubicBezTo>
                      <a:cubicBezTo>
                        <a:pt x="0" y="2"/>
                        <a:pt x="7" y="0"/>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42"/>
                <p:cNvSpPr/>
                <p:nvPr/>
              </p:nvSpPr>
              <p:spPr bwMode="auto">
                <a:xfrm>
                  <a:off x="2336800" y="1525588"/>
                  <a:ext cx="39687" cy="30163"/>
                </a:xfrm>
                <a:custGeom>
                  <a:avLst/>
                  <a:gdLst>
                    <a:gd name="T0" fmla="*/ 40 w 40"/>
                    <a:gd name="T1" fmla="*/ 6 h 29"/>
                    <a:gd name="T2" fmla="*/ 0 w 40"/>
                    <a:gd name="T3" fmla="*/ 6 h 29"/>
                    <a:gd name="T4" fmla="*/ 40 w 40"/>
                    <a:gd name="T5" fmla="*/ 6 h 29"/>
                  </a:gdLst>
                  <a:ahLst/>
                  <a:cxnLst>
                    <a:cxn ang="0">
                      <a:pos x="T0" y="T1"/>
                    </a:cxn>
                    <a:cxn ang="0">
                      <a:pos x="T2" y="T3"/>
                    </a:cxn>
                    <a:cxn ang="0">
                      <a:pos x="T4" y="T5"/>
                    </a:cxn>
                  </a:cxnLst>
                  <a:rect l="0" t="0" r="r" b="b"/>
                  <a:pathLst>
                    <a:path w="40" h="29">
                      <a:moveTo>
                        <a:pt x="40" y="6"/>
                      </a:moveTo>
                      <a:cubicBezTo>
                        <a:pt x="37" y="24"/>
                        <a:pt x="2" y="29"/>
                        <a:pt x="0" y="6"/>
                      </a:cubicBezTo>
                      <a:cubicBezTo>
                        <a:pt x="14" y="11"/>
                        <a:pt x="17" y="0"/>
                        <a:pt x="4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43"/>
                <p:cNvSpPr/>
                <p:nvPr/>
              </p:nvSpPr>
              <p:spPr bwMode="auto">
                <a:xfrm>
                  <a:off x="2887663" y="1520825"/>
                  <a:ext cx="36512" cy="44450"/>
                </a:xfrm>
                <a:custGeom>
                  <a:avLst/>
                  <a:gdLst>
                    <a:gd name="T0" fmla="*/ 36 w 36"/>
                    <a:gd name="T1" fmla="*/ 31 h 44"/>
                    <a:gd name="T2" fmla="*/ 4 w 36"/>
                    <a:gd name="T3" fmla="*/ 27 h 44"/>
                    <a:gd name="T4" fmla="*/ 0 w 36"/>
                    <a:gd name="T5" fmla="*/ 19 h 44"/>
                    <a:gd name="T6" fmla="*/ 36 w 36"/>
                    <a:gd name="T7" fmla="*/ 31 h 44"/>
                  </a:gdLst>
                  <a:ahLst/>
                  <a:cxnLst>
                    <a:cxn ang="0">
                      <a:pos x="T0" y="T1"/>
                    </a:cxn>
                    <a:cxn ang="0">
                      <a:pos x="T2" y="T3"/>
                    </a:cxn>
                    <a:cxn ang="0">
                      <a:pos x="T4" y="T5"/>
                    </a:cxn>
                    <a:cxn ang="0">
                      <a:pos x="T6" y="T7"/>
                    </a:cxn>
                  </a:cxnLst>
                  <a:rect l="0" t="0" r="r" b="b"/>
                  <a:pathLst>
                    <a:path w="36" h="44">
                      <a:moveTo>
                        <a:pt x="36" y="31"/>
                      </a:moveTo>
                      <a:cubicBezTo>
                        <a:pt x="27" y="44"/>
                        <a:pt x="18" y="22"/>
                        <a:pt x="4" y="27"/>
                      </a:cubicBezTo>
                      <a:cubicBezTo>
                        <a:pt x="8" y="22"/>
                        <a:pt x="7" y="19"/>
                        <a:pt x="0" y="19"/>
                      </a:cubicBezTo>
                      <a:cubicBezTo>
                        <a:pt x="9" y="0"/>
                        <a:pt x="19" y="33"/>
                        <a:pt x="36"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44"/>
                <p:cNvSpPr/>
                <p:nvPr/>
              </p:nvSpPr>
              <p:spPr bwMode="auto">
                <a:xfrm>
                  <a:off x="2420938" y="1552575"/>
                  <a:ext cx="133350" cy="65088"/>
                </a:xfrm>
                <a:custGeom>
                  <a:avLst/>
                  <a:gdLst>
                    <a:gd name="T0" fmla="*/ 64 w 132"/>
                    <a:gd name="T1" fmla="*/ 0 h 64"/>
                    <a:gd name="T2" fmla="*/ 76 w 132"/>
                    <a:gd name="T3" fmla="*/ 4 h 64"/>
                    <a:gd name="T4" fmla="*/ 76 w 132"/>
                    <a:gd name="T5" fmla="*/ 20 h 64"/>
                    <a:gd name="T6" fmla="*/ 132 w 132"/>
                    <a:gd name="T7" fmla="*/ 32 h 64"/>
                    <a:gd name="T8" fmla="*/ 100 w 132"/>
                    <a:gd name="T9" fmla="*/ 64 h 64"/>
                    <a:gd name="T10" fmla="*/ 24 w 132"/>
                    <a:gd name="T11" fmla="*/ 52 h 64"/>
                    <a:gd name="T12" fmla="*/ 0 w 132"/>
                    <a:gd name="T13" fmla="*/ 36 h 64"/>
                    <a:gd name="T14" fmla="*/ 56 w 132"/>
                    <a:gd name="T15" fmla="*/ 32 h 64"/>
                    <a:gd name="T16" fmla="*/ 64 w 132"/>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4">
                      <a:moveTo>
                        <a:pt x="64" y="0"/>
                      </a:moveTo>
                      <a:cubicBezTo>
                        <a:pt x="67" y="2"/>
                        <a:pt x="70" y="4"/>
                        <a:pt x="76" y="4"/>
                      </a:cubicBezTo>
                      <a:cubicBezTo>
                        <a:pt x="79" y="11"/>
                        <a:pt x="80" y="16"/>
                        <a:pt x="76" y="20"/>
                      </a:cubicBezTo>
                      <a:cubicBezTo>
                        <a:pt x="87" y="37"/>
                        <a:pt x="110" y="37"/>
                        <a:pt x="132" y="32"/>
                      </a:cubicBezTo>
                      <a:cubicBezTo>
                        <a:pt x="124" y="46"/>
                        <a:pt x="113" y="55"/>
                        <a:pt x="100" y="64"/>
                      </a:cubicBezTo>
                      <a:cubicBezTo>
                        <a:pt x="120" y="27"/>
                        <a:pt x="24" y="31"/>
                        <a:pt x="24" y="52"/>
                      </a:cubicBezTo>
                      <a:cubicBezTo>
                        <a:pt x="12" y="50"/>
                        <a:pt x="21" y="29"/>
                        <a:pt x="0" y="36"/>
                      </a:cubicBezTo>
                      <a:cubicBezTo>
                        <a:pt x="11" y="27"/>
                        <a:pt x="39" y="35"/>
                        <a:pt x="56" y="32"/>
                      </a:cubicBezTo>
                      <a:cubicBezTo>
                        <a:pt x="70" y="24"/>
                        <a:pt x="56" y="13"/>
                        <a:pt x="6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45"/>
                <p:cNvSpPr/>
                <p:nvPr/>
              </p:nvSpPr>
              <p:spPr bwMode="auto">
                <a:xfrm>
                  <a:off x="2187575" y="1555750"/>
                  <a:ext cx="44450" cy="20638"/>
                </a:xfrm>
                <a:custGeom>
                  <a:avLst/>
                  <a:gdLst>
                    <a:gd name="T0" fmla="*/ 0 w 44"/>
                    <a:gd name="T1" fmla="*/ 9 h 21"/>
                    <a:gd name="T2" fmla="*/ 44 w 44"/>
                    <a:gd name="T3" fmla="*/ 5 h 21"/>
                    <a:gd name="T4" fmla="*/ 0 w 44"/>
                    <a:gd name="T5" fmla="*/ 9 h 21"/>
                  </a:gdLst>
                  <a:ahLst/>
                  <a:cxnLst>
                    <a:cxn ang="0">
                      <a:pos x="T0" y="T1"/>
                    </a:cxn>
                    <a:cxn ang="0">
                      <a:pos x="T2" y="T3"/>
                    </a:cxn>
                    <a:cxn ang="0">
                      <a:pos x="T4" y="T5"/>
                    </a:cxn>
                  </a:cxnLst>
                  <a:rect l="0" t="0" r="r" b="b"/>
                  <a:pathLst>
                    <a:path w="44" h="21">
                      <a:moveTo>
                        <a:pt x="0" y="9"/>
                      </a:moveTo>
                      <a:cubicBezTo>
                        <a:pt x="7" y="0"/>
                        <a:pt x="31" y="8"/>
                        <a:pt x="44" y="5"/>
                      </a:cubicBezTo>
                      <a:cubicBezTo>
                        <a:pt x="39" y="21"/>
                        <a:pt x="13" y="1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46"/>
                <p:cNvSpPr/>
                <p:nvPr/>
              </p:nvSpPr>
              <p:spPr bwMode="auto">
                <a:xfrm>
                  <a:off x="2282825" y="1557338"/>
                  <a:ext cx="38100" cy="28575"/>
                </a:xfrm>
                <a:custGeom>
                  <a:avLst/>
                  <a:gdLst>
                    <a:gd name="T0" fmla="*/ 1 w 37"/>
                    <a:gd name="T1" fmla="*/ 4 h 29"/>
                    <a:gd name="T2" fmla="*/ 25 w 37"/>
                    <a:gd name="T3" fmla="*/ 4 h 29"/>
                    <a:gd name="T4" fmla="*/ 37 w 37"/>
                    <a:gd name="T5" fmla="*/ 16 h 29"/>
                    <a:gd name="T6" fmla="*/ 21 w 37"/>
                    <a:gd name="T7" fmla="*/ 28 h 29"/>
                    <a:gd name="T8" fmla="*/ 1 w 37"/>
                    <a:gd name="T9" fmla="*/ 4 h 29"/>
                  </a:gdLst>
                  <a:ahLst/>
                  <a:cxnLst>
                    <a:cxn ang="0">
                      <a:pos x="T0" y="T1"/>
                    </a:cxn>
                    <a:cxn ang="0">
                      <a:pos x="T2" y="T3"/>
                    </a:cxn>
                    <a:cxn ang="0">
                      <a:pos x="T4" y="T5"/>
                    </a:cxn>
                    <a:cxn ang="0">
                      <a:pos x="T6" y="T7"/>
                    </a:cxn>
                    <a:cxn ang="0">
                      <a:pos x="T8" y="T9"/>
                    </a:cxn>
                  </a:cxnLst>
                  <a:rect l="0" t="0" r="r" b="b"/>
                  <a:pathLst>
                    <a:path w="37" h="29">
                      <a:moveTo>
                        <a:pt x="1" y="4"/>
                      </a:moveTo>
                      <a:cubicBezTo>
                        <a:pt x="9" y="4"/>
                        <a:pt x="17" y="4"/>
                        <a:pt x="25" y="4"/>
                      </a:cubicBezTo>
                      <a:cubicBezTo>
                        <a:pt x="23" y="14"/>
                        <a:pt x="27" y="18"/>
                        <a:pt x="37" y="16"/>
                      </a:cubicBezTo>
                      <a:cubicBezTo>
                        <a:pt x="34" y="22"/>
                        <a:pt x="31" y="29"/>
                        <a:pt x="21" y="28"/>
                      </a:cubicBezTo>
                      <a:cubicBezTo>
                        <a:pt x="26" y="0"/>
                        <a:pt x="0" y="28"/>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47"/>
                <p:cNvSpPr/>
                <p:nvPr/>
              </p:nvSpPr>
              <p:spPr bwMode="auto">
                <a:xfrm>
                  <a:off x="2574925" y="1558925"/>
                  <a:ext cx="30162" cy="23813"/>
                </a:xfrm>
                <a:custGeom>
                  <a:avLst/>
                  <a:gdLst>
                    <a:gd name="T0" fmla="*/ 7 w 30"/>
                    <a:gd name="T1" fmla="*/ 22 h 24"/>
                    <a:gd name="T2" fmla="*/ 27 w 30"/>
                    <a:gd name="T3" fmla="*/ 18 h 24"/>
                    <a:gd name="T4" fmla="*/ 7 w 30"/>
                    <a:gd name="T5" fmla="*/ 22 h 24"/>
                  </a:gdLst>
                  <a:ahLst/>
                  <a:cxnLst>
                    <a:cxn ang="0">
                      <a:pos x="T0" y="T1"/>
                    </a:cxn>
                    <a:cxn ang="0">
                      <a:pos x="T2" y="T3"/>
                    </a:cxn>
                    <a:cxn ang="0">
                      <a:pos x="T4" y="T5"/>
                    </a:cxn>
                  </a:cxnLst>
                  <a:rect l="0" t="0" r="r" b="b"/>
                  <a:pathLst>
                    <a:path w="30" h="24">
                      <a:moveTo>
                        <a:pt x="7" y="22"/>
                      </a:moveTo>
                      <a:cubicBezTo>
                        <a:pt x="0" y="3"/>
                        <a:pt x="30" y="0"/>
                        <a:pt x="27" y="18"/>
                      </a:cubicBezTo>
                      <a:cubicBezTo>
                        <a:pt x="16" y="15"/>
                        <a:pt x="17" y="24"/>
                        <a:pt x="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48"/>
                <p:cNvSpPr/>
                <p:nvPr/>
              </p:nvSpPr>
              <p:spPr bwMode="auto">
                <a:xfrm>
                  <a:off x="2557463" y="1568450"/>
                  <a:ext cx="49212" cy="47625"/>
                </a:xfrm>
                <a:custGeom>
                  <a:avLst/>
                  <a:gdLst>
                    <a:gd name="T0" fmla="*/ 48 w 48"/>
                    <a:gd name="T1" fmla="*/ 28 h 47"/>
                    <a:gd name="T2" fmla="*/ 28 w 48"/>
                    <a:gd name="T3" fmla="*/ 44 h 47"/>
                    <a:gd name="T4" fmla="*/ 0 w 48"/>
                    <a:gd name="T5" fmla="*/ 40 h 47"/>
                    <a:gd name="T6" fmla="*/ 48 w 48"/>
                    <a:gd name="T7" fmla="*/ 28 h 47"/>
                  </a:gdLst>
                  <a:ahLst/>
                  <a:cxnLst>
                    <a:cxn ang="0">
                      <a:pos x="T0" y="T1"/>
                    </a:cxn>
                    <a:cxn ang="0">
                      <a:pos x="T2" y="T3"/>
                    </a:cxn>
                    <a:cxn ang="0">
                      <a:pos x="T4" y="T5"/>
                    </a:cxn>
                    <a:cxn ang="0">
                      <a:pos x="T6" y="T7"/>
                    </a:cxn>
                  </a:cxnLst>
                  <a:rect l="0" t="0" r="r" b="b"/>
                  <a:pathLst>
                    <a:path w="48" h="47">
                      <a:moveTo>
                        <a:pt x="48" y="28"/>
                      </a:moveTo>
                      <a:cubicBezTo>
                        <a:pt x="43" y="35"/>
                        <a:pt x="27" y="31"/>
                        <a:pt x="28" y="44"/>
                      </a:cubicBezTo>
                      <a:cubicBezTo>
                        <a:pt x="14" y="47"/>
                        <a:pt x="13" y="38"/>
                        <a:pt x="0" y="40"/>
                      </a:cubicBezTo>
                      <a:cubicBezTo>
                        <a:pt x="8" y="21"/>
                        <a:pt x="38" y="0"/>
                        <a:pt x="4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49"/>
                <p:cNvSpPr/>
                <p:nvPr/>
              </p:nvSpPr>
              <p:spPr bwMode="auto">
                <a:xfrm>
                  <a:off x="2674938" y="1576388"/>
                  <a:ext cx="55562" cy="50800"/>
                </a:xfrm>
                <a:custGeom>
                  <a:avLst/>
                  <a:gdLst>
                    <a:gd name="T0" fmla="*/ 0 w 56"/>
                    <a:gd name="T1" fmla="*/ 5 h 51"/>
                    <a:gd name="T2" fmla="*/ 20 w 56"/>
                    <a:gd name="T3" fmla="*/ 5 h 51"/>
                    <a:gd name="T4" fmla="*/ 20 w 56"/>
                    <a:gd name="T5" fmla="*/ 25 h 51"/>
                    <a:gd name="T6" fmla="*/ 56 w 56"/>
                    <a:gd name="T7" fmla="*/ 49 h 51"/>
                    <a:gd name="T8" fmla="*/ 32 w 56"/>
                    <a:gd name="T9" fmla="*/ 33 h 51"/>
                    <a:gd name="T10" fmla="*/ 12 w 56"/>
                    <a:gd name="T11" fmla="*/ 37 h 51"/>
                    <a:gd name="T12" fmla="*/ 0 w 56"/>
                    <a:gd name="T13" fmla="*/ 5 h 51"/>
                  </a:gdLst>
                  <a:ahLst/>
                  <a:cxnLst>
                    <a:cxn ang="0">
                      <a:pos x="T0" y="T1"/>
                    </a:cxn>
                    <a:cxn ang="0">
                      <a:pos x="T2" y="T3"/>
                    </a:cxn>
                    <a:cxn ang="0">
                      <a:pos x="T4" y="T5"/>
                    </a:cxn>
                    <a:cxn ang="0">
                      <a:pos x="T6" y="T7"/>
                    </a:cxn>
                    <a:cxn ang="0">
                      <a:pos x="T8" y="T9"/>
                    </a:cxn>
                    <a:cxn ang="0">
                      <a:pos x="T10" y="T11"/>
                    </a:cxn>
                    <a:cxn ang="0">
                      <a:pos x="T12" y="T13"/>
                    </a:cxn>
                  </a:cxnLst>
                  <a:rect l="0" t="0" r="r" b="b"/>
                  <a:pathLst>
                    <a:path w="56" h="51">
                      <a:moveTo>
                        <a:pt x="0" y="5"/>
                      </a:moveTo>
                      <a:cubicBezTo>
                        <a:pt x="10" y="0"/>
                        <a:pt x="17" y="17"/>
                        <a:pt x="20" y="5"/>
                      </a:cubicBezTo>
                      <a:cubicBezTo>
                        <a:pt x="32" y="8"/>
                        <a:pt x="18" y="18"/>
                        <a:pt x="20" y="25"/>
                      </a:cubicBezTo>
                      <a:cubicBezTo>
                        <a:pt x="29" y="36"/>
                        <a:pt x="56" y="29"/>
                        <a:pt x="56" y="49"/>
                      </a:cubicBezTo>
                      <a:cubicBezTo>
                        <a:pt x="46" y="42"/>
                        <a:pt x="20" y="51"/>
                        <a:pt x="32" y="33"/>
                      </a:cubicBezTo>
                      <a:cubicBezTo>
                        <a:pt x="21" y="30"/>
                        <a:pt x="22" y="39"/>
                        <a:pt x="12" y="37"/>
                      </a:cubicBezTo>
                      <a:cubicBezTo>
                        <a:pt x="11" y="23"/>
                        <a:pt x="1" y="19"/>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50"/>
                <p:cNvSpPr/>
                <p:nvPr/>
              </p:nvSpPr>
              <p:spPr bwMode="auto">
                <a:xfrm>
                  <a:off x="3551238" y="1581150"/>
                  <a:ext cx="33337" cy="20638"/>
                </a:xfrm>
                <a:custGeom>
                  <a:avLst/>
                  <a:gdLst>
                    <a:gd name="T0" fmla="*/ 28 w 32"/>
                    <a:gd name="T1" fmla="*/ 0 h 21"/>
                    <a:gd name="T2" fmla="*/ 24 w 32"/>
                    <a:gd name="T3" fmla="*/ 8 h 21"/>
                    <a:gd name="T4" fmla="*/ 32 w 32"/>
                    <a:gd name="T5" fmla="*/ 12 h 21"/>
                    <a:gd name="T6" fmla="*/ 0 w 32"/>
                    <a:gd name="T7" fmla="*/ 16 h 21"/>
                    <a:gd name="T8" fmla="*/ 4 w 32"/>
                    <a:gd name="T9" fmla="*/ 8 h 21"/>
                    <a:gd name="T10" fmla="*/ 28 w 32"/>
                    <a:gd name="T11" fmla="*/ 0 h 21"/>
                  </a:gdLst>
                  <a:ahLst/>
                  <a:cxnLst>
                    <a:cxn ang="0">
                      <a:pos x="T0" y="T1"/>
                    </a:cxn>
                    <a:cxn ang="0">
                      <a:pos x="T2" y="T3"/>
                    </a:cxn>
                    <a:cxn ang="0">
                      <a:pos x="T4" y="T5"/>
                    </a:cxn>
                    <a:cxn ang="0">
                      <a:pos x="T6" y="T7"/>
                    </a:cxn>
                    <a:cxn ang="0">
                      <a:pos x="T8" y="T9"/>
                    </a:cxn>
                    <a:cxn ang="0">
                      <a:pos x="T10" y="T11"/>
                    </a:cxn>
                  </a:cxnLst>
                  <a:rect l="0" t="0" r="r" b="b"/>
                  <a:pathLst>
                    <a:path w="32" h="21">
                      <a:moveTo>
                        <a:pt x="28" y="0"/>
                      </a:moveTo>
                      <a:cubicBezTo>
                        <a:pt x="29" y="5"/>
                        <a:pt x="27" y="7"/>
                        <a:pt x="24" y="8"/>
                      </a:cubicBezTo>
                      <a:cubicBezTo>
                        <a:pt x="24" y="12"/>
                        <a:pt x="29" y="11"/>
                        <a:pt x="32" y="12"/>
                      </a:cubicBezTo>
                      <a:cubicBezTo>
                        <a:pt x="29" y="21"/>
                        <a:pt x="10" y="14"/>
                        <a:pt x="0" y="16"/>
                      </a:cubicBezTo>
                      <a:cubicBezTo>
                        <a:pt x="2" y="12"/>
                        <a:pt x="11" y="10"/>
                        <a:pt x="4" y="8"/>
                      </a:cubicBezTo>
                      <a:cubicBezTo>
                        <a:pt x="8" y="1"/>
                        <a:pt x="21" y="4"/>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51"/>
                <p:cNvSpPr/>
                <p:nvPr/>
              </p:nvSpPr>
              <p:spPr bwMode="auto">
                <a:xfrm>
                  <a:off x="2355850" y="1589088"/>
                  <a:ext cx="20637" cy="17463"/>
                </a:xfrm>
                <a:custGeom>
                  <a:avLst/>
                  <a:gdLst>
                    <a:gd name="T0" fmla="*/ 8 w 20"/>
                    <a:gd name="T1" fmla="*/ 0 h 17"/>
                    <a:gd name="T2" fmla="*/ 20 w 20"/>
                    <a:gd name="T3" fmla="*/ 0 h 17"/>
                    <a:gd name="T4" fmla="*/ 0 w 20"/>
                    <a:gd name="T5" fmla="*/ 16 h 17"/>
                    <a:gd name="T6" fmla="*/ 8 w 20"/>
                    <a:gd name="T7" fmla="*/ 0 h 17"/>
                  </a:gdLst>
                  <a:ahLst/>
                  <a:cxnLst>
                    <a:cxn ang="0">
                      <a:pos x="T0" y="T1"/>
                    </a:cxn>
                    <a:cxn ang="0">
                      <a:pos x="T2" y="T3"/>
                    </a:cxn>
                    <a:cxn ang="0">
                      <a:pos x="T4" y="T5"/>
                    </a:cxn>
                    <a:cxn ang="0">
                      <a:pos x="T6" y="T7"/>
                    </a:cxn>
                  </a:cxnLst>
                  <a:rect l="0" t="0" r="r" b="b"/>
                  <a:pathLst>
                    <a:path w="20" h="17">
                      <a:moveTo>
                        <a:pt x="8" y="0"/>
                      </a:moveTo>
                      <a:cubicBezTo>
                        <a:pt x="12" y="0"/>
                        <a:pt x="16" y="0"/>
                        <a:pt x="20" y="0"/>
                      </a:cubicBezTo>
                      <a:cubicBezTo>
                        <a:pt x="17" y="9"/>
                        <a:pt x="13" y="17"/>
                        <a:pt x="0" y="16"/>
                      </a:cubicBezTo>
                      <a:cubicBezTo>
                        <a:pt x="2" y="10"/>
                        <a:pt x="6" y="6"/>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52"/>
                <p:cNvSpPr/>
                <p:nvPr/>
              </p:nvSpPr>
              <p:spPr bwMode="auto">
                <a:xfrm>
                  <a:off x="3241675" y="1604963"/>
                  <a:ext cx="73025" cy="42863"/>
                </a:xfrm>
                <a:custGeom>
                  <a:avLst/>
                  <a:gdLst>
                    <a:gd name="T0" fmla="*/ 44 w 72"/>
                    <a:gd name="T1" fmla="*/ 12 h 43"/>
                    <a:gd name="T2" fmla="*/ 72 w 72"/>
                    <a:gd name="T3" fmla="*/ 12 h 43"/>
                    <a:gd name="T4" fmla="*/ 0 w 72"/>
                    <a:gd name="T5" fmla="*/ 24 h 43"/>
                    <a:gd name="T6" fmla="*/ 8 w 72"/>
                    <a:gd name="T7" fmla="*/ 20 h 43"/>
                    <a:gd name="T8" fmla="*/ 4 w 72"/>
                    <a:gd name="T9" fmla="*/ 0 h 43"/>
                    <a:gd name="T10" fmla="*/ 60 w 72"/>
                    <a:gd name="T11" fmla="*/ 8 h 43"/>
                    <a:gd name="T12" fmla="*/ 44 w 72"/>
                    <a:gd name="T13" fmla="*/ 12 h 43"/>
                  </a:gdLst>
                  <a:ahLst/>
                  <a:cxnLst>
                    <a:cxn ang="0">
                      <a:pos x="T0" y="T1"/>
                    </a:cxn>
                    <a:cxn ang="0">
                      <a:pos x="T2" y="T3"/>
                    </a:cxn>
                    <a:cxn ang="0">
                      <a:pos x="T4" y="T5"/>
                    </a:cxn>
                    <a:cxn ang="0">
                      <a:pos x="T6" y="T7"/>
                    </a:cxn>
                    <a:cxn ang="0">
                      <a:pos x="T8" y="T9"/>
                    </a:cxn>
                    <a:cxn ang="0">
                      <a:pos x="T10" y="T11"/>
                    </a:cxn>
                    <a:cxn ang="0">
                      <a:pos x="T12" y="T13"/>
                    </a:cxn>
                  </a:cxnLst>
                  <a:rect l="0" t="0" r="r" b="b"/>
                  <a:pathLst>
                    <a:path w="72" h="43">
                      <a:moveTo>
                        <a:pt x="44" y="12"/>
                      </a:moveTo>
                      <a:cubicBezTo>
                        <a:pt x="53" y="35"/>
                        <a:pt x="63" y="0"/>
                        <a:pt x="72" y="12"/>
                      </a:cubicBezTo>
                      <a:cubicBezTo>
                        <a:pt x="57" y="43"/>
                        <a:pt x="21" y="4"/>
                        <a:pt x="0" y="24"/>
                      </a:cubicBezTo>
                      <a:cubicBezTo>
                        <a:pt x="0" y="20"/>
                        <a:pt x="5" y="21"/>
                        <a:pt x="8" y="20"/>
                      </a:cubicBezTo>
                      <a:cubicBezTo>
                        <a:pt x="10" y="10"/>
                        <a:pt x="1" y="11"/>
                        <a:pt x="4" y="0"/>
                      </a:cubicBezTo>
                      <a:cubicBezTo>
                        <a:pt x="26" y="15"/>
                        <a:pt x="32" y="0"/>
                        <a:pt x="60" y="8"/>
                      </a:cubicBezTo>
                      <a:cubicBezTo>
                        <a:pt x="59" y="13"/>
                        <a:pt x="50" y="11"/>
                        <a:pt x="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53"/>
                <p:cNvSpPr/>
                <p:nvPr/>
              </p:nvSpPr>
              <p:spPr bwMode="auto">
                <a:xfrm>
                  <a:off x="3473450" y="1604963"/>
                  <a:ext cx="41275" cy="23813"/>
                </a:xfrm>
                <a:custGeom>
                  <a:avLst/>
                  <a:gdLst>
                    <a:gd name="T0" fmla="*/ 5 w 41"/>
                    <a:gd name="T1" fmla="*/ 0 h 24"/>
                    <a:gd name="T2" fmla="*/ 41 w 41"/>
                    <a:gd name="T3" fmla="*/ 0 h 24"/>
                    <a:gd name="T4" fmla="*/ 1 w 41"/>
                    <a:gd name="T5" fmla="*/ 24 h 24"/>
                    <a:gd name="T6" fmla="*/ 5 w 41"/>
                    <a:gd name="T7" fmla="*/ 0 h 24"/>
                  </a:gdLst>
                  <a:ahLst/>
                  <a:cxnLst>
                    <a:cxn ang="0">
                      <a:pos x="T0" y="T1"/>
                    </a:cxn>
                    <a:cxn ang="0">
                      <a:pos x="T2" y="T3"/>
                    </a:cxn>
                    <a:cxn ang="0">
                      <a:pos x="T4" y="T5"/>
                    </a:cxn>
                    <a:cxn ang="0">
                      <a:pos x="T6" y="T7"/>
                    </a:cxn>
                  </a:cxnLst>
                  <a:rect l="0" t="0" r="r" b="b"/>
                  <a:pathLst>
                    <a:path w="41" h="24">
                      <a:moveTo>
                        <a:pt x="5" y="0"/>
                      </a:moveTo>
                      <a:cubicBezTo>
                        <a:pt x="17" y="0"/>
                        <a:pt x="29" y="0"/>
                        <a:pt x="41" y="0"/>
                      </a:cubicBezTo>
                      <a:cubicBezTo>
                        <a:pt x="35" y="15"/>
                        <a:pt x="20" y="22"/>
                        <a:pt x="1" y="24"/>
                      </a:cubicBezTo>
                      <a:cubicBezTo>
                        <a:pt x="0" y="14"/>
                        <a:pt x="0" y="5"/>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54"/>
                <p:cNvSpPr/>
                <p:nvPr/>
              </p:nvSpPr>
              <p:spPr bwMode="auto">
                <a:xfrm>
                  <a:off x="2732088" y="1609725"/>
                  <a:ext cx="30162" cy="19050"/>
                </a:xfrm>
                <a:custGeom>
                  <a:avLst/>
                  <a:gdLst>
                    <a:gd name="T0" fmla="*/ 6 w 30"/>
                    <a:gd name="T1" fmla="*/ 0 h 20"/>
                    <a:gd name="T2" fmla="*/ 30 w 30"/>
                    <a:gd name="T3" fmla="*/ 4 h 20"/>
                    <a:gd name="T4" fmla="*/ 6 w 30"/>
                    <a:gd name="T5" fmla="*/ 0 h 20"/>
                  </a:gdLst>
                  <a:ahLst/>
                  <a:cxnLst>
                    <a:cxn ang="0">
                      <a:pos x="T0" y="T1"/>
                    </a:cxn>
                    <a:cxn ang="0">
                      <a:pos x="T2" y="T3"/>
                    </a:cxn>
                    <a:cxn ang="0">
                      <a:pos x="T4" y="T5"/>
                    </a:cxn>
                  </a:cxnLst>
                  <a:rect l="0" t="0" r="r" b="b"/>
                  <a:pathLst>
                    <a:path w="30" h="20">
                      <a:moveTo>
                        <a:pt x="6" y="0"/>
                      </a:moveTo>
                      <a:cubicBezTo>
                        <a:pt x="15" y="0"/>
                        <a:pt x="18" y="7"/>
                        <a:pt x="30" y="4"/>
                      </a:cubicBezTo>
                      <a:cubicBezTo>
                        <a:pt x="28" y="11"/>
                        <a:pt x="0" y="2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55"/>
                <p:cNvSpPr/>
                <p:nvPr/>
              </p:nvSpPr>
              <p:spPr bwMode="auto">
                <a:xfrm>
                  <a:off x="2863850" y="1616075"/>
                  <a:ext cx="28575" cy="26988"/>
                </a:xfrm>
                <a:custGeom>
                  <a:avLst/>
                  <a:gdLst>
                    <a:gd name="T0" fmla="*/ 4 w 28"/>
                    <a:gd name="T1" fmla="*/ 1 h 26"/>
                    <a:gd name="T2" fmla="*/ 28 w 28"/>
                    <a:gd name="T3" fmla="*/ 17 h 26"/>
                    <a:gd name="T4" fmla="*/ 0 w 28"/>
                    <a:gd name="T5" fmla="*/ 21 h 26"/>
                    <a:gd name="T6" fmla="*/ 8 w 28"/>
                    <a:gd name="T7" fmla="*/ 17 h 26"/>
                    <a:gd name="T8" fmla="*/ 4 w 28"/>
                    <a:gd name="T9" fmla="*/ 1 h 26"/>
                  </a:gdLst>
                  <a:ahLst/>
                  <a:cxnLst>
                    <a:cxn ang="0">
                      <a:pos x="T0" y="T1"/>
                    </a:cxn>
                    <a:cxn ang="0">
                      <a:pos x="T2" y="T3"/>
                    </a:cxn>
                    <a:cxn ang="0">
                      <a:pos x="T4" y="T5"/>
                    </a:cxn>
                    <a:cxn ang="0">
                      <a:pos x="T6" y="T7"/>
                    </a:cxn>
                    <a:cxn ang="0">
                      <a:pos x="T8" y="T9"/>
                    </a:cxn>
                  </a:cxnLst>
                  <a:rect l="0" t="0" r="r" b="b"/>
                  <a:pathLst>
                    <a:path w="28" h="26">
                      <a:moveTo>
                        <a:pt x="4" y="1"/>
                      </a:moveTo>
                      <a:cubicBezTo>
                        <a:pt x="19" y="0"/>
                        <a:pt x="8" y="24"/>
                        <a:pt x="28" y="17"/>
                      </a:cubicBezTo>
                      <a:cubicBezTo>
                        <a:pt x="26" y="26"/>
                        <a:pt x="8" y="19"/>
                        <a:pt x="0" y="21"/>
                      </a:cubicBezTo>
                      <a:cubicBezTo>
                        <a:pt x="0" y="17"/>
                        <a:pt x="5" y="18"/>
                        <a:pt x="8" y="17"/>
                      </a:cubicBezTo>
                      <a:cubicBezTo>
                        <a:pt x="5" y="13"/>
                        <a:pt x="4" y="8"/>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56"/>
                <p:cNvSpPr/>
                <p:nvPr/>
              </p:nvSpPr>
              <p:spPr bwMode="auto">
                <a:xfrm>
                  <a:off x="2678113" y="1625600"/>
                  <a:ext cx="23812" cy="15875"/>
                </a:xfrm>
                <a:custGeom>
                  <a:avLst/>
                  <a:gdLst>
                    <a:gd name="T0" fmla="*/ 0 w 24"/>
                    <a:gd name="T1" fmla="*/ 3 h 15"/>
                    <a:gd name="T2" fmla="*/ 4 w 24"/>
                    <a:gd name="T3" fmla="*/ 11 h 15"/>
                    <a:gd name="T4" fmla="*/ 24 w 24"/>
                    <a:gd name="T5" fmla="*/ 3 h 15"/>
                    <a:gd name="T6" fmla="*/ 0 w 24"/>
                    <a:gd name="T7" fmla="*/ 15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cubicBezTo>
                        <a:pt x="4" y="3"/>
                        <a:pt x="3" y="8"/>
                        <a:pt x="4" y="11"/>
                      </a:cubicBezTo>
                      <a:cubicBezTo>
                        <a:pt x="9" y="6"/>
                        <a:pt x="11" y="0"/>
                        <a:pt x="24" y="3"/>
                      </a:cubicBezTo>
                      <a:cubicBezTo>
                        <a:pt x="20" y="11"/>
                        <a:pt x="12" y="15"/>
                        <a:pt x="0" y="15"/>
                      </a:cubicBezTo>
                      <a:cubicBezTo>
                        <a:pt x="0" y="11"/>
                        <a:pt x="0" y="7"/>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57"/>
                <p:cNvSpPr/>
                <p:nvPr/>
              </p:nvSpPr>
              <p:spPr bwMode="auto">
                <a:xfrm>
                  <a:off x="2701925" y="1631950"/>
                  <a:ext cx="44450" cy="25400"/>
                </a:xfrm>
                <a:custGeom>
                  <a:avLst/>
                  <a:gdLst>
                    <a:gd name="T0" fmla="*/ 28 w 44"/>
                    <a:gd name="T1" fmla="*/ 2 h 26"/>
                    <a:gd name="T2" fmla="*/ 32 w 44"/>
                    <a:gd name="T3" fmla="*/ 26 h 26"/>
                    <a:gd name="T4" fmla="*/ 0 w 44"/>
                    <a:gd name="T5" fmla="*/ 26 h 26"/>
                    <a:gd name="T6" fmla="*/ 28 w 44"/>
                    <a:gd name="T7" fmla="*/ 2 h 26"/>
                  </a:gdLst>
                  <a:ahLst/>
                  <a:cxnLst>
                    <a:cxn ang="0">
                      <a:pos x="T0" y="T1"/>
                    </a:cxn>
                    <a:cxn ang="0">
                      <a:pos x="T2" y="T3"/>
                    </a:cxn>
                    <a:cxn ang="0">
                      <a:pos x="T4" y="T5"/>
                    </a:cxn>
                    <a:cxn ang="0">
                      <a:pos x="T6" y="T7"/>
                    </a:cxn>
                  </a:cxnLst>
                  <a:rect l="0" t="0" r="r" b="b"/>
                  <a:pathLst>
                    <a:path w="44" h="26">
                      <a:moveTo>
                        <a:pt x="28" y="2"/>
                      </a:moveTo>
                      <a:cubicBezTo>
                        <a:pt x="44" y="0"/>
                        <a:pt x="26" y="14"/>
                        <a:pt x="32" y="26"/>
                      </a:cubicBezTo>
                      <a:cubicBezTo>
                        <a:pt x="21" y="26"/>
                        <a:pt x="11" y="26"/>
                        <a:pt x="0" y="26"/>
                      </a:cubicBezTo>
                      <a:cubicBezTo>
                        <a:pt x="9" y="17"/>
                        <a:pt x="28" y="20"/>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58"/>
                <p:cNvSpPr/>
                <p:nvPr/>
              </p:nvSpPr>
              <p:spPr bwMode="auto">
                <a:xfrm>
                  <a:off x="2279650" y="1649413"/>
                  <a:ext cx="41275" cy="23813"/>
                </a:xfrm>
                <a:custGeom>
                  <a:avLst/>
                  <a:gdLst>
                    <a:gd name="T0" fmla="*/ 24 w 41"/>
                    <a:gd name="T1" fmla="*/ 0 h 23"/>
                    <a:gd name="T2" fmla="*/ 0 w 41"/>
                    <a:gd name="T3" fmla="*/ 20 h 23"/>
                    <a:gd name="T4" fmla="*/ 24 w 41"/>
                    <a:gd name="T5" fmla="*/ 0 h 23"/>
                  </a:gdLst>
                  <a:ahLst/>
                  <a:cxnLst>
                    <a:cxn ang="0">
                      <a:pos x="T0" y="T1"/>
                    </a:cxn>
                    <a:cxn ang="0">
                      <a:pos x="T2" y="T3"/>
                    </a:cxn>
                    <a:cxn ang="0">
                      <a:pos x="T4" y="T5"/>
                    </a:cxn>
                  </a:cxnLst>
                  <a:rect l="0" t="0" r="r" b="b"/>
                  <a:pathLst>
                    <a:path w="41" h="23">
                      <a:moveTo>
                        <a:pt x="24" y="0"/>
                      </a:moveTo>
                      <a:cubicBezTo>
                        <a:pt x="41" y="2"/>
                        <a:pt x="14" y="23"/>
                        <a:pt x="0" y="20"/>
                      </a:cubicBezTo>
                      <a:cubicBezTo>
                        <a:pt x="7" y="13"/>
                        <a:pt x="19" y="1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59"/>
                <p:cNvSpPr/>
                <p:nvPr/>
              </p:nvSpPr>
              <p:spPr bwMode="auto">
                <a:xfrm>
                  <a:off x="2995613" y="1647825"/>
                  <a:ext cx="20637" cy="14288"/>
                </a:xfrm>
                <a:custGeom>
                  <a:avLst/>
                  <a:gdLst>
                    <a:gd name="T0" fmla="*/ 1 w 21"/>
                    <a:gd name="T1" fmla="*/ 1 h 14"/>
                    <a:gd name="T2" fmla="*/ 17 w 21"/>
                    <a:gd name="T3" fmla="*/ 13 h 14"/>
                    <a:gd name="T4" fmla="*/ 1 w 21"/>
                    <a:gd name="T5" fmla="*/ 1 h 14"/>
                  </a:gdLst>
                  <a:ahLst/>
                  <a:cxnLst>
                    <a:cxn ang="0">
                      <a:pos x="T0" y="T1"/>
                    </a:cxn>
                    <a:cxn ang="0">
                      <a:pos x="T2" y="T3"/>
                    </a:cxn>
                    <a:cxn ang="0">
                      <a:pos x="T4" y="T5"/>
                    </a:cxn>
                  </a:cxnLst>
                  <a:rect l="0" t="0" r="r" b="b"/>
                  <a:pathLst>
                    <a:path w="21" h="14">
                      <a:moveTo>
                        <a:pt x="1" y="1"/>
                      </a:moveTo>
                      <a:cubicBezTo>
                        <a:pt x="11" y="0"/>
                        <a:pt x="21" y="0"/>
                        <a:pt x="17" y="13"/>
                      </a:cubicBezTo>
                      <a:cubicBezTo>
                        <a:pt x="7" y="14"/>
                        <a:pt x="0" y="1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60"/>
                <p:cNvSpPr/>
                <p:nvPr/>
              </p:nvSpPr>
              <p:spPr bwMode="auto">
                <a:xfrm>
                  <a:off x="2500313" y="1658938"/>
                  <a:ext cx="20637" cy="26988"/>
                </a:xfrm>
                <a:custGeom>
                  <a:avLst/>
                  <a:gdLst>
                    <a:gd name="T0" fmla="*/ 5 w 21"/>
                    <a:gd name="T1" fmla="*/ 2 h 27"/>
                    <a:gd name="T2" fmla="*/ 21 w 21"/>
                    <a:gd name="T3" fmla="*/ 6 h 27"/>
                    <a:gd name="T4" fmla="*/ 21 w 21"/>
                    <a:gd name="T5" fmla="*/ 18 h 27"/>
                    <a:gd name="T6" fmla="*/ 1 w 21"/>
                    <a:gd name="T7" fmla="*/ 26 h 27"/>
                    <a:gd name="T8" fmla="*/ 5 w 21"/>
                    <a:gd name="T9" fmla="*/ 2 h 27"/>
                  </a:gdLst>
                  <a:ahLst/>
                  <a:cxnLst>
                    <a:cxn ang="0">
                      <a:pos x="T0" y="T1"/>
                    </a:cxn>
                    <a:cxn ang="0">
                      <a:pos x="T2" y="T3"/>
                    </a:cxn>
                    <a:cxn ang="0">
                      <a:pos x="T4" y="T5"/>
                    </a:cxn>
                    <a:cxn ang="0">
                      <a:pos x="T6" y="T7"/>
                    </a:cxn>
                    <a:cxn ang="0">
                      <a:pos x="T8" y="T9"/>
                    </a:cxn>
                  </a:cxnLst>
                  <a:rect l="0" t="0" r="r" b="b"/>
                  <a:pathLst>
                    <a:path w="21" h="27">
                      <a:moveTo>
                        <a:pt x="5" y="2"/>
                      </a:moveTo>
                      <a:cubicBezTo>
                        <a:pt x="13" y="0"/>
                        <a:pt x="16" y="5"/>
                        <a:pt x="21" y="6"/>
                      </a:cubicBezTo>
                      <a:cubicBezTo>
                        <a:pt x="16" y="11"/>
                        <a:pt x="9" y="14"/>
                        <a:pt x="21" y="18"/>
                      </a:cubicBezTo>
                      <a:cubicBezTo>
                        <a:pt x="20" y="27"/>
                        <a:pt x="11" y="27"/>
                        <a:pt x="1" y="26"/>
                      </a:cubicBezTo>
                      <a:cubicBezTo>
                        <a:pt x="0" y="16"/>
                        <a:pt x="0" y="7"/>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61"/>
                <p:cNvSpPr/>
                <p:nvPr/>
              </p:nvSpPr>
              <p:spPr bwMode="auto">
                <a:xfrm>
                  <a:off x="2873375" y="1670050"/>
                  <a:ext cx="20637" cy="14288"/>
                </a:xfrm>
                <a:custGeom>
                  <a:avLst/>
                  <a:gdLst>
                    <a:gd name="T0" fmla="*/ 3 w 22"/>
                    <a:gd name="T1" fmla="*/ 0 h 15"/>
                    <a:gd name="T2" fmla="*/ 19 w 22"/>
                    <a:gd name="T3" fmla="*/ 0 h 15"/>
                    <a:gd name="T4" fmla="*/ 3 w 22"/>
                    <a:gd name="T5" fmla="*/ 0 h 15"/>
                  </a:gdLst>
                  <a:ahLst/>
                  <a:cxnLst>
                    <a:cxn ang="0">
                      <a:pos x="T0" y="T1"/>
                    </a:cxn>
                    <a:cxn ang="0">
                      <a:pos x="T2" y="T3"/>
                    </a:cxn>
                    <a:cxn ang="0">
                      <a:pos x="T4" y="T5"/>
                    </a:cxn>
                  </a:cxnLst>
                  <a:rect l="0" t="0" r="r" b="b"/>
                  <a:pathLst>
                    <a:path w="22" h="15">
                      <a:moveTo>
                        <a:pt x="3" y="0"/>
                      </a:moveTo>
                      <a:cubicBezTo>
                        <a:pt x="8" y="0"/>
                        <a:pt x="14" y="0"/>
                        <a:pt x="19" y="0"/>
                      </a:cubicBezTo>
                      <a:cubicBezTo>
                        <a:pt x="22" y="15"/>
                        <a:pt x="0" y="15"/>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62"/>
                <p:cNvSpPr/>
                <p:nvPr/>
              </p:nvSpPr>
              <p:spPr bwMode="auto">
                <a:xfrm>
                  <a:off x="2149475" y="1722438"/>
                  <a:ext cx="38100" cy="19050"/>
                </a:xfrm>
                <a:custGeom>
                  <a:avLst/>
                  <a:gdLst>
                    <a:gd name="T0" fmla="*/ 38 w 38"/>
                    <a:gd name="T1" fmla="*/ 3 h 19"/>
                    <a:gd name="T2" fmla="*/ 2 w 38"/>
                    <a:gd name="T3" fmla="*/ 19 h 19"/>
                    <a:gd name="T4" fmla="*/ 38 w 38"/>
                    <a:gd name="T5" fmla="*/ 3 h 19"/>
                  </a:gdLst>
                  <a:ahLst/>
                  <a:cxnLst>
                    <a:cxn ang="0">
                      <a:pos x="T0" y="T1"/>
                    </a:cxn>
                    <a:cxn ang="0">
                      <a:pos x="T2" y="T3"/>
                    </a:cxn>
                    <a:cxn ang="0">
                      <a:pos x="T4" y="T5"/>
                    </a:cxn>
                  </a:cxnLst>
                  <a:rect l="0" t="0" r="r" b="b"/>
                  <a:pathLst>
                    <a:path w="38" h="19">
                      <a:moveTo>
                        <a:pt x="38" y="3"/>
                      </a:moveTo>
                      <a:cubicBezTo>
                        <a:pt x="32" y="14"/>
                        <a:pt x="17" y="17"/>
                        <a:pt x="2" y="19"/>
                      </a:cubicBezTo>
                      <a:cubicBezTo>
                        <a:pt x="0" y="0"/>
                        <a:pt x="23" y="5"/>
                        <a:pt x="3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63"/>
                <p:cNvSpPr/>
                <p:nvPr/>
              </p:nvSpPr>
              <p:spPr bwMode="auto">
                <a:xfrm>
                  <a:off x="2070100" y="1727200"/>
                  <a:ext cx="36512" cy="25400"/>
                </a:xfrm>
                <a:custGeom>
                  <a:avLst/>
                  <a:gdLst>
                    <a:gd name="T0" fmla="*/ 20 w 36"/>
                    <a:gd name="T1" fmla="*/ 3 h 25"/>
                    <a:gd name="T2" fmla="*/ 36 w 36"/>
                    <a:gd name="T3" fmla="*/ 11 h 25"/>
                    <a:gd name="T4" fmla="*/ 0 w 36"/>
                    <a:gd name="T5" fmla="*/ 19 h 25"/>
                    <a:gd name="T6" fmla="*/ 20 w 36"/>
                    <a:gd name="T7" fmla="*/ 3 h 25"/>
                  </a:gdLst>
                  <a:ahLst/>
                  <a:cxnLst>
                    <a:cxn ang="0">
                      <a:pos x="T0" y="T1"/>
                    </a:cxn>
                    <a:cxn ang="0">
                      <a:pos x="T2" y="T3"/>
                    </a:cxn>
                    <a:cxn ang="0">
                      <a:pos x="T4" y="T5"/>
                    </a:cxn>
                    <a:cxn ang="0">
                      <a:pos x="T6" y="T7"/>
                    </a:cxn>
                  </a:cxnLst>
                  <a:rect l="0" t="0" r="r" b="b"/>
                  <a:pathLst>
                    <a:path w="36" h="25">
                      <a:moveTo>
                        <a:pt x="20" y="3"/>
                      </a:moveTo>
                      <a:cubicBezTo>
                        <a:pt x="31" y="0"/>
                        <a:pt x="28" y="11"/>
                        <a:pt x="36" y="11"/>
                      </a:cubicBezTo>
                      <a:cubicBezTo>
                        <a:pt x="22" y="17"/>
                        <a:pt x="17" y="24"/>
                        <a:pt x="0" y="19"/>
                      </a:cubicBezTo>
                      <a:cubicBezTo>
                        <a:pt x="2" y="3"/>
                        <a:pt x="21" y="25"/>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64"/>
                <p:cNvSpPr/>
                <p:nvPr/>
              </p:nvSpPr>
              <p:spPr bwMode="auto">
                <a:xfrm>
                  <a:off x="3575050" y="1731963"/>
                  <a:ext cx="44450" cy="22225"/>
                </a:xfrm>
                <a:custGeom>
                  <a:avLst/>
                  <a:gdLst>
                    <a:gd name="T0" fmla="*/ 44 w 44"/>
                    <a:gd name="T1" fmla="*/ 2 h 22"/>
                    <a:gd name="T2" fmla="*/ 44 w 44"/>
                    <a:gd name="T3" fmla="*/ 2 h 22"/>
                  </a:gdLst>
                  <a:ahLst/>
                  <a:cxnLst>
                    <a:cxn ang="0">
                      <a:pos x="T0" y="T1"/>
                    </a:cxn>
                    <a:cxn ang="0">
                      <a:pos x="T2" y="T3"/>
                    </a:cxn>
                  </a:cxnLst>
                  <a:rect l="0" t="0" r="r" b="b"/>
                  <a:pathLst>
                    <a:path w="44" h="22">
                      <a:moveTo>
                        <a:pt x="44" y="2"/>
                      </a:moveTo>
                      <a:cubicBezTo>
                        <a:pt x="23" y="22"/>
                        <a:pt x="0" y="0"/>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65"/>
                <p:cNvSpPr/>
                <p:nvPr/>
              </p:nvSpPr>
              <p:spPr bwMode="auto">
                <a:xfrm>
                  <a:off x="2998788" y="1738313"/>
                  <a:ext cx="14287" cy="20638"/>
                </a:xfrm>
                <a:custGeom>
                  <a:avLst/>
                  <a:gdLst>
                    <a:gd name="T0" fmla="*/ 1 w 13"/>
                    <a:gd name="T1" fmla="*/ 0 h 20"/>
                    <a:gd name="T2" fmla="*/ 13 w 13"/>
                    <a:gd name="T3" fmla="*/ 0 h 20"/>
                    <a:gd name="T4" fmla="*/ 13 w 13"/>
                    <a:gd name="T5" fmla="*/ 16 h 20"/>
                    <a:gd name="T6" fmla="*/ 1 w 13"/>
                    <a:gd name="T7" fmla="*/ 0 h 20"/>
                  </a:gdLst>
                  <a:ahLst/>
                  <a:cxnLst>
                    <a:cxn ang="0">
                      <a:pos x="T0" y="T1"/>
                    </a:cxn>
                    <a:cxn ang="0">
                      <a:pos x="T2" y="T3"/>
                    </a:cxn>
                    <a:cxn ang="0">
                      <a:pos x="T4" y="T5"/>
                    </a:cxn>
                    <a:cxn ang="0">
                      <a:pos x="T6" y="T7"/>
                    </a:cxn>
                  </a:cxnLst>
                  <a:rect l="0" t="0" r="r" b="b"/>
                  <a:pathLst>
                    <a:path w="13" h="20">
                      <a:moveTo>
                        <a:pt x="1" y="0"/>
                      </a:moveTo>
                      <a:cubicBezTo>
                        <a:pt x="5" y="0"/>
                        <a:pt x="9" y="0"/>
                        <a:pt x="13" y="0"/>
                      </a:cubicBezTo>
                      <a:cubicBezTo>
                        <a:pt x="13" y="5"/>
                        <a:pt x="13" y="11"/>
                        <a:pt x="13" y="16"/>
                      </a:cubicBezTo>
                      <a:cubicBezTo>
                        <a:pt x="0" y="20"/>
                        <a:pt x="0" y="1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66"/>
                <p:cNvSpPr/>
                <p:nvPr/>
              </p:nvSpPr>
              <p:spPr bwMode="auto">
                <a:xfrm>
                  <a:off x="1901825" y="1738313"/>
                  <a:ext cx="36512" cy="19050"/>
                </a:xfrm>
                <a:custGeom>
                  <a:avLst/>
                  <a:gdLst>
                    <a:gd name="T0" fmla="*/ 36 w 36"/>
                    <a:gd name="T1" fmla="*/ 8 h 19"/>
                    <a:gd name="T2" fmla="*/ 0 w 36"/>
                    <a:gd name="T3" fmla="*/ 12 h 19"/>
                    <a:gd name="T4" fmla="*/ 36 w 36"/>
                    <a:gd name="T5" fmla="*/ 8 h 19"/>
                  </a:gdLst>
                  <a:ahLst/>
                  <a:cxnLst>
                    <a:cxn ang="0">
                      <a:pos x="T0" y="T1"/>
                    </a:cxn>
                    <a:cxn ang="0">
                      <a:pos x="T2" y="T3"/>
                    </a:cxn>
                    <a:cxn ang="0">
                      <a:pos x="T4" y="T5"/>
                    </a:cxn>
                  </a:cxnLst>
                  <a:rect l="0" t="0" r="r" b="b"/>
                  <a:pathLst>
                    <a:path w="36" h="19">
                      <a:moveTo>
                        <a:pt x="36" y="8"/>
                      </a:moveTo>
                      <a:cubicBezTo>
                        <a:pt x="32" y="18"/>
                        <a:pt x="8" y="19"/>
                        <a:pt x="0" y="12"/>
                      </a:cubicBezTo>
                      <a:cubicBezTo>
                        <a:pt x="8" y="6"/>
                        <a:pt x="27" y="0"/>
                        <a:pt x="3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67"/>
                <p:cNvSpPr/>
                <p:nvPr/>
              </p:nvSpPr>
              <p:spPr bwMode="auto">
                <a:xfrm>
                  <a:off x="2284413" y="1741488"/>
                  <a:ext cx="36512" cy="14288"/>
                </a:xfrm>
                <a:custGeom>
                  <a:avLst/>
                  <a:gdLst>
                    <a:gd name="T0" fmla="*/ 36 w 36"/>
                    <a:gd name="T1" fmla="*/ 0 h 13"/>
                    <a:gd name="T2" fmla="*/ 0 w 36"/>
                    <a:gd name="T3" fmla="*/ 12 h 13"/>
                    <a:gd name="T4" fmla="*/ 36 w 36"/>
                    <a:gd name="T5" fmla="*/ 0 h 13"/>
                  </a:gdLst>
                  <a:ahLst/>
                  <a:cxnLst>
                    <a:cxn ang="0">
                      <a:pos x="T0" y="T1"/>
                    </a:cxn>
                    <a:cxn ang="0">
                      <a:pos x="T2" y="T3"/>
                    </a:cxn>
                    <a:cxn ang="0">
                      <a:pos x="T4" y="T5"/>
                    </a:cxn>
                  </a:cxnLst>
                  <a:rect l="0" t="0" r="r" b="b"/>
                  <a:pathLst>
                    <a:path w="36" h="13">
                      <a:moveTo>
                        <a:pt x="36" y="0"/>
                      </a:moveTo>
                      <a:cubicBezTo>
                        <a:pt x="32" y="12"/>
                        <a:pt x="17" y="13"/>
                        <a:pt x="0" y="12"/>
                      </a:cubicBezTo>
                      <a:cubicBezTo>
                        <a:pt x="4" y="0"/>
                        <a:pt x="24" y="4"/>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68"/>
                <p:cNvSpPr/>
                <p:nvPr/>
              </p:nvSpPr>
              <p:spPr bwMode="auto">
                <a:xfrm>
                  <a:off x="1990725" y="1744663"/>
                  <a:ext cx="76200" cy="36513"/>
                </a:xfrm>
                <a:custGeom>
                  <a:avLst/>
                  <a:gdLst>
                    <a:gd name="T0" fmla="*/ 76 w 76"/>
                    <a:gd name="T1" fmla="*/ 6 h 36"/>
                    <a:gd name="T2" fmla="*/ 48 w 76"/>
                    <a:gd name="T3" fmla="*/ 34 h 36"/>
                    <a:gd name="T4" fmla="*/ 0 w 76"/>
                    <a:gd name="T5" fmla="*/ 14 h 36"/>
                    <a:gd name="T6" fmla="*/ 76 w 76"/>
                    <a:gd name="T7" fmla="*/ 6 h 36"/>
                  </a:gdLst>
                  <a:ahLst/>
                  <a:cxnLst>
                    <a:cxn ang="0">
                      <a:pos x="T0" y="T1"/>
                    </a:cxn>
                    <a:cxn ang="0">
                      <a:pos x="T2" y="T3"/>
                    </a:cxn>
                    <a:cxn ang="0">
                      <a:pos x="T4" y="T5"/>
                    </a:cxn>
                    <a:cxn ang="0">
                      <a:pos x="T6" y="T7"/>
                    </a:cxn>
                  </a:cxnLst>
                  <a:rect l="0" t="0" r="r" b="b"/>
                  <a:pathLst>
                    <a:path w="76" h="36">
                      <a:moveTo>
                        <a:pt x="76" y="6"/>
                      </a:moveTo>
                      <a:cubicBezTo>
                        <a:pt x="72" y="22"/>
                        <a:pt x="32" y="10"/>
                        <a:pt x="48" y="34"/>
                      </a:cubicBezTo>
                      <a:cubicBezTo>
                        <a:pt x="24" y="29"/>
                        <a:pt x="10" y="36"/>
                        <a:pt x="0" y="14"/>
                      </a:cubicBezTo>
                      <a:cubicBezTo>
                        <a:pt x="33" y="21"/>
                        <a:pt x="58" y="0"/>
                        <a:pt x="7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69"/>
                <p:cNvSpPr/>
                <p:nvPr/>
              </p:nvSpPr>
              <p:spPr bwMode="auto">
                <a:xfrm>
                  <a:off x="1809750" y="1749425"/>
                  <a:ext cx="44450" cy="23813"/>
                </a:xfrm>
                <a:custGeom>
                  <a:avLst/>
                  <a:gdLst>
                    <a:gd name="T0" fmla="*/ 44 w 44"/>
                    <a:gd name="T1" fmla="*/ 1 h 24"/>
                    <a:gd name="T2" fmla="*/ 0 w 44"/>
                    <a:gd name="T3" fmla="*/ 9 h 24"/>
                    <a:gd name="T4" fmla="*/ 44 w 44"/>
                    <a:gd name="T5" fmla="*/ 1 h 24"/>
                  </a:gdLst>
                  <a:ahLst/>
                  <a:cxnLst>
                    <a:cxn ang="0">
                      <a:pos x="T0" y="T1"/>
                    </a:cxn>
                    <a:cxn ang="0">
                      <a:pos x="T2" y="T3"/>
                    </a:cxn>
                    <a:cxn ang="0">
                      <a:pos x="T4" y="T5"/>
                    </a:cxn>
                  </a:cxnLst>
                  <a:rect l="0" t="0" r="r" b="b"/>
                  <a:pathLst>
                    <a:path w="44" h="24">
                      <a:moveTo>
                        <a:pt x="44" y="1"/>
                      </a:moveTo>
                      <a:cubicBezTo>
                        <a:pt x="43" y="24"/>
                        <a:pt x="20" y="2"/>
                        <a:pt x="0" y="9"/>
                      </a:cubicBezTo>
                      <a:cubicBezTo>
                        <a:pt x="8" y="0"/>
                        <a:pt x="27" y="1"/>
                        <a:pt x="4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0"/>
                <p:cNvSpPr/>
                <p:nvPr/>
              </p:nvSpPr>
              <p:spPr bwMode="auto">
                <a:xfrm>
                  <a:off x="2497138" y="1754188"/>
                  <a:ext cx="36512" cy="15875"/>
                </a:xfrm>
                <a:custGeom>
                  <a:avLst/>
                  <a:gdLst>
                    <a:gd name="T0" fmla="*/ 28 w 36"/>
                    <a:gd name="T1" fmla="*/ 0 h 16"/>
                    <a:gd name="T2" fmla="*/ 36 w 36"/>
                    <a:gd name="T3" fmla="*/ 8 h 16"/>
                    <a:gd name="T4" fmla="*/ 0 w 36"/>
                    <a:gd name="T5" fmla="*/ 16 h 16"/>
                    <a:gd name="T6" fmla="*/ 28 w 36"/>
                    <a:gd name="T7" fmla="*/ 0 h 16"/>
                  </a:gdLst>
                  <a:ahLst/>
                  <a:cxnLst>
                    <a:cxn ang="0">
                      <a:pos x="T0" y="T1"/>
                    </a:cxn>
                    <a:cxn ang="0">
                      <a:pos x="T2" y="T3"/>
                    </a:cxn>
                    <a:cxn ang="0">
                      <a:pos x="T4" y="T5"/>
                    </a:cxn>
                    <a:cxn ang="0">
                      <a:pos x="T6" y="T7"/>
                    </a:cxn>
                  </a:cxnLst>
                  <a:rect l="0" t="0" r="r" b="b"/>
                  <a:pathLst>
                    <a:path w="36" h="16">
                      <a:moveTo>
                        <a:pt x="28" y="0"/>
                      </a:moveTo>
                      <a:cubicBezTo>
                        <a:pt x="32" y="1"/>
                        <a:pt x="31" y="8"/>
                        <a:pt x="36" y="8"/>
                      </a:cubicBezTo>
                      <a:cubicBezTo>
                        <a:pt x="28" y="12"/>
                        <a:pt x="14" y="9"/>
                        <a:pt x="0" y="16"/>
                      </a:cubicBezTo>
                      <a:cubicBezTo>
                        <a:pt x="2" y="3"/>
                        <a:pt x="23" y="1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1"/>
                <p:cNvSpPr/>
                <p:nvPr/>
              </p:nvSpPr>
              <p:spPr bwMode="auto">
                <a:xfrm>
                  <a:off x="3095625" y="1749425"/>
                  <a:ext cx="22225" cy="34925"/>
                </a:xfrm>
                <a:custGeom>
                  <a:avLst/>
                  <a:gdLst>
                    <a:gd name="T0" fmla="*/ 5 w 21"/>
                    <a:gd name="T1" fmla="*/ 9 h 34"/>
                    <a:gd name="T2" fmla="*/ 21 w 21"/>
                    <a:gd name="T3" fmla="*/ 33 h 34"/>
                    <a:gd name="T4" fmla="*/ 5 w 21"/>
                    <a:gd name="T5" fmla="*/ 29 h 34"/>
                    <a:gd name="T6" fmla="*/ 5 w 21"/>
                    <a:gd name="T7" fmla="*/ 9 h 34"/>
                  </a:gdLst>
                  <a:ahLst/>
                  <a:cxnLst>
                    <a:cxn ang="0">
                      <a:pos x="T0" y="T1"/>
                    </a:cxn>
                    <a:cxn ang="0">
                      <a:pos x="T2" y="T3"/>
                    </a:cxn>
                    <a:cxn ang="0">
                      <a:pos x="T4" y="T5"/>
                    </a:cxn>
                    <a:cxn ang="0">
                      <a:pos x="T6" y="T7"/>
                    </a:cxn>
                  </a:cxnLst>
                  <a:rect l="0" t="0" r="r" b="b"/>
                  <a:pathLst>
                    <a:path w="21" h="34">
                      <a:moveTo>
                        <a:pt x="5" y="9"/>
                      </a:moveTo>
                      <a:cubicBezTo>
                        <a:pt x="12" y="0"/>
                        <a:pt x="20" y="23"/>
                        <a:pt x="21" y="33"/>
                      </a:cubicBezTo>
                      <a:cubicBezTo>
                        <a:pt x="14" y="34"/>
                        <a:pt x="13" y="28"/>
                        <a:pt x="5" y="29"/>
                      </a:cubicBezTo>
                      <a:cubicBezTo>
                        <a:pt x="0" y="19"/>
                        <a:pt x="17" y="12"/>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2"/>
                <p:cNvSpPr/>
                <p:nvPr/>
              </p:nvSpPr>
              <p:spPr bwMode="auto">
                <a:xfrm>
                  <a:off x="2147888" y="1752600"/>
                  <a:ext cx="60325" cy="14288"/>
                </a:xfrm>
                <a:custGeom>
                  <a:avLst/>
                  <a:gdLst>
                    <a:gd name="T0" fmla="*/ 0 w 60"/>
                    <a:gd name="T1" fmla="*/ 9 h 14"/>
                    <a:gd name="T2" fmla="*/ 60 w 60"/>
                    <a:gd name="T3" fmla="*/ 5 h 14"/>
                    <a:gd name="T4" fmla="*/ 0 w 60"/>
                    <a:gd name="T5" fmla="*/ 9 h 14"/>
                  </a:gdLst>
                  <a:ahLst/>
                  <a:cxnLst>
                    <a:cxn ang="0">
                      <a:pos x="T0" y="T1"/>
                    </a:cxn>
                    <a:cxn ang="0">
                      <a:pos x="T2" y="T3"/>
                    </a:cxn>
                    <a:cxn ang="0">
                      <a:pos x="T4" y="T5"/>
                    </a:cxn>
                  </a:cxnLst>
                  <a:rect l="0" t="0" r="r" b="b"/>
                  <a:pathLst>
                    <a:path w="60" h="14">
                      <a:moveTo>
                        <a:pt x="0" y="9"/>
                      </a:moveTo>
                      <a:cubicBezTo>
                        <a:pt x="12" y="0"/>
                        <a:pt x="41" y="8"/>
                        <a:pt x="60" y="5"/>
                      </a:cubicBezTo>
                      <a:cubicBezTo>
                        <a:pt x="48" y="14"/>
                        <a:pt x="19" y="6"/>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3"/>
                <p:cNvSpPr/>
                <p:nvPr/>
              </p:nvSpPr>
              <p:spPr bwMode="auto">
                <a:xfrm>
                  <a:off x="3438525" y="1752600"/>
                  <a:ext cx="52387" cy="17463"/>
                </a:xfrm>
                <a:custGeom>
                  <a:avLst/>
                  <a:gdLst>
                    <a:gd name="T0" fmla="*/ 53 w 53"/>
                    <a:gd name="T1" fmla="*/ 5 h 17"/>
                    <a:gd name="T2" fmla="*/ 53 w 53"/>
                    <a:gd name="T3" fmla="*/ 5 h 17"/>
                  </a:gdLst>
                  <a:ahLst/>
                  <a:cxnLst>
                    <a:cxn ang="0">
                      <a:pos x="T0" y="T1"/>
                    </a:cxn>
                    <a:cxn ang="0">
                      <a:pos x="T2" y="T3"/>
                    </a:cxn>
                  </a:cxnLst>
                  <a:rect l="0" t="0" r="r" b="b"/>
                  <a:pathLst>
                    <a:path w="53" h="17">
                      <a:moveTo>
                        <a:pt x="53" y="5"/>
                      </a:moveTo>
                      <a:cubicBezTo>
                        <a:pt x="9" y="17"/>
                        <a:pt x="0" y="0"/>
                        <a:pt x="5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4"/>
                <p:cNvSpPr/>
                <p:nvPr/>
              </p:nvSpPr>
              <p:spPr bwMode="auto">
                <a:xfrm>
                  <a:off x="2279650" y="1757363"/>
                  <a:ext cx="33337" cy="15875"/>
                </a:xfrm>
                <a:custGeom>
                  <a:avLst/>
                  <a:gdLst>
                    <a:gd name="T0" fmla="*/ 0 w 32"/>
                    <a:gd name="T1" fmla="*/ 9 h 16"/>
                    <a:gd name="T2" fmla="*/ 32 w 32"/>
                    <a:gd name="T3" fmla="*/ 5 h 16"/>
                    <a:gd name="T4" fmla="*/ 0 w 32"/>
                    <a:gd name="T5" fmla="*/ 9 h 16"/>
                  </a:gdLst>
                  <a:ahLst/>
                  <a:cxnLst>
                    <a:cxn ang="0">
                      <a:pos x="T0" y="T1"/>
                    </a:cxn>
                    <a:cxn ang="0">
                      <a:pos x="T2" y="T3"/>
                    </a:cxn>
                    <a:cxn ang="0">
                      <a:pos x="T4" y="T5"/>
                    </a:cxn>
                  </a:cxnLst>
                  <a:rect l="0" t="0" r="r" b="b"/>
                  <a:pathLst>
                    <a:path w="32" h="16">
                      <a:moveTo>
                        <a:pt x="0" y="9"/>
                      </a:moveTo>
                      <a:cubicBezTo>
                        <a:pt x="3" y="0"/>
                        <a:pt x="22" y="7"/>
                        <a:pt x="32" y="5"/>
                      </a:cubicBezTo>
                      <a:cubicBezTo>
                        <a:pt x="27" y="16"/>
                        <a:pt x="10"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5"/>
                <p:cNvSpPr/>
                <p:nvPr/>
              </p:nvSpPr>
              <p:spPr bwMode="auto">
                <a:xfrm>
                  <a:off x="3143250" y="1762125"/>
                  <a:ext cx="25400" cy="22225"/>
                </a:xfrm>
                <a:custGeom>
                  <a:avLst/>
                  <a:gdLst>
                    <a:gd name="T0" fmla="*/ 14 w 26"/>
                    <a:gd name="T1" fmla="*/ 0 h 22"/>
                    <a:gd name="T2" fmla="*/ 26 w 26"/>
                    <a:gd name="T3" fmla="*/ 4 h 22"/>
                    <a:gd name="T4" fmla="*/ 2 w 26"/>
                    <a:gd name="T5" fmla="*/ 20 h 22"/>
                    <a:gd name="T6" fmla="*/ 14 w 26"/>
                    <a:gd name="T7" fmla="*/ 0 h 22"/>
                  </a:gdLst>
                  <a:ahLst/>
                  <a:cxnLst>
                    <a:cxn ang="0">
                      <a:pos x="T0" y="T1"/>
                    </a:cxn>
                    <a:cxn ang="0">
                      <a:pos x="T2" y="T3"/>
                    </a:cxn>
                    <a:cxn ang="0">
                      <a:pos x="T4" y="T5"/>
                    </a:cxn>
                    <a:cxn ang="0">
                      <a:pos x="T6" y="T7"/>
                    </a:cxn>
                  </a:cxnLst>
                  <a:rect l="0" t="0" r="r" b="b"/>
                  <a:pathLst>
                    <a:path w="26" h="22">
                      <a:moveTo>
                        <a:pt x="14" y="0"/>
                      </a:moveTo>
                      <a:cubicBezTo>
                        <a:pt x="17" y="2"/>
                        <a:pt x="20" y="4"/>
                        <a:pt x="26" y="4"/>
                      </a:cubicBezTo>
                      <a:cubicBezTo>
                        <a:pt x="25" y="17"/>
                        <a:pt x="17" y="22"/>
                        <a:pt x="2" y="20"/>
                      </a:cubicBezTo>
                      <a:cubicBezTo>
                        <a:pt x="0" y="7"/>
                        <a:pt x="13" y="9"/>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6"/>
                <p:cNvSpPr/>
                <p:nvPr/>
              </p:nvSpPr>
              <p:spPr bwMode="auto">
                <a:xfrm>
                  <a:off x="2312988" y="1781175"/>
                  <a:ext cx="22225" cy="20638"/>
                </a:xfrm>
                <a:custGeom>
                  <a:avLst/>
                  <a:gdLst>
                    <a:gd name="T0" fmla="*/ 0 w 23"/>
                    <a:gd name="T1" fmla="*/ 9 h 20"/>
                    <a:gd name="T2" fmla="*/ 20 w 23"/>
                    <a:gd name="T3" fmla="*/ 17 h 20"/>
                    <a:gd name="T4" fmla="*/ 0 w 23"/>
                    <a:gd name="T5" fmla="*/ 9 h 20"/>
                  </a:gdLst>
                  <a:ahLst/>
                  <a:cxnLst>
                    <a:cxn ang="0">
                      <a:pos x="T0" y="T1"/>
                    </a:cxn>
                    <a:cxn ang="0">
                      <a:pos x="T2" y="T3"/>
                    </a:cxn>
                    <a:cxn ang="0">
                      <a:pos x="T4" y="T5"/>
                    </a:cxn>
                  </a:cxnLst>
                  <a:rect l="0" t="0" r="r" b="b"/>
                  <a:pathLst>
                    <a:path w="23" h="20">
                      <a:moveTo>
                        <a:pt x="0" y="9"/>
                      </a:moveTo>
                      <a:cubicBezTo>
                        <a:pt x="3" y="0"/>
                        <a:pt x="23" y="7"/>
                        <a:pt x="20" y="17"/>
                      </a:cubicBezTo>
                      <a:cubicBezTo>
                        <a:pt x="7" y="20"/>
                        <a:pt x="8" y="11"/>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
                <p:cNvSpPr/>
                <p:nvPr/>
              </p:nvSpPr>
              <p:spPr bwMode="auto">
                <a:xfrm>
                  <a:off x="2835275" y="1776413"/>
                  <a:ext cx="88900" cy="30163"/>
                </a:xfrm>
                <a:custGeom>
                  <a:avLst/>
                  <a:gdLst>
                    <a:gd name="T0" fmla="*/ 88 w 88"/>
                    <a:gd name="T1" fmla="*/ 26 h 30"/>
                    <a:gd name="T2" fmla="*/ 0 w 88"/>
                    <a:gd name="T3" fmla="*/ 30 h 30"/>
                    <a:gd name="T4" fmla="*/ 32 w 88"/>
                    <a:gd name="T5" fmla="*/ 22 h 30"/>
                    <a:gd name="T6" fmla="*/ 88 w 88"/>
                    <a:gd name="T7" fmla="*/ 26 h 30"/>
                  </a:gdLst>
                  <a:ahLst/>
                  <a:cxnLst>
                    <a:cxn ang="0">
                      <a:pos x="T0" y="T1"/>
                    </a:cxn>
                    <a:cxn ang="0">
                      <a:pos x="T2" y="T3"/>
                    </a:cxn>
                    <a:cxn ang="0">
                      <a:pos x="T4" y="T5"/>
                    </a:cxn>
                    <a:cxn ang="0">
                      <a:pos x="T6" y="T7"/>
                    </a:cxn>
                  </a:cxnLst>
                  <a:rect l="0" t="0" r="r" b="b"/>
                  <a:pathLst>
                    <a:path w="88" h="30">
                      <a:moveTo>
                        <a:pt x="88" y="26"/>
                      </a:moveTo>
                      <a:cubicBezTo>
                        <a:pt x="61" y="15"/>
                        <a:pt x="28" y="29"/>
                        <a:pt x="0" y="30"/>
                      </a:cubicBezTo>
                      <a:cubicBezTo>
                        <a:pt x="12" y="15"/>
                        <a:pt x="17" y="11"/>
                        <a:pt x="32" y="22"/>
                      </a:cubicBezTo>
                      <a:cubicBezTo>
                        <a:pt x="46" y="14"/>
                        <a:pt x="85" y="0"/>
                        <a:pt x="8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8"/>
                <p:cNvSpPr/>
                <p:nvPr/>
              </p:nvSpPr>
              <p:spPr bwMode="auto">
                <a:xfrm>
                  <a:off x="3121025" y="1787525"/>
                  <a:ext cx="47625" cy="42863"/>
                </a:xfrm>
                <a:custGeom>
                  <a:avLst/>
                  <a:gdLst>
                    <a:gd name="T0" fmla="*/ 28 w 48"/>
                    <a:gd name="T1" fmla="*/ 27 h 43"/>
                    <a:gd name="T2" fmla="*/ 48 w 48"/>
                    <a:gd name="T3" fmla="*/ 27 h 43"/>
                    <a:gd name="T4" fmla="*/ 0 w 48"/>
                    <a:gd name="T5" fmla="*/ 43 h 43"/>
                    <a:gd name="T6" fmla="*/ 12 w 48"/>
                    <a:gd name="T7" fmla="*/ 11 h 43"/>
                    <a:gd name="T8" fmla="*/ 36 w 48"/>
                    <a:gd name="T9" fmla="*/ 11 h 43"/>
                    <a:gd name="T10" fmla="*/ 28 w 48"/>
                    <a:gd name="T11" fmla="*/ 27 h 43"/>
                  </a:gdLst>
                  <a:ahLst/>
                  <a:cxnLst>
                    <a:cxn ang="0">
                      <a:pos x="T0" y="T1"/>
                    </a:cxn>
                    <a:cxn ang="0">
                      <a:pos x="T2" y="T3"/>
                    </a:cxn>
                    <a:cxn ang="0">
                      <a:pos x="T4" y="T5"/>
                    </a:cxn>
                    <a:cxn ang="0">
                      <a:pos x="T6" y="T7"/>
                    </a:cxn>
                    <a:cxn ang="0">
                      <a:pos x="T8" y="T9"/>
                    </a:cxn>
                    <a:cxn ang="0">
                      <a:pos x="T10" y="T11"/>
                    </a:cxn>
                  </a:cxnLst>
                  <a:rect l="0" t="0" r="r" b="b"/>
                  <a:pathLst>
                    <a:path w="48" h="43">
                      <a:moveTo>
                        <a:pt x="28" y="27"/>
                      </a:moveTo>
                      <a:cubicBezTo>
                        <a:pt x="31" y="37"/>
                        <a:pt x="40" y="14"/>
                        <a:pt x="48" y="27"/>
                      </a:cubicBezTo>
                      <a:cubicBezTo>
                        <a:pt x="38" y="38"/>
                        <a:pt x="18" y="40"/>
                        <a:pt x="0" y="43"/>
                      </a:cubicBezTo>
                      <a:cubicBezTo>
                        <a:pt x="9" y="41"/>
                        <a:pt x="30" y="15"/>
                        <a:pt x="12" y="11"/>
                      </a:cubicBezTo>
                      <a:cubicBezTo>
                        <a:pt x="16" y="0"/>
                        <a:pt x="29" y="12"/>
                        <a:pt x="36" y="11"/>
                      </a:cubicBezTo>
                      <a:cubicBezTo>
                        <a:pt x="35" y="18"/>
                        <a:pt x="33" y="24"/>
                        <a:pt x="2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9"/>
                <p:cNvSpPr/>
                <p:nvPr/>
              </p:nvSpPr>
              <p:spPr bwMode="auto">
                <a:xfrm>
                  <a:off x="3065463" y="1797050"/>
                  <a:ext cx="71437" cy="26988"/>
                </a:xfrm>
                <a:custGeom>
                  <a:avLst/>
                  <a:gdLst>
                    <a:gd name="T0" fmla="*/ 60 w 71"/>
                    <a:gd name="T1" fmla="*/ 6 h 27"/>
                    <a:gd name="T2" fmla="*/ 0 w 71"/>
                    <a:gd name="T3" fmla="*/ 6 h 27"/>
                    <a:gd name="T4" fmla="*/ 60 w 71"/>
                    <a:gd name="T5" fmla="*/ 6 h 27"/>
                  </a:gdLst>
                  <a:ahLst/>
                  <a:cxnLst>
                    <a:cxn ang="0">
                      <a:pos x="T0" y="T1"/>
                    </a:cxn>
                    <a:cxn ang="0">
                      <a:pos x="T2" y="T3"/>
                    </a:cxn>
                    <a:cxn ang="0">
                      <a:pos x="T4" y="T5"/>
                    </a:cxn>
                  </a:cxnLst>
                  <a:rect l="0" t="0" r="r" b="b"/>
                  <a:pathLst>
                    <a:path w="71" h="27">
                      <a:moveTo>
                        <a:pt x="60" y="6"/>
                      </a:moveTo>
                      <a:cubicBezTo>
                        <a:pt x="71" y="24"/>
                        <a:pt x="5" y="27"/>
                        <a:pt x="0" y="6"/>
                      </a:cubicBezTo>
                      <a:cubicBezTo>
                        <a:pt x="32" y="0"/>
                        <a:pt x="52" y="14"/>
                        <a:pt x="6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80"/>
                <p:cNvSpPr/>
                <p:nvPr/>
              </p:nvSpPr>
              <p:spPr bwMode="auto">
                <a:xfrm>
                  <a:off x="2754313" y="1808163"/>
                  <a:ext cx="41275" cy="15875"/>
                </a:xfrm>
                <a:custGeom>
                  <a:avLst/>
                  <a:gdLst>
                    <a:gd name="T0" fmla="*/ 40 w 40"/>
                    <a:gd name="T1" fmla="*/ 6 h 15"/>
                    <a:gd name="T2" fmla="*/ 0 w 40"/>
                    <a:gd name="T3" fmla="*/ 10 h 15"/>
                    <a:gd name="T4" fmla="*/ 40 w 40"/>
                    <a:gd name="T5" fmla="*/ 6 h 15"/>
                  </a:gdLst>
                  <a:ahLst/>
                  <a:cxnLst>
                    <a:cxn ang="0">
                      <a:pos x="T0" y="T1"/>
                    </a:cxn>
                    <a:cxn ang="0">
                      <a:pos x="T2" y="T3"/>
                    </a:cxn>
                    <a:cxn ang="0">
                      <a:pos x="T4" y="T5"/>
                    </a:cxn>
                  </a:cxnLst>
                  <a:rect l="0" t="0" r="r" b="b"/>
                  <a:pathLst>
                    <a:path w="40" h="15">
                      <a:moveTo>
                        <a:pt x="40" y="6"/>
                      </a:moveTo>
                      <a:cubicBezTo>
                        <a:pt x="34" y="15"/>
                        <a:pt x="12" y="7"/>
                        <a:pt x="0" y="10"/>
                      </a:cubicBezTo>
                      <a:cubicBezTo>
                        <a:pt x="8" y="0"/>
                        <a:pt x="28" y="1"/>
                        <a:pt x="4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81"/>
                <p:cNvSpPr/>
                <p:nvPr/>
              </p:nvSpPr>
              <p:spPr bwMode="auto">
                <a:xfrm>
                  <a:off x="2671763" y="1804988"/>
                  <a:ext cx="28575" cy="30163"/>
                </a:xfrm>
                <a:custGeom>
                  <a:avLst/>
                  <a:gdLst>
                    <a:gd name="T0" fmla="*/ 26 w 27"/>
                    <a:gd name="T1" fmla="*/ 17 h 29"/>
                    <a:gd name="T2" fmla="*/ 2 w 27"/>
                    <a:gd name="T3" fmla="*/ 13 h 29"/>
                    <a:gd name="T4" fmla="*/ 26 w 27"/>
                    <a:gd name="T5" fmla="*/ 17 h 29"/>
                  </a:gdLst>
                  <a:ahLst/>
                  <a:cxnLst>
                    <a:cxn ang="0">
                      <a:pos x="T0" y="T1"/>
                    </a:cxn>
                    <a:cxn ang="0">
                      <a:pos x="T2" y="T3"/>
                    </a:cxn>
                    <a:cxn ang="0">
                      <a:pos x="T4" y="T5"/>
                    </a:cxn>
                  </a:cxnLst>
                  <a:rect l="0" t="0" r="r" b="b"/>
                  <a:pathLst>
                    <a:path w="27" h="29">
                      <a:moveTo>
                        <a:pt x="26" y="17"/>
                      </a:moveTo>
                      <a:cubicBezTo>
                        <a:pt x="14" y="11"/>
                        <a:pt x="0" y="29"/>
                        <a:pt x="2" y="13"/>
                      </a:cubicBezTo>
                      <a:cubicBezTo>
                        <a:pt x="9" y="13"/>
                        <a:pt x="27" y="0"/>
                        <a:pt x="2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82"/>
                <p:cNvSpPr/>
                <p:nvPr/>
              </p:nvSpPr>
              <p:spPr bwMode="auto">
                <a:xfrm>
                  <a:off x="3201988" y="1814513"/>
                  <a:ext cx="63500" cy="30163"/>
                </a:xfrm>
                <a:custGeom>
                  <a:avLst/>
                  <a:gdLst>
                    <a:gd name="T0" fmla="*/ 24 w 64"/>
                    <a:gd name="T1" fmla="*/ 0 h 29"/>
                    <a:gd name="T2" fmla="*/ 64 w 64"/>
                    <a:gd name="T3" fmla="*/ 0 h 29"/>
                    <a:gd name="T4" fmla="*/ 0 w 64"/>
                    <a:gd name="T5" fmla="*/ 20 h 29"/>
                    <a:gd name="T6" fmla="*/ 24 w 64"/>
                    <a:gd name="T7" fmla="*/ 0 h 29"/>
                  </a:gdLst>
                  <a:ahLst/>
                  <a:cxnLst>
                    <a:cxn ang="0">
                      <a:pos x="T0" y="T1"/>
                    </a:cxn>
                    <a:cxn ang="0">
                      <a:pos x="T2" y="T3"/>
                    </a:cxn>
                    <a:cxn ang="0">
                      <a:pos x="T4" y="T5"/>
                    </a:cxn>
                    <a:cxn ang="0">
                      <a:pos x="T6" y="T7"/>
                    </a:cxn>
                  </a:cxnLst>
                  <a:rect l="0" t="0" r="r" b="b"/>
                  <a:pathLst>
                    <a:path w="64" h="29">
                      <a:moveTo>
                        <a:pt x="24" y="0"/>
                      </a:moveTo>
                      <a:cubicBezTo>
                        <a:pt x="37" y="0"/>
                        <a:pt x="51" y="0"/>
                        <a:pt x="64" y="0"/>
                      </a:cubicBezTo>
                      <a:cubicBezTo>
                        <a:pt x="42" y="4"/>
                        <a:pt x="22" y="29"/>
                        <a:pt x="0" y="20"/>
                      </a:cubicBezTo>
                      <a:cubicBezTo>
                        <a:pt x="9" y="15"/>
                        <a:pt x="25" y="16"/>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83"/>
                <p:cNvSpPr/>
                <p:nvPr/>
              </p:nvSpPr>
              <p:spPr bwMode="auto">
                <a:xfrm>
                  <a:off x="3048000" y="1825625"/>
                  <a:ext cx="41275" cy="17463"/>
                </a:xfrm>
                <a:custGeom>
                  <a:avLst/>
                  <a:gdLst>
                    <a:gd name="T0" fmla="*/ 21 w 41"/>
                    <a:gd name="T1" fmla="*/ 10 h 18"/>
                    <a:gd name="T2" fmla="*/ 37 w 41"/>
                    <a:gd name="T3" fmla="*/ 18 h 18"/>
                    <a:gd name="T4" fmla="*/ 13 w 41"/>
                    <a:gd name="T5" fmla="*/ 18 h 18"/>
                    <a:gd name="T6" fmla="*/ 29 w 41"/>
                    <a:gd name="T7" fmla="*/ 14 h 18"/>
                    <a:gd name="T8" fmla="*/ 21 w 41"/>
                    <a:gd name="T9" fmla="*/ 10 h 18"/>
                  </a:gdLst>
                  <a:ahLst/>
                  <a:cxnLst>
                    <a:cxn ang="0">
                      <a:pos x="T0" y="T1"/>
                    </a:cxn>
                    <a:cxn ang="0">
                      <a:pos x="T2" y="T3"/>
                    </a:cxn>
                    <a:cxn ang="0">
                      <a:pos x="T4" y="T5"/>
                    </a:cxn>
                    <a:cxn ang="0">
                      <a:pos x="T6" y="T7"/>
                    </a:cxn>
                    <a:cxn ang="0">
                      <a:pos x="T8" y="T9"/>
                    </a:cxn>
                  </a:cxnLst>
                  <a:rect l="0" t="0" r="r" b="b"/>
                  <a:pathLst>
                    <a:path w="41" h="18">
                      <a:moveTo>
                        <a:pt x="21" y="10"/>
                      </a:moveTo>
                      <a:cubicBezTo>
                        <a:pt x="24" y="0"/>
                        <a:pt x="41" y="8"/>
                        <a:pt x="37" y="18"/>
                      </a:cubicBezTo>
                      <a:cubicBezTo>
                        <a:pt x="29" y="18"/>
                        <a:pt x="21" y="18"/>
                        <a:pt x="13" y="18"/>
                      </a:cubicBezTo>
                      <a:cubicBezTo>
                        <a:pt x="0" y="13"/>
                        <a:pt x="24" y="13"/>
                        <a:pt x="29" y="14"/>
                      </a:cubicBezTo>
                      <a:cubicBezTo>
                        <a:pt x="29" y="10"/>
                        <a:pt x="24" y="11"/>
                        <a:pt x="2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84"/>
                <p:cNvSpPr/>
                <p:nvPr/>
              </p:nvSpPr>
              <p:spPr bwMode="auto">
                <a:xfrm>
                  <a:off x="3081338" y="1835150"/>
                  <a:ext cx="34925" cy="28575"/>
                </a:xfrm>
                <a:custGeom>
                  <a:avLst/>
                  <a:gdLst>
                    <a:gd name="T0" fmla="*/ 20 w 35"/>
                    <a:gd name="T1" fmla="*/ 0 h 29"/>
                    <a:gd name="T2" fmla="*/ 28 w 35"/>
                    <a:gd name="T3" fmla="*/ 20 h 29"/>
                    <a:gd name="T4" fmla="*/ 0 w 35"/>
                    <a:gd name="T5" fmla="*/ 24 h 29"/>
                    <a:gd name="T6" fmla="*/ 20 w 35"/>
                    <a:gd name="T7" fmla="*/ 0 h 29"/>
                  </a:gdLst>
                  <a:ahLst/>
                  <a:cxnLst>
                    <a:cxn ang="0">
                      <a:pos x="T0" y="T1"/>
                    </a:cxn>
                    <a:cxn ang="0">
                      <a:pos x="T2" y="T3"/>
                    </a:cxn>
                    <a:cxn ang="0">
                      <a:pos x="T4" y="T5"/>
                    </a:cxn>
                    <a:cxn ang="0">
                      <a:pos x="T6" y="T7"/>
                    </a:cxn>
                  </a:cxnLst>
                  <a:rect l="0" t="0" r="r" b="b"/>
                  <a:pathLst>
                    <a:path w="35" h="29">
                      <a:moveTo>
                        <a:pt x="20" y="0"/>
                      </a:moveTo>
                      <a:cubicBezTo>
                        <a:pt x="35" y="3"/>
                        <a:pt x="9" y="25"/>
                        <a:pt x="28" y="20"/>
                      </a:cubicBezTo>
                      <a:cubicBezTo>
                        <a:pt x="26" y="29"/>
                        <a:pt x="8" y="22"/>
                        <a:pt x="0" y="24"/>
                      </a:cubicBezTo>
                      <a:cubicBezTo>
                        <a:pt x="4" y="13"/>
                        <a:pt x="16" y="11"/>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85"/>
                <p:cNvSpPr/>
                <p:nvPr/>
              </p:nvSpPr>
              <p:spPr bwMode="auto">
                <a:xfrm>
                  <a:off x="3160713" y="1835150"/>
                  <a:ext cx="33337" cy="26988"/>
                </a:xfrm>
                <a:custGeom>
                  <a:avLst/>
                  <a:gdLst>
                    <a:gd name="T0" fmla="*/ 32 w 32"/>
                    <a:gd name="T1" fmla="*/ 0 h 27"/>
                    <a:gd name="T2" fmla="*/ 32 w 32"/>
                    <a:gd name="T3" fmla="*/ 12 h 27"/>
                    <a:gd name="T4" fmla="*/ 0 w 32"/>
                    <a:gd name="T5" fmla="*/ 24 h 27"/>
                    <a:gd name="T6" fmla="*/ 32 w 32"/>
                    <a:gd name="T7" fmla="*/ 0 h 27"/>
                  </a:gdLst>
                  <a:ahLst/>
                  <a:cxnLst>
                    <a:cxn ang="0">
                      <a:pos x="T0" y="T1"/>
                    </a:cxn>
                    <a:cxn ang="0">
                      <a:pos x="T2" y="T3"/>
                    </a:cxn>
                    <a:cxn ang="0">
                      <a:pos x="T4" y="T5"/>
                    </a:cxn>
                    <a:cxn ang="0">
                      <a:pos x="T6" y="T7"/>
                    </a:cxn>
                  </a:cxnLst>
                  <a:rect l="0" t="0" r="r" b="b"/>
                  <a:pathLst>
                    <a:path w="32" h="27">
                      <a:moveTo>
                        <a:pt x="32" y="0"/>
                      </a:moveTo>
                      <a:cubicBezTo>
                        <a:pt x="29" y="3"/>
                        <a:pt x="26" y="11"/>
                        <a:pt x="32" y="12"/>
                      </a:cubicBezTo>
                      <a:cubicBezTo>
                        <a:pt x="22" y="17"/>
                        <a:pt x="18" y="27"/>
                        <a:pt x="0" y="24"/>
                      </a:cubicBezTo>
                      <a:cubicBezTo>
                        <a:pt x="9" y="15"/>
                        <a:pt x="13"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86"/>
                <p:cNvSpPr/>
                <p:nvPr/>
              </p:nvSpPr>
              <p:spPr bwMode="auto">
                <a:xfrm>
                  <a:off x="3251200" y="1831975"/>
                  <a:ext cx="49212" cy="34925"/>
                </a:xfrm>
                <a:custGeom>
                  <a:avLst/>
                  <a:gdLst>
                    <a:gd name="T0" fmla="*/ 43 w 49"/>
                    <a:gd name="T1" fmla="*/ 3 h 35"/>
                    <a:gd name="T2" fmla="*/ 47 w 49"/>
                    <a:gd name="T3" fmla="*/ 23 h 35"/>
                    <a:gd name="T4" fmla="*/ 31 w 49"/>
                    <a:gd name="T5" fmla="*/ 27 h 35"/>
                    <a:gd name="T6" fmla="*/ 35 w 49"/>
                    <a:gd name="T7" fmla="*/ 11 h 35"/>
                    <a:gd name="T8" fmla="*/ 7 w 49"/>
                    <a:gd name="T9" fmla="*/ 31 h 35"/>
                    <a:gd name="T10" fmla="*/ 15 w 49"/>
                    <a:gd name="T11" fmla="*/ 7 h 35"/>
                    <a:gd name="T12" fmla="*/ 11 w 49"/>
                    <a:gd name="T13" fmla="*/ 23 h 35"/>
                    <a:gd name="T14" fmla="*/ 43 w 49"/>
                    <a:gd name="T15" fmla="*/ 3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5">
                      <a:moveTo>
                        <a:pt x="43" y="3"/>
                      </a:moveTo>
                      <a:cubicBezTo>
                        <a:pt x="33" y="12"/>
                        <a:pt x="49" y="10"/>
                        <a:pt x="47" y="23"/>
                      </a:cubicBezTo>
                      <a:cubicBezTo>
                        <a:pt x="43" y="26"/>
                        <a:pt x="38" y="27"/>
                        <a:pt x="31" y="27"/>
                      </a:cubicBezTo>
                      <a:cubicBezTo>
                        <a:pt x="34" y="23"/>
                        <a:pt x="35" y="18"/>
                        <a:pt x="35" y="11"/>
                      </a:cubicBezTo>
                      <a:cubicBezTo>
                        <a:pt x="18" y="10"/>
                        <a:pt x="27" y="35"/>
                        <a:pt x="7" y="31"/>
                      </a:cubicBezTo>
                      <a:cubicBezTo>
                        <a:pt x="4" y="21"/>
                        <a:pt x="0" y="8"/>
                        <a:pt x="15" y="7"/>
                      </a:cubicBezTo>
                      <a:cubicBezTo>
                        <a:pt x="12" y="11"/>
                        <a:pt x="11" y="16"/>
                        <a:pt x="11" y="23"/>
                      </a:cubicBezTo>
                      <a:cubicBezTo>
                        <a:pt x="22" y="17"/>
                        <a:pt x="23" y="0"/>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87"/>
                <p:cNvSpPr/>
                <p:nvPr/>
              </p:nvSpPr>
              <p:spPr bwMode="auto">
                <a:xfrm>
                  <a:off x="2155825" y="1841500"/>
                  <a:ext cx="60325" cy="22225"/>
                </a:xfrm>
                <a:custGeom>
                  <a:avLst/>
                  <a:gdLst>
                    <a:gd name="T0" fmla="*/ 60 w 60"/>
                    <a:gd name="T1" fmla="*/ 2 h 23"/>
                    <a:gd name="T2" fmla="*/ 0 w 60"/>
                    <a:gd name="T3" fmla="*/ 14 h 23"/>
                    <a:gd name="T4" fmla="*/ 60 w 60"/>
                    <a:gd name="T5" fmla="*/ 2 h 23"/>
                  </a:gdLst>
                  <a:ahLst/>
                  <a:cxnLst>
                    <a:cxn ang="0">
                      <a:pos x="T0" y="T1"/>
                    </a:cxn>
                    <a:cxn ang="0">
                      <a:pos x="T2" y="T3"/>
                    </a:cxn>
                    <a:cxn ang="0">
                      <a:pos x="T4" y="T5"/>
                    </a:cxn>
                  </a:cxnLst>
                  <a:rect l="0" t="0" r="r" b="b"/>
                  <a:pathLst>
                    <a:path w="60" h="23">
                      <a:moveTo>
                        <a:pt x="60" y="2"/>
                      </a:moveTo>
                      <a:cubicBezTo>
                        <a:pt x="57" y="23"/>
                        <a:pt x="21" y="11"/>
                        <a:pt x="0" y="14"/>
                      </a:cubicBezTo>
                      <a:cubicBezTo>
                        <a:pt x="16" y="0"/>
                        <a:pt x="33" y="8"/>
                        <a:pt x="6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88"/>
                <p:cNvSpPr/>
                <p:nvPr/>
              </p:nvSpPr>
              <p:spPr bwMode="auto">
                <a:xfrm>
                  <a:off x="3205163" y="1843088"/>
                  <a:ext cx="36512" cy="20638"/>
                </a:xfrm>
                <a:custGeom>
                  <a:avLst/>
                  <a:gdLst>
                    <a:gd name="T0" fmla="*/ 8 w 36"/>
                    <a:gd name="T1" fmla="*/ 0 h 21"/>
                    <a:gd name="T2" fmla="*/ 36 w 36"/>
                    <a:gd name="T3" fmla="*/ 0 h 21"/>
                    <a:gd name="T4" fmla="*/ 0 w 36"/>
                    <a:gd name="T5" fmla="*/ 20 h 21"/>
                    <a:gd name="T6" fmla="*/ 8 w 36"/>
                    <a:gd name="T7" fmla="*/ 0 h 21"/>
                  </a:gdLst>
                  <a:ahLst/>
                  <a:cxnLst>
                    <a:cxn ang="0">
                      <a:pos x="T0" y="T1"/>
                    </a:cxn>
                    <a:cxn ang="0">
                      <a:pos x="T2" y="T3"/>
                    </a:cxn>
                    <a:cxn ang="0">
                      <a:pos x="T4" y="T5"/>
                    </a:cxn>
                    <a:cxn ang="0">
                      <a:pos x="T6" y="T7"/>
                    </a:cxn>
                  </a:cxnLst>
                  <a:rect l="0" t="0" r="r" b="b"/>
                  <a:pathLst>
                    <a:path w="36" h="21">
                      <a:moveTo>
                        <a:pt x="8" y="0"/>
                      </a:moveTo>
                      <a:cubicBezTo>
                        <a:pt x="17" y="0"/>
                        <a:pt x="27" y="0"/>
                        <a:pt x="36" y="0"/>
                      </a:cubicBezTo>
                      <a:cubicBezTo>
                        <a:pt x="18" y="8"/>
                        <a:pt x="29" y="21"/>
                        <a:pt x="0" y="20"/>
                      </a:cubicBezTo>
                      <a:cubicBezTo>
                        <a:pt x="7" y="6"/>
                        <a:pt x="20" y="17"/>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89"/>
                <p:cNvSpPr/>
                <p:nvPr/>
              </p:nvSpPr>
              <p:spPr bwMode="auto">
                <a:xfrm>
                  <a:off x="1620838" y="1858963"/>
                  <a:ext cx="136525" cy="52388"/>
                </a:xfrm>
                <a:custGeom>
                  <a:avLst/>
                  <a:gdLst>
                    <a:gd name="T0" fmla="*/ 87 w 135"/>
                    <a:gd name="T1" fmla="*/ 28 h 52"/>
                    <a:gd name="T2" fmla="*/ 75 w 135"/>
                    <a:gd name="T3" fmla="*/ 36 h 52"/>
                    <a:gd name="T4" fmla="*/ 47 w 135"/>
                    <a:gd name="T5" fmla="*/ 28 h 52"/>
                    <a:gd name="T6" fmla="*/ 11 w 135"/>
                    <a:gd name="T7" fmla="*/ 52 h 52"/>
                    <a:gd name="T8" fmla="*/ 19 w 135"/>
                    <a:gd name="T9" fmla="*/ 36 h 52"/>
                    <a:gd name="T10" fmla="*/ 3 w 135"/>
                    <a:gd name="T11" fmla="*/ 32 h 52"/>
                    <a:gd name="T12" fmla="*/ 23 w 135"/>
                    <a:gd name="T13" fmla="*/ 12 h 52"/>
                    <a:gd name="T14" fmla="*/ 79 w 135"/>
                    <a:gd name="T15" fmla="*/ 8 h 52"/>
                    <a:gd name="T16" fmla="*/ 59 w 135"/>
                    <a:gd name="T17" fmla="*/ 16 h 52"/>
                    <a:gd name="T18" fmla="*/ 83 w 135"/>
                    <a:gd name="T19" fmla="*/ 20 h 52"/>
                    <a:gd name="T20" fmla="*/ 135 w 135"/>
                    <a:gd name="T21" fmla="*/ 0 h 52"/>
                    <a:gd name="T22" fmla="*/ 123 w 135"/>
                    <a:gd name="T23" fmla="*/ 4 h 52"/>
                    <a:gd name="T24" fmla="*/ 127 w 135"/>
                    <a:gd name="T25" fmla="*/ 16 h 52"/>
                    <a:gd name="T26" fmla="*/ 79 w 135"/>
                    <a:gd name="T27" fmla="*/ 36 h 52"/>
                    <a:gd name="T28" fmla="*/ 87 w 135"/>
                    <a:gd name="T29"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52">
                      <a:moveTo>
                        <a:pt x="87" y="28"/>
                      </a:moveTo>
                      <a:cubicBezTo>
                        <a:pt x="88" y="21"/>
                        <a:pt x="71" y="28"/>
                        <a:pt x="75" y="36"/>
                      </a:cubicBezTo>
                      <a:cubicBezTo>
                        <a:pt x="60" y="39"/>
                        <a:pt x="60" y="27"/>
                        <a:pt x="47" y="28"/>
                      </a:cubicBezTo>
                      <a:cubicBezTo>
                        <a:pt x="63" y="38"/>
                        <a:pt x="23" y="45"/>
                        <a:pt x="11" y="52"/>
                      </a:cubicBezTo>
                      <a:cubicBezTo>
                        <a:pt x="13" y="39"/>
                        <a:pt x="0" y="34"/>
                        <a:pt x="19" y="36"/>
                      </a:cubicBezTo>
                      <a:cubicBezTo>
                        <a:pt x="18" y="31"/>
                        <a:pt x="9" y="33"/>
                        <a:pt x="3" y="32"/>
                      </a:cubicBezTo>
                      <a:cubicBezTo>
                        <a:pt x="10" y="19"/>
                        <a:pt x="27" y="28"/>
                        <a:pt x="23" y="12"/>
                      </a:cubicBezTo>
                      <a:cubicBezTo>
                        <a:pt x="46" y="15"/>
                        <a:pt x="57" y="6"/>
                        <a:pt x="79" y="8"/>
                      </a:cubicBezTo>
                      <a:cubicBezTo>
                        <a:pt x="78" y="17"/>
                        <a:pt x="69" y="17"/>
                        <a:pt x="59" y="16"/>
                      </a:cubicBezTo>
                      <a:cubicBezTo>
                        <a:pt x="60" y="25"/>
                        <a:pt x="76" y="18"/>
                        <a:pt x="83" y="20"/>
                      </a:cubicBezTo>
                      <a:cubicBezTo>
                        <a:pt x="83" y="8"/>
                        <a:pt x="112" y="1"/>
                        <a:pt x="135" y="0"/>
                      </a:cubicBezTo>
                      <a:cubicBezTo>
                        <a:pt x="134" y="5"/>
                        <a:pt x="128" y="3"/>
                        <a:pt x="123" y="4"/>
                      </a:cubicBezTo>
                      <a:cubicBezTo>
                        <a:pt x="125" y="7"/>
                        <a:pt x="127" y="10"/>
                        <a:pt x="127" y="16"/>
                      </a:cubicBezTo>
                      <a:cubicBezTo>
                        <a:pt x="101" y="13"/>
                        <a:pt x="101" y="36"/>
                        <a:pt x="79" y="36"/>
                      </a:cubicBezTo>
                      <a:cubicBezTo>
                        <a:pt x="81" y="32"/>
                        <a:pt x="83" y="29"/>
                        <a:pt x="8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90"/>
                <p:cNvSpPr/>
                <p:nvPr/>
              </p:nvSpPr>
              <p:spPr bwMode="auto">
                <a:xfrm>
                  <a:off x="1873250" y="1858963"/>
                  <a:ext cx="20637" cy="28575"/>
                </a:xfrm>
                <a:custGeom>
                  <a:avLst/>
                  <a:gdLst>
                    <a:gd name="T0" fmla="*/ 4 w 20"/>
                    <a:gd name="T1" fmla="*/ 0 h 28"/>
                    <a:gd name="T2" fmla="*/ 20 w 20"/>
                    <a:gd name="T3" fmla="*/ 0 h 28"/>
                    <a:gd name="T4" fmla="*/ 20 w 20"/>
                    <a:gd name="T5" fmla="*/ 12 h 28"/>
                    <a:gd name="T6" fmla="*/ 12 w 20"/>
                    <a:gd name="T7" fmla="*/ 8 h 28"/>
                    <a:gd name="T8" fmla="*/ 16 w 20"/>
                    <a:gd name="T9" fmla="*/ 16 h 28"/>
                    <a:gd name="T10" fmla="*/ 0 w 20"/>
                    <a:gd name="T11" fmla="*/ 16 h 28"/>
                    <a:gd name="T12" fmla="*/ 4 w 2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4" y="0"/>
                      </a:moveTo>
                      <a:cubicBezTo>
                        <a:pt x="9" y="0"/>
                        <a:pt x="15" y="0"/>
                        <a:pt x="20" y="0"/>
                      </a:cubicBezTo>
                      <a:cubicBezTo>
                        <a:pt x="20" y="4"/>
                        <a:pt x="20" y="8"/>
                        <a:pt x="20" y="12"/>
                      </a:cubicBezTo>
                      <a:cubicBezTo>
                        <a:pt x="17" y="11"/>
                        <a:pt x="16" y="8"/>
                        <a:pt x="12" y="8"/>
                      </a:cubicBezTo>
                      <a:cubicBezTo>
                        <a:pt x="11" y="13"/>
                        <a:pt x="13" y="15"/>
                        <a:pt x="16" y="16"/>
                      </a:cubicBezTo>
                      <a:cubicBezTo>
                        <a:pt x="13" y="28"/>
                        <a:pt x="7" y="12"/>
                        <a:pt x="0" y="16"/>
                      </a:cubicBezTo>
                      <a:cubicBezTo>
                        <a:pt x="3" y="12"/>
                        <a:pt x="4" y="7"/>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91"/>
                <p:cNvSpPr/>
                <p:nvPr/>
              </p:nvSpPr>
              <p:spPr bwMode="auto">
                <a:xfrm>
                  <a:off x="2159000" y="1863725"/>
                  <a:ext cx="36512" cy="15875"/>
                </a:xfrm>
                <a:custGeom>
                  <a:avLst/>
                  <a:gdLst>
                    <a:gd name="T0" fmla="*/ 0 w 36"/>
                    <a:gd name="T1" fmla="*/ 0 h 16"/>
                    <a:gd name="T2" fmla="*/ 36 w 36"/>
                    <a:gd name="T3" fmla="*/ 0 h 16"/>
                    <a:gd name="T4" fmla="*/ 16 w 36"/>
                    <a:gd name="T5" fmla="*/ 16 h 16"/>
                    <a:gd name="T6" fmla="*/ 0 w 36"/>
                    <a:gd name="T7" fmla="*/ 0 h 16"/>
                  </a:gdLst>
                  <a:ahLst/>
                  <a:cxnLst>
                    <a:cxn ang="0">
                      <a:pos x="T0" y="T1"/>
                    </a:cxn>
                    <a:cxn ang="0">
                      <a:pos x="T2" y="T3"/>
                    </a:cxn>
                    <a:cxn ang="0">
                      <a:pos x="T4" y="T5"/>
                    </a:cxn>
                    <a:cxn ang="0">
                      <a:pos x="T6" y="T7"/>
                    </a:cxn>
                  </a:cxnLst>
                  <a:rect l="0" t="0" r="r" b="b"/>
                  <a:pathLst>
                    <a:path w="36" h="16">
                      <a:moveTo>
                        <a:pt x="0" y="0"/>
                      </a:moveTo>
                      <a:cubicBezTo>
                        <a:pt x="23" y="3"/>
                        <a:pt x="16" y="9"/>
                        <a:pt x="36" y="0"/>
                      </a:cubicBezTo>
                      <a:cubicBezTo>
                        <a:pt x="31" y="7"/>
                        <a:pt x="28" y="16"/>
                        <a:pt x="16" y="16"/>
                      </a:cubicBezTo>
                      <a:cubicBezTo>
                        <a:pt x="6" y="16"/>
                        <a:pt x="0" y="1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92"/>
                <p:cNvSpPr/>
                <p:nvPr/>
              </p:nvSpPr>
              <p:spPr bwMode="auto">
                <a:xfrm>
                  <a:off x="1804988" y="1865313"/>
                  <a:ext cx="15875" cy="15875"/>
                </a:xfrm>
                <a:custGeom>
                  <a:avLst/>
                  <a:gdLst>
                    <a:gd name="T0" fmla="*/ 0 w 16"/>
                    <a:gd name="T1" fmla="*/ 2 h 15"/>
                    <a:gd name="T2" fmla="*/ 16 w 16"/>
                    <a:gd name="T3" fmla="*/ 6 h 15"/>
                    <a:gd name="T4" fmla="*/ 0 w 16"/>
                    <a:gd name="T5" fmla="*/ 14 h 15"/>
                    <a:gd name="T6" fmla="*/ 0 w 16"/>
                    <a:gd name="T7" fmla="*/ 2 h 15"/>
                  </a:gdLst>
                  <a:ahLst/>
                  <a:cxnLst>
                    <a:cxn ang="0">
                      <a:pos x="T0" y="T1"/>
                    </a:cxn>
                    <a:cxn ang="0">
                      <a:pos x="T2" y="T3"/>
                    </a:cxn>
                    <a:cxn ang="0">
                      <a:pos x="T4" y="T5"/>
                    </a:cxn>
                    <a:cxn ang="0">
                      <a:pos x="T6" y="T7"/>
                    </a:cxn>
                  </a:cxnLst>
                  <a:rect l="0" t="0" r="r" b="b"/>
                  <a:pathLst>
                    <a:path w="16" h="15">
                      <a:moveTo>
                        <a:pt x="0" y="2"/>
                      </a:moveTo>
                      <a:cubicBezTo>
                        <a:pt x="8" y="0"/>
                        <a:pt x="11" y="5"/>
                        <a:pt x="16" y="6"/>
                      </a:cubicBezTo>
                      <a:cubicBezTo>
                        <a:pt x="15" y="13"/>
                        <a:pt x="9" y="15"/>
                        <a:pt x="0" y="14"/>
                      </a:cubicBezTo>
                      <a:cubicBezTo>
                        <a:pt x="0" y="10"/>
                        <a:pt x="0" y="6"/>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93"/>
                <p:cNvSpPr/>
                <p:nvPr/>
              </p:nvSpPr>
              <p:spPr bwMode="auto">
                <a:xfrm>
                  <a:off x="2879725" y="1874838"/>
                  <a:ext cx="28575" cy="26988"/>
                </a:xfrm>
                <a:custGeom>
                  <a:avLst/>
                  <a:gdLst>
                    <a:gd name="T0" fmla="*/ 24 w 28"/>
                    <a:gd name="T1" fmla="*/ 1 h 27"/>
                    <a:gd name="T2" fmla="*/ 28 w 28"/>
                    <a:gd name="T3" fmla="*/ 13 h 27"/>
                    <a:gd name="T4" fmla="*/ 0 w 28"/>
                    <a:gd name="T5" fmla="*/ 9 h 27"/>
                    <a:gd name="T6" fmla="*/ 24 w 28"/>
                    <a:gd name="T7" fmla="*/ 1 h 27"/>
                  </a:gdLst>
                  <a:ahLst/>
                  <a:cxnLst>
                    <a:cxn ang="0">
                      <a:pos x="T0" y="T1"/>
                    </a:cxn>
                    <a:cxn ang="0">
                      <a:pos x="T2" y="T3"/>
                    </a:cxn>
                    <a:cxn ang="0">
                      <a:pos x="T4" y="T5"/>
                    </a:cxn>
                    <a:cxn ang="0">
                      <a:pos x="T6" y="T7"/>
                    </a:cxn>
                  </a:cxnLst>
                  <a:rect l="0" t="0" r="r" b="b"/>
                  <a:pathLst>
                    <a:path w="28" h="27">
                      <a:moveTo>
                        <a:pt x="24" y="1"/>
                      </a:moveTo>
                      <a:cubicBezTo>
                        <a:pt x="24" y="7"/>
                        <a:pt x="23" y="12"/>
                        <a:pt x="28" y="13"/>
                      </a:cubicBezTo>
                      <a:cubicBezTo>
                        <a:pt x="19" y="27"/>
                        <a:pt x="14" y="4"/>
                        <a:pt x="0" y="9"/>
                      </a:cubicBezTo>
                      <a:cubicBezTo>
                        <a:pt x="4" y="2"/>
                        <a:pt x="13" y="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94"/>
                <p:cNvSpPr/>
                <p:nvPr/>
              </p:nvSpPr>
              <p:spPr bwMode="auto">
                <a:xfrm>
                  <a:off x="2409825" y="1882775"/>
                  <a:ext cx="23812" cy="22225"/>
                </a:xfrm>
                <a:custGeom>
                  <a:avLst/>
                  <a:gdLst>
                    <a:gd name="T0" fmla="*/ 19 w 23"/>
                    <a:gd name="T1" fmla="*/ 0 h 21"/>
                    <a:gd name="T2" fmla="*/ 23 w 23"/>
                    <a:gd name="T3" fmla="*/ 12 h 21"/>
                    <a:gd name="T4" fmla="*/ 3 w 23"/>
                    <a:gd name="T5" fmla="*/ 4 h 21"/>
                    <a:gd name="T6" fmla="*/ 19 w 23"/>
                    <a:gd name="T7" fmla="*/ 0 h 21"/>
                  </a:gdLst>
                  <a:ahLst/>
                  <a:cxnLst>
                    <a:cxn ang="0">
                      <a:pos x="T0" y="T1"/>
                    </a:cxn>
                    <a:cxn ang="0">
                      <a:pos x="T2" y="T3"/>
                    </a:cxn>
                    <a:cxn ang="0">
                      <a:pos x="T4" y="T5"/>
                    </a:cxn>
                    <a:cxn ang="0">
                      <a:pos x="T6" y="T7"/>
                    </a:cxn>
                  </a:cxnLst>
                  <a:rect l="0" t="0" r="r" b="b"/>
                  <a:pathLst>
                    <a:path w="23" h="21">
                      <a:moveTo>
                        <a:pt x="19" y="0"/>
                      </a:moveTo>
                      <a:cubicBezTo>
                        <a:pt x="19" y="6"/>
                        <a:pt x="18" y="11"/>
                        <a:pt x="23" y="12"/>
                      </a:cubicBezTo>
                      <a:cubicBezTo>
                        <a:pt x="20" y="21"/>
                        <a:pt x="0" y="14"/>
                        <a:pt x="3" y="4"/>
                      </a:cubicBezTo>
                      <a:cubicBezTo>
                        <a:pt x="7" y="1"/>
                        <a:pt x="12"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95"/>
                <p:cNvSpPr/>
                <p:nvPr/>
              </p:nvSpPr>
              <p:spPr bwMode="auto">
                <a:xfrm>
                  <a:off x="2143125" y="1884363"/>
                  <a:ext cx="28575" cy="17463"/>
                </a:xfrm>
                <a:custGeom>
                  <a:avLst/>
                  <a:gdLst>
                    <a:gd name="T0" fmla="*/ 28 w 28"/>
                    <a:gd name="T1" fmla="*/ 7 h 17"/>
                    <a:gd name="T2" fmla="*/ 0 w 28"/>
                    <a:gd name="T3" fmla="*/ 11 h 17"/>
                    <a:gd name="T4" fmla="*/ 28 w 28"/>
                    <a:gd name="T5" fmla="*/ 7 h 17"/>
                  </a:gdLst>
                  <a:ahLst/>
                  <a:cxnLst>
                    <a:cxn ang="0">
                      <a:pos x="T0" y="T1"/>
                    </a:cxn>
                    <a:cxn ang="0">
                      <a:pos x="T2" y="T3"/>
                    </a:cxn>
                    <a:cxn ang="0">
                      <a:pos x="T4" y="T5"/>
                    </a:cxn>
                  </a:cxnLst>
                  <a:rect l="0" t="0" r="r" b="b"/>
                  <a:pathLst>
                    <a:path w="28" h="17">
                      <a:moveTo>
                        <a:pt x="28" y="7"/>
                      </a:moveTo>
                      <a:cubicBezTo>
                        <a:pt x="21" y="12"/>
                        <a:pt x="6" y="17"/>
                        <a:pt x="0" y="11"/>
                      </a:cubicBezTo>
                      <a:cubicBezTo>
                        <a:pt x="3" y="3"/>
                        <a:pt x="21" y="0"/>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96"/>
                <p:cNvSpPr/>
                <p:nvPr/>
              </p:nvSpPr>
              <p:spPr bwMode="auto">
                <a:xfrm>
                  <a:off x="2528888" y="1887538"/>
                  <a:ext cx="33337" cy="30163"/>
                </a:xfrm>
                <a:custGeom>
                  <a:avLst/>
                  <a:gdLst>
                    <a:gd name="T0" fmla="*/ 32 w 32"/>
                    <a:gd name="T1" fmla="*/ 0 h 30"/>
                    <a:gd name="T2" fmla="*/ 8 w 32"/>
                    <a:gd name="T3" fmla="*/ 28 h 30"/>
                    <a:gd name="T4" fmla="*/ 20 w 32"/>
                    <a:gd name="T5" fmla="*/ 24 h 30"/>
                    <a:gd name="T6" fmla="*/ 12 w 32"/>
                    <a:gd name="T7" fmla="*/ 20 h 30"/>
                    <a:gd name="T8" fmla="*/ 32 w 32"/>
                    <a:gd name="T9" fmla="*/ 0 h 30"/>
                  </a:gdLst>
                  <a:ahLst/>
                  <a:cxnLst>
                    <a:cxn ang="0">
                      <a:pos x="T0" y="T1"/>
                    </a:cxn>
                    <a:cxn ang="0">
                      <a:pos x="T2" y="T3"/>
                    </a:cxn>
                    <a:cxn ang="0">
                      <a:pos x="T4" y="T5"/>
                    </a:cxn>
                    <a:cxn ang="0">
                      <a:pos x="T6" y="T7"/>
                    </a:cxn>
                    <a:cxn ang="0">
                      <a:pos x="T8" y="T9"/>
                    </a:cxn>
                  </a:cxnLst>
                  <a:rect l="0" t="0" r="r" b="b"/>
                  <a:pathLst>
                    <a:path w="32" h="30">
                      <a:moveTo>
                        <a:pt x="32" y="0"/>
                      </a:moveTo>
                      <a:cubicBezTo>
                        <a:pt x="30" y="9"/>
                        <a:pt x="32" y="30"/>
                        <a:pt x="8" y="28"/>
                      </a:cubicBezTo>
                      <a:cubicBezTo>
                        <a:pt x="9" y="23"/>
                        <a:pt x="15" y="25"/>
                        <a:pt x="20" y="24"/>
                      </a:cubicBezTo>
                      <a:cubicBezTo>
                        <a:pt x="19" y="19"/>
                        <a:pt x="13" y="14"/>
                        <a:pt x="12" y="20"/>
                      </a:cubicBezTo>
                      <a:cubicBezTo>
                        <a:pt x="0" y="10"/>
                        <a:pt x="28" y="6"/>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97"/>
                <p:cNvSpPr/>
                <p:nvPr/>
              </p:nvSpPr>
              <p:spPr bwMode="auto">
                <a:xfrm>
                  <a:off x="2208213" y="1885950"/>
                  <a:ext cx="47625" cy="25400"/>
                </a:xfrm>
                <a:custGeom>
                  <a:avLst/>
                  <a:gdLst>
                    <a:gd name="T0" fmla="*/ 48 w 48"/>
                    <a:gd name="T1" fmla="*/ 13 h 25"/>
                    <a:gd name="T2" fmla="*/ 0 w 48"/>
                    <a:gd name="T3" fmla="*/ 13 h 25"/>
                    <a:gd name="T4" fmla="*/ 48 w 48"/>
                    <a:gd name="T5" fmla="*/ 13 h 25"/>
                  </a:gdLst>
                  <a:ahLst/>
                  <a:cxnLst>
                    <a:cxn ang="0">
                      <a:pos x="T0" y="T1"/>
                    </a:cxn>
                    <a:cxn ang="0">
                      <a:pos x="T2" y="T3"/>
                    </a:cxn>
                    <a:cxn ang="0">
                      <a:pos x="T4" y="T5"/>
                    </a:cxn>
                  </a:cxnLst>
                  <a:rect l="0" t="0" r="r" b="b"/>
                  <a:pathLst>
                    <a:path w="48" h="25">
                      <a:moveTo>
                        <a:pt x="48" y="13"/>
                      </a:moveTo>
                      <a:cubicBezTo>
                        <a:pt x="36" y="25"/>
                        <a:pt x="19" y="7"/>
                        <a:pt x="0" y="13"/>
                      </a:cubicBezTo>
                      <a:cubicBezTo>
                        <a:pt x="7" y="0"/>
                        <a:pt x="32" y="11"/>
                        <a:pt x="4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98"/>
                <p:cNvSpPr/>
                <p:nvPr/>
              </p:nvSpPr>
              <p:spPr bwMode="auto">
                <a:xfrm>
                  <a:off x="2578100" y="1890713"/>
                  <a:ext cx="38100" cy="20638"/>
                </a:xfrm>
                <a:custGeom>
                  <a:avLst/>
                  <a:gdLst>
                    <a:gd name="T0" fmla="*/ 28 w 38"/>
                    <a:gd name="T1" fmla="*/ 0 h 19"/>
                    <a:gd name="T2" fmla="*/ 0 w 38"/>
                    <a:gd name="T3" fmla="*/ 16 h 19"/>
                    <a:gd name="T4" fmla="*/ 28 w 38"/>
                    <a:gd name="T5" fmla="*/ 0 h 19"/>
                  </a:gdLst>
                  <a:ahLst/>
                  <a:cxnLst>
                    <a:cxn ang="0">
                      <a:pos x="T0" y="T1"/>
                    </a:cxn>
                    <a:cxn ang="0">
                      <a:pos x="T2" y="T3"/>
                    </a:cxn>
                    <a:cxn ang="0">
                      <a:pos x="T4" y="T5"/>
                    </a:cxn>
                  </a:cxnLst>
                  <a:rect l="0" t="0" r="r" b="b"/>
                  <a:pathLst>
                    <a:path w="38" h="19">
                      <a:moveTo>
                        <a:pt x="28" y="0"/>
                      </a:moveTo>
                      <a:cubicBezTo>
                        <a:pt x="38" y="12"/>
                        <a:pt x="17" y="19"/>
                        <a:pt x="0" y="16"/>
                      </a:cubicBezTo>
                      <a:cubicBezTo>
                        <a:pt x="1" y="2"/>
                        <a:pt x="17" y="4"/>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99"/>
                <p:cNvSpPr/>
                <p:nvPr/>
              </p:nvSpPr>
              <p:spPr bwMode="auto">
                <a:xfrm>
                  <a:off x="3454400" y="1895475"/>
                  <a:ext cx="25400" cy="22225"/>
                </a:xfrm>
                <a:custGeom>
                  <a:avLst/>
                  <a:gdLst>
                    <a:gd name="T0" fmla="*/ 8 w 24"/>
                    <a:gd name="T1" fmla="*/ 20 h 22"/>
                    <a:gd name="T2" fmla="*/ 8 w 24"/>
                    <a:gd name="T3" fmla="*/ 8 h 22"/>
                    <a:gd name="T4" fmla="*/ 4 w 24"/>
                    <a:gd name="T5" fmla="*/ 12 h 22"/>
                    <a:gd name="T6" fmla="*/ 0 w 24"/>
                    <a:gd name="T7" fmla="*/ 8 h 22"/>
                    <a:gd name="T8" fmla="*/ 0 w 24"/>
                    <a:gd name="T9" fmla="*/ 0 h 22"/>
                    <a:gd name="T10" fmla="*/ 24 w 24"/>
                    <a:gd name="T11" fmla="*/ 4 h 22"/>
                    <a:gd name="T12" fmla="*/ 8 w 2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8" y="20"/>
                      </a:moveTo>
                      <a:cubicBezTo>
                        <a:pt x="8" y="16"/>
                        <a:pt x="8" y="12"/>
                        <a:pt x="8" y="8"/>
                      </a:cubicBezTo>
                      <a:cubicBezTo>
                        <a:pt x="5" y="7"/>
                        <a:pt x="4" y="10"/>
                        <a:pt x="4" y="12"/>
                      </a:cubicBezTo>
                      <a:cubicBezTo>
                        <a:pt x="1" y="13"/>
                        <a:pt x="0" y="10"/>
                        <a:pt x="0" y="8"/>
                      </a:cubicBezTo>
                      <a:cubicBezTo>
                        <a:pt x="0" y="5"/>
                        <a:pt x="0" y="3"/>
                        <a:pt x="0" y="0"/>
                      </a:cubicBezTo>
                      <a:cubicBezTo>
                        <a:pt x="15" y="6"/>
                        <a:pt x="10" y="14"/>
                        <a:pt x="24" y="4"/>
                      </a:cubicBezTo>
                      <a:cubicBezTo>
                        <a:pt x="19" y="10"/>
                        <a:pt x="21" y="22"/>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00"/>
                <p:cNvSpPr/>
                <p:nvPr/>
              </p:nvSpPr>
              <p:spPr bwMode="auto">
                <a:xfrm>
                  <a:off x="2328863" y="1897063"/>
                  <a:ext cx="39687" cy="22225"/>
                </a:xfrm>
                <a:custGeom>
                  <a:avLst/>
                  <a:gdLst>
                    <a:gd name="T0" fmla="*/ 36 w 40"/>
                    <a:gd name="T1" fmla="*/ 2 h 22"/>
                    <a:gd name="T2" fmla="*/ 28 w 40"/>
                    <a:gd name="T3" fmla="*/ 18 h 22"/>
                    <a:gd name="T4" fmla="*/ 32 w 40"/>
                    <a:gd name="T5" fmla="*/ 10 h 22"/>
                    <a:gd name="T6" fmla="*/ 12 w 40"/>
                    <a:gd name="T7" fmla="*/ 6 h 22"/>
                    <a:gd name="T8" fmla="*/ 36 w 40"/>
                    <a:gd name="T9" fmla="*/ 2 h 22"/>
                  </a:gdLst>
                  <a:ahLst/>
                  <a:cxnLst>
                    <a:cxn ang="0">
                      <a:pos x="T0" y="T1"/>
                    </a:cxn>
                    <a:cxn ang="0">
                      <a:pos x="T2" y="T3"/>
                    </a:cxn>
                    <a:cxn ang="0">
                      <a:pos x="T4" y="T5"/>
                    </a:cxn>
                    <a:cxn ang="0">
                      <a:pos x="T6" y="T7"/>
                    </a:cxn>
                    <a:cxn ang="0">
                      <a:pos x="T8" y="T9"/>
                    </a:cxn>
                  </a:cxnLst>
                  <a:rect l="0" t="0" r="r" b="b"/>
                  <a:pathLst>
                    <a:path w="40" h="22">
                      <a:moveTo>
                        <a:pt x="36" y="2"/>
                      </a:moveTo>
                      <a:cubicBezTo>
                        <a:pt x="35" y="9"/>
                        <a:pt x="40" y="22"/>
                        <a:pt x="28" y="18"/>
                      </a:cubicBezTo>
                      <a:cubicBezTo>
                        <a:pt x="29" y="15"/>
                        <a:pt x="32" y="14"/>
                        <a:pt x="32" y="10"/>
                      </a:cubicBezTo>
                      <a:cubicBezTo>
                        <a:pt x="33" y="1"/>
                        <a:pt x="18" y="8"/>
                        <a:pt x="12" y="6"/>
                      </a:cubicBezTo>
                      <a:cubicBezTo>
                        <a:pt x="0" y="0"/>
                        <a:pt x="29"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01"/>
                <p:cNvSpPr/>
                <p:nvPr/>
              </p:nvSpPr>
              <p:spPr bwMode="auto">
                <a:xfrm>
                  <a:off x="2693988" y="1903413"/>
                  <a:ext cx="44450" cy="36513"/>
                </a:xfrm>
                <a:custGeom>
                  <a:avLst/>
                  <a:gdLst>
                    <a:gd name="T0" fmla="*/ 16 w 44"/>
                    <a:gd name="T1" fmla="*/ 0 h 36"/>
                    <a:gd name="T2" fmla="*/ 8 w 44"/>
                    <a:gd name="T3" fmla="*/ 16 h 36"/>
                    <a:gd name="T4" fmla="*/ 20 w 44"/>
                    <a:gd name="T5" fmla="*/ 8 h 36"/>
                    <a:gd name="T6" fmla="*/ 44 w 44"/>
                    <a:gd name="T7" fmla="*/ 24 h 36"/>
                    <a:gd name="T8" fmla="*/ 0 w 44"/>
                    <a:gd name="T9" fmla="*/ 24 h 36"/>
                    <a:gd name="T10" fmla="*/ 16 w 44"/>
                    <a:gd name="T11" fmla="*/ 0 h 36"/>
                  </a:gdLst>
                  <a:ahLst/>
                  <a:cxnLst>
                    <a:cxn ang="0">
                      <a:pos x="T0" y="T1"/>
                    </a:cxn>
                    <a:cxn ang="0">
                      <a:pos x="T2" y="T3"/>
                    </a:cxn>
                    <a:cxn ang="0">
                      <a:pos x="T4" y="T5"/>
                    </a:cxn>
                    <a:cxn ang="0">
                      <a:pos x="T6" y="T7"/>
                    </a:cxn>
                    <a:cxn ang="0">
                      <a:pos x="T8" y="T9"/>
                    </a:cxn>
                    <a:cxn ang="0">
                      <a:pos x="T10" y="T11"/>
                    </a:cxn>
                  </a:cxnLst>
                  <a:rect l="0" t="0" r="r" b="b"/>
                  <a:pathLst>
                    <a:path w="44" h="36">
                      <a:moveTo>
                        <a:pt x="16" y="0"/>
                      </a:moveTo>
                      <a:cubicBezTo>
                        <a:pt x="14" y="6"/>
                        <a:pt x="10" y="10"/>
                        <a:pt x="8" y="16"/>
                      </a:cubicBezTo>
                      <a:cubicBezTo>
                        <a:pt x="9" y="26"/>
                        <a:pt x="19" y="12"/>
                        <a:pt x="20" y="8"/>
                      </a:cubicBezTo>
                      <a:cubicBezTo>
                        <a:pt x="27" y="21"/>
                        <a:pt x="32" y="24"/>
                        <a:pt x="44" y="24"/>
                      </a:cubicBezTo>
                      <a:cubicBezTo>
                        <a:pt x="39" y="36"/>
                        <a:pt x="13" y="27"/>
                        <a:pt x="0" y="24"/>
                      </a:cubicBezTo>
                      <a:cubicBezTo>
                        <a:pt x="1" y="11"/>
                        <a:pt x="3"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02"/>
                <p:cNvSpPr/>
                <p:nvPr/>
              </p:nvSpPr>
              <p:spPr bwMode="auto">
                <a:xfrm>
                  <a:off x="1933575" y="1916113"/>
                  <a:ext cx="22225" cy="30163"/>
                </a:xfrm>
                <a:custGeom>
                  <a:avLst/>
                  <a:gdLst>
                    <a:gd name="T0" fmla="*/ 8 w 22"/>
                    <a:gd name="T1" fmla="*/ 0 h 30"/>
                    <a:gd name="T2" fmla="*/ 0 w 22"/>
                    <a:gd name="T3" fmla="*/ 28 h 30"/>
                    <a:gd name="T4" fmla="*/ 8 w 22"/>
                    <a:gd name="T5" fmla="*/ 0 h 30"/>
                  </a:gdLst>
                  <a:ahLst/>
                  <a:cxnLst>
                    <a:cxn ang="0">
                      <a:pos x="T0" y="T1"/>
                    </a:cxn>
                    <a:cxn ang="0">
                      <a:pos x="T2" y="T3"/>
                    </a:cxn>
                    <a:cxn ang="0">
                      <a:pos x="T4" y="T5"/>
                    </a:cxn>
                  </a:cxnLst>
                  <a:rect l="0" t="0" r="r" b="b"/>
                  <a:pathLst>
                    <a:path w="22" h="30">
                      <a:moveTo>
                        <a:pt x="8" y="0"/>
                      </a:moveTo>
                      <a:cubicBezTo>
                        <a:pt x="22" y="2"/>
                        <a:pt x="14" y="30"/>
                        <a:pt x="0" y="28"/>
                      </a:cubicBezTo>
                      <a:cubicBezTo>
                        <a:pt x="5" y="21"/>
                        <a:pt x="11" y="1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03"/>
                <p:cNvSpPr/>
                <p:nvPr/>
              </p:nvSpPr>
              <p:spPr bwMode="auto">
                <a:xfrm>
                  <a:off x="3216275" y="1911350"/>
                  <a:ext cx="46037" cy="23813"/>
                </a:xfrm>
                <a:custGeom>
                  <a:avLst/>
                  <a:gdLst>
                    <a:gd name="T0" fmla="*/ 33 w 45"/>
                    <a:gd name="T1" fmla="*/ 4 h 24"/>
                    <a:gd name="T2" fmla="*/ 45 w 45"/>
                    <a:gd name="T3" fmla="*/ 12 h 24"/>
                    <a:gd name="T4" fmla="*/ 9 w 45"/>
                    <a:gd name="T5" fmla="*/ 24 h 24"/>
                    <a:gd name="T6" fmla="*/ 33 w 45"/>
                    <a:gd name="T7" fmla="*/ 4 h 24"/>
                  </a:gdLst>
                  <a:ahLst/>
                  <a:cxnLst>
                    <a:cxn ang="0">
                      <a:pos x="T0" y="T1"/>
                    </a:cxn>
                    <a:cxn ang="0">
                      <a:pos x="T2" y="T3"/>
                    </a:cxn>
                    <a:cxn ang="0">
                      <a:pos x="T4" y="T5"/>
                    </a:cxn>
                    <a:cxn ang="0">
                      <a:pos x="T6" y="T7"/>
                    </a:cxn>
                  </a:cxnLst>
                  <a:rect l="0" t="0" r="r" b="b"/>
                  <a:pathLst>
                    <a:path w="45" h="24">
                      <a:moveTo>
                        <a:pt x="33" y="4"/>
                      </a:moveTo>
                      <a:cubicBezTo>
                        <a:pt x="38" y="5"/>
                        <a:pt x="39" y="11"/>
                        <a:pt x="45" y="12"/>
                      </a:cubicBezTo>
                      <a:cubicBezTo>
                        <a:pt x="38" y="21"/>
                        <a:pt x="22" y="21"/>
                        <a:pt x="9" y="24"/>
                      </a:cubicBezTo>
                      <a:cubicBezTo>
                        <a:pt x="0" y="0"/>
                        <a:pt x="37" y="23"/>
                        <a:pt x="3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04"/>
                <p:cNvSpPr/>
                <p:nvPr/>
              </p:nvSpPr>
              <p:spPr bwMode="auto">
                <a:xfrm>
                  <a:off x="3017838" y="1917700"/>
                  <a:ext cx="23812" cy="25400"/>
                </a:xfrm>
                <a:custGeom>
                  <a:avLst/>
                  <a:gdLst>
                    <a:gd name="T0" fmla="*/ 22 w 23"/>
                    <a:gd name="T1" fmla="*/ 2 h 25"/>
                    <a:gd name="T2" fmla="*/ 2 w 23"/>
                    <a:gd name="T3" fmla="*/ 6 h 25"/>
                    <a:gd name="T4" fmla="*/ 22 w 23"/>
                    <a:gd name="T5" fmla="*/ 2 h 25"/>
                  </a:gdLst>
                  <a:ahLst/>
                  <a:cxnLst>
                    <a:cxn ang="0">
                      <a:pos x="T0" y="T1"/>
                    </a:cxn>
                    <a:cxn ang="0">
                      <a:pos x="T2" y="T3"/>
                    </a:cxn>
                    <a:cxn ang="0">
                      <a:pos x="T4" y="T5"/>
                    </a:cxn>
                  </a:cxnLst>
                  <a:rect l="0" t="0" r="r" b="b"/>
                  <a:pathLst>
                    <a:path w="23" h="25">
                      <a:moveTo>
                        <a:pt x="22" y="2"/>
                      </a:moveTo>
                      <a:cubicBezTo>
                        <a:pt x="23" y="16"/>
                        <a:pt x="0" y="25"/>
                        <a:pt x="2" y="6"/>
                      </a:cubicBezTo>
                      <a:cubicBezTo>
                        <a:pt x="13" y="9"/>
                        <a:pt x="12"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05"/>
                <p:cNvSpPr/>
                <p:nvPr/>
              </p:nvSpPr>
              <p:spPr bwMode="auto">
                <a:xfrm>
                  <a:off x="3316288" y="1919288"/>
                  <a:ext cx="34925" cy="22225"/>
                </a:xfrm>
                <a:custGeom>
                  <a:avLst/>
                  <a:gdLst>
                    <a:gd name="T0" fmla="*/ 2 w 34"/>
                    <a:gd name="T1" fmla="*/ 4 h 21"/>
                    <a:gd name="T2" fmla="*/ 34 w 34"/>
                    <a:gd name="T3" fmla="*/ 8 h 21"/>
                    <a:gd name="T4" fmla="*/ 2 w 34"/>
                    <a:gd name="T5" fmla="*/ 4 h 21"/>
                  </a:gdLst>
                  <a:ahLst/>
                  <a:cxnLst>
                    <a:cxn ang="0">
                      <a:pos x="T0" y="T1"/>
                    </a:cxn>
                    <a:cxn ang="0">
                      <a:pos x="T2" y="T3"/>
                    </a:cxn>
                    <a:cxn ang="0">
                      <a:pos x="T4" y="T5"/>
                    </a:cxn>
                  </a:cxnLst>
                  <a:rect l="0" t="0" r="r" b="b"/>
                  <a:pathLst>
                    <a:path w="34" h="21">
                      <a:moveTo>
                        <a:pt x="2" y="4"/>
                      </a:moveTo>
                      <a:cubicBezTo>
                        <a:pt x="13" y="13"/>
                        <a:pt x="22" y="0"/>
                        <a:pt x="34" y="8"/>
                      </a:cubicBezTo>
                      <a:cubicBezTo>
                        <a:pt x="33" y="21"/>
                        <a:pt x="0" y="19"/>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106"/>
                <p:cNvSpPr/>
                <p:nvPr/>
              </p:nvSpPr>
              <p:spPr bwMode="auto">
                <a:xfrm>
                  <a:off x="2284413" y="1935163"/>
                  <a:ext cx="33337" cy="17463"/>
                </a:xfrm>
                <a:custGeom>
                  <a:avLst/>
                  <a:gdLst>
                    <a:gd name="T0" fmla="*/ 20 w 33"/>
                    <a:gd name="T1" fmla="*/ 0 h 16"/>
                    <a:gd name="T2" fmla="*/ 0 w 33"/>
                    <a:gd name="T3" fmla="*/ 12 h 16"/>
                    <a:gd name="T4" fmla="*/ 20 w 33"/>
                    <a:gd name="T5" fmla="*/ 0 h 16"/>
                  </a:gdLst>
                  <a:ahLst/>
                  <a:cxnLst>
                    <a:cxn ang="0">
                      <a:pos x="T0" y="T1"/>
                    </a:cxn>
                    <a:cxn ang="0">
                      <a:pos x="T2" y="T3"/>
                    </a:cxn>
                    <a:cxn ang="0">
                      <a:pos x="T4" y="T5"/>
                    </a:cxn>
                  </a:cxnLst>
                  <a:rect l="0" t="0" r="r" b="b"/>
                  <a:pathLst>
                    <a:path w="33" h="16">
                      <a:moveTo>
                        <a:pt x="20" y="0"/>
                      </a:moveTo>
                      <a:cubicBezTo>
                        <a:pt x="33" y="8"/>
                        <a:pt x="12" y="16"/>
                        <a:pt x="0" y="12"/>
                      </a:cubicBezTo>
                      <a:cubicBezTo>
                        <a:pt x="1" y="3"/>
                        <a:pt x="17" y="8"/>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107"/>
                <p:cNvSpPr/>
                <p:nvPr/>
              </p:nvSpPr>
              <p:spPr bwMode="auto">
                <a:xfrm>
                  <a:off x="3213100" y="1939925"/>
                  <a:ext cx="41275" cy="15875"/>
                </a:xfrm>
                <a:custGeom>
                  <a:avLst/>
                  <a:gdLst>
                    <a:gd name="T0" fmla="*/ 8 w 40"/>
                    <a:gd name="T1" fmla="*/ 0 h 15"/>
                    <a:gd name="T2" fmla="*/ 40 w 40"/>
                    <a:gd name="T3" fmla="*/ 4 h 15"/>
                    <a:gd name="T4" fmla="*/ 0 w 40"/>
                    <a:gd name="T5" fmla="*/ 12 h 15"/>
                    <a:gd name="T6" fmla="*/ 8 w 40"/>
                    <a:gd name="T7" fmla="*/ 0 h 15"/>
                  </a:gdLst>
                  <a:ahLst/>
                  <a:cxnLst>
                    <a:cxn ang="0">
                      <a:pos x="T0" y="T1"/>
                    </a:cxn>
                    <a:cxn ang="0">
                      <a:pos x="T2" y="T3"/>
                    </a:cxn>
                    <a:cxn ang="0">
                      <a:pos x="T4" y="T5"/>
                    </a:cxn>
                    <a:cxn ang="0">
                      <a:pos x="T6" y="T7"/>
                    </a:cxn>
                  </a:cxnLst>
                  <a:rect l="0" t="0" r="r" b="b"/>
                  <a:pathLst>
                    <a:path w="40" h="15">
                      <a:moveTo>
                        <a:pt x="8" y="0"/>
                      </a:moveTo>
                      <a:cubicBezTo>
                        <a:pt x="18" y="2"/>
                        <a:pt x="26" y="6"/>
                        <a:pt x="40" y="4"/>
                      </a:cubicBezTo>
                      <a:cubicBezTo>
                        <a:pt x="35" y="15"/>
                        <a:pt x="15" y="11"/>
                        <a:pt x="0" y="12"/>
                      </a:cubicBezTo>
                      <a:cubicBezTo>
                        <a:pt x="3" y="8"/>
                        <a:pt x="9" y="8"/>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108"/>
                <p:cNvSpPr/>
                <p:nvPr/>
              </p:nvSpPr>
              <p:spPr bwMode="auto">
                <a:xfrm>
                  <a:off x="2005013" y="1379538"/>
                  <a:ext cx="44450" cy="28575"/>
                </a:xfrm>
                <a:custGeom>
                  <a:avLst/>
                  <a:gdLst>
                    <a:gd name="T0" fmla="*/ 37 w 43"/>
                    <a:gd name="T1" fmla="*/ 0 h 29"/>
                    <a:gd name="T2" fmla="*/ 1 w 43"/>
                    <a:gd name="T3" fmla="*/ 28 h 29"/>
                    <a:gd name="T4" fmla="*/ 1 w 43"/>
                    <a:gd name="T5" fmla="*/ 16 h 29"/>
                    <a:gd name="T6" fmla="*/ 37 w 43"/>
                    <a:gd name="T7" fmla="*/ 0 h 29"/>
                  </a:gdLst>
                  <a:ahLst/>
                  <a:cxnLst>
                    <a:cxn ang="0">
                      <a:pos x="T0" y="T1"/>
                    </a:cxn>
                    <a:cxn ang="0">
                      <a:pos x="T2" y="T3"/>
                    </a:cxn>
                    <a:cxn ang="0">
                      <a:pos x="T4" y="T5"/>
                    </a:cxn>
                    <a:cxn ang="0">
                      <a:pos x="T6" y="T7"/>
                    </a:cxn>
                  </a:cxnLst>
                  <a:rect l="0" t="0" r="r" b="b"/>
                  <a:pathLst>
                    <a:path w="43" h="29">
                      <a:moveTo>
                        <a:pt x="37" y="0"/>
                      </a:moveTo>
                      <a:cubicBezTo>
                        <a:pt x="43" y="11"/>
                        <a:pt x="21" y="29"/>
                        <a:pt x="1" y="28"/>
                      </a:cubicBezTo>
                      <a:cubicBezTo>
                        <a:pt x="0" y="21"/>
                        <a:pt x="8" y="18"/>
                        <a:pt x="1" y="16"/>
                      </a:cubicBezTo>
                      <a:cubicBezTo>
                        <a:pt x="9" y="7"/>
                        <a:pt x="29" y="9"/>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109"/>
                <p:cNvSpPr/>
                <p:nvPr/>
              </p:nvSpPr>
              <p:spPr bwMode="auto">
                <a:xfrm>
                  <a:off x="2159000" y="1439863"/>
                  <a:ext cx="22225" cy="20638"/>
                </a:xfrm>
                <a:custGeom>
                  <a:avLst/>
                  <a:gdLst>
                    <a:gd name="T0" fmla="*/ 1 w 22"/>
                    <a:gd name="T1" fmla="*/ 4 h 20"/>
                    <a:gd name="T2" fmla="*/ 5 w 22"/>
                    <a:gd name="T3" fmla="*/ 0 h 20"/>
                    <a:gd name="T4" fmla="*/ 13 w 22"/>
                    <a:gd name="T5" fmla="*/ 0 h 20"/>
                    <a:gd name="T6" fmla="*/ 9 w 22"/>
                    <a:gd name="T7" fmla="*/ 4 h 20"/>
                    <a:gd name="T8" fmla="*/ 21 w 22"/>
                    <a:gd name="T9" fmla="*/ 8 h 20"/>
                    <a:gd name="T10" fmla="*/ 17 w 22"/>
                    <a:gd name="T11" fmla="*/ 20 h 20"/>
                    <a:gd name="T12" fmla="*/ 9 w 22"/>
                    <a:gd name="T13" fmla="*/ 20 h 20"/>
                    <a:gd name="T14" fmla="*/ 1 w 22"/>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0">
                      <a:moveTo>
                        <a:pt x="1" y="4"/>
                      </a:moveTo>
                      <a:cubicBezTo>
                        <a:pt x="0" y="1"/>
                        <a:pt x="3" y="0"/>
                        <a:pt x="5" y="0"/>
                      </a:cubicBezTo>
                      <a:cubicBezTo>
                        <a:pt x="8" y="0"/>
                        <a:pt x="10" y="0"/>
                        <a:pt x="13" y="0"/>
                      </a:cubicBezTo>
                      <a:cubicBezTo>
                        <a:pt x="14" y="3"/>
                        <a:pt x="11" y="4"/>
                        <a:pt x="9" y="4"/>
                      </a:cubicBezTo>
                      <a:cubicBezTo>
                        <a:pt x="10" y="9"/>
                        <a:pt x="16" y="7"/>
                        <a:pt x="21" y="8"/>
                      </a:cubicBezTo>
                      <a:cubicBezTo>
                        <a:pt x="22" y="14"/>
                        <a:pt x="17" y="15"/>
                        <a:pt x="17" y="20"/>
                      </a:cubicBezTo>
                      <a:cubicBezTo>
                        <a:pt x="14" y="20"/>
                        <a:pt x="12" y="20"/>
                        <a:pt x="9" y="20"/>
                      </a:cubicBezTo>
                      <a:cubicBezTo>
                        <a:pt x="10" y="11"/>
                        <a:pt x="8"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110"/>
                <p:cNvSpPr/>
                <p:nvPr/>
              </p:nvSpPr>
              <p:spPr bwMode="auto">
                <a:xfrm>
                  <a:off x="1562100" y="1443038"/>
                  <a:ext cx="82550" cy="39688"/>
                </a:xfrm>
                <a:custGeom>
                  <a:avLst/>
                  <a:gdLst>
                    <a:gd name="T0" fmla="*/ 81 w 81"/>
                    <a:gd name="T1" fmla="*/ 0 h 38"/>
                    <a:gd name="T2" fmla="*/ 33 w 81"/>
                    <a:gd name="T3" fmla="*/ 12 h 38"/>
                    <a:gd name="T4" fmla="*/ 33 w 81"/>
                    <a:gd name="T5" fmla="*/ 24 h 38"/>
                    <a:gd name="T6" fmla="*/ 81 w 81"/>
                    <a:gd name="T7" fmla="*/ 0 h 38"/>
                  </a:gdLst>
                  <a:ahLst/>
                  <a:cxnLst>
                    <a:cxn ang="0">
                      <a:pos x="T0" y="T1"/>
                    </a:cxn>
                    <a:cxn ang="0">
                      <a:pos x="T2" y="T3"/>
                    </a:cxn>
                    <a:cxn ang="0">
                      <a:pos x="T4" y="T5"/>
                    </a:cxn>
                    <a:cxn ang="0">
                      <a:pos x="T6" y="T7"/>
                    </a:cxn>
                  </a:cxnLst>
                  <a:rect l="0" t="0" r="r" b="b"/>
                  <a:pathLst>
                    <a:path w="81" h="38">
                      <a:moveTo>
                        <a:pt x="81" y="0"/>
                      </a:moveTo>
                      <a:cubicBezTo>
                        <a:pt x="75" y="17"/>
                        <a:pt x="0" y="38"/>
                        <a:pt x="33" y="12"/>
                      </a:cubicBezTo>
                      <a:cubicBezTo>
                        <a:pt x="33" y="16"/>
                        <a:pt x="33" y="20"/>
                        <a:pt x="33" y="24"/>
                      </a:cubicBezTo>
                      <a:cubicBezTo>
                        <a:pt x="38" y="5"/>
                        <a:pt x="61" y="4"/>
                        <a:pt x="8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111"/>
                <p:cNvSpPr/>
                <p:nvPr/>
              </p:nvSpPr>
              <p:spPr bwMode="auto">
                <a:xfrm>
                  <a:off x="2711450" y="1435100"/>
                  <a:ext cx="120650" cy="57150"/>
                </a:xfrm>
                <a:custGeom>
                  <a:avLst/>
                  <a:gdLst>
                    <a:gd name="T0" fmla="*/ 44 w 120"/>
                    <a:gd name="T1" fmla="*/ 12 h 56"/>
                    <a:gd name="T2" fmla="*/ 64 w 120"/>
                    <a:gd name="T3" fmla="*/ 28 h 56"/>
                    <a:gd name="T4" fmla="*/ 88 w 120"/>
                    <a:gd name="T5" fmla="*/ 16 h 56"/>
                    <a:gd name="T6" fmla="*/ 120 w 120"/>
                    <a:gd name="T7" fmla="*/ 32 h 56"/>
                    <a:gd name="T8" fmla="*/ 112 w 120"/>
                    <a:gd name="T9" fmla="*/ 56 h 56"/>
                    <a:gd name="T10" fmla="*/ 20 w 120"/>
                    <a:gd name="T11" fmla="*/ 36 h 56"/>
                    <a:gd name="T12" fmla="*/ 32 w 120"/>
                    <a:gd name="T13" fmla="*/ 24 h 56"/>
                    <a:gd name="T14" fmla="*/ 0 w 120"/>
                    <a:gd name="T15" fmla="*/ 20 h 56"/>
                    <a:gd name="T16" fmla="*/ 44 w 120"/>
                    <a:gd name="T17"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56">
                      <a:moveTo>
                        <a:pt x="44" y="12"/>
                      </a:moveTo>
                      <a:cubicBezTo>
                        <a:pt x="44" y="18"/>
                        <a:pt x="52" y="24"/>
                        <a:pt x="64" y="28"/>
                      </a:cubicBezTo>
                      <a:cubicBezTo>
                        <a:pt x="74" y="17"/>
                        <a:pt x="75" y="20"/>
                        <a:pt x="88" y="16"/>
                      </a:cubicBezTo>
                      <a:cubicBezTo>
                        <a:pt x="105" y="15"/>
                        <a:pt x="102" y="34"/>
                        <a:pt x="120" y="32"/>
                      </a:cubicBezTo>
                      <a:cubicBezTo>
                        <a:pt x="116" y="39"/>
                        <a:pt x="109" y="42"/>
                        <a:pt x="112" y="56"/>
                      </a:cubicBezTo>
                      <a:cubicBezTo>
                        <a:pt x="88" y="39"/>
                        <a:pt x="58" y="37"/>
                        <a:pt x="20" y="36"/>
                      </a:cubicBezTo>
                      <a:cubicBezTo>
                        <a:pt x="14" y="22"/>
                        <a:pt x="34" y="34"/>
                        <a:pt x="32" y="24"/>
                      </a:cubicBezTo>
                      <a:cubicBezTo>
                        <a:pt x="29" y="15"/>
                        <a:pt x="10" y="22"/>
                        <a:pt x="0" y="20"/>
                      </a:cubicBezTo>
                      <a:cubicBezTo>
                        <a:pt x="4" y="0"/>
                        <a:pt x="38" y="23"/>
                        <a:pt x="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112"/>
                <p:cNvSpPr>
                  <a:spLocks noEditPoints="1"/>
                </p:cNvSpPr>
                <p:nvPr/>
              </p:nvSpPr>
              <p:spPr bwMode="auto">
                <a:xfrm>
                  <a:off x="992188" y="1482725"/>
                  <a:ext cx="2720974" cy="485775"/>
                </a:xfrm>
                <a:custGeom>
                  <a:avLst/>
                  <a:gdLst>
                    <a:gd name="T0" fmla="*/ 2644 w 2704"/>
                    <a:gd name="T1" fmla="*/ 218 h 483"/>
                    <a:gd name="T2" fmla="*/ 2308 w 2704"/>
                    <a:gd name="T3" fmla="*/ 310 h 483"/>
                    <a:gd name="T4" fmla="*/ 2360 w 2704"/>
                    <a:gd name="T5" fmla="*/ 382 h 483"/>
                    <a:gd name="T6" fmla="*/ 2252 w 2704"/>
                    <a:gd name="T7" fmla="*/ 410 h 483"/>
                    <a:gd name="T8" fmla="*/ 2016 w 2704"/>
                    <a:gd name="T9" fmla="*/ 470 h 483"/>
                    <a:gd name="T10" fmla="*/ 1988 w 2704"/>
                    <a:gd name="T11" fmla="*/ 406 h 483"/>
                    <a:gd name="T12" fmla="*/ 1876 w 2704"/>
                    <a:gd name="T13" fmla="*/ 434 h 483"/>
                    <a:gd name="T14" fmla="*/ 1800 w 2704"/>
                    <a:gd name="T15" fmla="*/ 410 h 483"/>
                    <a:gd name="T16" fmla="*/ 1792 w 2704"/>
                    <a:gd name="T17" fmla="*/ 462 h 483"/>
                    <a:gd name="T18" fmla="*/ 1384 w 2704"/>
                    <a:gd name="T19" fmla="*/ 446 h 483"/>
                    <a:gd name="T20" fmla="*/ 1144 w 2704"/>
                    <a:gd name="T21" fmla="*/ 430 h 483"/>
                    <a:gd name="T22" fmla="*/ 1036 w 2704"/>
                    <a:gd name="T23" fmla="*/ 418 h 483"/>
                    <a:gd name="T24" fmla="*/ 884 w 2704"/>
                    <a:gd name="T25" fmla="*/ 458 h 483"/>
                    <a:gd name="T26" fmla="*/ 788 w 2704"/>
                    <a:gd name="T27" fmla="*/ 398 h 483"/>
                    <a:gd name="T28" fmla="*/ 312 w 2704"/>
                    <a:gd name="T29" fmla="*/ 414 h 483"/>
                    <a:gd name="T30" fmla="*/ 188 w 2704"/>
                    <a:gd name="T31" fmla="*/ 62 h 483"/>
                    <a:gd name="T32" fmla="*/ 604 w 2704"/>
                    <a:gd name="T33" fmla="*/ 70 h 483"/>
                    <a:gd name="T34" fmla="*/ 1048 w 2704"/>
                    <a:gd name="T35" fmla="*/ 66 h 483"/>
                    <a:gd name="T36" fmla="*/ 1404 w 2704"/>
                    <a:gd name="T37" fmla="*/ 90 h 483"/>
                    <a:gd name="T38" fmla="*/ 1672 w 2704"/>
                    <a:gd name="T39" fmla="*/ 86 h 483"/>
                    <a:gd name="T40" fmla="*/ 1860 w 2704"/>
                    <a:gd name="T41" fmla="*/ 110 h 483"/>
                    <a:gd name="T42" fmla="*/ 2004 w 2704"/>
                    <a:gd name="T43" fmla="*/ 110 h 483"/>
                    <a:gd name="T44" fmla="*/ 2464 w 2704"/>
                    <a:gd name="T45" fmla="*/ 86 h 483"/>
                    <a:gd name="T46" fmla="*/ 1888 w 2704"/>
                    <a:gd name="T47" fmla="*/ 66 h 483"/>
                    <a:gd name="T48" fmla="*/ 1572 w 2704"/>
                    <a:gd name="T49" fmla="*/ 98 h 483"/>
                    <a:gd name="T50" fmla="*/ 1604 w 2704"/>
                    <a:gd name="T51" fmla="*/ 114 h 483"/>
                    <a:gd name="T52" fmla="*/ 2056 w 2704"/>
                    <a:gd name="T53" fmla="*/ 138 h 483"/>
                    <a:gd name="T54" fmla="*/ 2076 w 2704"/>
                    <a:gd name="T55" fmla="*/ 90 h 483"/>
                    <a:gd name="T56" fmla="*/ 2296 w 2704"/>
                    <a:gd name="T57" fmla="*/ 130 h 483"/>
                    <a:gd name="T58" fmla="*/ 1864 w 2704"/>
                    <a:gd name="T59" fmla="*/ 134 h 483"/>
                    <a:gd name="T60" fmla="*/ 1780 w 2704"/>
                    <a:gd name="T61" fmla="*/ 162 h 483"/>
                    <a:gd name="T62" fmla="*/ 2084 w 2704"/>
                    <a:gd name="T63" fmla="*/ 218 h 483"/>
                    <a:gd name="T64" fmla="*/ 2072 w 2704"/>
                    <a:gd name="T65" fmla="*/ 202 h 483"/>
                    <a:gd name="T66" fmla="*/ 1716 w 2704"/>
                    <a:gd name="T67" fmla="*/ 246 h 483"/>
                    <a:gd name="T68" fmla="*/ 1820 w 2704"/>
                    <a:gd name="T69" fmla="*/ 170 h 483"/>
                    <a:gd name="T70" fmla="*/ 1624 w 2704"/>
                    <a:gd name="T71" fmla="*/ 238 h 483"/>
                    <a:gd name="T72" fmla="*/ 1624 w 2704"/>
                    <a:gd name="T73" fmla="*/ 262 h 483"/>
                    <a:gd name="T74" fmla="*/ 2184 w 2704"/>
                    <a:gd name="T75" fmla="*/ 206 h 483"/>
                    <a:gd name="T76" fmla="*/ 1524 w 2704"/>
                    <a:gd name="T77" fmla="*/ 234 h 483"/>
                    <a:gd name="T78" fmla="*/ 1636 w 2704"/>
                    <a:gd name="T79" fmla="*/ 194 h 483"/>
                    <a:gd name="T80" fmla="*/ 1980 w 2704"/>
                    <a:gd name="T81" fmla="*/ 218 h 483"/>
                    <a:gd name="T82" fmla="*/ 2284 w 2704"/>
                    <a:gd name="T83" fmla="*/ 206 h 483"/>
                    <a:gd name="T84" fmla="*/ 1300 w 2704"/>
                    <a:gd name="T85" fmla="*/ 254 h 483"/>
                    <a:gd name="T86" fmla="*/ 1816 w 2704"/>
                    <a:gd name="T87" fmla="*/ 274 h 483"/>
                    <a:gd name="T88" fmla="*/ 1904 w 2704"/>
                    <a:gd name="T89" fmla="*/ 234 h 483"/>
                    <a:gd name="T90" fmla="*/ 2008 w 2704"/>
                    <a:gd name="T91" fmla="*/ 270 h 483"/>
                    <a:gd name="T92" fmla="*/ 992 w 2704"/>
                    <a:gd name="T93" fmla="*/ 274 h 483"/>
                    <a:gd name="T94" fmla="*/ 1532 w 2704"/>
                    <a:gd name="T95" fmla="*/ 278 h 483"/>
                    <a:gd name="T96" fmla="*/ 1280 w 2704"/>
                    <a:gd name="T97" fmla="*/ 282 h 483"/>
                    <a:gd name="T98" fmla="*/ 1936 w 2704"/>
                    <a:gd name="T99" fmla="*/ 298 h 483"/>
                    <a:gd name="T100" fmla="*/ 2128 w 2704"/>
                    <a:gd name="T101" fmla="*/ 314 h 483"/>
                    <a:gd name="T102" fmla="*/ 1856 w 2704"/>
                    <a:gd name="T103" fmla="*/ 326 h 483"/>
                    <a:gd name="T104" fmla="*/ 2076 w 2704"/>
                    <a:gd name="T105" fmla="*/ 374 h 483"/>
                    <a:gd name="T106" fmla="*/ 708 w 2704"/>
                    <a:gd name="T107" fmla="*/ 394 h 483"/>
                    <a:gd name="T108" fmla="*/ 888 w 2704"/>
                    <a:gd name="T109" fmla="*/ 382 h 483"/>
                    <a:gd name="T110" fmla="*/ 1664 w 2704"/>
                    <a:gd name="T111" fmla="*/ 394 h 483"/>
                    <a:gd name="T112" fmla="*/ 1876 w 2704"/>
                    <a:gd name="T113" fmla="*/ 398 h 483"/>
                    <a:gd name="T114" fmla="*/ 1144 w 2704"/>
                    <a:gd name="T115" fmla="*/ 410 h 483"/>
                    <a:gd name="T116" fmla="*/ 1576 w 2704"/>
                    <a:gd name="T117" fmla="*/ 422 h 483"/>
                    <a:gd name="T118" fmla="*/ 2312 w 2704"/>
                    <a:gd name="T119" fmla="*/ 43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4" h="483">
                      <a:moveTo>
                        <a:pt x="2392" y="122"/>
                      </a:moveTo>
                      <a:cubicBezTo>
                        <a:pt x="2417" y="122"/>
                        <a:pt x="2432" y="130"/>
                        <a:pt x="2464" y="138"/>
                      </a:cubicBezTo>
                      <a:cubicBezTo>
                        <a:pt x="2405" y="164"/>
                        <a:pt x="2352" y="152"/>
                        <a:pt x="2288" y="166"/>
                      </a:cubicBezTo>
                      <a:cubicBezTo>
                        <a:pt x="2310" y="175"/>
                        <a:pt x="2361" y="188"/>
                        <a:pt x="2380" y="174"/>
                      </a:cubicBezTo>
                      <a:cubicBezTo>
                        <a:pt x="2413" y="190"/>
                        <a:pt x="2443" y="194"/>
                        <a:pt x="2472" y="194"/>
                      </a:cubicBezTo>
                      <a:cubicBezTo>
                        <a:pt x="2476" y="206"/>
                        <a:pt x="2463" y="201"/>
                        <a:pt x="2456" y="202"/>
                      </a:cubicBezTo>
                      <a:cubicBezTo>
                        <a:pt x="2473" y="211"/>
                        <a:pt x="2482" y="207"/>
                        <a:pt x="2508" y="210"/>
                      </a:cubicBezTo>
                      <a:cubicBezTo>
                        <a:pt x="2508" y="201"/>
                        <a:pt x="2491" y="208"/>
                        <a:pt x="2484" y="206"/>
                      </a:cubicBezTo>
                      <a:cubicBezTo>
                        <a:pt x="2493" y="188"/>
                        <a:pt x="2520" y="186"/>
                        <a:pt x="2544" y="202"/>
                      </a:cubicBezTo>
                      <a:cubicBezTo>
                        <a:pt x="2531" y="204"/>
                        <a:pt x="2530" y="195"/>
                        <a:pt x="2516" y="198"/>
                      </a:cubicBezTo>
                      <a:cubicBezTo>
                        <a:pt x="2516" y="201"/>
                        <a:pt x="2516" y="203"/>
                        <a:pt x="2516" y="206"/>
                      </a:cubicBezTo>
                      <a:cubicBezTo>
                        <a:pt x="2547" y="215"/>
                        <a:pt x="2593" y="216"/>
                        <a:pt x="2620" y="202"/>
                      </a:cubicBezTo>
                      <a:cubicBezTo>
                        <a:pt x="2618" y="217"/>
                        <a:pt x="2644" y="205"/>
                        <a:pt x="2644" y="218"/>
                      </a:cubicBezTo>
                      <a:cubicBezTo>
                        <a:pt x="2642" y="202"/>
                        <a:pt x="2671" y="202"/>
                        <a:pt x="2696" y="202"/>
                      </a:cubicBezTo>
                      <a:cubicBezTo>
                        <a:pt x="2691" y="213"/>
                        <a:pt x="2674" y="212"/>
                        <a:pt x="2660" y="214"/>
                      </a:cubicBezTo>
                      <a:cubicBezTo>
                        <a:pt x="2667" y="225"/>
                        <a:pt x="2697" y="212"/>
                        <a:pt x="2704" y="222"/>
                      </a:cubicBezTo>
                      <a:cubicBezTo>
                        <a:pt x="2677" y="240"/>
                        <a:pt x="2632" y="240"/>
                        <a:pt x="2616" y="270"/>
                      </a:cubicBezTo>
                      <a:cubicBezTo>
                        <a:pt x="2564" y="269"/>
                        <a:pt x="2524" y="300"/>
                        <a:pt x="2476" y="290"/>
                      </a:cubicBezTo>
                      <a:cubicBezTo>
                        <a:pt x="2470" y="292"/>
                        <a:pt x="2478" y="295"/>
                        <a:pt x="2476" y="302"/>
                      </a:cubicBezTo>
                      <a:cubicBezTo>
                        <a:pt x="2463" y="300"/>
                        <a:pt x="2462" y="309"/>
                        <a:pt x="2448" y="306"/>
                      </a:cubicBezTo>
                      <a:cubicBezTo>
                        <a:pt x="2448" y="295"/>
                        <a:pt x="2455" y="298"/>
                        <a:pt x="2448" y="290"/>
                      </a:cubicBezTo>
                      <a:cubicBezTo>
                        <a:pt x="2443" y="308"/>
                        <a:pt x="2388" y="297"/>
                        <a:pt x="2396" y="326"/>
                      </a:cubicBezTo>
                      <a:cubicBezTo>
                        <a:pt x="2377" y="326"/>
                        <a:pt x="2371" y="324"/>
                        <a:pt x="2356" y="326"/>
                      </a:cubicBezTo>
                      <a:cubicBezTo>
                        <a:pt x="2352" y="313"/>
                        <a:pt x="2369" y="321"/>
                        <a:pt x="2368" y="310"/>
                      </a:cubicBezTo>
                      <a:cubicBezTo>
                        <a:pt x="2349" y="317"/>
                        <a:pt x="2340" y="305"/>
                        <a:pt x="2328" y="294"/>
                      </a:cubicBezTo>
                      <a:cubicBezTo>
                        <a:pt x="2321" y="299"/>
                        <a:pt x="2314" y="304"/>
                        <a:pt x="2308" y="310"/>
                      </a:cubicBezTo>
                      <a:cubicBezTo>
                        <a:pt x="2310" y="316"/>
                        <a:pt x="2313" y="308"/>
                        <a:pt x="2320" y="310"/>
                      </a:cubicBezTo>
                      <a:cubicBezTo>
                        <a:pt x="2326" y="336"/>
                        <a:pt x="2277" y="307"/>
                        <a:pt x="2284" y="334"/>
                      </a:cubicBezTo>
                      <a:cubicBezTo>
                        <a:pt x="2272" y="323"/>
                        <a:pt x="2275" y="316"/>
                        <a:pt x="2252" y="322"/>
                      </a:cubicBezTo>
                      <a:cubicBezTo>
                        <a:pt x="2248" y="313"/>
                        <a:pt x="2253" y="305"/>
                        <a:pt x="2248" y="290"/>
                      </a:cubicBezTo>
                      <a:cubicBezTo>
                        <a:pt x="2236" y="290"/>
                        <a:pt x="2222" y="288"/>
                        <a:pt x="2224" y="302"/>
                      </a:cubicBezTo>
                      <a:cubicBezTo>
                        <a:pt x="2225" y="307"/>
                        <a:pt x="2234" y="305"/>
                        <a:pt x="2240" y="306"/>
                      </a:cubicBezTo>
                      <a:cubicBezTo>
                        <a:pt x="2233" y="329"/>
                        <a:pt x="2208" y="309"/>
                        <a:pt x="2188" y="318"/>
                      </a:cubicBezTo>
                      <a:cubicBezTo>
                        <a:pt x="2186" y="327"/>
                        <a:pt x="2191" y="331"/>
                        <a:pt x="2184" y="346"/>
                      </a:cubicBezTo>
                      <a:cubicBezTo>
                        <a:pt x="2174" y="334"/>
                        <a:pt x="2135" y="353"/>
                        <a:pt x="2132" y="366"/>
                      </a:cubicBezTo>
                      <a:cubicBezTo>
                        <a:pt x="2132" y="367"/>
                        <a:pt x="2139" y="390"/>
                        <a:pt x="2140" y="390"/>
                      </a:cubicBezTo>
                      <a:cubicBezTo>
                        <a:pt x="2165" y="404"/>
                        <a:pt x="2201" y="377"/>
                        <a:pt x="2228" y="382"/>
                      </a:cubicBezTo>
                      <a:cubicBezTo>
                        <a:pt x="2230" y="382"/>
                        <a:pt x="2238" y="393"/>
                        <a:pt x="2240" y="394"/>
                      </a:cubicBezTo>
                      <a:cubicBezTo>
                        <a:pt x="2273" y="403"/>
                        <a:pt x="2319" y="384"/>
                        <a:pt x="2360" y="382"/>
                      </a:cubicBezTo>
                      <a:cubicBezTo>
                        <a:pt x="2443" y="378"/>
                        <a:pt x="2528" y="368"/>
                        <a:pt x="2580" y="366"/>
                      </a:cubicBezTo>
                      <a:cubicBezTo>
                        <a:pt x="2580" y="371"/>
                        <a:pt x="2580" y="377"/>
                        <a:pt x="2580" y="382"/>
                      </a:cubicBezTo>
                      <a:cubicBezTo>
                        <a:pt x="2620" y="381"/>
                        <a:pt x="2644" y="373"/>
                        <a:pt x="2684" y="366"/>
                      </a:cubicBezTo>
                      <a:cubicBezTo>
                        <a:pt x="2653" y="385"/>
                        <a:pt x="2613" y="402"/>
                        <a:pt x="2564" y="402"/>
                      </a:cubicBezTo>
                      <a:cubicBezTo>
                        <a:pt x="2567" y="406"/>
                        <a:pt x="2571" y="408"/>
                        <a:pt x="2576" y="410"/>
                      </a:cubicBezTo>
                      <a:cubicBezTo>
                        <a:pt x="2546" y="414"/>
                        <a:pt x="2536" y="422"/>
                        <a:pt x="2500" y="426"/>
                      </a:cubicBezTo>
                      <a:cubicBezTo>
                        <a:pt x="2500" y="413"/>
                        <a:pt x="2523" y="422"/>
                        <a:pt x="2528" y="414"/>
                      </a:cubicBezTo>
                      <a:cubicBezTo>
                        <a:pt x="2514" y="392"/>
                        <a:pt x="2497" y="423"/>
                        <a:pt x="2480" y="414"/>
                      </a:cubicBezTo>
                      <a:cubicBezTo>
                        <a:pt x="2475" y="427"/>
                        <a:pt x="2493" y="417"/>
                        <a:pt x="2488" y="430"/>
                      </a:cubicBezTo>
                      <a:cubicBezTo>
                        <a:pt x="2433" y="436"/>
                        <a:pt x="2366" y="462"/>
                        <a:pt x="2288" y="458"/>
                      </a:cubicBezTo>
                      <a:cubicBezTo>
                        <a:pt x="2282" y="442"/>
                        <a:pt x="2305" y="457"/>
                        <a:pt x="2304" y="446"/>
                      </a:cubicBezTo>
                      <a:cubicBezTo>
                        <a:pt x="2299" y="436"/>
                        <a:pt x="2279" y="445"/>
                        <a:pt x="2272" y="446"/>
                      </a:cubicBezTo>
                      <a:cubicBezTo>
                        <a:pt x="2271" y="428"/>
                        <a:pt x="2262" y="419"/>
                        <a:pt x="2252" y="410"/>
                      </a:cubicBezTo>
                      <a:cubicBezTo>
                        <a:pt x="2252" y="428"/>
                        <a:pt x="2215" y="397"/>
                        <a:pt x="2216" y="426"/>
                      </a:cubicBezTo>
                      <a:cubicBezTo>
                        <a:pt x="2206" y="424"/>
                        <a:pt x="2195" y="415"/>
                        <a:pt x="2204" y="406"/>
                      </a:cubicBezTo>
                      <a:cubicBezTo>
                        <a:pt x="2187" y="399"/>
                        <a:pt x="2159" y="420"/>
                        <a:pt x="2164" y="398"/>
                      </a:cubicBezTo>
                      <a:cubicBezTo>
                        <a:pt x="2154" y="400"/>
                        <a:pt x="2157" y="415"/>
                        <a:pt x="2148" y="418"/>
                      </a:cubicBezTo>
                      <a:cubicBezTo>
                        <a:pt x="2141" y="414"/>
                        <a:pt x="2141" y="400"/>
                        <a:pt x="2132" y="410"/>
                      </a:cubicBezTo>
                      <a:cubicBezTo>
                        <a:pt x="2124" y="409"/>
                        <a:pt x="2133" y="422"/>
                        <a:pt x="2136" y="422"/>
                      </a:cubicBezTo>
                      <a:cubicBezTo>
                        <a:pt x="2135" y="429"/>
                        <a:pt x="2119" y="418"/>
                        <a:pt x="2108" y="422"/>
                      </a:cubicBezTo>
                      <a:cubicBezTo>
                        <a:pt x="2098" y="424"/>
                        <a:pt x="2089" y="447"/>
                        <a:pt x="2104" y="450"/>
                      </a:cubicBezTo>
                      <a:cubicBezTo>
                        <a:pt x="2098" y="463"/>
                        <a:pt x="2091" y="442"/>
                        <a:pt x="2084" y="442"/>
                      </a:cubicBezTo>
                      <a:cubicBezTo>
                        <a:pt x="2085" y="434"/>
                        <a:pt x="2092" y="431"/>
                        <a:pt x="2096" y="426"/>
                      </a:cubicBezTo>
                      <a:cubicBezTo>
                        <a:pt x="2093" y="414"/>
                        <a:pt x="2086" y="431"/>
                        <a:pt x="2076" y="426"/>
                      </a:cubicBezTo>
                      <a:cubicBezTo>
                        <a:pt x="2084" y="438"/>
                        <a:pt x="2083" y="459"/>
                        <a:pt x="2096" y="466"/>
                      </a:cubicBezTo>
                      <a:cubicBezTo>
                        <a:pt x="2077" y="475"/>
                        <a:pt x="2041" y="467"/>
                        <a:pt x="2016" y="470"/>
                      </a:cubicBezTo>
                      <a:cubicBezTo>
                        <a:pt x="2019" y="450"/>
                        <a:pt x="2040" y="471"/>
                        <a:pt x="2040" y="450"/>
                      </a:cubicBezTo>
                      <a:cubicBezTo>
                        <a:pt x="2052" y="461"/>
                        <a:pt x="2067" y="446"/>
                        <a:pt x="2060" y="466"/>
                      </a:cubicBezTo>
                      <a:cubicBezTo>
                        <a:pt x="2070" y="467"/>
                        <a:pt x="2077" y="464"/>
                        <a:pt x="2080" y="458"/>
                      </a:cubicBezTo>
                      <a:cubicBezTo>
                        <a:pt x="2068" y="458"/>
                        <a:pt x="2083" y="449"/>
                        <a:pt x="2064" y="446"/>
                      </a:cubicBezTo>
                      <a:cubicBezTo>
                        <a:pt x="2075" y="434"/>
                        <a:pt x="2067" y="425"/>
                        <a:pt x="2064" y="418"/>
                      </a:cubicBezTo>
                      <a:cubicBezTo>
                        <a:pt x="2062" y="407"/>
                        <a:pt x="2086" y="421"/>
                        <a:pt x="2084" y="410"/>
                      </a:cubicBezTo>
                      <a:cubicBezTo>
                        <a:pt x="2084" y="401"/>
                        <a:pt x="2067" y="408"/>
                        <a:pt x="2060" y="406"/>
                      </a:cubicBezTo>
                      <a:cubicBezTo>
                        <a:pt x="2052" y="406"/>
                        <a:pt x="2068" y="423"/>
                        <a:pt x="2048" y="418"/>
                      </a:cubicBezTo>
                      <a:cubicBezTo>
                        <a:pt x="2048" y="428"/>
                        <a:pt x="2055" y="430"/>
                        <a:pt x="2048" y="438"/>
                      </a:cubicBezTo>
                      <a:cubicBezTo>
                        <a:pt x="2040" y="436"/>
                        <a:pt x="2048" y="420"/>
                        <a:pt x="2032" y="426"/>
                      </a:cubicBezTo>
                      <a:cubicBezTo>
                        <a:pt x="2030" y="413"/>
                        <a:pt x="2043" y="415"/>
                        <a:pt x="2044" y="406"/>
                      </a:cubicBezTo>
                      <a:cubicBezTo>
                        <a:pt x="2033" y="408"/>
                        <a:pt x="2021" y="423"/>
                        <a:pt x="2020" y="402"/>
                      </a:cubicBezTo>
                      <a:cubicBezTo>
                        <a:pt x="2006" y="404"/>
                        <a:pt x="2002" y="414"/>
                        <a:pt x="1988" y="406"/>
                      </a:cubicBezTo>
                      <a:cubicBezTo>
                        <a:pt x="1984" y="419"/>
                        <a:pt x="2013" y="431"/>
                        <a:pt x="1988" y="430"/>
                      </a:cubicBezTo>
                      <a:cubicBezTo>
                        <a:pt x="1988" y="440"/>
                        <a:pt x="2001" y="438"/>
                        <a:pt x="2012" y="438"/>
                      </a:cubicBezTo>
                      <a:cubicBezTo>
                        <a:pt x="2009" y="450"/>
                        <a:pt x="1993" y="448"/>
                        <a:pt x="1984" y="454"/>
                      </a:cubicBezTo>
                      <a:cubicBezTo>
                        <a:pt x="1988" y="464"/>
                        <a:pt x="2013" y="452"/>
                        <a:pt x="2008" y="470"/>
                      </a:cubicBezTo>
                      <a:cubicBezTo>
                        <a:pt x="1992" y="467"/>
                        <a:pt x="1965" y="475"/>
                        <a:pt x="1956" y="466"/>
                      </a:cubicBezTo>
                      <a:cubicBezTo>
                        <a:pt x="1953" y="450"/>
                        <a:pt x="1976" y="459"/>
                        <a:pt x="1980" y="450"/>
                      </a:cubicBezTo>
                      <a:cubicBezTo>
                        <a:pt x="1974" y="450"/>
                        <a:pt x="1966" y="444"/>
                        <a:pt x="1956" y="438"/>
                      </a:cubicBezTo>
                      <a:cubicBezTo>
                        <a:pt x="1956" y="434"/>
                        <a:pt x="1961" y="435"/>
                        <a:pt x="1964" y="434"/>
                      </a:cubicBezTo>
                      <a:cubicBezTo>
                        <a:pt x="1962" y="425"/>
                        <a:pt x="1941" y="436"/>
                        <a:pt x="1948" y="418"/>
                      </a:cubicBezTo>
                      <a:cubicBezTo>
                        <a:pt x="1930" y="413"/>
                        <a:pt x="1908" y="421"/>
                        <a:pt x="1888" y="434"/>
                      </a:cubicBezTo>
                      <a:cubicBezTo>
                        <a:pt x="1884" y="419"/>
                        <a:pt x="1903" y="428"/>
                        <a:pt x="1900" y="414"/>
                      </a:cubicBezTo>
                      <a:cubicBezTo>
                        <a:pt x="1899" y="405"/>
                        <a:pt x="1890" y="419"/>
                        <a:pt x="1880" y="414"/>
                      </a:cubicBezTo>
                      <a:cubicBezTo>
                        <a:pt x="1883" y="417"/>
                        <a:pt x="1890" y="438"/>
                        <a:pt x="1876" y="434"/>
                      </a:cubicBezTo>
                      <a:cubicBezTo>
                        <a:pt x="1876" y="447"/>
                        <a:pt x="1908" y="438"/>
                        <a:pt x="1892" y="454"/>
                      </a:cubicBezTo>
                      <a:cubicBezTo>
                        <a:pt x="1905" y="453"/>
                        <a:pt x="1910" y="445"/>
                        <a:pt x="1924" y="446"/>
                      </a:cubicBezTo>
                      <a:cubicBezTo>
                        <a:pt x="1932" y="483"/>
                        <a:pt x="1890" y="446"/>
                        <a:pt x="1892" y="474"/>
                      </a:cubicBezTo>
                      <a:cubicBezTo>
                        <a:pt x="1887" y="463"/>
                        <a:pt x="1862" y="472"/>
                        <a:pt x="1864" y="454"/>
                      </a:cubicBezTo>
                      <a:cubicBezTo>
                        <a:pt x="1873" y="453"/>
                        <a:pt x="1879" y="455"/>
                        <a:pt x="1880" y="462"/>
                      </a:cubicBezTo>
                      <a:cubicBezTo>
                        <a:pt x="1885" y="458"/>
                        <a:pt x="1888" y="451"/>
                        <a:pt x="1892" y="446"/>
                      </a:cubicBezTo>
                      <a:cubicBezTo>
                        <a:pt x="1880" y="450"/>
                        <a:pt x="1869" y="444"/>
                        <a:pt x="1856" y="454"/>
                      </a:cubicBezTo>
                      <a:cubicBezTo>
                        <a:pt x="1844" y="448"/>
                        <a:pt x="1863" y="440"/>
                        <a:pt x="1872" y="442"/>
                      </a:cubicBezTo>
                      <a:cubicBezTo>
                        <a:pt x="1872" y="437"/>
                        <a:pt x="1872" y="431"/>
                        <a:pt x="1872" y="426"/>
                      </a:cubicBezTo>
                      <a:cubicBezTo>
                        <a:pt x="1869" y="420"/>
                        <a:pt x="1862" y="417"/>
                        <a:pt x="1852" y="418"/>
                      </a:cubicBezTo>
                      <a:cubicBezTo>
                        <a:pt x="1854" y="401"/>
                        <a:pt x="1864" y="416"/>
                        <a:pt x="1864" y="402"/>
                      </a:cubicBezTo>
                      <a:cubicBezTo>
                        <a:pt x="1852" y="401"/>
                        <a:pt x="1833" y="403"/>
                        <a:pt x="1828" y="422"/>
                      </a:cubicBezTo>
                      <a:cubicBezTo>
                        <a:pt x="1815" y="422"/>
                        <a:pt x="1800" y="424"/>
                        <a:pt x="1800" y="410"/>
                      </a:cubicBezTo>
                      <a:cubicBezTo>
                        <a:pt x="1783" y="420"/>
                        <a:pt x="1772" y="412"/>
                        <a:pt x="1756" y="422"/>
                      </a:cubicBezTo>
                      <a:cubicBezTo>
                        <a:pt x="1758" y="413"/>
                        <a:pt x="1748" y="416"/>
                        <a:pt x="1748" y="410"/>
                      </a:cubicBezTo>
                      <a:cubicBezTo>
                        <a:pt x="1738" y="408"/>
                        <a:pt x="1739" y="417"/>
                        <a:pt x="1728" y="414"/>
                      </a:cubicBezTo>
                      <a:cubicBezTo>
                        <a:pt x="1724" y="449"/>
                        <a:pt x="1774" y="422"/>
                        <a:pt x="1780" y="438"/>
                      </a:cubicBezTo>
                      <a:cubicBezTo>
                        <a:pt x="1786" y="433"/>
                        <a:pt x="1786" y="423"/>
                        <a:pt x="1792" y="418"/>
                      </a:cubicBezTo>
                      <a:cubicBezTo>
                        <a:pt x="1799" y="423"/>
                        <a:pt x="1811" y="423"/>
                        <a:pt x="1808" y="438"/>
                      </a:cubicBezTo>
                      <a:cubicBezTo>
                        <a:pt x="1815" y="422"/>
                        <a:pt x="1827" y="436"/>
                        <a:pt x="1840" y="438"/>
                      </a:cubicBezTo>
                      <a:cubicBezTo>
                        <a:pt x="1837" y="452"/>
                        <a:pt x="1828" y="441"/>
                        <a:pt x="1820" y="438"/>
                      </a:cubicBezTo>
                      <a:cubicBezTo>
                        <a:pt x="1814" y="457"/>
                        <a:pt x="1843" y="442"/>
                        <a:pt x="1840" y="458"/>
                      </a:cubicBezTo>
                      <a:cubicBezTo>
                        <a:pt x="1823" y="454"/>
                        <a:pt x="1822" y="466"/>
                        <a:pt x="1812" y="470"/>
                      </a:cubicBezTo>
                      <a:cubicBezTo>
                        <a:pt x="1798" y="472"/>
                        <a:pt x="1800" y="458"/>
                        <a:pt x="1792" y="454"/>
                      </a:cubicBezTo>
                      <a:cubicBezTo>
                        <a:pt x="1788" y="441"/>
                        <a:pt x="1805" y="449"/>
                        <a:pt x="1804" y="438"/>
                      </a:cubicBezTo>
                      <a:cubicBezTo>
                        <a:pt x="1784" y="434"/>
                        <a:pt x="1788" y="451"/>
                        <a:pt x="1792" y="462"/>
                      </a:cubicBezTo>
                      <a:cubicBezTo>
                        <a:pt x="1734" y="473"/>
                        <a:pt x="1661" y="442"/>
                        <a:pt x="1592" y="474"/>
                      </a:cubicBezTo>
                      <a:cubicBezTo>
                        <a:pt x="1565" y="462"/>
                        <a:pt x="1566" y="468"/>
                        <a:pt x="1536" y="458"/>
                      </a:cubicBezTo>
                      <a:cubicBezTo>
                        <a:pt x="1540" y="448"/>
                        <a:pt x="1557" y="450"/>
                        <a:pt x="1572" y="450"/>
                      </a:cubicBezTo>
                      <a:cubicBezTo>
                        <a:pt x="1569" y="428"/>
                        <a:pt x="1535" y="465"/>
                        <a:pt x="1532" y="442"/>
                      </a:cubicBezTo>
                      <a:cubicBezTo>
                        <a:pt x="1525" y="447"/>
                        <a:pt x="1513" y="447"/>
                        <a:pt x="1516" y="462"/>
                      </a:cubicBezTo>
                      <a:cubicBezTo>
                        <a:pt x="1500" y="461"/>
                        <a:pt x="1478" y="466"/>
                        <a:pt x="1468" y="458"/>
                      </a:cubicBezTo>
                      <a:cubicBezTo>
                        <a:pt x="1478" y="450"/>
                        <a:pt x="1490" y="445"/>
                        <a:pt x="1500" y="438"/>
                      </a:cubicBezTo>
                      <a:cubicBezTo>
                        <a:pt x="1494" y="432"/>
                        <a:pt x="1468" y="443"/>
                        <a:pt x="1472" y="418"/>
                      </a:cubicBezTo>
                      <a:cubicBezTo>
                        <a:pt x="1462" y="425"/>
                        <a:pt x="1466" y="440"/>
                        <a:pt x="1472" y="442"/>
                      </a:cubicBezTo>
                      <a:cubicBezTo>
                        <a:pt x="1461" y="458"/>
                        <a:pt x="1432" y="462"/>
                        <a:pt x="1412" y="458"/>
                      </a:cubicBezTo>
                      <a:cubicBezTo>
                        <a:pt x="1410" y="442"/>
                        <a:pt x="1429" y="446"/>
                        <a:pt x="1432" y="434"/>
                      </a:cubicBezTo>
                      <a:cubicBezTo>
                        <a:pt x="1417" y="415"/>
                        <a:pt x="1405" y="472"/>
                        <a:pt x="1392" y="442"/>
                      </a:cubicBezTo>
                      <a:cubicBezTo>
                        <a:pt x="1389" y="443"/>
                        <a:pt x="1388" y="446"/>
                        <a:pt x="1384" y="446"/>
                      </a:cubicBezTo>
                      <a:cubicBezTo>
                        <a:pt x="1378" y="447"/>
                        <a:pt x="1384" y="453"/>
                        <a:pt x="1388" y="454"/>
                      </a:cubicBezTo>
                      <a:cubicBezTo>
                        <a:pt x="1384" y="464"/>
                        <a:pt x="1360" y="453"/>
                        <a:pt x="1372" y="446"/>
                      </a:cubicBezTo>
                      <a:cubicBezTo>
                        <a:pt x="1363" y="450"/>
                        <a:pt x="1359" y="460"/>
                        <a:pt x="1344" y="458"/>
                      </a:cubicBezTo>
                      <a:cubicBezTo>
                        <a:pt x="1353" y="452"/>
                        <a:pt x="1339" y="448"/>
                        <a:pt x="1348" y="446"/>
                      </a:cubicBezTo>
                      <a:cubicBezTo>
                        <a:pt x="1350" y="436"/>
                        <a:pt x="1330" y="448"/>
                        <a:pt x="1336" y="434"/>
                      </a:cubicBezTo>
                      <a:cubicBezTo>
                        <a:pt x="1324" y="432"/>
                        <a:pt x="1323" y="443"/>
                        <a:pt x="1324" y="454"/>
                      </a:cubicBezTo>
                      <a:cubicBezTo>
                        <a:pt x="1297" y="434"/>
                        <a:pt x="1256" y="451"/>
                        <a:pt x="1212" y="458"/>
                      </a:cubicBezTo>
                      <a:cubicBezTo>
                        <a:pt x="1211" y="444"/>
                        <a:pt x="1203" y="436"/>
                        <a:pt x="1216" y="430"/>
                      </a:cubicBezTo>
                      <a:cubicBezTo>
                        <a:pt x="1200" y="420"/>
                        <a:pt x="1185" y="456"/>
                        <a:pt x="1164" y="442"/>
                      </a:cubicBezTo>
                      <a:cubicBezTo>
                        <a:pt x="1162" y="430"/>
                        <a:pt x="1173" y="429"/>
                        <a:pt x="1184" y="430"/>
                      </a:cubicBezTo>
                      <a:cubicBezTo>
                        <a:pt x="1183" y="426"/>
                        <a:pt x="1176" y="427"/>
                        <a:pt x="1176" y="422"/>
                      </a:cubicBezTo>
                      <a:cubicBezTo>
                        <a:pt x="1154" y="422"/>
                        <a:pt x="1147" y="457"/>
                        <a:pt x="1124" y="442"/>
                      </a:cubicBezTo>
                      <a:cubicBezTo>
                        <a:pt x="1120" y="428"/>
                        <a:pt x="1141" y="438"/>
                        <a:pt x="1144" y="430"/>
                      </a:cubicBezTo>
                      <a:cubicBezTo>
                        <a:pt x="1138" y="418"/>
                        <a:pt x="1126" y="433"/>
                        <a:pt x="1116" y="430"/>
                      </a:cubicBezTo>
                      <a:cubicBezTo>
                        <a:pt x="1116" y="435"/>
                        <a:pt x="1116" y="441"/>
                        <a:pt x="1116" y="446"/>
                      </a:cubicBezTo>
                      <a:cubicBezTo>
                        <a:pt x="1098" y="438"/>
                        <a:pt x="1081" y="460"/>
                        <a:pt x="1056" y="458"/>
                      </a:cubicBezTo>
                      <a:cubicBezTo>
                        <a:pt x="1057" y="453"/>
                        <a:pt x="1063" y="452"/>
                        <a:pt x="1064" y="446"/>
                      </a:cubicBezTo>
                      <a:cubicBezTo>
                        <a:pt x="1046" y="442"/>
                        <a:pt x="1051" y="460"/>
                        <a:pt x="1036" y="458"/>
                      </a:cubicBezTo>
                      <a:cubicBezTo>
                        <a:pt x="1029" y="451"/>
                        <a:pt x="1039" y="448"/>
                        <a:pt x="1036" y="434"/>
                      </a:cubicBezTo>
                      <a:cubicBezTo>
                        <a:pt x="1049" y="431"/>
                        <a:pt x="1048" y="440"/>
                        <a:pt x="1056" y="442"/>
                      </a:cubicBezTo>
                      <a:cubicBezTo>
                        <a:pt x="1053" y="436"/>
                        <a:pt x="1050" y="429"/>
                        <a:pt x="1040" y="430"/>
                      </a:cubicBezTo>
                      <a:cubicBezTo>
                        <a:pt x="1041" y="422"/>
                        <a:pt x="1058" y="429"/>
                        <a:pt x="1060" y="422"/>
                      </a:cubicBezTo>
                      <a:cubicBezTo>
                        <a:pt x="1057" y="407"/>
                        <a:pt x="1037" y="434"/>
                        <a:pt x="1040" y="414"/>
                      </a:cubicBezTo>
                      <a:cubicBezTo>
                        <a:pt x="1048" y="414"/>
                        <a:pt x="1056" y="414"/>
                        <a:pt x="1064" y="414"/>
                      </a:cubicBezTo>
                      <a:cubicBezTo>
                        <a:pt x="1063" y="403"/>
                        <a:pt x="1057" y="397"/>
                        <a:pt x="1056" y="386"/>
                      </a:cubicBezTo>
                      <a:cubicBezTo>
                        <a:pt x="1049" y="396"/>
                        <a:pt x="1034" y="399"/>
                        <a:pt x="1036" y="418"/>
                      </a:cubicBezTo>
                      <a:cubicBezTo>
                        <a:pt x="1013" y="417"/>
                        <a:pt x="1020" y="445"/>
                        <a:pt x="992" y="438"/>
                      </a:cubicBezTo>
                      <a:cubicBezTo>
                        <a:pt x="1004" y="425"/>
                        <a:pt x="1013" y="427"/>
                        <a:pt x="1012" y="406"/>
                      </a:cubicBezTo>
                      <a:cubicBezTo>
                        <a:pt x="1019" y="405"/>
                        <a:pt x="1020" y="411"/>
                        <a:pt x="1028" y="410"/>
                      </a:cubicBezTo>
                      <a:cubicBezTo>
                        <a:pt x="1032" y="397"/>
                        <a:pt x="1015" y="404"/>
                        <a:pt x="1012" y="398"/>
                      </a:cubicBezTo>
                      <a:cubicBezTo>
                        <a:pt x="1011" y="389"/>
                        <a:pt x="1024" y="394"/>
                        <a:pt x="1024" y="386"/>
                      </a:cubicBezTo>
                      <a:cubicBezTo>
                        <a:pt x="1005" y="378"/>
                        <a:pt x="994" y="410"/>
                        <a:pt x="972" y="402"/>
                      </a:cubicBezTo>
                      <a:cubicBezTo>
                        <a:pt x="976" y="409"/>
                        <a:pt x="989" y="406"/>
                        <a:pt x="996" y="410"/>
                      </a:cubicBezTo>
                      <a:cubicBezTo>
                        <a:pt x="989" y="426"/>
                        <a:pt x="969" y="411"/>
                        <a:pt x="964" y="434"/>
                      </a:cubicBezTo>
                      <a:cubicBezTo>
                        <a:pt x="948" y="435"/>
                        <a:pt x="962" y="426"/>
                        <a:pt x="960" y="418"/>
                      </a:cubicBezTo>
                      <a:cubicBezTo>
                        <a:pt x="952" y="412"/>
                        <a:pt x="897" y="450"/>
                        <a:pt x="896" y="426"/>
                      </a:cubicBezTo>
                      <a:cubicBezTo>
                        <a:pt x="891" y="430"/>
                        <a:pt x="891" y="439"/>
                        <a:pt x="884" y="442"/>
                      </a:cubicBezTo>
                      <a:cubicBezTo>
                        <a:pt x="882" y="450"/>
                        <a:pt x="902" y="455"/>
                        <a:pt x="904" y="446"/>
                      </a:cubicBezTo>
                      <a:cubicBezTo>
                        <a:pt x="913" y="450"/>
                        <a:pt x="896" y="462"/>
                        <a:pt x="884" y="458"/>
                      </a:cubicBezTo>
                      <a:cubicBezTo>
                        <a:pt x="896" y="446"/>
                        <a:pt x="871" y="454"/>
                        <a:pt x="872" y="442"/>
                      </a:cubicBezTo>
                      <a:cubicBezTo>
                        <a:pt x="858" y="443"/>
                        <a:pt x="872" y="453"/>
                        <a:pt x="864" y="454"/>
                      </a:cubicBezTo>
                      <a:cubicBezTo>
                        <a:pt x="852" y="458"/>
                        <a:pt x="857" y="445"/>
                        <a:pt x="856" y="438"/>
                      </a:cubicBezTo>
                      <a:cubicBezTo>
                        <a:pt x="847" y="447"/>
                        <a:pt x="824" y="443"/>
                        <a:pt x="812" y="450"/>
                      </a:cubicBezTo>
                      <a:cubicBezTo>
                        <a:pt x="801" y="440"/>
                        <a:pt x="830" y="437"/>
                        <a:pt x="844" y="438"/>
                      </a:cubicBezTo>
                      <a:cubicBezTo>
                        <a:pt x="856" y="421"/>
                        <a:pt x="878" y="414"/>
                        <a:pt x="908" y="414"/>
                      </a:cubicBezTo>
                      <a:cubicBezTo>
                        <a:pt x="899" y="398"/>
                        <a:pt x="860" y="408"/>
                        <a:pt x="844" y="410"/>
                      </a:cubicBezTo>
                      <a:cubicBezTo>
                        <a:pt x="842" y="402"/>
                        <a:pt x="847" y="399"/>
                        <a:pt x="848" y="394"/>
                      </a:cubicBezTo>
                      <a:cubicBezTo>
                        <a:pt x="832" y="403"/>
                        <a:pt x="806" y="403"/>
                        <a:pt x="808" y="430"/>
                      </a:cubicBezTo>
                      <a:cubicBezTo>
                        <a:pt x="788" y="432"/>
                        <a:pt x="775" y="451"/>
                        <a:pt x="756" y="442"/>
                      </a:cubicBezTo>
                      <a:cubicBezTo>
                        <a:pt x="753" y="425"/>
                        <a:pt x="799" y="434"/>
                        <a:pt x="780" y="414"/>
                      </a:cubicBezTo>
                      <a:cubicBezTo>
                        <a:pt x="785" y="402"/>
                        <a:pt x="794" y="418"/>
                        <a:pt x="804" y="414"/>
                      </a:cubicBezTo>
                      <a:cubicBezTo>
                        <a:pt x="806" y="402"/>
                        <a:pt x="789" y="407"/>
                        <a:pt x="788" y="398"/>
                      </a:cubicBezTo>
                      <a:cubicBezTo>
                        <a:pt x="749" y="416"/>
                        <a:pt x="748" y="431"/>
                        <a:pt x="692" y="438"/>
                      </a:cubicBezTo>
                      <a:cubicBezTo>
                        <a:pt x="693" y="429"/>
                        <a:pt x="691" y="423"/>
                        <a:pt x="688" y="418"/>
                      </a:cubicBezTo>
                      <a:cubicBezTo>
                        <a:pt x="669" y="430"/>
                        <a:pt x="646" y="437"/>
                        <a:pt x="616" y="438"/>
                      </a:cubicBezTo>
                      <a:cubicBezTo>
                        <a:pt x="619" y="429"/>
                        <a:pt x="624" y="422"/>
                        <a:pt x="624" y="410"/>
                      </a:cubicBezTo>
                      <a:cubicBezTo>
                        <a:pt x="617" y="421"/>
                        <a:pt x="621" y="421"/>
                        <a:pt x="604" y="418"/>
                      </a:cubicBezTo>
                      <a:cubicBezTo>
                        <a:pt x="617" y="423"/>
                        <a:pt x="608" y="436"/>
                        <a:pt x="592" y="434"/>
                      </a:cubicBezTo>
                      <a:cubicBezTo>
                        <a:pt x="592" y="442"/>
                        <a:pt x="603" y="439"/>
                        <a:pt x="600" y="450"/>
                      </a:cubicBezTo>
                      <a:cubicBezTo>
                        <a:pt x="541" y="447"/>
                        <a:pt x="482" y="470"/>
                        <a:pt x="404" y="450"/>
                      </a:cubicBezTo>
                      <a:cubicBezTo>
                        <a:pt x="419" y="443"/>
                        <a:pt x="403" y="437"/>
                        <a:pt x="388" y="438"/>
                      </a:cubicBezTo>
                      <a:cubicBezTo>
                        <a:pt x="373" y="466"/>
                        <a:pt x="316" y="430"/>
                        <a:pt x="304" y="462"/>
                      </a:cubicBezTo>
                      <a:cubicBezTo>
                        <a:pt x="293" y="457"/>
                        <a:pt x="296" y="440"/>
                        <a:pt x="300" y="430"/>
                      </a:cubicBezTo>
                      <a:cubicBezTo>
                        <a:pt x="322" y="437"/>
                        <a:pt x="331" y="446"/>
                        <a:pt x="360" y="438"/>
                      </a:cubicBezTo>
                      <a:cubicBezTo>
                        <a:pt x="356" y="417"/>
                        <a:pt x="324" y="434"/>
                        <a:pt x="312" y="414"/>
                      </a:cubicBezTo>
                      <a:cubicBezTo>
                        <a:pt x="296" y="412"/>
                        <a:pt x="302" y="430"/>
                        <a:pt x="292" y="434"/>
                      </a:cubicBezTo>
                      <a:cubicBezTo>
                        <a:pt x="254" y="416"/>
                        <a:pt x="216" y="398"/>
                        <a:pt x="180" y="378"/>
                      </a:cubicBezTo>
                      <a:cubicBezTo>
                        <a:pt x="182" y="356"/>
                        <a:pt x="166" y="352"/>
                        <a:pt x="156" y="342"/>
                      </a:cubicBezTo>
                      <a:cubicBezTo>
                        <a:pt x="164" y="280"/>
                        <a:pt x="112" y="269"/>
                        <a:pt x="116" y="214"/>
                      </a:cubicBezTo>
                      <a:cubicBezTo>
                        <a:pt x="119" y="168"/>
                        <a:pt x="103" y="175"/>
                        <a:pt x="68" y="154"/>
                      </a:cubicBezTo>
                      <a:cubicBezTo>
                        <a:pt x="40" y="137"/>
                        <a:pt x="0" y="98"/>
                        <a:pt x="8" y="62"/>
                      </a:cubicBezTo>
                      <a:cubicBezTo>
                        <a:pt x="8" y="60"/>
                        <a:pt x="27" y="55"/>
                        <a:pt x="20" y="46"/>
                      </a:cubicBezTo>
                      <a:cubicBezTo>
                        <a:pt x="46" y="45"/>
                        <a:pt x="49" y="86"/>
                        <a:pt x="72" y="74"/>
                      </a:cubicBezTo>
                      <a:cubicBezTo>
                        <a:pt x="64" y="56"/>
                        <a:pt x="121" y="56"/>
                        <a:pt x="120" y="78"/>
                      </a:cubicBezTo>
                      <a:cubicBezTo>
                        <a:pt x="113" y="71"/>
                        <a:pt x="97" y="75"/>
                        <a:pt x="84" y="74"/>
                      </a:cubicBezTo>
                      <a:cubicBezTo>
                        <a:pt x="87" y="98"/>
                        <a:pt x="121" y="90"/>
                        <a:pt x="128" y="110"/>
                      </a:cubicBezTo>
                      <a:cubicBezTo>
                        <a:pt x="146" y="92"/>
                        <a:pt x="126" y="73"/>
                        <a:pt x="132" y="46"/>
                      </a:cubicBezTo>
                      <a:cubicBezTo>
                        <a:pt x="148" y="38"/>
                        <a:pt x="165" y="63"/>
                        <a:pt x="188" y="62"/>
                      </a:cubicBezTo>
                      <a:cubicBezTo>
                        <a:pt x="192" y="59"/>
                        <a:pt x="194" y="55"/>
                        <a:pt x="196" y="50"/>
                      </a:cubicBezTo>
                      <a:cubicBezTo>
                        <a:pt x="251" y="57"/>
                        <a:pt x="280" y="54"/>
                        <a:pt x="316" y="46"/>
                      </a:cubicBezTo>
                      <a:cubicBezTo>
                        <a:pt x="315" y="51"/>
                        <a:pt x="309" y="49"/>
                        <a:pt x="304" y="50"/>
                      </a:cubicBezTo>
                      <a:cubicBezTo>
                        <a:pt x="339" y="71"/>
                        <a:pt x="370" y="32"/>
                        <a:pt x="400" y="38"/>
                      </a:cubicBezTo>
                      <a:cubicBezTo>
                        <a:pt x="400" y="42"/>
                        <a:pt x="383" y="46"/>
                        <a:pt x="396" y="50"/>
                      </a:cubicBezTo>
                      <a:cubicBezTo>
                        <a:pt x="389" y="55"/>
                        <a:pt x="374" y="60"/>
                        <a:pt x="368" y="54"/>
                      </a:cubicBezTo>
                      <a:cubicBezTo>
                        <a:pt x="363" y="66"/>
                        <a:pt x="369" y="66"/>
                        <a:pt x="348" y="62"/>
                      </a:cubicBezTo>
                      <a:cubicBezTo>
                        <a:pt x="346" y="71"/>
                        <a:pt x="356" y="68"/>
                        <a:pt x="356" y="74"/>
                      </a:cubicBezTo>
                      <a:cubicBezTo>
                        <a:pt x="374" y="55"/>
                        <a:pt x="404" y="72"/>
                        <a:pt x="416" y="50"/>
                      </a:cubicBezTo>
                      <a:cubicBezTo>
                        <a:pt x="427" y="52"/>
                        <a:pt x="452" y="54"/>
                        <a:pt x="460" y="70"/>
                      </a:cubicBezTo>
                      <a:cubicBezTo>
                        <a:pt x="465" y="69"/>
                        <a:pt x="463" y="60"/>
                        <a:pt x="464" y="54"/>
                      </a:cubicBezTo>
                      <a:cubicBezTo>
                        <a:pt x="472" y="59"/>
                        <a:pt x="501" y="58"/>
                        <a:pt x="504" y="46"/>
                      </a:cubicBezTo>
                      <a:cubicBezTo>
                        <a:pt x="522" y="70"/>
                        <a:pt x="581" y="44"/>
                        <a:pt x="604" y="70"/>
                      </a:cubicBezTo>
                      <a:cubicBezTo>
                        <a:pt x="660" y="69"/>
                        <a:pt x="769" y="70"/>
                        <a:pt x="844" y="58"/>
                      </a:cubicBezTo>
                      <a:cubicBezTo>
                        <a:pt x="847" y="69"/>
                        <a:pt x="838" y="68"/>
                        <a:pt x="840" y="78"/>
                      </a:cubicBezTo>
                      <a:cubicBezTo>
                        <a:pt x="854" y="81"/>
                        <a:pt x="845" y="62"/>
                        <a:pt x="860" y="66"/>
                      </a:cubicBezTo>
                      <a:cubicBezTo>
                        <a:pt x="870" y="87"/>
                        <a:pt x="922" y="81"/>
                        <a:pt x="944" y="78"/>
                      </a:cubicBezTo>
                      <a:cubicBezTo>
                        <a:pt x="946" y="68"/>
                        <a:pt x="937" y="69"/>
                        <a:pt x="940" y="58"/>
                      </a:cubicBezTo>
                      <a:cubicBezTo>
                        <a:pt x="945" y="61"/>
                        <a:pt x="951" y="63"/>
                        <a:pt x="960" y="62"/>
                      </a:cubicBezTo>
                      <a:cubicBezTo>
                        <a:pt x="958" y="67"/>
                        <a:pt x="955" y="70"/>
                        <a:pt x="948" y="70"/>
                      </a:cubicBezTo>
                      <a:cubicBezTo>
                        <a:pt x="949" y="83"/>
                        <a:pt x="971" y="76"/>
                        <a:pt x="984" y="78"/>
                      </a:cubicBezTo>
                      <a:cubicBezTo>
                        <a:pt x="985" y="69"/>
                        <a:pt x="970" y="76"/>
                        <a:pt x="964" y="74"/>
                      </a:cubicBezTo>
                      <a:cubicBezTo>
                        <a:pt x="971" y="41"/>
                        <a:pt x="1006" y="60"/>
                        <a:pt x="1036" y="50"/>
                      </a:cubicBezTo>
                      <a:cubicBezTo>
                        <a:pt x="1041" y="62"/>
                        <a:pt x="1040" y="70"/>
                        <a:pt x="1032" y="78"/>
                      </a:cubicBezTo>
                      <a:cubicBezTo>
                        <a:pt x="1053" y="73"/>
                        <a:pt x="1068" y="73"/>
                        <a:pt x="1084" y="82"/>
                      </a:cubicBezTo>
                      <a:cubicBezTo>
                        <a:pt x="1084" y="65"/>
                        <a:pt x="1059" y="73"/>
                        <a:pt x="1048" y="66"/>
                      </a:cubicBezTo>
                      <a:cubicBezTo>
                        <a:pt x="1091" y="37"/>
                        <a:pt x="1175" y="65"/>
                        <a:pt x="1208" y="54"/>
                      </a:cubicBezTo>
                      <a:cubicBezTo>
                        <a:pt x="1205" y="46"/>
                        <a:pt x="1188" y="53"/>
                        <a:pt x="1192" y="38"/>
                      </a:cubicBezTo>
                      <a:cubicBezTo>
                        <a:pt x="1197" y="38"/>
                        <a:pt x="1203" y="38"/>
                        <a:pt x="1208" y="38"/>
                      </a:cubicBezTo>
                      <a:cubicBezTo>
                        <a:pt x="1211" y="53"/>
                        <a:pt x="1208" y="52"/>
                        <a:pt x="1212" y="62"/>
                      </a:cubicBezTo>
                      <a:cubicBezTo>
                        <a:pt x="1236" y="68"/>
                        <a:pt x="1250" y="59"/>
                        <a:pt x="1272" y="66"/>
                      </a:cubicBezTo>
                      <a:cubicBezTo>
                        <a:pt x="1276" y="65"/>
                        <a:pt x="1275" y="58"/>
                        <a:pt x="1280" y="58"/>
                      </a:cubicBezTo>
                      <a:cubicBezTo>
                        <a:pt x="1277" y="52"/>
                        <a:pt x="1270" y="49"/>
                        <a:pt x="1260" y="50"/>
                      </a:cubicBezTo>
                      <a:cubicBezTo>
                        <a:pt x="1280" y="32"/>
                        <a:pt x="1297" y="54"/>
                        <a:pt x="1332" y="46"/>
                      </a:cubicBezTo>
                      <a:cubicBezTo>
                        <a:pt x="1335" y="58"/>
                        <a:pt x="1321" y="54"/>
                        <a:pt x="1324" y="66"/>
                      </a:cubicBezTo>
                      <a:cubicBezTo>
                        <a:pt x="1321" y="59"/>
                        <a:pt x="1295" y="42"/>
                        <a:pt x="1292" y="62"/>
                      </a:cubicBezTo>
                      <a:cubicBezTo>
                        <a:pt x="1310" y="62"/>
                        <a:pt x="1369" y="86"/>
                        <a:pt x="1392" y="74"/>
                      </a:cubicBezTo>
                      <a:cubicBezTo>
                        <a:pt x="1404" y="71"/>
                        <a:pt x="1400" y="85"/>
                        <a:pt x="1412" y="82"/>
                      </a:cubicBezTo>
                      <a:cubicBezTo>
                        <a:pt x="1410" y="86"/>
                        <a:pt x="1408" y="89"/>
                        <a:pt x="1404" y="90"/>
                      </a:cubicBezTo>
                      <a:cubicBezTo>
                        <a:pt x="1405" y="97"/>
                        <a:pt x="1418" y="92"/>
                        <a:pt x="1420" y="98"/>
                      </a:cubicBezTo>
                      <a:cubicBezTo>
                        <a:pt x="1425" y="97"/>
                        <a:pt x="1423" y="88"/>
                        <a:pt x="1424" y="82"/>
                      </a:cubicBezTo>
                      <a:cubicBezTo>
                        <a:pt x="1445" y="85"/>
                        <a:pt x="1454" y="75"/>
                        <a:pt x="1468" y="82"/>
                      </a:cubicBezTo>
                      <a:cubicBezTo>
                        <a:pt x="1481" y="79"/>
                        <a:pt x="1473" y="71"/>
                        <a:pt x="1472" y="62"/>
                      </a:cubicBezTo>
                      <a:cubicBezTo>
                        <a:pt x="1491" y="66"/>
                        <a:pt x="1495" y="45"/>
                        <a:pt x="1504" y="62"/>
                      </a:cubicBezTo>
                      <a:cubicBezTo>
                        <a:pt x="1515" y="56"/>
                        <a:pt x="1506" y="36"/>
                        <a:pt x="1496" y="38"/>
                      </a:cubicBezTo>
                      <a:cubicBezTo>
                        <a:pt x="1528" y="39"/>
                        <a:pt x="1536" y="22"/>
                        <a:pt x="1552" y="46"/>
                      </a:cubicBezTo>
                      <a:cubicBezTo>
                        <a:pt x="1548" y="43"/>
                        <a:pt x="1543" y="42"/>
                        <a:pt x="1536" y="42"/>
                      </a:cubicBezTo>
                      <a:cubicBezTo>
                        <a:pt x="1534" y="57"/>
                        <a:pt x="1544" y="60"/>
                        <a:pt x="1552" y="66"/>
                      </a:cubicBezTo>
                      <a:cubicBezTo>
                        <a:pt x="1578" y="55"/>
                        <a:pt x="1601" y="62"/>
                        <a:pt x="1616" y="74"/>
                      </a:cubicBezTo>
                      <a:cubicBezTo>
                        <a:pt x="1629" y="75"/>
                        <a:pt x="1606" y="62"/>
                        <a:pt x="1620" y="62"/>
                      </a:cubicBezTo>
                      <a:cubicBezTo>
                        <a:pt x="1632" y="75"/>
                        <a:pt x="1659" y="74"/>
                        <a:pt x="1680" y="78"/>
                      </a:cubicBezTo>
                      <a:cubicBezTo>
                        <a:pt x="1679" y="82"/>
                        <a:pt x="1672" y="81"/>
                        <a:pt x="1672" y="86"/>
                      </a:cubicBezTo>
                      <a:cubicBezTo>
                        <a:pt x="1674" y="96"/>
                        <a:pt x="1690" y="89"/>
                        <a:pt x="1684" y="78"/>
                      </a:cubicBezTo>
                      <a:cubicBezTo>
                        <a:pt x="1691" y="79"/>
                        <a:pt x="1693" y="85"/>
                        <a:pt x="1692" y="94"/>
                      </a:cubicBezTo>
                      <a:cubicBezTo>
                        <a:pt x="1703" y="85"/>
                        <a:pt x="1706" y="80"/>
                        <a:pt x="1724" y="86"/>
                      </a:cubicBezTo>
                      <a:cubicBezTo>
                        <a:pt x="1726" y="94"/>
                        <a:pt x="1721" y="97"/>
                        <a:pt x="1720" y="102"/>
                      </a:cubicBezTo>
                      <a:cubicBezTo>
                        <a:pt x="1736" y="105"/>
                        <a:pt x="1730" y="85"/>
                        <a:pt x="1744" y="86"/>
                      </a:cubicBezTo>
                      <a:cubicBezTo>
                        <a:pt x="1741" y="109"/>
                        <a:pt x="1757" y="88"/>
                        <a:pt x="1772" y="94"/>
                      </a:cubicBezTo>
                      <a:cubicBezTo>
                        <a:pt x="1762" y="112"/>
                        <a:pt x="1767" y="121"/>
                        <a:pt x="1768" y="146"/>
                      </a:cubicBezTo>
                      <a:cubicBezTo>
                        <a:pt x="1797" y="128"/>
                        <a:pt x="1813" y="152"/>
                        <a:pt x="1832" y="150"/>
                      </a:cubicBezTo>
                      <a:cubicBezTo>
                        <a:pt x="1841" y="151"/>
                        <a:pt x="1834" y="136"/>
                        <a:pt x="1836" y="130"/>
                      </a:cubicBezTo>
                      <a:cubicBezTo>
                        <a:pt x="1839" y="119"/>
                        <a:pt x="1817" y="133"/>
                        <a:pt x="1820" y="122"/>
                      </a:cubicBezTo>
                      <a:cubicBezTo>
                        <a:pt x="1813" y="123"/>
                        <a:pt x="1811" y="129"/>
                        <a:pt x="1812" y="138"/>
                      </a:cubicBezTo>
                      <a:cubicBezTo>
                        <a:pt x="1796" y="139"/>
                        <a:pt x="1792" y="129"/>
                        <a:pt x="1776" y="130"/>
                      </a:cubicBezTo>
                      <a:cubicBezTo>
                        <a:pt x="1780" y="74"/>
                        <a:pt x="1819" y="109"/>
                        <a:pt x="1860" y="110"/>
                      </a:cubicBezTo>
                      <a:cubicBezTo>
                        <a:pt x="1862" y="123"/>
                        <a:pt x="1849" y="121"/>
                        <a:pt x="1848" y="130"/>
                      </a:cubicBezTo>
                      <a:cubicBezTo>
                        <a:pt x="1864" y="119"/>
                        <a:pt x="1881" y="116"/>
                        <a:pt x="1884" y="102"/>
                      </a:cubicBezTo>
                      <a:cubicBezTo>
                        <a:pt x="1898" y="96"/>
                        <a:pt x="1886" y="116"/>
                        <a:pt x="1896" y="114"/>
                      </a:cubicBezTo>
                      <a:cubicBezTo>
                        <a:pt x="1904" y="113"/>
                        <a:pt x="1890" y="103"/>
                        <a:pt x="1900" y="98"/>
                      </a:cubicBezTo>
                      <a:cubicBezTo>
                        <a:pt x="1917" y="95"/>
                        <a:pt x="1921" y="120"/>
                        <a:pt x="1940" y="126"/>
                      </a:cubicBezTo>
                      <a:cubicBezTo>
                        <a:pt x="1944" y="142"/>
                        <a:pt x="1915" y="125"/>
                        <a:pt x="1924" y="146"/>
                      </a:cubicBezTo>
                      <a:cubicBezTo>
                        <a:pt x="1935" y="142"/>
                        <a:pt x="1947" y="139"/>
                        <a:pt x="1948" y="126"/>
                      </a:cubicBezTo>
                      <a:cubicBezTo>
                        <a:pt x="1962" y="122"/>
                        <a:pt x="1994" y="135"/>
                        <a:pt x="1996" y="118"/>
                      </a:cubicBezTo>
                      <a:cubicBezTo>
                        <a:pt x="2000" y="121"/>
                        <a:pt x="2002" y="125"/>
                        <a:pt x="2004" y="130"/>
                      </a:cubicBezTo>
                      <a:cubicBezTo>
                        <a:pt x="2018" y="129"/>
                        <a:pt x="2022" y="119"/>
                        <a:pt x="2036" y="118"/>
                      </a:cubicBezTo>
                      <a:cubicBezTo>
                        <a:pt x="2028" y="109"/>
                        <a:pt x="2019" y="101"/>
                        <a:pt x="2016" y="86"/>
                      </a:cubicBezTo>
                      <a:cubicBezTo>
                        <a:pt x="2008" y="88"/>
                        <a:pt x="2005" y="96"/>
                        <a:pt x="1992" y="94"/>
                      </a:cubicBezTo>
                      <a:cubicBezTo>
                        <a:pt x="1991" y="105"/>
                        <a:pt x="2008" y="97"/>
                        <a:pt x="2004" y="110"/>
                      </a:cubicBezTo>
                      <a:cubicBezTo>
                        <a:pt x="1996" y="109"/>
                        <a:pt x="1993" y="102"/>
                        <a:pt x="1988" y="98"/>
                      </a:cubicBezTo>
                      <a:cubicBezTo>
                        <a:pt x="1975" y="94"/>
                        <a:pt x="1982" y="111"/>
                        <a:pt x="1976" y="114"/>
                      </a:cubicBezTo>
                      <a:cubicBezTo>
                        <a:pt x="1977" y="97"/>
                        <a:pt x="1947" y="99"/>
                        <a:pt x="1952" y="82"/>
                      </a:cubicBezTo>
                      <a:cubicBezTo>
                        <a:pt x="1910" y="90"/>
                        <a:pt x="1894" y="61"/>
                        <a:pt x="1860" y="74"/>
                      </a:cubicBezTo>
                      <a:cubicBezTo>
                        <a:pt x="1860" y="84"/>
                        <a:pt x="1873" y="82"/>
                        <a:pt x="1884" y="82"/>
                      </a:cubicBezTo>
                      <a:cubicBezTo>
                        <a:pt x="1861" y="103"/>
                        <a:pt x="1822" y="66"/>
                        <a:pt x="1788" y="74"/>
                      </a:cubicBezTo>
                      <a:cubicBezTo>
                        <a:pt x="1788" y="63"/>
                        <a:pt x="1788" y="53"/>
                        <a:pt x="1788" y="42"/>
                      </a:cubicBezTo>
                      <a:cubicBezTo>
                        <a:pt x="1762" y="36"/>
                        <a:pt x="1730" y="36"/>
                        <a:pt x="1704" y="30"/>
                      </a:cubicBezTo>
                      <a:cubicBezTo>
                        <a:pt x="1718" y="0"/>
                        <a:pt x="1781" y="50"/>
                        <a:pt x="1800" y="18"/>
                      </a:cubicBezTo>
                      <a:cubicBezTo>
                        <a:pt x="1798" y="22"/>
                        <a:pt x="1796" y="25"/>
                        <a:pt x="1792" y="26"/>
                      </a:cubicBezTo>
                      <a:cubicBezTo>
                        <a:pt x="1804" y="35"/>
                        <a:pt x="1826" y="43"/>
                        <a:pt x="1844" y="34"/>
                      </a:cubicBezTo>
                      <a:cubicBezTo>
                        <a:pt x="1889" y="53"/>
                        <a:pt x="1964" y="53"/>
                        <a:pt x="2016" y="58"/>
                      </a:cubicBezTo>
                      <a:cubicBezTo>
                        <a:pt x="2170" y="72"/>
                        <a:pt x="2352" y="91"/>
                        <a:pt x="2464" y="86"/>
                      </a:cubicBezTo>
                      <a:cubicBezTo>
                        <a:pt x="2476" y="106"/>
                        <a:pt x="2504" y="84"/>
                        <a:pt x="2512" y="106"/>
                      </a:cubicBezTo>
                      <a:cubicBezTo>
                        <a:pt x="2531" y="105"/>
                        <a:pt x="2525" y="96"/>
                        <a:pt x="2544" y="102"/>
                      </a:cubicBezTo>
                      <a:cubicBezTo>
                        <a:pt x="2520" y="132"/>
                        <a:pt x="2460" y="100"/>
                        <a:pt x="2440" y="126"/>
                      </a:cubicBezTo>
                      <a:cubicBezTo>
                        <a:pt x="2432" y="114"/>
                        <a:pt x="2405" y="117"/>
                        <a:pt x="2392" y="122"/>
                      </a:cubicBezTo>
                      <a:close/>
                      <a:moveTo>
                        <a:pt x="2472" y="414"/>
                      </a:moveTo>
                      <a:cubicBezTo>
                        <a:pt x="2458" y="424"/>
                        <a:pt x="2463" y="416"/>
                        <a:pt x="2448" y="410"/>
                      </a:cubicBezTo>
                      <a:cubicBezTo>
                        <a:pt x="2448" y="413"/>
                        <a:pt x="2448" y="415"/>
                        <a:pt x="2448" y="418"/>
                      </a:cubicBezTo>
                      <a:cubicBezTo>
                        <a:pt x="2448" y="420"/>
                        <a:pt x="2449" y="423"/>
                        <a:pt x="2452" y="422"/>
                      </a:cubicBezTo>
                      <a:cubicBezTo>
                        <a:pt x="2452" y="420"/>
                        <a:pt x="2453" y="417"/>
                        <a:pt x="2456" y="418"/>
                      </a:cubicBezTo>
                      <a:cubicBezTo>
                        <a:pt x="2456" y="422"/>
                        <a:pt x="2456" y="426"/>
                        <a:pt x="2456" y="430"/>
                      </a:cubicBezTo>
                      <a:cubicBezTo>
                        <a:pt x="2469" y="432"/>
                        <a:pt x="2467" y="420"/>
                        <a:pt x="2472" y="414"/>
                      </a:cubicBezTo>
                      <a:close/>
                      <a:moveTo>
                        <a:pt x="1884" y="58"/>
                      </a:moveTo>
                      <a:cubicBezTo>
                        <a:pt x="1891" y="58"/>
                        <a:pt x="1892" y="61"/>
                        <a:pt x="1888" y="66"/>
                      </a:cubicBezTo>
                      <a:cubicBezTo>
                        <a:pt x="1902" y="61"/>
                        <a:pt x="1911" y="83"/>
                        <a:pt x="1920" y="70"/>
                      </a:cubicBezTo>
                      <a:cubicBezTo>
                        <a:pt x="1903" y="72"/>
                        <a:pt x="1893" y="39"/>
                        <a:pt x="1884" y="58"/>
                      </a:cubicBezTo>
                      <a:close/>
                      <a:moveTo>
                        <a:pt x="1476" y="102"/>
                      </a:moveTo>
                      <a:cubicBezTo>
                        <a:pt x="1459" y="105"/>
                        <a:pt x="1431" y="97"/>
                        <a:pt x="1420" y="106"/>
                      </a:cubicBezTo>
                      <a:cubicBezTo>
                        <a:pt x="1441" y="99"/>
                        <a:pt x="1432" y="120"/>
                        <a:pt x="1444" y="122"/>
                      </a:cubicBezTo>
                      <a:cubicBezTo>
                        <a:pt x="1444" y="101"/>
                        <a:pt x="1540" y="97"/>
                        <a:pt x="1520" y="134"/>
                      </a:cubicBezTo>
                      <a:cubicBezTo>
                        <a:pt x="1533" y="125"/>
                        <a:pt x="1544" y="116"/>
                        <a:pt x="1552" y="102"/>
                      </a:cubicBezTo>
                      <a:cubicBezTo>
                        <a:pt x="1530" y="107"/>
                        <a:pt x="1507" y="107"/>
                        <a:pt x="1496" y="90"/>
                      </a:cubicBezTo>
                      <a:cubicBezTo>
                        <a:pt x="1500" y="86"/>
                        <a:pt x="1499" y="81"/>
                        <a:pt x="1496" y="74"/>
                      </a:cubicBezTo>
                      <a:cubicBezTo>
                        <a:pt x="1490" y="74"/>
                        <a:pt x="1487" y="72"/>
                        <a:pt x="1484" y="70"/>
                      </a:cubicBezTo>
                      <a:cubicBezTo>
                        <a:pt x="1476" y="83"/>
                        <a:pt x="1490" y="94"/>
                        <a:pt x="1476" y="102"/>
                      </a:cubicBezTo>
                      <a:close/>
                      <a:moveTo>
                        <a:pt x="1508" y="78"/>
                      </a:moveTo>
                      <a:cubicBezTo>
                        <a:pt x="1514" y="100"/>
                        <a:pt x="1553" y="89"/>
                        <a:pt x="1572" y="98"/>
                      </a:cubicBezTo>
                      <a:cubicBezTo>
                        <a:pt x="1573" y="90"/>
                        <a:pt x="1567" y="89"/>
                        <a:pt x="1568" y="82"/>
                      </a:cubicBezTo>
                      <a:cubicBezTo>
                        <a:pt x="1544" y="88"/>
                        <a:pt x="1533" y="65"/>
                        <a:pt x="1508" y="78"/>
                      </a:cubicBezTo>
                      <a:close/>
                      <a:moveTo>
                        <a:pt x="1232" y="78"/>
                      </a:moveTo>
                      <a:cubicBezTo>
                        <a:pt x="1219" y="81"/>
                        <a:pt x="1195" y="73"/>
                        <a:pt x="1188" y="82"/>
                      </a:cubicBezTo>
                      <a:cubicBezTo>
                        <a:pt x="1201" y="83"/>
                        <a:pt x="1227" y="94"/>
                        <a:pt x="1232" y="78"/>
                      </a:cubicBezTo>
                      <a:close/>
                      <a:moveTo>
                        <a:pt x="1304" y="102"/>
                      </a:moveTo>
                      <a:cubicBezTo>
                        <a:pt x="1314" y="103"/>
                        <a:pt x="1317" y="96"/>
                        <a:pt x="1320" y="90"/>
                      </a:cubicBezTo>
                      <a:cubicBezTo>
                        <a:pt x="1310" y="92"/>
                        <a:pt x="1306" y="88"/>
                        <a:pt x="1308" y="78"/>
                      </a:cubicBezTo>
                      <a:cubicBezTo>
                        <a:pt x="1300" y="78"/>
                        <a:pt x="1292" y="78"/>
                        <a:pt x="1284" y="78"/>
                      </a:cubicBezTo>
                      <a:cubicBezTo>
                        <a:pt x="1283" y="102"/>
                        <a:pt x="1309" y="74"/>
                        <a:pt x="1304" y="102"/>
                      </a:cubicBezTo>
                      <a:close/>
                      <a:moveTo>
                        <a:pt x="1556" y="126"/>
                      </a:moveTo>
                      <a:cubicBezTo>
                        <a:pt x="1569" y="124"/>
                        <a:pt x="1570" y="133"/>
                        <a:pt x="1584" y="130"/>
                      </a:cubicBezTo>
                      <a:cubicBezTo>
                        <a:pt x="1583" y="117"/>
                        <a:pt x="1599" y="121"/>
                        <a:pt x="1604" y="114"/>
                      </a:cubicBezTo>
                      <a:cubicBezTo>
                        <a:pt x="1594" y="86"/>
                        <a:pt x="1564" y="107"/>
                        <a:pt x="1556" y="126"/>
                      </a:cubicBezTo>
                      <a:close/>
                      <a:moveTo>
                        <a:pt x="1600" y="94"/>
                      </a:moveTo>
                      <a:cubicBezTo>
                        <a:pt x="1603" y="76"/>
                        <a:pt x="1573" y="79"/>
                        <a:pt x="1580" y="98"/>
                      </a:cubicBezTo>
                      <a:cubicBezTo>
                        <a:pt x="1590" y="100"/>
                        <a:pt x="1589" y="91"/>
                        <a:pt x="1600" y="94"/>
                      </a:cubicBezTo>
                      <a:close/>
                      <a:moveTo>
                        <a:pt x="1612" y="98"/>
                      </a:moveTo>
                      <a:cubicBezTo>
                        <a:pt x="1620" y="92"/>
                        <a:pt x="1632" y="108"/>
                        <a:pt x="1644" y="110"/>
                      </a:cubicBezTo>
                      <a:cubicBezTo>
                        <a:pt x="1645" y="101"/>
                        <a:pt x="1656" y="101"/>
                        <a:pt x="1660" y="94"/>
                      </a:cubicBezTo>
                      <a:cubicBezTo>
                        <a:pt x="1643" y="87"/>
                        <a:pt x="1628" y="100"/>
                        <a:pt x="1616" y="86"/>
                      </a:cubicBezTo>
                      <a:cubicBezTo>
                        <a:pt x="1623" y="97"/>
                        <a:pt x="1598" y="94"/>
                        <a:pt x="1612" y="98"/>
                      </a:cubicBezTo>
                      <a:close/>
                      <a:moveTo>
                        <a:pt x="2048" y="102"/>
                      </a:moveTo>
                      <a:cubicBezTo>
                        <a:pt x="2048" y="109"/>
                        <a:pt x="2049" y="114"/>
                        <a:pt x="2052" y="118"/>
                      </a:cubicBezTo>
                      <a:cubicBezTo>
                        <a:pt x="2037" y="120"/>
                        <a:pt x="2028" y="128"/>
                        <a:pt x="2028" y="146"/>
                      </a:cubicBezTo>
                      <a:cubicBezTo>
                        <a:pt x="2040" y="146"/>
                        <a:pt x="2039" y="133"/>
                        <a:pt x="2056" y="138"/>
                      </a:cubicBezTo>
                      <a:cubicBezTo>
                        <a:pt x="2066" y="133"/>
                        <a:pt x="2048" y="123"/>
                        <a:pt x="2060" y="118"/>
                      </a:cubicBezTo>
                      <a:cubicBezTo>
                        <a:pt x="2075" y="114"/>
                        <a:pt x="2066" y="133"/>
                        <a:pt x="2080" y="130"/>
                      </a:cubicBezTo>
                      <a:cubicBezTo>
                        <a:pt x="2086" y="128"/>
                        <a:pt x="2081" y="115"/>
                        <a:pt x="2088" y="114"/>
                      </a:cubicBezTo>
                      <a:cubicBezTo>
                        <a:pt x="2088" y="119"/>
                        <a:pt x="2088" y="125"/>
                        <a:pt x="2088" y="130"/>
                      </a:cubicBezTo>
                      <a:cubicBezTo>
                        <a:pt x="2107" y="136"/>
                        <a:pt x="2092" y="107"/>
                        <a:pt x="2108" y="110"/>
                      </a:cubicBezTo>
                      <a:cubicBezTo>
                        <a:pt x="2099" y="118"/>
                        <a:pt x="2109" y="146"/>
                        <a:pt x="2100" y="154"/>
                      </a:cubicBezTo>
                      <a:cubicBezTo>
                        <a:pt x="2121" y="152"/>
                        <a:pt x="2109" y="142"/>
                        <a:pt x="2124" y="134"/>
                      </a:cubicBezTo>
                      <a:cubicBezTo>
                        <a:pt x="2153" y="137"/>
                        <a:pt x="2186" y="133"/>
                        <a:pt x="2208" y="134"/>
                      </a:cubicBezTo>
                      <a:cubicBezTo>
                        <a:pt x="2194" y="127"/>
                        <a:pt x="2216" y="124"/>
                        <a:pt x="2224" y="126"/>
                      </a:cubicBezTo>
                      <a:cubicBezTo>
                        <a:pt x="2205" y="90"/>
                        <a:pt x="2168" y="127"/>
                        <a:pt x="2140" y="130"/>
                      </a:cubicBezTo>
                      <a:cubicBezTo>
                        <a:pt x="2139" y="125"/>
                        <a:pt x="2156" y="118"/>
                        <a:pt x="2144" y="114"/>
                      </a:cubicBezTo>
                      <a:cubicBezTo>
                        <a:pt x="2129" y="118"/>
                        <a:pt x="2097" y="93"/>
                        <a:pt x="2076" y="114"/>
                      </a:cubicBezTo>
                      <a:cubicBezTo>
                        <a:pt x="2064" y="101"/>
                        <a:pt x="2086" y="97"/>
                        <a:pt x="2076" y="90"/>
                      </a:cubicBezTo>
                      <a:cubicBezTo>
                        <a:pt x="2072" y="99"/>
                        <a:pt x="2060" y="112"/>
                        <a:pt x="2048" y="102"/>
                      </a:cubicBezTo>
                      <a:close/>
                      <a:moveTo>
                        <a:pt x="1684" y="130"/>
                      </a:moveTo>
                      <a:cubicBezTo>
                        <a:pt x="1694" y="132"/>
                        <a:pt x="1693" y="123"/>
                        <a:pt x="1704" y="126"/>
                      </a:cubicBezTo>
                      <a:cubicBezTo>
                        <a:pt x="1692" y="144"/>
                        <a:pt x="1718" y="135"/>
                        <a:pt x="1728" y="142"/>
                      </a:cubicBezTo>
                      <a:cubicBezTo>
                        <a:pt x="1728" y="122"/>
                        <a:pt x="1701" y="129"/>
                        <a:pt x="1692" y="118"/>
                      </a:cubicBezTo>
                      <a:cubicBezTo>
                        <a:pt x="1690" y="111"/>
                        <a:pt x="1704" y="101"/>
                        <a:pt x="1692" y="98"/>
                      </a:cubicBezTo>
                      <a:cubicBezTo>
                        <a:pt x="1689" y="110"/>
                        <a:pt x="1682" y="93"/>
                        <a:pt x="1672" y="98"/>
                      </a:cubicBezTo>
                      <a:cubicBezTo>
                        <a:pt x="1673" y="112"/>
                        <a:pt x="1683" y="116"/>
                        <a:pt x="1684" y="130"/>
                      </a:cubicBezTo>
                      <a:close/>
                      <a:moveTo>
                        <a:pt x="1356" y="122"/>
                      </a:moveTo>
                      <a:cubicBezTo>
                        <a:pt x="1369" y="123"/>
                        <a:pt x="1373" y="115"/>
                        <a:pt x="1376" y="106"/>
                      </a:cubicBezTo>
                      <a:cubicBezTo>
                        <a:pt x="1372" y="106"/>
                        <a:pt x="1368" y="106"/>
                        <a:pt x="1364" y="106"/>
                      </a:cubicBezTo>
                      <a:cubicBezTo>
                        <a:pt x="1362" y="112"/>
                        <a:pt x="1358" y="116"/>
                        <a:pt x="1356" y="122"/>
                      </a:cubicBezTo>
                      <a:close/>
                      <a:moveTo>
                        <a:pt x="2296" y="130"/>
                      </a:moveTo>
                      <a:cubicBezTo>
                        <a:pt x="2268" y="122"/>
                        <a:pt x="2262" y="137"/>
                        <a:pt x="2240" y="122"/>
                      </a:cubicBezTo>
                      <a:cubicBezTo>
                        <a:pt x="2237" y="133"/>
                        <a:pt x="2246" y="132"/>
                        <a:pt x="2244" y="142"/>
                      </a:cubicBezTo>
                      <a:cubicBezTo>
                        <a:pt x="2241" y="143"/>
                        <a:pt x="2236" y="142"/>
                        <a:pt x="2236" y="146"/>
                      </a:cubicBezTo>
                      <a:cubicBezTo>
                        <a:pt x="2257" y="126"/>
                        <a:pt x="2293" y="165"/>
                        <a:pt x="2308" y="134"/>
                      </a:cubicBezTo>
                      <a:cubicBezTo>
                        <a:pt x="2299" y="122"/>
                        <a:pt x="2289" y="157"/>
                        <a:pt x="2280" y="134"/>
                      </a:cubicBezTo>
                      <a:cubicBezTo>
                        <a:pt x="2286" y="133"/>
                        <a:pt x="2295" y="135"/>
                        <a:pt x="2296" y="130"/>
                      </a:cubicBezTo>
                      <a:close/>
                      <a:moveTo>
                        <a:pt x="1760" y="130"/>
                      </a:moveTo>
                      <a:cubicBezTo>
                        <a:pt x="1748" y="133"/>
                        <a:pt x="1745" y="126"/>
                        <a:pt x="1736" y="126"/>
                      </a:cubicBezTo>
                      <a:cubicBezTo>
                        <a:pt x="1730" y="146"/>
                        <a:pt x="1758" y="137"/>
                        <a:pt x="1760" y="130"/>
                      </a:cubicBezTo>
                      <a:close/>
                      <a:moveTo>
                        <a:pt x="1868" y="150"/>
                      </a:moveTo>
                      <a:cubicBezTo>
                        <a:pt x="1865" y="151"/>
                        <a:pt x="1860" y="150"/>
                        <a:pt x="1860" y="154"/>
                      </a:cubicBezTo>
                      <a:cubicBezTo>
                        <a:pt x="1868" y="152"/>
                        <a:pt x="1886" y="159"/>
                        <a:pt x="1888" y="150"/>
                      </a:cubicBezTo>
                      <a:cubicBezTo>
                        <a:pt x="1868" y="157"/>
                        <a:pt x="1879" y="133"/>
                        <a:pt x="1864" y="134"/>
                      </a:cubicBezTo>
                      <a:cubicBezTo>
                        <a:pt x="1864" y="141"/>
                        <a:pt x="1865" y="146"/>
                        <a:pt x="1868" y="150"/>
                      </a:cubicBezTo>
                      <a:close/>
                      <a:moveTo>
                        <a:pt x="1676" y="158"/>
                      </a:moveTo>
                      <a:cubicBezTo>
                        <a:pt x="1688" y="158"/>
                        <a:pt x="1696" y="154"/>
                        <a:pt x="1700" y="146"/>
                      </a:cubicBezTo>
                      <a:cubicBezTo>
                        <a:pt x="1687" y="143"/>
                        <a:pt x="1685" y="149"/>
                        <a:pt x="1680" y="154"/>
                      </a:cubicBezTo>
                      <a:cubicBezTo>
                        <a:pt x="1679" y="151"/>
                        <a:pt x="1680" y="146"/>
                        <a:pt x="1676" y="146"/>
                      </a:cubicBezTo>
                      <a:cubicBezTo>
                        <a:pt x="1676" y="150"/>
                        <a:pt x="1676" y="154"/>
                        <a:pt x="1676" y="158"/>
                      </a:cubicBezTo>
                      <a:close/>
                      <a:moveTo>
                        <a:pt x="1700" y="174"/>
                      </a:moveTo>
                      <a:cubicBezTo>
                        <a:pt x="1711" y="174"/>
                        <a:pt x="1721" y="174"/>
                        <a:pt x="1732" y="174"/>
                      </a:cubicBezTo>
                      <a:cubicBezTo>
                        <a:pt x="1726" y="162"/>
                        <a:pt x="1744" y="148"/>
                        <a:pt x="1728" y="150"/>
                      </a:cubicBezTo>
                      <a:cubicBezTo>
                        <a:pt x="1728" y="168"/>
                        <a:pt x="1709" y="165"/>
                        <a:pt x="1700" y="174"/>
                      </a:cubicBezTo>
                      <a:close/>
                      <a:moveTo>
                        <a:pt x="1760" y="186"/>
                      </a:moveTo>
                      <a:cubicBezTo>
                        <a:pt x="1769" y="184"/>
                        <a:pt x="1773" y="177"/>
                        <a:pt x="1780" y="174"/>
                      </a:cubicBezTo>
                      <a:cubicBezTo>
                        <a:pt x="1774" y="173"/>
                        <a:pt x="1777" y="165"/>
                        <a:pt x="1780" y="162"/>
                      </a:cubicBezTo>
                      <a:cubicBezTo>
                        <a:pt x="1766" y="163"/>
                        <a:pt x="1769" y="180"/>
                        <a:pt x="1760" y="186"/>
                      </a:cubicBezTo>
                      <a:close/>
                      <a:moveTo>
                        <a:pt x="1280" y="186"/>
                      </a:moveTo>
                      <a:cubicBezTo>
                        <a:pt x="1294" y="189"/>
                        <a:pt x="1321" y="168"/>
                        <a:pt x="1304" y="166"/>
                      </a:cubicBezTo>
                      <a:cubicBezTo>
                        <a:pt x="1299" y="176"/>
                        <a:pt x="1287" y="179"/>
                        <a:pt x="1280" y="186"/>
                      </a:cubicBezTo>
                      <a:close/>
                      <a:moveTo>
                        <a:pt x="2008" y="178"/>
                      </a:moveTo>
                      <a:cubicBezTo>
                        <a:pt x="2012" y="165"/>
                        <a:pt x="2002" y="165"/>
                        <a:pt x="1992" y="166"/>
                      </a:cubicBezTo>
                      <a:cubicBezTo>
                        <a:pt x="1991" y="177"/>
                        <a:pt x="1998" y="179"/>
                        <a:pt x="2008" y="178"/>
                      </a:cubicBezTo>
                      <a:close/>
                      <a:moveTo>
                        <a:pt x="2096" y="190"/>
                      </a:moveTo>
                      <a:cubicBezTo>
                        <a:pt x="2100" y="179"/>
                        <a:pt x="2100" y="159"/>
                        <a:pt x="2088" y="170"/>
                      </a:cubicBezTo>
                      <a:cubicBezTo>
                        <a:pt x="2077" y="177"/>
                        <a:pt x="2097" y="193"/>
                        <a:pt x="2096" y="190"/>
                      </a:cubicBezTo>
                      <a:close/>
                      <a:moveTo>
                        <a:pt x="2072" y="202"/>
                      </a:moveTo>
                      <a:cubicBezTo>
                        <a:pt x="2073" y="197"/>
                        <a:pt x="2078" y="198"/>
                        <a:pt x="2084" y="198"/>
                      </a:cubicBezTo>
                      <a:cubicBezTo>
                        <a:pt x="2082" y="205"/>
                        <a:pt x="2096" y="215"/>
                        <a:pt x="2084" y="218"/>
                      </a:cubicBezTo>
                      <a:cubicBezTo>
                        <a:pt x="2057" y="220"/>
                        <a:pt x="2049" y="200"/>
                        <a:pt x="2024" y="214"/>
                      </a:cubicBezTo>
                      <a:cubicBezTo>
                        <a:pt x="2025" y="206"/>
                        <a:pt x="2035" y="206"/>
                        <a:pt x="2036" y="198"/>
                      </a:cubicBezTo>
                      <a:cubicBezTo>
                        <a:pt x="2016" y="204"/>
                        <a:pt x="2008" y="198"/>
                        <a:pt x="2004" y="218"/>
                      </a:cubicBezTo>
                      <a:cubicBezTo>
                        <a:pt x="2017" y="220"/>
                        <a:pt x="2020" y="209"/>
                        <a:pt x="2024" y="222"/>
                      </a:cubicBezTo>
                      <a:cubicBezTo>
                        <a:pt x="2019" y="239"/>
                        <a:pt x="2006" y="243"/>
                        <a:pt x="2012" y="262"/>
                      </a:cubicBezTo>
                      <a:cubicBezTo>
                        <a:pt x="2031" y="258"/>
                        <a:pt x="2050" y="254"/>
                        <a:pt x="2072" y="254"/>
                      </a:cubicBezTo>
                      <a:cubicBezTo>
                        <a:pt x="2069" y="243"/>
                        <a:pt x="2080" y="246"/>
                        <a:pt x="2080" y="238"/>
                      </a:cubicBezTo>
                      <a:cubicBezTo>
                        <a:pt x="2067" y="244"/>
                        <a:pt x="2025" y="257"/>
                        <a:pt x="2020" y="234"/>
                      </a:cubicBezTo>
                      <a:cubicBezTo>
                        <a:pt x="2055" y="221"/>
                        <a:pt x="2092" y="226"/>
                        <a:pt x="2112" y="238"/>
                      </a:cubicBezTo>
                      <a:cubicBezTo>
                        <a:pt x="2114" y="218"/>
                        <a:pt x="2124" y="239"/>
                        <a:pt x="2132" y="238"/>
                      </a:cubicBezTo>
                      <a:cubicBezTo>
                        <a:pt x="2137" y="233"/>
                        <a:pt x="2134" y="223"/>
                        <a:pt x="2128" y="218"/>
                      </a:cubicBezTo>
                      <a:cubicBezTo>
                        <a:pt x="2117" y="229"/>
                        <a:pt x="2096" y="209"/>
                        <a:pt x="2108" y="194"/>
                      </a:cubicBezTo>
                      <a:cubicBezTo>
                        <a:pt x="2098" y="202"/>
                        <a:pt x="2061" y="180"/>
                        <a:pt x="2072" y="202"/>
                      </a:cubicBezTo>
                      <a:close/>
                      <a:moveTo>
                        <a:pt x="1624" y="262"/>
                      </a:moveTo>
                      <a:cubicBezTo>
                        <a:pt x="1623" y="267"/>
                        <a:pt x="1618" y="266"/>
                        <a:pt x="1612" y="266"/>
                      </a:cubicBezTo>
                      <a:cubicBezTo>
                        <a:pt x="1612" y="271"/>
                        <a:pt x="1612" y="277"/>
                        <a:pt x="1612" y="282"/>
                      </a:cubicBezTo>
                      <a:cubicBezTo>
                        <a:pt x="1636" y="280"/>
                        <a:pt x="1664" y="278"/>
                        <a:pt x="1664" y="310"/>
                      </a:cubicBezTo>
                      <a:cubicBezTo>
                        <a:pt x="1674" y="300"/>
                        <a:pt x="1691" y="289"/>
                        <a:pt x="1684" y="274"/>
                      </a:cubicBezTo>
                      <a:cubicBezTo>
                        <a:pt x="1694" y="278"/>
                        <a:pt x="1698" y="257"/>
                        <a:pt x="1704" y="270"/>
                      </a:cubicBezTo>
                      <a:cubicBezTo>
                        <a:pt x="1705" y="281"/>
                        <a:pt x="1688" y="273"/>
                        <a:pt x="1692" y="286"/>
                      </a:cubicBezTo>
                      <a:cubicBezTo>
                        <a:pt x="1694" y="287"/>
                        <a:pt x="1707" y="296"/>
                        <a:pt x="1708" y="286"/>
                      </a:cubicBezTo>
                      <a:cubicBezTo>
                        <a:pt x="1699" y="277"/>
                        <a:pt x="1719" y="289"/>
                        <a:pt x="1728" y="286"/>
                      </a:cubicBezTo>
                      <a:cubicBezTo>
                        <a:pt x="1734" y="270"/>
                        <a:pt x="1711" y="285"/>
                        <a:pt x="1712" y="274"/>
                      </a:cubicBezTo>
                      <a:cubicBezTo>
                        <a:pt x="1713" y="266"/>
                        <a:pt x="1730" y="273"/>
                        <a:pt x="1728" y="262"/>
                      </a:cubicBezTo>
                      <a:cubicBezTo>
                        <a:pt x="1720" y="260"/>
                        <a:pt x="1702" y="267"/>
                        <a:pt x="1700" y="258"/>
                      </a:cubicBezTo>
                      <a:cubicBezTo>
                        <a:pt x="1711" y="259"/>
                        <a:pt x="1703" y="242"/>
                        <a:pt x="1716" y="246"/>
                      </a:cubicBezTo>
                      <a:cubicBezTo>
                        <a:pt x="1707" y="254"/>
                        <a:pt x="1721" y="258"/>
                        <a:pt x="1732" y="258"/>
                      </a:cubicBezTo>
                      <a:cubicBezTo>
                        <a:pt x="1733" y="250"/>
                        <a:pt x="1727" y="250"/>
                        <a:pt x="1724" y="246"/>
                      </a:cubicBezTo>
                      <a:cubicBezTo>
                        <a:pt x="1736" y="249"/>
                        <a:pt x="1736" y="239"/>
                        <a:pt x="1748" y="242"/>
                      </a:cubicBezTo>
                      <a:cubicBezTo>
                        <a:pt x="1748" y="246"/>
                        <a:pt x="1751" y="247"/>
                        <a:pt x="1752" y="250"/>
                      </a:cubicBezTo>
                      <a:cubicBezTo>
                        <a:pt x="1750" y="258"/>
                        <a:pt x="1736" y="253"/>
                        <a:pt x="1740" y="266"/>
                      </a:cubicBezTo>
                      <a:cubicBezTo>
                        <a:pt x="1748" y="279"/>
                        <a:pt x="1754" y="256"/>
                        <a:pt x="1756" y="266"/>
                      </a:cubicBezTo>
                      <a:cubicBezTo>
                        <a:pt x="1758" y="279"/>
                        <a:pt x="1736" y="267"/>
                        <a:pt x="1740" y="282"/>
                      </a:cubicBezTo>
                      <a:cubicBezTo>
                        <a:pt x="1741" y="288"/>
                        <a:pt x="1760" y="296"/>
                        <a:pt x="1764" y="286"/>
                      </a:cubicBezTo>
                      <a:cubicBezTo>
                        <a:pt x="1760" y="286"/>
                        <a:pt x="1761" y="281"/>
                        <a:pt x="1768" y="282"/>
                      </a:cubicBezTo>
                      <a:cubicBezTo>
                        <a:pt x="1758" y="271"/>
                        <a:pt x="1769" y="263"/>
                        <a:pt x="1756" y="254"/>
                      </a:cubicBezTo>
                      <a:cubicBezTo>
                        <a:pt x="1767" y="241"/>
                        <a:pt x="1762" y="210"/>
                        <a:pt x="1788" y="222"/>
                      </a:cubicBezTo>
                      <a:cubicBezTo>
                        <a:pt x="1781" y="205"/>
                        <a:pt x="1811" y="190"/>
                        <a:pt x="1820" y="190"/>
                      </a:cubicBezTo>
                      <a:cubicBezTo>
                        <a:pt x="1820" y="180"/>
                        <a:pt x="1813" y="178"/>
                        <a:pt x="1820" y="170"/>
                      </a:cubicBezTo>
                      <a:cubicBezTo>
                        <a:pt x="1815" y="170"/>
                        <a:pt x="1809" y="170"/>
                        <a:pt x="1804" y="170"/>
                      </a:cubicBezTo>
                      <a:cubicBezTo>
                        <a:pt x="1805" y="183"/>
                        <a:pt x="1795" y="185"/>
                        <a:pt x="1792" y="194"/>
                      </a:cubicBezTo>
                      <a:cubicBezTo>
                        <a:pt x="1779" y="205"/>
                        <a:pt x="1756" y="190"/>
                        <a:pt x="1748" y="198"/>
                      </a:cubicBezTo>
                      <a:cubicBezTo>
                        <a:pt x="1767" y="200"/>
                        <a:pt x="1756" y="219"/>
                        <a:pt x="1748" y="226"/>
                      </a:cubicBezTo>
                      <a:cubicBezTo>
                        <a:pt x="1738" y="217"/>
                        <a:pt x="1717" y="219"/>
                        <a:pt x="1724" y="194"/>
                      </a:cubicBezTo>
                      <a:cubicBezTo>
                        <a:pt x="1719" y="194"/>
                        <a:pt x="1713" y="194"/>
                        <a:pt x="1708" y="194"/>
                      </a:cubicBezTo>
                      <a:cubicBezTo>
                        <a:pt x="1710" y="210"/>
                        <a:pt x="1699" y="216"/>
                        <a:pt x="1712" y="222"/>
                      </a:cubicBezTo>
                      <a:cubicBezTo>
                        <a:pt x="1706" y="222"/>
                        <a:pt x="1703" y="224"/>
                        <a:pt x="1700" y="226"/>
                      </a:cubicBezTo>
                      <a:cubicBezTo>
                        <a:pt x="1692" y="218"/>
                        <a:pt x="1702" y="219"/>
                        <a:pt x="1700" y="206"/>
                      </a:cubicBezTo>
                      <a:cubicBezTo>
                        <a:pt x="1684" y="200"/>
                        <a:pt x="1692" y="216"/>
                        <a:pt x="1684" y="218"/>
                      </a:cubicBezTo>
                      <a:cubicBezTo>
                        <a:pt x="1679" y="210"/>
                        <a:pt x="1687" y="198"/>
                        <a:pt x="1672" y="194"/>
                      </a:cubicBezTo>
                      <a:cubicBezTo>
                        <a:pt x="1659" y="204"/>
                        <a:pt x="1671" y="214"/>
                        <a:pt x="1668" y="234"/>
                      </a:cubicBezTo>
                      <a:cubicBezTo>
                        <a:pt x="1651" y="232"/>
                        <a:pt x="1633" y="257"/>
                        <a:pt x="1624" y="238"/>
                      </a:cubicBezTo>
                      <a:cubicBezTo>
                        <a:pt x="1629" y="237"/>
                        <a:pt x="1635" y="239"/>
                        <a:pt x="1636" y="234"/>
                      </a:cubicBezTo>
                      <a:cubicBezTo>
                        <a:pt x="1629" y="234"/>
                        <a:pt x="1623" y="234"/>
                        <a:pt x="1616" y="234"/>
                      </a:cubicBezTo>
                      <a:cubicBezTo>
                        <a:pt x="1613" y="253"/>
                        <a:pt x="1632" y="250"/>
                        <a:pt x="1636" y="262"/>
                      </a:cubicBezTo>
                      <a:cubicBezTo>
                        <a:pt x="1652" y="238"/>
                        <a:pt x="1698" y="223"/>
                        <a:pt x="1732" y="230"/>
                      </a:cubicBezTo>
                      <a:cubicBezTo>
                        <a:pt x="1716" y="224"/>
                        <a:pt x="1724" y="240"/>
                        <a:pt x="1716" y="242"/>
                      </a:cubicBezTo>
                      <a:cubicBezTo>
                        <a:pt x="1699" y="241"/>
                        <a:pt x="1697" y="249"/>
                        <a:pt x="1684" y="242"/>
                      </a:cubicBezTo>
                      <a:cubicBezTo>
                        <a:pt x="1692" y="262"/>
                        <a:pt x="1680" y="247"/>
                        <a:pt x="1664" y="250"/>
                      </a:cubicBezTo>
                      <a:cubicBezTo>
                        <a:pt x="1659" y="263"/>
                        <a:pt x="1670" y="260"/>
                        <a:pt x="1672" y="266"/>
                      </a:cubicBezTo>
                      <a:cubicBezTo>
                        <a:pt x="1668" y="271"/>
                        <a:pt x="1665" y="278"/>
                        <a:pt x="1660" y="282"/>
                      </a:cubicBezTo>
                      <a:cubicBezTo>
                        <a:pt x="1656" y="275"/>
                        <a:pt x="1672" y="269"/>
                        <a:pt x="1660" y="266"/>
                      </a:cubicBezTo>
                      <a:cubicBezTo>
                        <a:pt x="1653" y="269"/>
                        <a:pt x="1653" y="278"/>
                        <a:pt x="1648" y="282"/>
                      </a:cubicBezTo>
                      <a:cubicBezTo>
                        <a:pt x="1637" y="266"/>
                        <a:pt x="1626" y="278"/>
                        <a:pt x="1616" y="274"/>
                      </a:cubicBezTo>
                      <a:cubicBezTo>
                        <a:pt x="1615" y="269"/>
                        <a:pt x="1636" y="266"/>
                        <a:pt x="1624" y="262"/>
                      </a:cubicBezTo>
                      <a:close/>
                      <a:moveTo>
                        <a:pt x="2184" y="222"/>
                      </a:moveTo>
                      <a:cubicBezTo>
                        <a:pt x="2179" y="217"/>
                        <a:pt x="2169" y="217"/>
                        <a:pt x="2168" y="226"/>
                      </a:cubicBezTo>
                      <a:cubicBezTo>
                        <a:pt x="2193" y="222"/>
                        <a:pt x="2203" y="225"/>
                        <a:pt x="2216" y="214"/>
                      </a:cubicBezTo>
                      <a:cubicBezTo>
                        <a:pt x="2204" y="218"/>
                        <a:pt x="2193" y="217"/>
                        <a:pt x="2200" y="202"/>
                      </a:cubicBezTo>
                      <a:cubicBezTo>
                        <a:pt x="2192" y="201"/>
                        <a:pt x="2191" y="207"/>
                        <a:pt x="2184" y="206"/>
                      </a:cubicBezTo>
                      <a:cubicBezTo>
                        <a:pt x="2183" y="192"/>
                        <a:pt x="2168" y="193"/>
                        <a:pt x="2160" y="186"/>
                      </a:cubicBezTo>
                      <a:cubicBezTo>
                        <a:pt x="2160" y="179"/>
                        <a:pt x="2171" y="184"/>
                        <a:pt x="2172" y="178"/>
                      </a:cubicBezTo>
                      <a:cubicBezTo>
                        <a:pt x="2160" y="174"/>
                        <a:pt x="2160" y="174"/>
                        <a:pt x="2148" y="178"/>
                      </a:cubicBezTo>
                      <a:cubicBezTo>
                        <a:pt x="2156" y="190"/>
                        <a:pt x="2143" y="199"/>
                        <a:pt x="2152" y="210"/>
                      </a:cubicBezTo>
                      <a:cubicBezTo>
                        <a:pt x="2144" y="209"/>
                        <a:pt x="2143" y="215"/>
                        <a:pt x="2136" y="214"/>
                      </a:cubicBezTo>
                      <a:cubicBezTo>
                        <a:pt x="2136" y="224"/>
                        <a:pt x="2142" y="230"/>
                        <a:pt x="2152" y="230"/>
                      </a:cubicBezTo>
                      <a:cubicBezTo>
                        <a:pt x="2164" y="218"/>
                        <a:pt x="2159" y="211"/>
                        <a:pt x="2160" y="202"/>
                      </a:cubicBezTo>
                      <a:cubicBezTo>
                        <a:pt x="2175" y="208"/>
                        <a:pt x="2170" y="216"/>
                        <a:pt x="2184" y="206"/>
                      </a:cubicBezTo>
                      <a:cubicBezTo>
                        <a:pt x="2184" y="217"/>
                        <a:pt x="2177" y="214"/>
                        <a:pt x="2184" y="222"/>
                      </a:cubicBezTo>
                      <a:close/>
                      <a:moveTo>
                        <a:pt x="1228" y="214"/>
                      </a:moveTo>
                      <a:cubicBezTo>
                        <a:pt x="1248" y="216"/>
                        <a:pt x="1264" y="212"/>
                        <a:pt x="1272" y="202"/>
                      </a:cubicBezTo>
                      <a:cubicBezTo>
                        <a:pt x="1266" y="201"/>
                        <a:pt x="1257" y="203"/>
                        <a:pt x="1256" y="198"/>
                      </a:cubicBezTo>
                      <a:cubicBezTo>
                        <a:pt x="1264" y="193"/>
                        <a:pt x="1271" y="186"/>
                        <a:pt x="1276" y="178"/>
                      </a:cubicBezTo>
                      <a:cubicBezTo>
                        <a:pt x="1257" y="187"/>
                        <a:pt x="1236" y="194"/>
                        <a:pt x="1228" y="214"/>
                      </a:cubicBezTo>
                      <a:close/>
                      <a:moveTo>
                        <a:pt x="1500" y="202"/>
                      </a:moveTo>
                      <a:cubicBezTo>
                        <a:pt x="1510" y="203"/>
                        <a:pt x="1519" y="203"/>
                        <a:pt x="1520" y="194"/>
                      </a:cubicBezTo>
                      <a:cubicBezTo>
                        <a:pt x="1508" y="190"/>
                        <a:pt x="1515" y="187"/>
                        <a:pt x="1520" y="182"/>
                      </a:cubicBezTo>
                      <a:cubicBezTo>
                        <a:pt x="1515" y="181"/>
                        <a:pt x="1512" y="176"/>
                        <a:pt x="1504" y="178"/>
                      </a:cubicBezTo>
                      <a:cubicBezTo>
                        <a:pt x="1499" y="183"/>
                        <a:pt x="1499" y="192"/>
                        <a:pt x="1500" y="202"/>
                      </a:cubicBezTo>
                      <a:close/>
                      <a:moveTo>
                        <a:pt x="1492" y="238"/>
                      </a:moveTo>
                      <a:cubicBezTo>
                        <a:pt x="1499" y="228"/>
                        <a:pt x="1546" y="216"/>
                        <a:pt x="1524" y="234"/>
                      </a:cubicBezTo>
                      <a:cubicBezTo>
                        <a:pt x="1532" y="243"/>
                        <a:pt x="1535" y="232"/>
                        <a:pt x="1548" y="234"/>
                      </a:cubicBezTo>
                      <a:cubicBezTo>
                        <a:pt x="1551" y="237"/>
                        <a:pt x="1557" y="256"/>
                        <a:pt x="1548" y="258"/>
                      </a:cubicBezTo>
                      <a:cubicBezTo>
                        <a:pt x="1541" y="258"/>
                        <a:pt x="1546" y="247"/>
                        <a:pt x="1540" y="246"/>
                      </a:cubicBezTo>
                      <a:cubicBezTo>
                        <a:pt x="1538" y="254"/>
                        <a:pt x="1532" y="259"/>
                        <a:pt x="1528" y="266"/>
                      </a:cubicBezTo>
                      <a:cubicBezTo>
                        <a:pt x="1549" y="266"/>
                        <a:pt x="1541" y="271"/>
                        <a:pt x="1536" y="282"/>
                      </a:cubicBezTo>
                      <a:cubicBezTo>
                        <a:pt x="1553" y="280"/>
                        <a:pt x="1562" y="285"/>
                        <a:pt x="1576" y="286"/>
                      </a:cubicBezTo>
                      <a:cubicBezTo>
                        <a:pt x="1570" y="270"/>
                        <a:pt x="1560" y="259"/>
                        <a:pt x="1560" y="238"/>
                      </a:cubicBezTo>
                      <a:cubicBezTo>
                        <a:pt x="1571" y="241"/>
                        <a:pt x="1570" y="232"/>
                        <a:pt x="1580" y="234"/>
                      </a:cubicBezTo>
                      <a:cubicBezTo>
                        <a:pt x="1580" y="242"/>
                        <a:pt x="1569" y="239"/>
                        <a:pt x="1572" y="250"/>
                      </a:cubicBezTo>
                      <a:cubicBezTo>
                        <a:pt x="1604" y="246"/>
                        <a:pt x="1632" y="203"/>
                        <a:pt x="1660" y="230"/>
                      </a:cubicBezTo>
                      <a:cubicBezTo>
                        <a:pt x="1661" y="225"/>
                        <a:pt x="1666" y="222"/>
                        <a:pt x="1664" y="214"/>
                      </a:cubicBezTo>
                      <a:cubicBezTo>
                        <a:pt x="1643" y="198"/>
                        <a:pt x="1628" y="217"/>
                        <a:pt x="1608" y="210"/>
                      </a:cubicBezTo>
                      <a:cubicBezTo>
                        <a:pt x="1615" y="202"/>
                        <a:pt x="1631" y="204"/>
                        <a:pt x="1636" y="194"/>
                      </a:cubicBezTo>
                      <a:cubicBezTo>
                        <a:pt x="1628" y="193"/>
                        <a:pt x="1628" y="183"/>
                        <a:pt x="1620" y="182"/>
                      </a:cubicBezTo>
                      <a:cubicBezTo>
                        <a:pt x="1612" y="199"/>
                        <a:pt x="1611" y="207"/>
                        <a:pt x="1592" y="202"/>
                      </a:cubicBezTo>
                      <a:cubicBezTo>
                        <a:pt x="1585" y="213"/>
                        <a:pt x="1579" y="226"/>
                        <a:pt x="1560" y="226"/>
                      </a:cubicBezTo>
                      <a:cubicBezTo>
                        <a:pt x="1562" y="207"/>
                        <a:pt x="1546" y="206"/>
                        <a:pt x="1528" y="206"/>
                      </a:cubicBezTo>
                      <a:cubicBezTo>
                        <a:pt x="1528" y="227"/>
                        <a:pt x="1527" y="209"/>
                        <a:pt x="1516" y="210"/>
                      </a:cubicBezTo>
                      <a:cubicBezTo>
                        <a:pt x="1513" y="225"/>
                        <a:pt x="1484" y="219"/>
                        <a:pt x="1492" y="238"/>
                      </a:cubicBezTo>
                      <a:close/>
                      <a:moveTo>
                        <a:pt x="1888" y="186"/>
                      </a:moveTo>
                      <a:cubicBezTo>
                        <a:pt x="1883" y="186"/>
                        <a:pt x="1877" y="186"/>
                        <a:pt x="1872" y="186"/>
                      </a:cubicBezTo>
                      <a:cubicBezTo>
                        <a:pt x="1869" y="201"/>
                        <a:pt x="1891" y="201"/>
                        <a:pt x="1888" y="186"/>
                      </a:cubicBezTo>
                      <a:close/>
                      <a:moveTo>
                        <a:pt x="2000" y="206"/>
                      </a:moveTo>
                      <a:cubicBezTo>
                        <a:pt x="1980" y="214"/>
                        <a:pt x="1985" y="201"/>
                        <a:pt x="1976" y="190"/>
                      </a:cubicBezTo>
                      <a:cubicBezTo>
                        <a:pt x="1981" y="206"/>
                        <a:pt x="1963" y="198"/>
                        <a:pt x="1968" y="214"/>
                      </a:cubicBezTo>
                      <a:cubicBezTo>
                        <a:pt x="1973" y="215"/>
                        <a:pt x="1979" y="213"/>
                        <a:pt x="1980" y="218"/>
                      </a:cubicBezTo>
                      <a:cubicBezTo>
                        <a:pt x="1976" y="225"/>
                        <a:pt x="1965" y="225"/>
                        <a:pt x="1964" y="234"/>
                      </a:cubicBezTo>
                      <a:cubicBezTo>
                        <a:pt x="1985" y="231"/>
                        <a:pt x="1955" y="253"/>
                        <a:pt x="1976" y="250"/>
                      </a:cubicBezTo>
                      <a:cubicBezTo>
                        <a:pt x="1983" y="234"/>
                        <a:pt x="1986" y="237"/>
                        <a:pt x="2000" y="206"/>
                      </a:cubicBezTo>
                      <a:close/>
                      <a:moveTo>
                        <a:pt x="2296" y="198"/>
                      </a:moveTo>
                      <a:cubicBezTo>
                        <a:pt x="2295" y="208"/>
                        <a:pt x="2298" y="215"/>
                        <a:pt x="2304" y="218"/>
                      </a:cubicBezTo>
                      <a:cubicBezTo>
                        <a:pt x="2302" y="212"/>
                        <a:pt x="2319" y="205"/>
                        <a:pt x="2320" y="214"/>
                      </a:cubicBezTo>
                      <a:cubicBezTo>
                        <a:pt x="2320" y="219"/>
                        <a:pt x="2313" y="218"/>
                        <a:pt x="2312" y="222"/>
                      </a:cubicBezTo>
                      <a:cubicBezTo>
                        <a:pt x="2318" y="222"/>
                        <a:pt x="2315" y="232"/>
                        <a:pt x="2324" y="230"/>
                      </a:cubicBezTo>
                      <a:cubicBezTo>
                        <a:pt x="2328" y="221"/>
                        <a:pt x="2320" y="210"/>
                        <a:pt x="2336" y="206"/>
                      </a:cubicBezTo>
                      <a:cubicBezTo>
                        <a:pt x="2318" y="192"/>
                        <a:pt x="2303" y="221"/>
                        <a:pt x="2296" y="198"/>
                      </a:cubicBezTo>
                      <a:close/>
                      <a:moveTo>
                        <a:pt x="2260" y="230"/>
                      </a:moveTo>
                      <a:cubicBezTo>
                        <a:pt x="2273" y="224"/>
                        <a:pt x="2280" y="226"/>
                        <a:pt x="2288" y="222"/>
                      </a:cubicBezTo>
                      <a:cubicBezTo>
                        <a:pt x="2282" y="221"/>
                        <a:pt x="2284" y="212"/>
                        <a:pt x="2284" y="206"/>
                      </a:cubicBezTo>
                      <a:cubicBezTo>
                        <a:pt x="2263" y="206"/>
                        <a:pt x="2253" y="217"/>
                        <a:pt x="2236" y="222"/>
                      </a:cubicBezTo>
                      <a:cubicBezTo>
                        <a:pt x="2243" y="222"/>
                        <a:pt x="2248" y="223"/>
                        <a:pt x="2252" y="226"/>
                      </a:cubicBezTo>
                      <a:cubicBezTo>
                        <a:pt x="2250" y="215"/>
                        <a:pt x="2264" y="218"/>
                        <a:pt x="2268" y="222"/>
                      </a:cubicBezTo>
                      <a:cubicBezTo>
                        <a:pt x="2263" y="222"/>
                        <a:pt x="2259" y="223"/>
                        <a:pt x="2260" y="230"/>
                      </a:cubicBezTo>
                      <a:close/>
                      <a:moveTo>
                        <a:pt x="1420" y="242"/>
                      </a:moveTo>
                      <a:cubicBezTo>
                        <a:pt x="1420" y="236"/>
                        <a:pt x="1421" y="228"/>
                        <a:pt x="1412" y="230"/>
                      </a:cubicBezTo>
                      <a:cubicBezTo>
                        <a:pt x="1416" y="247"/>
                        <a:pt x="1362" y="239"/>
                        <a:pt x="1348" y="242"/>
                      </a:cubicBezTo>
                      <a:cubicBezTo>
                        <a:pt x="1363" y="241"/>
                        <a:pt x="1362" y="224"/>
                        <a:pt x="1368" y="214"/>
                      </a:cubicBezTo>
                      <a:cubicBezTo>
                        <a:pt x="1351" y="213"/>
                        <a:pt x="1337" y="215"/>
                        <a:pt x="1328" y="222"/>
                      </a:cubicBezTo>
                      <a:cubicBezTo>
                        <a:pt x="1334" y="231"/>
                        <a:pt x="1338" y="217"/>
                        <a:pt x="1340" y="226"/>
                      </a:cubicBezTo>
                      <a:cubicBezTo>
                        <a:pt x="1339" y="230"/>
                        <a:pt x="1336" y="232"/>
                        <a:pt x="1332" y="234"/>
                      </a:cubicBezTo>
                      <a:cubicBezTo>
                        <a:pt x="1299" y="215"/>
                        <a:pt x="1267" y="253"/>
                        <a:pt x="1232" y="258"/>
                      </a:cubicBezTo>
                      <a:cubicBezTo>
                        <a:pt x="1265" y="252"/>
                        <a:pt x="1274" y="256"/>
                        <a:pt x="1300" y="254"/>
                      </a:cubicBezTo>
                      <a:cubicBezTo>
                        <a:pt x="1301" y="246"/>
                        <a:pt x="1295" y="246"/>
                        <a:pt x="1292" y="242"/>
                      </a:cubicBezTo>
                      <a:cubicBezTo>
                        <a:pt x="1307" y="231"/>
                        <a:pt x="1327" y="235"/>
                        <a:pt x="1340" y="246"/>
                      </a:cubicBezTo>
                      <a:cubicBezTo>
                        <a:pt x="1325" y="254"/>
                        <a:pt x="1334" y="272"/>
                        <a:pt x="1344" y="278"/>
                      </a:cubicBezTo>
                      <a:cubicBezTo>
                        <a:pt x="1334" y="282"/>
                        <a:pt x="1327" y="305"/>
                        <a:pt x="1344" y="314"/>
                      </a:cubicBezTo>
                      <a:cubicBezTo>
                        <a:pt x="1336" y="292"/>
                        <a:pt x="1347" y="299"/>
                        <a:pt x="1352" y="290"/>
                      </a:cubicBezTo>
                      <a:cubicBezTo>
                        <a:pt x="1351" y="292"/>
                        <a:pt x="1343" y="267"/>
                        <a:pt x="1368" y="274"/>
                      </a:cubicBezTo>
                      <a:cubicBezTo>
                        <a:pt x="1365" y="273"/>
                        <a:pt x="1360" y="274"/>
                        <a:pt x="1360" y="270"/>
                      </a:cubicBezTo>
                      <a:cubicBezTo>
                        <a:pt x="1372" y="253"/>
                        <a:pt x="1401" y="252"/>
                        <a:pt x="1420" y="242"/>
                      </a:cubicBezTo>
                      <a:close/>
                      <a:moveTo>
                        <a:pt x="1812" y="234"/>
                      </a:moveTo>
                      <a:cubicBezTo>
                        <a:pt x="1812" y="238"/>
                        <a:pt x="1812" y="242"/>
                        <a:pt x="1812" y="246"/>
                      </a:cubicBezTo>
                      <a:cubicBezTo>
                        <a:pt x="1822" y="248"/>
                        <a:pt x="1841" y="241"/>
                        <a:pt x="1844" y="250"/>
                      </a:cubicBezTo>
                      <a:cubicBezTo>
                        <a:pt x="1825" y="248"/>
                        <a:pt x="1829" y="253"/>
                        <a:pt x="1836" y="262"/>
                      </a:cubicBezTo>
                      <a:cubicBezTo>
                        <a:pt x="1826" y="262"/>
                        <a:pt x="1815" y="263"/>
                        <a:pt x="1816" y="274"/>
                      </a:cubicBezTo>
                      <a:cubicBezTo>
                        <a:pt x="1829" y="272"/>
                        <a:pt x="1832" y="280"/>
                        <a:pt x="1840" y="282"/>
                      </a:cubicBezTo>
                      <a:cubicBezTo>
                        <a:pt x="1838" y="276"/>
                        <a:pt x="1855" y="269"/>
                        <a:pt x="1856" y="278"/>
                      </a:cubicBezTo>
                      <a:cubicBezTo>
                        <a:pt x="1849" y="277"/>
                        <a:pt x="1847" y="282"/>
                        <a:pt x="1848" y="290"/>
                      </a:cubicBezTo>
                      <a:cubicBezTo>
                        <a:pt x="1869" y="287"/>
                        <a:pt x="1875" y="285"/>
                        <a:pt x="1888" y="282"/>
                      </a:cubicBezTo>
                      <a:cubicBezTo>
                        <a:pt x="1886" y="282"/>
                        <a:pt x="1883" y="279"/>
                        <a:pt x="1888" y="278"/>
                      </a:cubicBezTo>
                      <a:cubicBezTo>
                        <a:pt x="1893" y="279"/>
                        <a:pt x="1913" y="277"/>
                        <a:pt x="1900" y="274"/>
                      </a:cubicBezTo>
                      <a:cubicBezTo>
                        <a:pt x="1864" y="279"/>
                        <a:pt x="1859" y="264"/>
                        <a:pt x="1840" y="266"/>
                      </a:cubicBezTo>
                      <a:cubicBezTo>
                        <a:pt x="1843" y="255"/>
                        <a:pt x="1870" y="251"/>
                        <a:pt x="1852" y="242"/>
                      </a:cubicBezTo>
                      <a:cubicBezTo>
                        <a:pt x="1891" y="234"/>
                        <a:pt x="1927" y="261"/>
                        <a:pt x="1960" y="242"/>
                      </a:cubicBezTo>
                      <a:cubicBezTo>
                        <a:pt x="1953" y="242"/>
                        <a:pt x="1952" y="239"/>
                        <a:pt x="1956" y="234"/>
                      </a:cubicBezTo>
                      <a:cubicBezTo>
                        <a:pt x="1943" y="230"/>
                        <a:pt x="1938" y="253"/>
                        <a:pt x="1928" y="238"/>
                      </a:cubicBezTo>
                      <a:cubicBezTo>
                        <a:pt x="1926" y="230"/>
                        <a:pt x="1940" y="221"/>
                        <a:pt x="1924" y="222"/>
                      </a:cubicBezTo>
                      <a:cubicBezTo>
                        <a:pt x="1926" y="225"/>
                        <a:pt x="1910" y="241"/>
                        <a:pt x="1904" y="234"/>
                      </a:cubicBezTo>
                      <a:cubicBezTo>
                        <a:pt x="1904" y="228"/>
                        <a:pt x="1914" y="231"/>
                        <a:pt x="1912" y="222"/>
                      </a:cubicBezTo>
                      <a:cubicBezTo>
                        <a:pt x="1883" y="218"/>
                        <a:pt x="1849" y="237"/>
                        <a:pt x="1856" y="226"/>
                      </a:cubicBezTo>
                      <a:cubicBezTo>
                        <a:pt x="1833" y="234"/>
                        <a:pt x="1849" y="228"/>
                        <a:pt x="1812" y="234"/>
                      </a:cubicBezTo>
                      <a:close/>
                      <a:moveTo>
                        <a:pt x="1152" y="258"/>
                      </a:moveTo>
                      <a:cubicBezTo>
                        <a:pt x="1167" y="256"/>
                        <a:pt x="1182" y="253"/>
                        <a:pt x="1188" y="242"/>
                      </a:cubicBezTo>
                      <a:cubicBezTo>
                        <a:pt x="1173" y="244"/>
                        <a:pt x="1150" y="239"/>
                        <a:pt x="1152" y="258"/>
                      </a:cubicBezTo>
                      <a:close/>
                      <a:moveTo>
                        <a:pt x="1072" y="262"/>
                      </a:moveTo>
                      <a:cubicBezTo>
                        <a:pt x="1089" y="267"/>
                        <a:pt x="1094" y="260"/>
                        <a:pt x="1108" y="254"/>
                      </a:cubicBezTo>
                      <a:cubicBezTo>
                        <a:pt x="1100" y="254"/>
                        <a:pt x="1103" y="243"/>
                        <a:pt x="1092" y="246"/>
                      </a:cubicBezTo>
                      <a:cubicBezTo>
                        <a:pt x="1093" y="268"/>
                        <a:pt x="1074" y="246"/>
                        <a:pt x="1072" y="262"/>
                      </a:cubicBezTo>
                      <a:close/>
                      <a:moveTo>
                        <a:pt x="2612" y="250"/>
                      </a:moveTo>
                      <a:cubicBezTo>
                        <a:pt x="2568" y="248"/>
                        <a:pt x="2591" y="270"/>
                        <a:pt x="2612" y="250"/>
                      </a:cubicBezTo>
                      <a:close/>
                      <a:moveTo>
                        <a:pt x="2008" y="270"/>
                      </a:moveTo>
                      <a:cubicBezTo>
                        <a:pt x="2008" y="265"/>
                        <a:pt x="2008" y="259"/>
                        <a:pt x="2008" y="254"/>
                      </a:cubicBezTo>
                      <a:cubicBezTo>
                        <a:pt x="2004" y="254"/>
                        <a:pt x="2000" y="254"/>
                        <a:pt x="1996" y="254"/>
                      </a:cubicBezTo>
                      <a:cubicBezTo>
                        <a:pt x="1995" y="264"/>
                        <a:pt x="1995" y="274"/>
                        <a:pt x="2008" y="270"/>
                      </a:cubicBezTo>
                      <a:close/>
                      <a:moveTo>
                        <a:pt x="904" y="266"/>
                      </a:moveTo>
                      <a:cubicBezTo>
                        <a:pt x="912" y="273"/>
                        <a:pt x="936" y="272"/>
                        <a:pt x="940" y="262"/>
                      </a:cubicBezTo>
                      <a:cubicBezTo>
                        <a:pt x="931" y="254"/>
                        <a:pt x="912" y="260"/>
                        <a:pt x="904" y="266"/>
                      </a:cubicBezTo>
                      <a:close/>
                      <a:moveTo>
                        <a:pt x="1284" y="270"/>
                      </a:moveTo>
                      <a:cubicBezTo>
                        <a:pt x="1301" y="271"/>
                        <a:pt x="1316" y="270"/>
                        <a:pt x="1320" y="258"/>
                      </a:cubicBezTo>
                      <a:cubicBezTo>
                        <a:pt x="1308" y="262"/>
                        <a:pt x="1288" y="258"/>
                        <a:pt x="1284" y="270"/>
                      </a:cubicBezTo>
                      <a:close/>
                      <a:moveTo>
                        <a:pt x="992" y="274"/>
                      </a:moveTo>
                      <a:cubicBezTo>
                        <a:pt x="1002" y="296"/>
                        <a:pt x="1016" y="289"/>
                        <a:pt x="1040" y="294"/>
                      </a:cubicBezTo>
                      <a:cubicBezTo>
                        <a:pt x="1024" y="270"/>
                        <a:pt x="1064" y="282"/>
                        <a:pt x="1068" y="266"/>
                      </a:cubicBezTo>
                      <a:cubicBezTo>
                        <a:pt x="1050" y="260"/>
                        <a:pt x="1025" y="281"/>
                        <a:pt x="992" y="274"/>
                      </a:cubicBezTo>
                      <a:close/>
                      <a:moveTo>
                        <a:pt x="2228" y="270"/>
                      </a:moveTo>
                      <a:cubicBezTo>
                        <a:pt x="2227" y="266"/>
                        <a:pt x="2224" y="264"/>
                        <a:pt x="2220" y="262"/>
                      </a:cubicBezTo>
                      <a:cubicBezTo>
                        <a:pt x="2218" y="273"/>
                        <a:pt x="2218" y="277"/>
                        <a:pt x="2208" y="286"/>
                      </a:cubicBezTo>
                      <a:cubicBezTo>
                        <a:pt x="2224" y="290"/>
                        <a:pt x="2242" y="261"/>
                        <a:pt x="2232" y="266"/>
                      </a:cubicBezTo>
                      <a:cubicBezTo>
                        <a:pt x="2232" y="268"/>
                        <a:pt x="2231" y="271"/>
                        <a:pt x="2228" y="270"/>
                      </a:cubicBezTo>
                      <a:close/>
                      <a:moveTo>
                        <a:pt x="2408" y="270"/>
                      </a:moveTo>
                      <a:cubicBezTo>
                        <a:pt x="2390" y="275"/>
                        <a:pt x="2378" y="250"/>
                        <a:pt x="2376" y="274"/>
                      </a:cubicBezTo>
                      <a:cubicBezTo>
                        <a:pt x="2383" y="266"/>
                        <a:pt x="2413" y="281"/>
                        <a:pt x="2408" y="270"/>
                      </a:cubicBezTo>
                      <a:close/>
                      <a:moveTo>
                        <a:pt x="812" y="274"/>
                      </a:moveTo>
                      <a:cubicBezTo>
                        <a:pt x="832" y="267"/>
                        <a:pt x="855" y="289"/>
                        <a:pt x="856" y="266"/>
                      </a:cubicBezTo>
                      <a:cubicBezTo>
                        <a:pt x="839" y="266"/>
                        <a:pt x="820" y="265"/>
                        <a:pt x="812" y="274"/>
                      </a:cubicBezTo>
                      <a:close/>
                      <a:moveTo>
                        <a:pt x="1496" y="286"/>
                      </a:moveTo>
                      <a:cubicBezTo>
                        <a:pt x="1510" y="279"/>
                        <a:pt x="1524" y="282"/>
                        <a:pt x="1532" y="278"/>
                      </a:cubicBezTo>
                      <a:cubicBezTo>
                        <a:pt x="1527" y="278"/>
                        <a:pt x="1528" y="271"/>
                        <a:pt x="1524" y="270"/>
                      </a:cubicBezTo>
                      <a:cubicBezTo>
                        <a:pt x="1519" y="280"/>
                        <a:pt x="1498" y="273"/>
                        <a:pt x="1496" y="286"/>
                      </a:cubicBezTo>
                      <a:close/>
                      <a:moveTo>
                        <a:pt x="2096" y="294"/>
                      </a:moveTo>
                      <a:cubicBezTo>
                        <a:pt x="2104" y="293"/>
                        <a:pt x="2105" y="299"/>
                        <a:pt x="2112" y="298"/>
                      </a:cubicBezTo>
                      <a:cubicBezTo>
                        <a:pt x="2111" y="288"/>
                        <a:pt x="2103" y="265"/>
                        <a:pt x="2096" y="274"/>
                      </a:cubicBezTo>
                      <a:cubicBezTo>
                        <a:pt x="2108" y="277"/>
                        <a:pt x="2091" y="284"/>
                        <a:pt x="2096" y="294"/>
                      </a:cubicBezTo>
                      <a:close/>
                      <a:moveTo>
                        <a:pt x="1208" y="274"/>
                      </a:moveTo>
                      <a:cubicBezTo>
                        <a:pt x="1189" y="277"/>
                        <a:pt x="1160" y="269"/>
                        <a:pt x="1148" y="278"/>
                      </a:cubicBezTo>
                      <a:cubicBezTo>
                        <a:pt x="1167" y="275"/>
                        <a:pt x="1196" y="283"/>
                        <a:pt x="1208" y="274"/>
                      </a:cubicBezTo>
                      <a:close/>
                      <a:moveTo>
                        <a:pt x="2484" y="274"/>
                      </a:moveTo>
                      <a:cubicBezTo>
                        <a:pt x="2431" y="269"/>
                        <a:pt x="2440" y="286"/>
                        <a:pt x="2484" y="274"/>
                      </a:cubicBezTo>
                      <a:close/>
                      <a:moveTo>
                        <a:pt x="1312" y="278"/>
                      </a:moveTo>
                      <a:cubicBezTo>
                        <a:pt x="1302" y="280"/>
                        <a:pt x="1283" y="273"/>
                        <a:pt x="1280" y="282"/>
                      </a:cubicBezTo>
                      <a:cubicBezTo>
                        <a:pt x="1290" y="286"/>
                        <a:pt x="1307" y="289"/>
                        <a:pt x="1312" y="278"/>
                      </a:cubicBezTo>
                      <a:close/>
                      <a:moveTo>
                        <a:pt x="2012" y="298"/>
                      </a:moveTo>
                      <a:cubicBezTo>
                        <a:pt x="2012" y="293"/>
                        <a:pt x="2019" y="294"/>
                        <a:pt x="2020" y="290"/>
                      </a:cubicBezTo>
                      <a:cubicBezTo>
                        <a:pt x="2008" y="291"/>
                        <a:pt x="2030" y="278"/>
                        <a:pt x="2016" y="278"/>
                      </a:cubicBezTo>
                      <a:cubicBezTo>
                        <a:pt x="2010" y="289"/>
                        <a:pt x="2002" y="298"/>
                        <a:pt x="1992" y="286"/>
                      </a:cubicBezTo>
                      <a:cubicBezTo>
                        <a:pt x="1992" y="289"/>
                        <a:pt x="1992" y="291"/>
                        <a:pt x="1992" y="294"/>
                      </a:cubicBezTo>
                      <a:cubicBezTo>
                        <a:pt x="1992" y="296"/>
                        <a:pt x="1993" y="299"/>
                        <a:pt x="1996" y="298"/>
                      </a:cubicBezTo>
                      <a:cubicBezTo>
                        <a:pt x="1997" y="288"/>
                        <a:pt x="2003" y="303"/>
                        <a:pt x="2012" y="298"/>
                      </a:cubicBezTo>
                      <a:close/>
                      <a:moveTo>
                        <a:pt x="2140" y="298"/>
                      </a:moveTo>
                      <a:cubicBezTo>
                        <a:pt x="2155" y="300"/>
                        <a:pt x="2163" y="295"/>
                        <a:pt x="2164" y="282"/>
                      </a:cubicBezTo>
                      <a:cubicBezTo>
                        <a:pt x="2158" y="282"/>
                        <a:pt x="2155" y="280"/>
                        <a:pt x="2152" y="278"/>
                      </a:cubicBezTo>
                      <a:cubicBezTo>
                        <a:pt x="2151" y="287"/>
                        <a:pt x="2138" y="285"/>
                        <a:pt x="2140" y="298"/>
                      </a:cubicBezTo>
                      <a:close/>
                      <a:moveTo>
                        <a:pt x="1936" y="298"/>
                      </a:moveTo>
                      <a:cubicBezTo>
                        <a:pt x="1941" y="283"/>
                        <a:pt x="1960" y="308"/>
                        <a:pt x="1964" y="294"/>
                      </a:cubicBezTo>
                      <a:cubicBezTo>
                        <a:pt x="1957" y="293"/>
                        <a:pt x="1951" y="291"/>
                        <a:pt x="1948" y="286"/>
                      </a:cubicBezTo>
                      <a:cubicBezTo>
                        <a:pt x="1950" y="286"/>
                        <a:pt x="1953" y="283"/>
                        <a:pt x="1948" y="282"/>
                      </a:cubicBezTo>
                      <a:cubicBezTo>
                        <a:pt x="1946" y="288"/>
                        <a:pt x="1925" y="293"/>
                        <a:pt x="1936" y="298"/>
                      </a:cubicBezTo>
                      <a:close/>
                      <a:moveTo>
                        <a:pt x="1332" y="314"/>
                      </a:moveTo>
                      <a:cubicBezTo>
                        <a:pt x="1335" y="304"/>
                        <a:pt x="1315" y="297"/>
                        <a:pt x="1312" y="306"/>
                      </a:cubicBezTo>
                      <a:cubicBezTo>
                        <a:pt x="1320" y="308"/>
                        <a:pt x="1319" y="317"/>
                        <a:pt x="1332" y="314"/>
                      </a:cubicBezTo>
                      <a:close/>
                      <a:moveTo>
                        <a:pt x="1864" y="314"/>
                      </a:moveTo>
                      <a:cubicBezTo>
                        <a:pt x="1849" y="303"/>
                        <a:pt x="1844" y="307"/>
                        <a:pt x="1832" y="322"/>
                      </a:cubicBezTo>
                      <a:cubicBezTo>
                        <a:pt x="1860" y="321"/>
                        <a:pt x="1893" y="307"/>
                        <a:pt x="1920" y="318"/>
                      </a:cubicBezTo>
                      <a:cubicBezTo>
                        <a:pt x="1917" y="292"/>
                        <a:pt x="1878" y="306"/>
                        <a:pt x="1864" y="314"/>
                      </a:cubicBezTo>
                      <a:close/>
                      <a:moveTo>
                        <a:pt x="2152" y="314"/>
                      </a:moveTo>
                      <a:cubicBezTo>
                        <a:pt x="2145" y="315"/>
                        <a:pt x="2132" y="303"/>
                        <a:pt x="2128" y="314"/>
                      </a:cubicBezTo>
                      <a:cubicBezTo>
                        <a:pt x="2146" y="318"/>
                        <a:pt x="2125" y="344"/>
                        <a:pt x="2116" y="346"/>
                      </a:cubicBezTo>
                      <a:cubicBezTo>
                        <a:pt x="2134" y="343"/>
                        <a:pt x="2154" y="341"/>
                        <a:pt x="2164" y="330"/>
                      </a:cubicBezTo>
                      <a:cubicBezTo>
                        <a:pt x="2156" y="317"/>
                        <a:pt x="2147" y="340"/>
                        <a:pt x="2144" y="330"/>
                      </a:cubicBezTo>
                      <a:cubicBezTo>
                        <a:pt x="2149" y="327"/>
                        <a:pt x="2151" y="321"/>
                        <a:pt x="2152" y="314"/>
                      </a:cubicBezTo>
                      <a:close/>
                      <a:moveTo>
                        <a:pt x="2060" y="318"/>
                      </a:moveTo>
                      <a:cubicBezTo>
                        <a:pt x="2065" y="339"/>
                        <a:pt x="2131" y="336"/>
                        <a:pt x="2120" y="318"/>
                      </a:cubicBezTo>
                      <a:cubicBezTo>
                        <a:pt x="2112" y="326"/>
                        <a:pt x="2092" y="312"/>
                        <a:pt x="2060" y="318"/>
                      </a:cubicBezTo>
                      <a:close/>
                      <a:moveTo>
                        <a:pt x="1752" y="334"/>
                      </a:moveTo>
                      <a:cubicBezTo>
                        <a:pt x="1764" y="331"/>
                        <a:pt x="1786" y="339"/>
                        <a:pt x="1792" y="330"/>
                      </a:cubicBezTo>
                      <a:cubicBezTo>
                        <a:pt x="1780" y="325"/>
                        <a:pt x="1760" y="324"/>
                        <a:pt x="1752" y="334"/>
                      </a:cubicBezTo>
                      <a:close/>
                      <a:moveTo>
                        <a:pt x="1840" y="338"/>
                      </a:moveTo>
                      <a:cubicBezTo>
                        <a:pt x="1847" y="355"/>
                        <a:pt x="1866" y="342"/>
                        <a:pt x="1880" y="334"/>
                      </a:cubicBezTo>
                      <a:cubicBezTo>
                        <a:pt x="1860" y="341"/>
                        <a:pt x="1871" y="330"/>
                        <a:pt x="1856" y="326"/>
                      </a:cubicBezTo>
                      <a:cubicBezTo>
                        <a:pt x="1859" y="340"/>
                        <a:pt x="1847" y="346"/>
                        <a:pt x="1840" y="338"/>
                      </a:cubicBezTo>
                      <a:close/>
                      <a:moveTo>
                        <a:pt x="1672" y="334"/>
                      </a:moveTo>
                      <a:cubicBezTo>
                        <a:pt x="1670" y="350"/>
                        <a:pt x="1684" y="332"/>
                        <a:pt x="1696" y="338"/>
                      </a:cubicBezTo>
                      <a:cubicBezTo>
                        <a:pt x="1697" y="321"/>
                        <a:pt x="1679" y="334"/>
                        <a:pt x="1672" y="334"/>
                      </a:cubicBezTo>
                      <a:close/>
                      <a:moveTo>
                        <a:pt x="2072" y="354"/>
                      </a:moveTo>
                      <a:cubicBezTo>
                        <a:pt x="2067" y="353"/>
                        <a:pt x="2043" y="353"/>
                        <a:pt x="2056" y="358"/>
                      </a:cubicBezTo>
                      <a:cubicBezTo>
                        <a:pt x="2064" y="358"/>
                        <a:pt x="2072" y="358"/>
                        <a:pt x="2080" y="358"/>
                      </a:cubicBezTo>
                      <a:cubicBezTo>
                        <a:pt x="2084" y="348"/>
                        <a:pt x="2067" y="340"/>
                        <a:pt x="2064" y="350"/>
                      </a:cubicBezTo>
                      <a:cubicBezTo>
                        <a:pt x="2067" y="351"/>
                        <a:pt x="2072" y="350"/>
                        <a:pt x="2072" y="354"/>
                      </a:cubicBezTo>
                      <a:close/>
                      <a:moveTo>
                        <a:pt x="2076" y="374"/>
                      </a:moveTo>
                      <a:cubicBezTo>
                        <a:pt x="2084" y="372"/>
                        <a:pt x="2102" y="379"/>
                        <a:pt x="2104" y="370"/>
                      </a:cubicBezTo>
                      <a:cubicBezTo>
                        <a:pt x="2085" y="375"/>
                        <a:pt x="2111" y="353"/>
                        <a:pt x="2096" y="350"/>
                      </a:cubicBezTo>
                      <a:cubicBezTo>
                        <a:pt x="2092" y="361"/>
                        <a:pt x="2080" y="363"/>
                        <a:pt x="2076" y="374"/>
                      </a:cubicBezTo>
                      <a:close/>
                      <a:moveTo>
                        <a:pt x="780" y="382"/>
                      </a:moveTo>
                      <a:cubicBezTo>
                        <a:pt x="797" y="375"/>
                        <a:pt x="821" y="375"/>
                        <a:pt x="832" y="362"/>
                      </a:cubicBezTo>
                      <a:cubicBezTo>
                        <a:pt x="825" y="362"/>
                        <a:pt x="796" y="353"/>
                        <a:pt x="804" y="362"/>
                      </a:cubicBezTo>
                      <a:cubicBezTo>
                        <a:pt x="809" y="363"/>
                        <a:pt x="815" y="361"/>
                        <a:pt x="816" y="366"/>
                      </a:cubicBezTo>
                      <a:cubicBezTo>
                        <a:pt x="806" y="370"/>
                        <a:pt x="759" y="385"/>
                        <a:pt x="780" y="382"/>
                      </a:cubicBezTo>
                      <a:close/>
                      <a:moveTo>
                        <a:pt x="1156" y="370"/>
                      </a:moveTo>
                      <a:cubicBezTo>
                        <a:pt x="1177" y="367"/>
                        <a:pt x="1213" y="379"/>
                        <a:pt x="1216" y="358"/>
                      </a:cubicBezTo>
                      <a:cubicBezTo>
                        <a:pt x="1189" y="364"/>
                        <a:pt x="1172" y="356"/>
                        <a:pt x="1156" y="370"/>
                      </a:cubicBezTo>
                      <a:close/>
                      <a:moveTo>
                        <a:pt x="704" y="410"/>
                      </a:moveTo>
                      <a:cubicBezTo>
                        <a:pt x="726" y="410"/>
                        <a:pt x="726" y="387"/>
                        <a:pt x="752" y="390"/>
                      </a:cubicBezTo>
                      <a:cubicBezTo>
                        <a:pt x="752" y="384"/>
                        <a:pt x="750" y="381"/>
                        <a:pt x="748" y="378"/>
                      </a:cubicBezTo>
                      <a:cubicBezTo>
                        <a:pt x="753" y="377"/>
                        <a:pt x="759" y="379"/>
                        <a:pt x="760" y="374"/>
                      </a:cubicBezTo>
                      <a:cubicBezTo>
                        <a:pt x="737" y="375"/>
                        <a:pt x="708" y="382"/>
                        <a:pt x="708" y="394"/>
                      </a:cubicBezTo>
                      <a:cubicBezTo>
                        <a:pt x="701" y="392"/>
                        <a:pt x="685" y="399"/>
                        <a:pt x="684" y="390"/>
                      </a:cubicBezTo>
                      <a:cubicBezTo>
                        <a:pt x="694" y="391"/>
                        <a:pt x="703" y="391"/>
                        <a:pt x="704" y="382"/>
                      </a:cubicBezTo>
                      <a:cubicBezTo>
                        <a:pt x="682" y="380"/>
                        <a:pt x="671" y="389"/>
                        <a:pt x="648" y="386"/>
                      </a:cubicBezTo>
                      <a:cubicBezTo>
                        <a:pt x="652" y="402"/>
                        <a:pt x="635" y="393"/>
                        <a:pt x="628" y="406"/>
                      </a:cubicBezTo>
                      <a:cubicBezTo>
                        <a:pt x="634" y="407"/>
                        <a:pt x="643" y="405"/>
                        <a:pt x="644" y="410"/>
                      </a:cubicBezTo>
                      <a:cubicBezTo>
                        <a:pt x="625" y="408"/>
                        <a:pt x="638" y="413"/>
                        <a:pt x="636" y="426"/>
                      </a:cubicBezTo>
                      <a:cubicBezTo>
                        <a:pt x="648" y="419"/>
                        <a:pt x="688" y="412"/>
                        <a:pt x="672" y="402"/>
                      </a:cubicBezTo>
                      <a:cubicBezTo>
                        <a:pt x="685" y="401"/>
                        <a:pt x="685" y="413"/>
                        <a:pt x="700" y="410"/>
                      </a:cubicBezTo>
                      <a:cubicBezTo>
                        <a:pt x="696" y="402"/>
                        <a:pt x="713" y="395"/>
                        <a:pt x="712" y="402"/>
                      </a:cubicBezTo>
                      <a:cubicBezTo>
                        <a:pt x="708" y="403"/>
                        <a:pt x="706" y="406"/>
                        <a:pt x="704" y="410"/>
                      </a:cubicBezTo>
                      <a:close/>
                      <a:moveTo>
                        <a:pt x="876" y="390"/>
                      </a:moveTo>
                      <a:cubicBezTo>
                        <a:pt x="883" y="386"/>
                        <a:pt x="889" y="402"/>
                        <a:pt x="892" y="390"/>
                      </a:cubicBezTo>
                      <a:cubicBezTo>
                        <a:pt x="889" y="389"/>
                        <a:pt x="887" y="387"/>
                        <a:pt x="888" y="382"/>
                      </a:cubicBezTo>
                      <a:cubicBezTo>
                        <a:pt x="892" y="382"/>
                        <a:pt x="893" y="385"/>
                        <a:pt x="896" y="386"/>
                      </a:cubicBezTo>
                      <a:cubicBezTo>
                        <a:pt x="896" y="382"/>
                        <a:pt x="896" y="378"/>
                        <a:pt x="896" y="374"/>
                      </a:cubicBezTo>
                      <a:cubicBezTo>
                        <a:pt x="891" y="374"/>
                        <a:pt x="885" y="374"/>
                        <a:pt x="880" y="374"/>
                      </a:cubicBezTo>
                      <a:cubicBezTo>
                        <a:pt x="880" y="381"/>
                        <a:pt x="879" y="386"/>
                        <a:pt x="876" y="390"/>
                      </a:cubicBezTo>
                      <a:close/>
                      <a:moveTo>
                        <a:pt x="1176" y="394"/>
                      </a:moveTo>
                      <a:cubicBezTo>
                        <a:pt x="1188" y="394"/>
                        <a:pt x="1191" y="385"/>
                        <a:pt x="1196" y="378"/>
                      </a:cubicBezTo>
                      <a:cubicBezTo>
                        <a:pt x="1176" y="387"/>
                        <a:pt x="1183" y="381"/>
                        <a:pt x="1160" y="378"/>
                      </a:cubicBezTo>
                      <a:cubicBezTo>
                        <a:pt x="1160" y="388"/>
                        <a:pt x="1166" y="394"/>
                        <a:pt x="1176" y="394"/>
                      </a:cubicBezTo>
                      <a:close/>
                      <a:moveTo>
                        <a:pt x="808" y="394"/>
                      </a:moveTo>
                      <a:cubicBezTo>
                        <a:pt x="817" y="395"/>
                        <a:pt x="823" y="393"/>
                        <a:pt x="824" y="386"/>
                      </a:cubicBezTo>
                      <a:cubicBezTo>
                        <a:pt x="819" y="385"/>
                        <a:pt x="816" y="380"/>
                        <a:pt x="808" y="382"/>
                      </a:cubicBezTo>
                      <a:cubicBezTo>
                        <a:pt x="808" y="386"/>
                        <a:pt x="808" y="390"/>
                        <a:pt x="808" y="394"/>
                      </a:cubicBezTo>
                      <a:close/>
                      <a:moveTo>
                        <a:pt x="1664" y="394"/>
                      </a:moveTo>
                      <a:cubicBezTo>
                        <a:pt x="1652" y="402"/>
                        <a:pt x="1681" y="412"/>
                        <a:pt x="1656" y="410"/>
                      </a:cubicBezTo>
                      <a:cubicBezTo>
                        <a:pt x="1671" y="421"/>
                        <a:pt x="1656" y="436"/>
                        <a:pt x="1672" y="446"/>
                      </a:cubicBezTo>
                      <a:cubicBezTo>
                        <a:pt x="1672" y="439"/>
                        <a:pt x="1680" y="438"/>
                        <a:pt x="1684" y="426"/>
                      </a:cubicBezTo>
                      <a:cubicBezTo>
                        <a:pt x="1679" y="425"/>
                        <a:pt x="1673" y="427"/>
                        <a:pt x="1672" y="422"/>
                      </a:cubicBezTo>
                      <a:cubicBezTo>
                        <a:pt x="1688" y="418"/>
                        <a:pt x="1684" y="394"/>
                        <a:pt x="1708" y="398"/>
                      </a:cubicBezTo>
                      <a:cubicBezTo>
                        <a:pt x="1707" y="389"/>
                        <a:pt x="1705" y="379"/>
                        <a:pt x="1692" y="382"/>
                      </a:cubicBezTo>
                      <a:cubicBezTo>
                        <a:pt x="1688" y="395"/>
                        <a:pt x="1677" y="401"/>
                        <a:pt x="1664" y="394"/>
                      </a:cubicBezTo>
                      <a:close/>
                      <a:moveTo>
                        <a:pt x="1800" y="386"/>
                      </a:moveTo>
                      <a:cubicBezTo>
                        <a:pt x="1790" y="385"/>
                        <a:pt x="1783" y="388"/>
                        <a:pt x="1780" y="394"/>
                      </a:cubicBezTo>
                      <a:cubicBezTo>
                        <a:pt x="1789" y="399"/>
                        <a:pt x="1803" y="401"/>
                        <a:pt x="1812" y="406"/>
                      </a:cubicBezTo>
                      <a:cubicBezTo>
                        <a:pt x="1807" y="393"/>
                        <a:pt x="1818" y="396"/>
                        <a:pt x="1820" y="390"/>
                      </a:cubicBezTo>
                      <a:cubicBezTo>
                        <a:pt x="1810" y="389"/>
                        <a:pt x="1799" y="410"/>
                        <a:pt x="1800" y="386"/>
                      </a:cubicBezTo>
                      <a:close/>
                      <a:moveTo>
                        <a:pt x="1876" y="398"/>
                      </a:moveTo>
                      <a:cubicBezTo>
                        <a:pt x="1890" y="393"/>
                        <a:pt x="1895" y="416"/>
                        <a:pt x="1904" y="402"/>
                      </a:cubicBezTo>
                      <a:cubicBezTo>
                        <a:pt x="1899" y="401"/>
                        <a:pt x="1900" y="396"/>
                        <a:pt x="1900" y="390"/>
                      </a:cubicBezTo>
                      <a:cubicBezTo>
                        <a:pt x="1889" y="389"/>
                        <a:pt x="1880" y="391"/>
                        <a:pt x="1876" y="398"/>
                      </a:cubicBezTo>
                      <a:close/>
                      <a:moveTo>
                        <a:pt x="1412" y="402"/>
                      </a:moveTo>
                      <a:cubicBezTo>
                        <a:pt x="1409" y="412"/>
                        <a:pt x="1429" y="419"/>
                        <a:pt x="1432" y="410"/>
                      </a:cubicBezTo>
                      <a:cubicBezTo>
                        <a:pt x="1427" y="409"/>
                        <a:pt x="1428" y="404"/>
                        <a:pt x="1428" y="398"/>
                      </a:cubicBezTo>
                      <a:cubicBezTo>
                        <a:pt x="1421" y="398"/>
                        <a:pt x="1416" y="399"/>
                        <a:pt x="1412" y="402"/>
                      </a:cubicBezTo>
                      <a:close/>
                      <a:moveTo>
                        <a:pt x="1472" y="410"/>
                      </a:moveTo>
                      <a:cubicBezTo>
                        <a:pt x="1467" y="398"/>
                        <a:pt x="1452" y="396"/>
                        <a:pt x="1444" y="406"/>
                      </a:cubicBezTo>
                      <a:cubicBezTo>
                        <a:pt x="1456" y="403"/>
                        <a:pt x="1452" y="417"/>
                        <a:pt x="1464" y="414"/>
                      </a:cubicBezTo>
                      <a:cubicBezTo>
                        <a:pt x="1465" y="411"/>
                        <a:pt x="1464" y="406"/>
                        <a:pt x="1468" y="406"/>
                      </a:cubicBezTo>
                      <a:cubicBezTo>
                        <a:pt x="1466" y="414"/>
                        <a:pt x="1484" y="414"/>
                        <a:pt x="1472" y="410"/>
                      </a:cubicBezTo>
                      <a:close/>
                      <a:moveTo>
                        <a:pt x="1144" y="410"/>
                      </a:moveTo>
                      <a:cubicBezTo>
                        <a:pt x="1150" y="416"/>
                        <a:pt x="1165" y="411"/>
                        <a:pt x="1172" y="406"/>
                      </a:cubicBezTo>
                      <a:cubicBezTo>
                        <a:pt x="1165" y="399"/>
                        <a:pt x="1147" y="402"/>
                        <a:pt x="1144" y="410"/>
                      </a:cubicBezTo>
                      <a:close/>
                      <a:moveTo>
                        <a:pt x="1540" y="422"/>
                      </a:moveTo>
                      <a:cubicBezTo>
                        <a:pt x="1541" y="416"/>
                        <a:pt x="1547" y="421"/>
                        <a:pt x="1548" y="426"/>
                      </a:cubicBezTo>
                      <a:cubicBezTo>
                        <a:pt x="1543" y="427"/>
                        <a:pt x="1537" y="425"/>
                        <a:pt x="1536" y="430"/>
                      </a:cubicBezTo>
                      <a:cubicBezTo>
                        <a:pt x="1560" y="432"/>
                        <a:pt x="1558" y="411"/>
                        <a:pt x="1560" y="402"/>
                      </a:cubicBezTo>
                      <a:cubicBezTo>
                        <a:pt x="1556" y="408"/>
                        <a:pt x="1528" y="412"/>
                        <a:pt x="1540" y="422"/>
                      </a:cubicBezTo>
                      <a:close/>
                      <a:moveTo>
                        <a:pt x="1208" y="414"/>
                      </a:moveTo>
                      <a:cubicBezTo>
                        <a:pt x="1227" y="408"/>
                        <a:pt x="1244" y="426"/>
                        <a:pt x="1256" y="414"/>
                      </a:cubicBezTo>
                      <a:cubicBezTo>
                        <a:pt x="1240" y="412"/>
                        <a:pt x="1215" y="401"/>
                        <a:pt x="1208" y="414"/>
                      </a:cubicBezTo>
                      <a:close/>
                      <a:moveTo>
                        <a:pt x="1576" y="422"/>
                      </a:moveTo>
                      <a:cubicBezTo>
                        <a:pt x="1593" y="425"/>
                        <a:pt x="1614" y="418"/>
                        <a:pt x="1604" y="406"/>
                      </a:cubicBezTo>
                      <a:cubicBezTo>
                        <a:pt x="1593" y="410"/>
                        <a:pt x="1577" y="408"/>
                        <a:pt x="1576" y="422"/>
                      </a:cubicBezTo>
                      <a:close/>
                      <a:moveTo>
                        <a:pt x="1340" y="418"/>
                      </a:moveTo>
                      <a:cubicBezTo>
                        <a:pt x="1346" y="420"/>
                        <a:pt x="1361" y="413"/>
                        <a:pt x="1360" y="422"/>
                      </a:cubicBezTo>
                      <a:cubicBezTo>
                        <a:pt x="1360" y="426"/>
                        <a:pt x="1357" y="427"/>
                        <a:pt x="1356" y="430"/>
                      </a:cubicBezTo>
                      <a:cubicBezTo>
                        <a:pt x="1368" y="434"/>
                        <a:pt x="1363" y="421"/>
                        <a:pt x="1364" y="414"/>
                      </a:cubicBezTo>
                      <a:cubicBezTo>
                        <a:pt x="1357" y="414"/>
                        <a:pt x="1328" y="412"/>
                        <a:pt x="1340" y="418"/>
                      </a:cubicBezTo>
                      <a:close/>
                      <a:moveTo>
                        <a:pt x="1692" y="442"/>
                      </a:moveTo>
                      <a:cubicBezTo>
                        <a:pt x="1705" y="445"/>
                        <a:pt x="1731" y="454"/>
                        <a:pt x="1736" y="442"/>
                      </a:cubicBezTo>
                      <a:cubicBezTo>
                        <a:pt x="1724" y="442"/>
                        <a:pt x="1719" y="439"/>
                        <a:pt x="1712" y="426"/>
                      </a:cubicBezTo>
                      <a:cubicBezTo>
                        <a:pt x="1711" y="430"/>
                        <a:pt x="1701" y="444"/>
                        <a:pt x="1700" y="434"/>
                      </a:cubicBezTo>
                      <a:cubicBezTo>
                        <a:pt x="1702" y="428"/>
                        <a:pt x="1706" y="424"/>
                        <a:pt x="1708" y="418"/>
                      </a:cubicBezTo>
                      <a:cubicBezTo>
                        <a:pt x="1695" y="418"/>
                        <a:pt x="1693" y="429"/>
                        <a:pt x="1692" y="442"/>
                      </a:cubicBezTo>
                      <a:close/>
                      <a:moveTo>
                        <a:pt x="2344" y="442"/>
                      </a:moveTo>
                      <a:cubicBezTo>
                        <a:pt x="2332" y="434"/>
                        <a:pt x="2323" y="447"/>
                        <a:pt x="2312" y="438"/>
                      </a:cubicBezTo>
                      <a:cubicBezTo>
                        <a:pt x="2310" y="453"/>
                        <a:pt x="2343" y="455"/>
                        <a:pt x="2344" y="4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Freeform 113"/>
                <p:cNvSpPr/>
                <p:nvPr/>
              </p:nvSpPr>
              <p:spPr bwMode="auto">
                <a:xfrm>
                  <a:off x="1655763" y="1919288"/>
                  <a:ext cx="76200" cy="34925"/>
                </a:xfrm>
                <a:custGeom>
                  <a:avLst/>
                  <a:gdLst>
                    <a:gd name="T0" fmla="*/ 72 w 75"/>
                    <a:gd name="T1" fmla="*/ 4 h 34"/>
                    <a:gd name="T2" fmla="*/ 40 w 75"/>
                    <a:gd name="T3" fmla="*/ 28 h 34"/>
                    <a:gd name="T4" fmla="*/ 0 w 75"/>
                    <a:gd name="T5" fmla="*/ 24 h 34"/>
                    <a:gd name="T6" fmla="*/ 72 w 75"/>
                    <a:gd name="T7" fmla="*/ 4 h 34"/>
                  </a:gdLst>
                  <a:ahLst/>
                  <a:cxnLst>
                    <a:cxn ang="0">
                      <a:pos x="T0" y="T1"/>
                    </a:cxn>
                    <a:cxn ang="0">
                      <a:pos x="T2" y="T3"/>
                    </a:cxn>
                    <a:cxn ang="0">
                      <a:pos x="T4" y="T5"/>
                    </a:cxn>
                    <a:cxn ang="0">
                      <a:pos x="T6" y="T7"/>
                    </a:cxn>
                  </a:cxnLst>
                  <a:rect l="0" t="0" r="r" b="b"/>
                  <a:pathLst>
                    <a:path w="75" h="34">
                      <a:moveTo>
                        <a:pt x="72" y="4"/>
                      </a:moveTo>
                      <a:cubicBezTo>
                        <a:pt x="75" y="34"/>
                        <a:pt x="28" y="0"/>
                        <a:pt x="40" y="28"/>
                      </a:cubicBezTo>
                      <a:cubicBezTo>
                        <a:pt x="32" y="21"/>
                        <a:pt x="14" y="25"/>
                        <a:pt x="0" y="24"/>
                      </a:cubicBezTo>
                      <a:cubicBezTo>
                        <a:pt x="20" y="13"/>
                        <a:pt x="50" y="1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Freeform 114"/>
                <p:cNvSpPr/>
                <p:nvPr/>
              </p:nvSpPr>
              <p:spPr bwMode="auto">
                <a:xfrm>
                  <a:off x="2600325" y="1568450"/>
                  <a:ext cx="61912" cy="23813"/>
                </a:xfrm>
                <a:custGeom>
                  <a:avLst/>
                  <a:gdLst>
                    <a:gd name="T0" fmla="*/ 18 w 62"/>
                    <a:gd name="T1" fmla="*/ 0 h 24"/>
                    <a:gd name="T2" fmla="*/ 62 w 62"/>
                    <a:gd name="T3" fmla="*/ 8 h 24"/>
                    <a:gd name="T4" fmla="*/ 46 w 62"/>
                    <a:gd name="T5" fmla="*/ 24 h 24"/>
                    <a:gd name="T6" fmla="*/ 14 w 62"/>
                    <a:gd name="T7" fmla="*/ 12 h 24"/>
                    <a:gd name="T8" fmla="*/ 18 w 62"/>
                    <a:gd name="T9" fmla="*/ 0 h 24"/>
                  </a:gdLst>
                  <a:ahLst/>
                  <a:cxnLst>
                    <a:cxn ang="0">
                      <a:pos x="T0" y="T1"/>
                    </a:cxn>
                    <a:cxn ang="0">
                      <a:pos x="T2" y="T3"/>
                    </a:cxn>
                    <a:cxn ang="0">
                      <a:pos x="T4" y="T5"/>
                    </a:cxn>
                    <a:cxn ang="0">
                      <a:pos x="T6" y="T7"/>
                    </a:cxn>
                    <a:cxn ang="0">
                      <a:pos x="T8" y="T9"/>
                    </a:cxn>
                  </a:cxnLst>
                  <a:rect l="0" t="0" r="r" b="b"/>
                  <a:pathLst>
                    <a:path w="62" h="24">
                      <a:moveTo>
                        <a:pt x="18" y="0"/>
                      </a:moveTo>
                      <a:cubicBezTo>
                        <a:pt x="30" y="14"/>
                        <a:pt x="45" y="1"/>
                        <a:pt x="62" y="8"/>
                      </a:cubicBezTo>
                      <a:cubicBezTo>
                        <a:pt x="58" y="15"/>
                        <a:pt x="47" y="15"/>
                        <a:pt x="46" y="24"/>
                      </a:cubicBezTo>
                      <a:cubicBezTo>
                        <a:pt x="34" y="22"/>
                        <a:pt x="22" y="6"/>
                        <a:pt x="14" y="12"/>
                      </a:cubicBezTo>
                      <a:cubicBezTo>
                        <a:pt x="0" y="8"/>
                        <a:pt x="25" y="11"/>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115"/>
                <p:cNvSpPr/>
                <p:nvPr/>
              </p:nvSpPr>
              <p:spPr bwMode="auto">
                <a:xfrm>
                  <a:off x="3032125" y="1573213"/>
                  <a:ext cx="196850" cy="63500"/>
                </a:xfrm>
                <a:custGeom>
                  <a:avLst/>
                  <a:gdLst>
                    <a:gd name="T0" fmla="*/ 48 w 196"/>
                    <a:gd name="T1" fmla="*/ 0 h 64"/>
                    <a:gd name="T2" fmla="*/ 48 w 196"/>
                    <a:gd name="T3" fmla="*/ 24 h 64"/>
                    <a:gd name="T4" fmla="*/ 116 w 196"/>
                    <a:gd name="T5" fmla="*/ 24 h 64"/>
                    <a:gd name="T6" fmla="*/ 112 w 196"/>
                    <a:gd name="T7" fmla="*/ 40 h 64"/>
                    <a:gd name="T8" fmla="*/ 196 w 196"/>
                    <a:gd name="T9" fmla="*/ 36 h 64"/>
                    <a:gd name="T10" fmla="*/ 180 w 196"/>
                    <a:gd name="T11" fmla="*/ 44 h 64"/>
                    <a:gd name="T12" fmla="*/ 96 w 196"/>
                    <a:gd name="T13" fmla="*/ 44 h 64"/>
                    <a:gd name="T14" fmla="*/ 72 w 196"/>
                    <a:gd name="T15" fmla="*/ 64 h 64"/>
                    <a:gd name="T16" fmla="*/ 80 w 196"/>
                    <a:gd name="T17" fmla="*/ 20 h 64"/>
                    <a:gd name="T18" fmla="*/ 60 w 196"/>
                    <a:gd name="T19" fmla="*/ 40 h 64"/>
                    <a:gd name="T20" fmla="*/ 60 w 196"/>
                    <a:gd name="T21" fmla="*/ 24 h 64"/>
                    <a:gd name="T22" fmla="*/ 52 w 196"/>
                    <a:gd name="T23" fmla="*/ 40 h 64"/>
                    <a:gd name="T24" fmla="*/ 32 w 196"/>
                    <a:gd name="T25" fmla="*/ 28 h 64"/>
                    <a:gd name="T26" fmla="*/ 28 w 196"/>
                    <a:gd name="T27" fmla="*/ 48 h 64"/>
                    <a:gd name="T28" fmla="*/ 0 w 196"/>
                    <a:gd name="T29" fmla="*/ 56 h 64"/>
                    <a:gd name="T30" fmla="*/ 24 w 196"/>
                    <a:gd name="T31" fmla="*/ 28 h 64"/>
                    <a:gd name="T32" fmla="*/ 20 w 196"/>
                    <a:gd name="T33" fmla="*/ 12 h 64"/>
                    <a:gd name="T34" fmla="*/ 48 w 196"/>
                    <a:gd name="T3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64">
                      <a:moveTo>
                        <a:pt x="48" y="0"/>
                      </a:moveTo>
                      <a:cubicBezTo>
                        <a:pt x="58" y="7"/>
                        <a:pt x="36" y="11"/>
                        <a:pt x="48" y="24"/>
                      </a:cubicBezTo>
                      <a:cubicBezTo>
                        <a:pt x="69" y="3"/>
                        <a:pt x="101" y="28"/>
                        <a:pt x="116" y="24"/>
                      </a:cubicBezTo>
                      <a:cubicBezTo>
                        <a:pt x="128" y="28"/>
                        <a:pt x="111" y="35"/>
                        <a:pt x="112" y="40"/>
                      </a:cubicBezTo>
                      <a:cubicBezTo>
                        <a:pt x="140" y="37"/>
                        <a:pt x="177" y="0"/>
                        <a:pt x="196" y="36"/>
                      </a:cubicBezTo>
                      <a:cubicBezTo>
                        <a:pt x="188" y="34"/>
                        <a:pt x="166" y="37"/>
                        <a:pt x="180" y="44"/>
                      </a:cubicBezTo>
                      <a:cubicBezTo>
                        <a:pt x="158" y="43"/>
                        <a:pt x="125" y="47"/>
                        <a:pt x="96" y="44"/>
                      </a:cubicBezTo>
                      <a:cubicBezTo>
                        <a:pt x="81" y="52"/>
                        <a:pt x="93" y="62"/>
                        <a:pt x="72" y="64"/>
                      </a:cubicBezTo>
                      <a:cubicBezTo>
                        <a:pt x="81" y="56"/>
                        <a:pt x="71" y="28"/>
                        <a:pt x="80" y="20"/>
                      </a:cubicBezTo>
                      <a:cubicBezTo>
                        <a:pt x="64" y="17"/>
                        <a:pt x="79" y="46"/>
                        <a:pt x="60" y="40"/>
                      </a:cubicBezTo>
                      <a:cubicBezTo>
                        <a:pt x="60" y="35"/>
                        <a:pt x="60" y="29"/>
                        <a:pt x="60" y="24"/>
                      </a:cubicBezTo>
                      <a:cubicBezTo>
                        <a:pt x="53" y="25"/>
                        <a:pt x="58" y="38"/>
                        <a:pt x="52" y="40"/>
                      </a:cubicBezTo>
                      <a:cubicBezTo>
                        <a:pt x="38" y="43"/>
                        <a:pt x="47" y="24"/>
                        <a:pt x="32" y="28"/>
                      </a:cubicBezTo>
                      <a:cubicBezTo>
                        <a:pt x="20" y="33"/>
                        <a:pt x="38" y="43"/>
                        <a:pt x="28" y="48"/>
                      </a:cubicBezTo>
                      <a:cubicBezTo>
                        <a:pt x="11" y="43"/>
                        <a:pt x="12" y="56"/>
                        <a:pt x="0" y="56"/>
                      </a:cubicBezTo>
                      <a:cubicBezTo>
                        <a:pt x="0" y="38"/>
                        <a:pt x="9" y="30"/>
                        <a:pt x="24" y="28"/>
                      </a:cubicBezTo>
                      <a:cubicBezTo>
                        <a:pt x="21" y="24"/>
                        <a:pt x="20" y="19"/>
                        <a:pt x="20" y="12"/>
                      </a:cubicBezTo>
                      <a:cubicBezTo>
                        <a:pt x="32" y="22"/>
                        <a:pt x="44" y="9"/>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116"/>
                <p:cNvSpPr/>
                <p:nvPr/>
              </p:nvSpPr>
              <p:spPr bwMode="auto">
                <a:xfrm>
                  <a:off x="2762250" y="1644650"/>
                  <a:ext cx="20637" cy="25400"/>
                </a:xfrm>
                <a:custGeom>
                  <a:avLst/>
                  <a:gdLst>
                    <a:gd name="T0" fmla="*/ 20 w 20"/>
                    <a:gd name="T1" fmla="*/ 0 h 24"/>
                    <a:gd name="T2" fmla="*/ 20 w 20"/>
                    <a:gd name="T3" fmla="*/ 12 h 24"/>
                    <a:gd name="T4" fmla="*/ 0 w 20"/>
                    <a:gd name="T5" fmla="*/ 24 h 24"/>
                    <a:gd name="T6" fmla="*/ 20 w 20"/>
                    <a:gd name="T7" fmla="*/ 0 h 24"/>
                  </a:gdLst>
                  <a:ahLst/>
                  <a:cxnLst>
                    <a:cxn ang="0">
                      <a:pos x="T0" y="T1"/>
                    </a:cxn>
                    <a:cxn ang="0">
                      <a:pos x="T2" y="T3"/>
                    </a:cxn>
                    <a:cxn ang="0">
                      <a:pos x="T4" y="T5"/>
                    </a:cxn>
                    <a:cxn ang="0">
                      <a:pos x="T6" y="T7"/>
                    </a:cxn>
                  </a:cxnLst>
                  <a:rect l="0" t="0" r="r" b="b"/>
                  <a:pathLst>
                    <a:path w="20" h="24">
                      <a:moveTo>
                        <a:pt x="20" y="0"/>
                      </a:moveTo>
                      <a:cubicBezTo>
                        <a:pt x="17" y="3"/>
                        <a:pt x="14" y="11"/>
                        <a:pt x="20" y="12"/>
                      </a:cubicBezTo>
                      <a:cubicBezTo>
                        <a:pt x="13" y="15"/>
                        <a:pt x="9" y="22"/>
                        <a:pt x="0" y="24"/>
                      </a:cubicBezTo>
                      <a:cubicBezTo>
                        <a:pt x="9" y="18"/>
                        <a:pt x="6" y="1"/>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117"/>
                <p:cNvSpPr/>
                <p:nvPr/>
              </p:nvSpPr>
              <p:spPr bwMode="auto">
                <a:xfrm>
                  <a:off x="3081338" y="1643063"/>
                  <a:ext cx="23812" cy="33338"/>
                </a:xfrm>
                <a:custGeom>
                  <a:avLst/>
                  <a:gdLst>
                    <a:gd name="T0" fmla="*/ 11 w 23"/>
                    <a:gd name="T1" fmla="*/ 11 h 34"/>
                    <a:gd name="T2" fmla="*/ 19 w 23"/>
                    <a:gd name="T3" fmla="*/ 31 h 34"/>
                    <a:gd name="T4" fmla="*/ 11 w 23"/>
                    <a:gd name="T5" fmla="*/ 11 h 34"/>
                  </a:gdLst>
                  <a:ahLst/>
                  <a:cxnLst>
                    <a:cxn ang="0">
                      <a:pos x="T0" y="T1"/>
                    </a:cxn>
                    <a:cxn ang="0">
                      <a:pos x="T2" y="T3"/>
                    </a:cxn>
                    <a:cxn ang="0">
                      <a:pos x="T4" y="T5"/>
                    </a:cxn>
                  </a:cxnLst>
                  <a:rect l="0" t="0" r="r" b="b"/>
                  <a:pathLst>
                    <a:path w="23" h="34">
                      <a:moveTo>
                        <a:pt x="11" y="11"/>
                      </a:moveTo>
                      <a:cubicBezTo>
                        <a:pt x="23" y="0"/>
                        <a:pt x="23" y="20"/>
                        <a:pt x="19" y="31"/>
                      </a:cubicBezTo>
                      <a:cubicBezTo>
                        <a:pt x="20" y="34"/>
                        <a:pt x="0" y="18"/>
                        <a:pt x="1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118"/>
                <p:cNvSpPr/>
                <p:nvPr/>
              </p:nvSpPr>
              <p:spPr bwMode="auto">
                <a:xfrm>
                  <a:off x="2614613" y="1654175"/>
                  <a:ext cx="207962" cy="139700"/>
                </a:xfrm>
                <a:custGeom>
                  <a:avLst/>
                  <a:gdLst>
                    <a:gd name="T0" fmla="*/ 4 w 208"/>
                    <a:gd name="T1" fmla="*/ 104 h 140"/>
                    <a:gd name="T2" fmla="*/ 36 w 208"/>
                    <a:gd name="T3" fmla="*/ 112 h 140"/>
                    <a:gd name="T4" fmla="*/ 48 w 208"/>
                    <a:gd name="T5" fmla="*/ 96 h 140"/>
                    <a:gd name="T6" fmla="*/ 48 w 208"/>
                    <a:gd name="T7" fmla="*/ 112 h 140"/>
                    <a:gd name="T8" fmla="*/ 60 w 208"/>
                    <a:gd name="T9" fmla="*/ 96 h 140"/>
                    <a:gd name="T10" fmla="*/ 52 w 208"/>
                    <a:gd name="T11" fmla="*/ 80 h 140"/>
                    <a:gd name="T12" fmla="*/ 72 w 208"/>
                    <a:gd name="T13" fmla="*/ 72 h 140"/>
                    <a:gd name="T14" fmla="*/ 104 w 208"/>
                    <a:gd name="T15" fmla="*/ 72 h 140"/>
                    <a:gd name="T16" fmla="*/ 120 w 208"/>
                    <a:gd name="T17" fmla="*/ 60 h 140"/>
                    <a:gd name="T18" fmla="*/ 24 w 208"/>
                    <a:gd name="T19" fmla="*/ 92 h 140"/>
                    <a:gd name="T20" fmla="*/ 4 w 208"/>
                    <a:gd name="T21" fmla="*/ 64 h 140"/>
                    <a:gd name="T22" fmla="*/ 24 w 208"/>
                    <a:gd name="T23" fmla="*/ 64 h 140"/>
                    <a:gd name="T24" fmla="*/ 12 w 208"/>
                    <a:gd name="T25" fmla="*/ 68 h 140"/>
                    <a:gd name="T26" fmla="*/ 56 w 208"/>
                    <a:gd name="T27" fmla="*/ 64 h 140"/>
                    <a:gd name="T28" fmla="*/ 60 w 208"/>
                    <a:gd name="T29" fmla="*/ 24 h 140"/>
                    <a:gd name="T30" fmla="*/ 72 w 208"/>
                    <a:gd name="T31" fmla="*/ 48 h 140"/>
                    <a:gd name="T32" fmla="*/ 88 w 208"/>
                    <a:gd name="T33" fmla="*/ 36 h 140"/>
                    <a:gd name="T34" fmla="*/ 88 w 208"/>
                    <a:gd name="T35" fmla="*/ 56 h 140"/>
                    <a:gd name="T36" fmla="*/ 100 w 208"/>
                    <a:gd name="T37" fmla="*/ 52 h 140"/>
                    <a:gd name="T38" fmla="*/ 96 w 208"/>
                    <a:gd name="T39" fmla="*/ 24 h 140"/>
                    <a:gd name="T40" fmla="*/ 112 w 208"/>
                    <a:gd name="T41" fmla="*/ 24 h 140"/>
                    <a:gd name="T42" fmla="*/ 136 w 208"/>
                    <a:gd name="T43" fmla="*/ 56 h 140"/>
                    <a:gd name="T44" fmla="*/ 136 w 208"/>
                    <a:gd name="T45" fmla="*/ 28 h 140"/>
                    <a:gd name="T46" fmla="*/ 180 w 208"/>
                    <a:gd name="T47" fmla="*/ 24 h 140"/>
                    <a:gd name="T48" fmla="*/ 192 w 208"/>
                    <a:gd name="T49" fmla="*/ 0 h 140"/>
                    <a:gd name="T50" fmla="*/ 208 w 208"/>
                    <a:gd name="T51" fmla="*/ 0 h 140"/>
                    <a:gd name="T52" fmla="*/ 208 w 208"/>
                    <a:gd name="T53" fmla="*/ 20 h 140"/>
                    <a:gd name="T54" fmla="*/ 176 w 208"/>
                    <a:gd name="T55" fmla="*/ 52 h 140"/>
                    <a:gd name="T56" fmla="*/ 144 w 208"/>
                    <a:gd name="T57" fmla="*/ 84 h 140"/>
                    <a:gd name="T58" fmla="*/ 156 w 208"/>
                    <a:gd name="T59" fmla="*/ 112 h 140"/>
                    <a:gd name="T60" fmla="*/ 152 w 208"/>
                    <a:gd name="T61" fmla="*/ 116 h 140"/>
                    <a:gd name="T62" fmla="*/ 128 w 208"/>
                    <a:gd name="T63" fmla="*/ 112 h 140"/>
                    <a:gd name="T64" fmla="*/ 144 w 208"/>
                    <a:gd name="T65" fmla="*/ 96 h 140"/>
                    <a:gd name="T66" fmla="*/ 128 w 208"/>
                    <a:gd name="T67" fmla="*/ 96 h 140"/>
                    <a:gd name="T68" fmla="*/ 140 w 208"/>
                    <a:gd name="T69" fmla="*/ 80 h 140"/>
                    <a:gd name="T70" fmla="*/ 136 w 208"/>
                    <a:gd name="T71" fmla="*/ 72 h 140"/>
                    <a:gd name="T72" fmla="*/ 112 w 208"/>
                    <a:gd name="T73" fmla="*/ 76 h 140"/>
                    <a:gd name="T74" fmla="*/ 120 w 208"/>
                    <a:gd name="T75" fmla="*/ 88 h 140"/>
                    <a:gd name="T76" fmla="*/ 104 w 208"/>
                    <a:gd name="T77" fmla="*/ 76 h 140"/>
                    <a:gd name="T78" fmla="*/ 88 w 208"/>
                    <a:gd name="T79" fmla="*/ 88 h 140"/>
                    <a:gd name="T80" fmla="*/ 116 w 208"/>
                    <a:gd name="T81" fmla="*/ 92 h 140"/>
                    <a:gd name="T82" fmla="*/ 100 w 208"/>
                    <a:gd name="T83" fmla="*/ 104 h 140"/>
                    <a:gd name="T84" fmla="*/ 116 w 208"/>
                    <a:gd name="T85" fmla="*/ 116 h 140"/>
                    <a:gd name="T86" fmla="*/ 96 w 208"/>
                    <a:gd name="T87" fmla="*/ 116 h 140"/>
                    <a:gd name="T88" fmla="*/ 80 w 208"/>
                    <a:gd name="T89" fmla="*/ 116 h 140"/>
                    <a:gd name="T90" fmla="*/ 92 w 208"/>
                    <a:gd name="T91" fmla="*/ 100 h 140"/>
                    <a:gd name="T92" fmla="*/ 72 w 208"/>
                    <a:gd name="T93" fmla="*/ 104 h 140"/>
                    <a:gd name="T94" fmla="*/ 52 w 208"/>
                    <a:gd name="T95" fmla="*/ 140 h 140"/>
                    <a:gd name="T96" fmla="*/ 0 w 208"/>
                    <a:gd name="T97" fmla="*/ 112 h 140"/>
                    <a:gd name="T98" fmla="*/ 0 w 208"/>
                    <a:gd name="T99" fmla="*/ 96 h 140"/>
                    <a:gd name="T100" fmla="*/ 12 w 208"/>
                    <a:gd name="T101" fmla="*/ 92 h 140"/>
                    <a:gd name="T102" fmla="*/ 4 w 208"/>
                    <a:gd name="T103" fmla="*/ 10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8" h="140">
                      <a:moveTo>
                        <a:pt x="4" y="104"/>
                      </a:moveTo>
                      <a:cubicBezTo>
                        <a:pt x="14" y="108"/>
                        <a:pt x="25" y="96"/>
                        <a:pt x="36" y="112"/>
                      </a:cubicBezTo>
                      <a:cubicBezTo>
                        <a:pt x="41" y="108"/>
                        <a:pt x="41" y="99"/>
                        <a:pt x="48" y="96"/>
                      </a:cubicBezTo>
                      <a:cubicBezTo>
                        <a:pt x="60" y="99"/>
                        <a:pt x="44" y="105"/>
                        <a:pt x="48" y="112"/>
                      </a:cubicBezTo>
                      <a:cubicBezTo>
                        <a:pt x="53" y="108"/>
                        <a:pt x="56" y="101"/>
                        <a:pt x="60" y="96"/>
                      </a:cubicBezTo>
                      <a:cubicBezTo>
                        <a:pt x="58" y="90"/>
                        <a:pt x="47" y="93"/>
                        <a:pt x="52" y="80"/>
                      </a:cubicBezTo>
                      <a:cubicBezTo>
                        <a:pt x="68" y="77"/>
                        <a:pt x="80" y="92"/>
                        <a:pt x="72" y="72"/>
                      </a:cubicBezTo>
                      <a:cubicBezTo>
                        <a:pt x="85" y="79"/>
                        <a:pt x="87" y="71"/>
                        <a:pt x="104" y="72"/>
                      </a:cubicBezTo>
                      <a:cubicBezTo>
                        <a:pt x="112" y="70"/>
                        <a:pt x="104" y="54"/>
                        <a:pt x="120" y="60"/>
                      </a:cubicBezTo>
                      <a:cubicBezTo>
                        <a:pt x="86" y="53"/>
                        <a:pt x="40" y="68"/>
                        <a:pt x="24" y="92"/>
                      </a:cubicBezTo>
                      <a:cubicBezTo>
                        <a:pt x="20" y="80"/>
                        <a:pt x="1" y="83"/>
                        <a:pt x="4" y="64"/>
                      </a:cubicBezTo>
                      <a:cubicBezTo>
                        <a:pt x="11" y="64"/>
                        <a:pt x="17" y="64"/>
                        <a:pt x="24" y="64"/>
                      </a:cubicBezTo>
                      <a:cubicBezTo>
                        <a:pt x="23" y="69"/>
                        <a:pt x="17" y="67"/>
                        <a:pt x="12" y="68"/>
                      </a:cubicBezTo>
                      <a:cubicBezTo>
                        <a:pt x="21" y="87"/>
                        <a:pt x="39" y="62"/>
                        <a:pt x="56" y="64"/>
                      </a:cubicBezTo>
                      <a:cubicBezTo>
                        <a:pt x="59" y="44"/>
                        <a:pt x="47" y="34"/>
                        <a:pt x="60" y="24"/>
                      </a:cubicBezTo>
                      <a:cubicBezTo>
                        <a:pt x="75" y="28"/>
                        <a:pt x="67" y="40"/>
                        <a:pt x="72" y="48"/>
                      </a:cubicBezTo>
                      <a:cubicBezTo>
                        <a:pt x="80" y="46"/>
                        <a:pt x="72" y="30"/>
                        <a:pt x="88" y="36"/>
                      </a:cubicBezTo>
                      <a:cubicBezTo>
                        <a:pt x="90" y="49"/>
                        <a:pt x="80" y="48"/>
                        <a:pt x="88" y="56"/>
                      </a:cubicBezTo>
                      <a:cubicBezTo>
                        <a:pt x="91" y="54"/>
                        <a:pt x="94" y="52"/>
                        <a:pt x="100" y="52"/>
                      </a:cubicBezTo>
                      <a:cubicBezTo>
                        <a:pt x="87" y="46"/>
                        <a:pt x="98" y="40"/>
                        <a:pt x="96" y="24"/>
                      </a:cubicBezTo>
                      <a:cubicBezTo>
                        <a:pt x="101" y="24"/>
                        <a:pt x="107" y="24"/>
                        <a:pt x="112" y="24"/>
                      </a:cubicBezTo>
                      <a:cubicBezTo>
                        <a:pt x="105" y="49"/>
                        <a:pt x="126" y="47"/>
                        <a:pt x="136" y="56"/>
                      </a:cubicBezTo>
                      <a:cubicBezTo>
                        <a:pt x="144" y="49"/>
                        <a:pt x="155" y="30"/>
                        <a:pt x="136" y="28"/>
                      </a:cubicBezTo>
                      <a:cubicBezTo>
                        <a:pt x="144" y="20"/>
                        <a:pt x="167" y="35"/>
                        <a:pt x="180" y="24"/>
                      </a:cubicBezTo>
                      <a:cubicBezTo>
                        <a:pt x="183" y="15"/>
                        <a:pt x="193" y="13"/>
                        <a:pt x="192" y="0"/>
                      </a:cubicBezTo>
                      <a:cubicBezTo>
                        <a:pt x="197" y="0"/>
                        <a:pt x="203" y="0"/>
                        <a:pt x="208" y="0"/>
                      </a:cubicBezTo>
                      <a:cubicBezTo>
                        <a:pt x="201" y="8"/>
                        <a:pt x="208" y="10"/>
                        <a:pt x="208" y="20"/>
                      </a:cubicBezTo>
                      <a:cubicBezTo>
                        <a:pt x="199" y="20"/>
                        <a:pt x="169" y="35"/>
                        <a:pt x="176" y="52"/>
                      </a:cubicBezTo>
                      <a:cubicBezTo>
                        <a:pt x="150" y="40"/>
                        <a:pt x="155" y="71"/>
                        <a:pt x="144" y="84"/>
                      </a:cubicBezTo>
                      <a:cubicBezTo>
                        <a:pt x="157" y="93"/>
                        <a:pt x="146" y="101"/>
                        <a:pt x="156" y="112"/>
                      </a:cubicBezTo>
                      <a:cubicBezTo>
                        <a:pt x="149" y="111"/>
                        <a:pt x="148" y="116"/>
                        <a:pt x="152" y="116"/>
                      </a:cubicBezTo>
                      <a:cubicBezTo>
                        <a:pt x="148" y="126"/>
                        <a:pt x="129" y="118"/>
                        <a:pt x="128" y="112"/>
                      </a:cubicBezTo>
                      <a:cubicBezTo>
                        <a:pt x="124" y="97"/>
                        <a:pt x="146" y="109"/>
                        <a:pt x="144" y="96"/>
                      </a:cubicBezTo>
                      <a:cubicBezTo>
                        <a:pt x="142" y="86"/>
                        <a:pt x="136" y="109"/>
                        <a:pt x="128" y="96"/>
                      </a:cubicBezTo>
                      <a:cubicBezTo>
                        <a:pt x="124" y="83"/>
                        <a:pt x="138" y="88"/>
                        <a:pt x="140" y="80"/>
                      </a:cubicBezTo>
                      <a:cubicBezTo>
                        <a:pt x="139" y="77"/>
                        <a:pt x="136" y="76"/>
                        <a:pt x="136" y="72"/>
                      </a:cubicBezTo>
                      <a:cubicBezTo>
                        <a:pt x="124" y="69"/>
                        <a:pt x="124" y="79"/>
                        <a:pt x="112" y="76"/>
                      </a:cubicBezTo>
                      <a:cubicBezTo>
                        <a:pt x="115" y="80"/>
                        <a:pt x="121" y="80"/>
                        <a:pt x="120" y="88"/>
                      </a:cubicBezTo>
                      <a:cubicBezTo>
                        <a:pt x="109" y="88"/>
                        <a:pt x="95" y="84"/>
                        <a:pt x="104" y="76"/>
                      </a:cubicBezTo>
                      <a:cubicBezTo>
                        <a:pt x="91" y="72"/>
                        <a:pt x="99" y="89"/>
                        <a:pt x="88" y="88"/>
                      </a:cubicBezTo>
                      <a:cubicBezTo>
                        <a:pt x="90" y="97"/>
                        <a:pt x="108" y="90"/>
                        <a:pt x="116" y="92"/>
                      </a:cubicBezTo>
                      <a:cubicBezTo>
                        <a:pt x="118" y="103"/>
                        <a:pt x="101" y="96"/>
                        <a:pt x="100" y="104"/>
                      </a:cubicBezTo>
                      <a:cubicBezTo>
                        <a:pt x="99" y="115"/>
                        <a:pt x="122" y="100"/>
                        <a:pt x="116" y="116"/>
                      </a:cubicBezTo>
                      <a:cubicBezTo>
                        <a:pt x="107" y="119"/>
                        <a:pt x="87" y="107"/>
                        <a:pt x="96" y="116"/>
                      </a:cubicBezTo>
                      <a:cubicBezTo>
                        <a:pt x="95" y="126"/>
                        <a:pt x="82" y="117"/>
                        <a:pt x="80" y="116"/>
                      </a:cubicBezTo>
                      <a:cubicBezTo>
                        <a:pt x="76" y="103"/>
                        <a:pt x="93" y="111"/>
                        <a:pt x="92" y="100"/>
                      </a:cubicBezTo>
                      <a:cubicBezTo>
                        <a:pt x="86" y="87"/>
                        <a:pt x="82" y="108"/>
                        <a:pt x="72" y="104"/>
                      </a:cubicBezTo>
                      <a:cubicBezTo>
                        <a:pt x="79" y="119"/>
                        <a:pt x="62" y="130"/>
                        <a:pt x="52" y="140"/>
                      </a:cubicBezTo>
                      <a:cubicBezTo>
                        <a:pt x="52" y="108"/>
                        <a:pt x="24" y="110"/>
                        <a:pt x="0" y="112"/>
                      </a:cubicBezTo>
                      <a:cubicBezTo>
                        <a:pt x="0" y="107"/>
                        <a:pt x="0" y="101"/>
                        <a:pt x="0" y="96"/>
                      </a:cubicBezTo>
                      <a:cubicBezTo>
                        <a:pt x="6" y="96"/>
                        <a:pt x="11" y="97"/>
                        <a:pt x="12" y="92"/>
                      </a:cubicBezTo>
                      <a:cubicBezTo>
                        <a:pt x="24" y="96"/>
                        <a:pt x="3" y="99"/>
                        <a:pt x="4"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119"/>
                <p:cNvSpPr/>
                <p:nvPr/>
              </p:nvSpPr>
              <p:spPr bwMode="auto">
                <a:xfrm>
                  <a:off x="3141663" y="1657350"/>
                  <a:ext cx="79375" cy="57150"/>
                </a:xfrm>
                <a:custGeom>
                  <a:avLst/>
                  <a:gdLst>
                    <a:gd name="T0" fmla="*/ 48 w 80"/>
                    <a:gd name="T1" fmla="*/ 32 h 56"/>
                    <a:gd name="T2" fmla="*/ 24 w 80"/>
                    <a:gd name="T3" fmla="*/ 28 h 56"/>
                    <a:gd name="T4" fmla="*/ 16 w 80"/>
                    <a:gd name="T5" fmla="*/ 56 h 56"/>
                    <a:gd name="T6" fmla="*/ 0 w 80"/>
                    <a:gd name="T7" fmla="*/ 40 h 56"/>
                    <a:gd name="T8" fmla="*/ 16 w 80"/>
                    <a:gd name="T9" fmla="*/ 36 h 56"/>
                    <a:gd name="T10" fmla="*/ 12 w 80"/>
                    <a:gd name="T11" fmla="*/ 4 h 56"/>
                    <a:gd name="T12" fmla="*/ 36 w 80"/>
                    <a:gd name="T13" fmla="*/ 4 h 56"/>
                    <a:gd name="T14" fmla="*/ 24 w 80"/>
                    <a:gd name="T15" fmla="*/ 12 h 56"/>
                    <a:gd name="T16" fmla="*/ 48 w 80"/>
                    <a:gd name="T17" fmla="*/ 32 h 56"/>
                    <a:gd name="T18" fmla="*/ 64 w 80"/>
                    <a:gd name="T19" fmla="*/ 28 h 56"/>
                    <a:gd name="T20" fmla="*/ 80 w 80"/>
                    <a:gd name="T21" fmla="*/ 40 h 56"/>
                    <a:gd name="T22" fmla="*/ 32 w 80"/>
                    <a:gd name="T23" fmla="*/ 52 h 56"/>
                    <a:gd name="T24" fmla="*/ 48 w 80"/>
                    <a:gd name="T25" fmla="*/ 48 h 56"/>
                    <a:gd name="T26" fmla="*/ 48 w 80"/>
                    <a:gd name="T27"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56">
                      <a:moveTo>
                        <a:pt x="48" y="32"/>
                      </a:moveTo>
                      <a:cubicBezTo>
                        <a:pt x="34" y="42"/>
                        <a:pt x="39" y="34"/>
                        <a:pt x="24" y="28"/>
                      </a:cubicBezTo>
                      <a:cubicBezTo>
                        <a:pt x="23" y="37"/>
                        <a:pt x="28" y="44"/>
                        <a:pt x="16" y="56"/>
                      </a:cubicBezTo>
                      <a:cubicBezTo>
                        <a:pt x="6" y="56"/>
                        <a:pt x="0" y="50"/>
                        <a:pt x="0" y="40"/>
                      </a:cubicBezTo>
                      <a:cubicBezTo>
                        <a:pt x="7" y="41"/>
                        <a:pt x="8" y="35"/>
                        <a:pt x="16" y="36"/>
                      </a:cubicBezTo>
                      <a:cubicBezTo>
                        <a:pt x="7" y="25"/>
                        <a:pt x="20" y="16"/>
                        <a:pt x="12" y="4"/>
                      </a:cubicBezTo>
                      <a:cubicBezTo>
                        <a:pt x="24" y="0"/>
                        <a:pt x="24" y="0"/>
                        <a:pt x="36" y="4"/>
                      </a:cubicBezTo>
                      <a:cubicBezTo>
                        <a:pt x="35" y="10"/>
                        <a:pt x="24" y="5"/>
                        <a:pt x="24" y="12"/>
                      </a:cubicBezTo>
                      <a:cubicBezTo>
                        <a:pt x="32" y="19"/>
                        <a:pt x="47" y="18"/>
                        <a:pt x="48" y="32"/>
                      </a:cubicBezTo>
                      <a:cubicBezTo>
                        <a:pt x="55" y="33"/>
                        <a:pt x="56" y="27"/>
                        <a:pt x="64" y="28"/>
                      </a:cubicBezTo>
                      <a:cubicBezTo>
                        <a:pt x="57" y="43"/>
                        <a:pt x="68" y="44"/>
                        <a:pt x="80" y="40"/>
                      </a:cubicBezTo>
                      <a:cubicBezTo>
                        <a:pt x="67" y="51"/>
                        <a:pt x="57" y="48"/>
                        <a:pt x="32" y="52"/>
                      </a:cubicBezTo>
                      <a:cubicBezTo>
                        <a:pt x="33" y="43"/>
                        <a:pt x="43" y="43"/>
                        <a:pt x="48" y="48"/>
                      </a:cubicBezTo>
                      <a:cubicBezTo>
                        <a:pt x="41" y="40"/>
                        <a:pt x="48" y="43"/>
                        <a:pt x="4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Freeform 120"/>
                <p:cNvSpPr/>
                <p:nvPr/>
              </p:nvSpPr>
              <p:spPr bwMode="auto">
                <a:xfrm>
                  <a:off x="2486025" y="1665288"/>
                  <a:ext cx="182562" cy="104775"/>
                </a:xfrm>
                <a:custGeom>
                  <a:avLst/>
                  <a:gdLst>
                    <a:gd name="T0" fmla="*/ 32 w 182"/>
                    <a:gd name="T1" fmla="*/ 28 h 104"/>
                    <a:gd name="T2" fmla="*/ 44 w 182"/>
                    <a:gd name="T3" fmla="*/ 24 h 104"/>
                    <a:gd name="T4" fmla="*/ 76 w 182"/>
                    <a:gd name="T5" fmla="*/ 44 h 104"/>
                    <a:gd name="T6" fmla="*/ 108 w 182"/>
                    <a:gd name="T7" fmla="*/ 20 h 104"/>
                    <a:gd name="T8" fmla="*/ 136 w 182"/>
                    <a:gd name="T9" fmla="*/ 0 h 104"/>
                    <a:gd name="T10" fmla="*/ 152 w 182"/>
                    <a:gd name="T11" fmla="*/ 12 h 104"/>
                    <a:gd name="T12" fmla="*/ 124 w 182"/>
                    <a:gd name="T13" fmla="*/ 28 h 104"/>
                    <a:gd name="T14" fmla="*/ 180 w 182"/>
                    <a:gd name="T15" fmla="*/ 32 h 104"/>
                    <a:gd name="T16" fmla="*/ 176 w 182"/>
                    <a:gd name="T17" fmla="*/ 48 h 104"/>
                    <a:gd name="T18" fmla="*/ 88 w 182"/>
                    <a:gd name="T19" fmla="*/ 68 h 104"/>
                    <a:gd name="T20" fmla="*/ 96 w 182"/>
                    <a:gd name="T21" fmla="*/ 52 h 104"/>
                    <a:gd name="T22" fmla="*/ 76 w 182"/>
                    <a:gd name="T23" fmla="*/ 56 h 104"/>
                    <a:gd name="T24" fmla="*/ 92 w 182"/>
                    <a:gd name="T25" fmla="*/ 104 h 104"/>
                    <a:gd name="T26" fmla="*/ 52 w 182"/>
                    <a:gd name="T27" fmla="*/ 100 h 104"/>
                    <a:gd name="T28" fmla="*/ 44 w 182"/>
                    <a:gd name="T29" fmla="*/ 84 h 104"/>
                    <a:gd name="T30" fmla="*/ 56 w 182"/>
                    <a:gd name="T31" fmla="*/ 64 h 104"/>
                    <a:gd name="T32" fmla="*/ 64 w 182"/>
                    <a:gd name="T33" fmla="*/ 76 h 104"/>
                    <a:gd name="T34" fmla="*/ 64 w 182"/>
                    <a:gd name="T35" fmla="*/ 52 h 104"/>
                    <a:gd name="T36" fmla="*/ 40 w 182"/>
                    <a:gd name="T37" fmla="*/ 52 h 104"/>
                    <a:gd name="T38" fmla="*/ 8 w 182"/>
                    <a:gd name="T39" fmla="*/ 56 h 104"/>
                    <a:gd name="T40" fmla="*/ 32 w 182"/>
                    <a:gd name="T41" fmla="*/ 2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2" h="104">
                      <a:moveTo>
                        <a:pt x="32" y="28"/>
                      </a:moveTo>
                      <a:cubicBezTo>
                        <a:pt x="43" y="27"/>
                        <a:pt x="44" y="45"/>
                        <a:pt x="44" y="24"/>
                      </a:cubicBezTo>
                      <a:cubicBezTo>
                        <a:pt x="62" y="24"/>
                        <a:pt x="78" y="25"/>
                        <a:pt x="76" y="44"/>
                      </a:cubicBezTo>
                      <a:cubicBezTo>
                        <a:pt x="95" y="44"/>
                        <a:pt x="101" y="31"/>
                        <a:pt x="108" y="20"/>
                      </a:cubicBezTo>
                      <a:cubicBezTo>
                        <a:pt x="127" y="25"/>
                        <a:pt x="128" y="17"/>
                        <a:pt x="136" y="0"/>
                      </a:cubicBezTo>
                      <a:cubicBezTo>
                        <a:pt x="144" y="1"/>
                        <a:pt x="144" y="11"/>
                        <a:pt x="152" y="12"/>
                      </a:cubicBezTo>
                      <a:cubicBezTo>
                        <a:pt x="147" y="22"/>
                        <a:pt x="131" y="20"/>
                        <a:pt x="124" y="28"/>
                      </a:cubicBezTo>
                      <a:cubicBezTo>
                        <a:pt x="144" y="35"/>
                        <a:pt x="159" y="16"/>
                        <a:pt x="180" y="32"/>
                      </a:cubicBezTo>
                      <a:cubicBezTo>
                        <a:pt x="182" y="40"/>
                        <a:pt x="177" y="43"/>
                        <a:pt x="176" y="48"/>
                      </a:cubicBezTo>
                      <a:cubicBezTo>
                        <a:pt x="148" y="21"/>
                        <a:pt x="120" y="64"/>
                        <a:pt x="88" y="68"/>
                      </a:cubicBezTo>
                      <a:cubicBezTo>
                        <a:pt x="85" y="57"/>
                        <a:pt x="96" y="60"/>
                        <a:pt x="96" y="52"/>
                      </a:cubicBezTo>
                      <a:cubicBezTo>
                        <a:pt x="86" y="50"/>
                        <a:pt x="87" y="59"/>
                        <a:pt x="76" y="56"/>
                      </a:cubicBezTo>
                      <a:cubicBezTo>
                        <a:pt x="76" y="77"/>
                        <a:pt x="86" y="88"/>
                        <a:pt x="92" y="104"/>
                      </a:cubicBezTo>
                      <a:cubicBezTo>
                        <a:pt x="78" y="103"/>
                        <a:pt x="69" y="98"/>
                        <a:pt x="52" y="100"/>
                      </a:cubicBezTo>
                      <a:cubicBezTo>
                        <a:pt x="57" y="89"/>
                        <a:pt x="65" y="84"/>
                        <a:pt x="44" y="84"/>
                      </a:cubicBezTo>
                      <a:cubicBezTo>
                        <a:pt x="48" y="77"/>
                        <a:pt x="54" y="72"/>
                        <a:pt x="56" y="64"/>
                      </a:cubicBezTo>
                      <a:cubicBezTo>
                        <a:pt x="62" y="65"/>
                        <a:pt x="57" y="76"/>
                        <a:pt x="64" y="76"/>
                      </a:cubicBezTo>
                      <a:cubicBezTo>
                        <a:pt x="73" y="74"/>
                        <a:pt x="67" y="55"/>
                        <a:pt x="64" y="52"/>
                      </a:cubicBezTo>
                      <a:cubicBezTo>
                        <a:pt x="51" y="50"/>
                        <a:pt x="48" y="61"/>
                        <a:pt x="40" y="52"/>
                      </a:cubicBezTo>
                      <a:cubicBezTo>
                        <a:pt x="62" y="34"/>
                        <a:pt x="15" y="46"/>
                        <a:pt x="8" y="56"/>
                      </a:cubicBezTo>
                      <a:cubicBezTo>
                        <a:pt x="0" y="37"/>
                        <a:pt x="29" y="43"/>
                        <a:pt x="3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121"/>
                <p:cNvSpPr/>
                <p:nvPr/>
              </p:nvSpPr>
              <p:spPr bwMode="auto">
                <a:xfrm>
                  <a:off x="2959100" y="1673225"/>
                  <a:ext cx="46037" cy="63500"/>
                </a:xfrm>
                <a:custGeom>
                  <a:avLst/>
                  <a:gdLst>
                    <a:gd name="T0" fmla="*/ 21 w 45"/>
                    <a:gd name="T1" fmla="*/ 60 h 63"/>
                    <a:gd name="T2" fmla="*/ 9 w 45"/>
                    <a:gd name="T3" fmla="*/ 44 h 63"/>
                    <a:gd name="T4" fmla="*/ 25 w 45"/>
                    <a:gd name="T5" fmla="*/ 28 h 63"/>
                    <a:gd name="T6" fmla="*/ 13 w 45"/>
                    <a:gd name="T7" fmla="*/ 24 h 63"/>
                    <a:gd name="T8" fmla="*/ 21 w 45"/>
                    <a:gd name="T9" fmla="*/ 0 h 63"/>
                    <a:gd name="T10" fmla="*/ 45 w 45"/>
                    <a:gd name="T11" fmla="*/ 16 h 63"/>
                    <a:gd name="T12" fmla="*/ 21 w 45"/>
                    <a:gd name="T13" fmla="*/ 60 h 63"/>
                  </a:gdLst>
                  <a:ahLst/>
                  <a:cxnLst>
                    <a:cxn ang="0">
                      <a:pos x="T0" y="T1"/>
                    </a:cxn>
                    <a:cxn ang="0">
                      <a:pos x="T2" y="T3"/>
                    </a:cxn>
                    <a:cxn ang="0">
                      <a:pos x="T4" y="T5"/>
                    </a:cxn>
                    <a:cxn ang="0">
                      <a:pos x="T6" y="T7"/>
                    </a:cxn>
                    <a:cxn ang="0">
                      <a:pos x="T8" y="T9"/>
                    </a:cxn>
                    <a:cxn ang="0">
                      <a:pos x="T10" y="T11"/>
                    </a:cxn>
                    <a:cxn ang="0">
                      <a:pos x="T12" y="T13"/>
                    </a:cxn>
                  </a:cxnLst>
                  <a:rect l="0" t="0" r="r" b="b"/>
                  <a:pathLst>
                    <a:path w="45" h="63">
                      <a:moveTo>
                        <a:pt x="21" y="60"/>
                      </a:moveTo>
                      <a:cubicBezTo>
                        <a:pt x="0" y="63"/>
                        <a:pt x="30" y="41"/>
                        <a:pt x="9" y="44"/>
                      </a:cubicBezTo>
                      <a:cubicBezTo>
                        <a:pt x="10" y="35"/>
                        <a:pt x="21" y="35"/>
                        <a:pt x="25" y="28"/>
                      </a:cubicBezTo>
                      <a:cubicBezTo>
                        <a:pt x="24" y="23"/>
                        <a:pt x="18" y="25"/>
                        <a:pt x="13" y="24"/>
                      </a:cubicBezTo>
                      <a:cubicBezTo>
                        <a:pt x="8" y="8"/>
                        <a:pt x="26" y="16"/>
                        <a:pt x="21" y="0"/>
                      </a:cubicBezTo>
                      <a:cubicBezTo>
                        <a:pt x="30" y="11"/>
                        <a:pt x="25" y="24"/>
                        <a:pt x="45" y="16"/>
                      </a:cubicBezTo>
                      <a:cubicBezTo>
                        <a:pt x="31" y="47"/>
                        <a:pt x="28" y="44"/>
                        <a:pt x="2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Freeform 122"/>
                <p:cNvSpPr/>
                <p:nvPr/>
              </p:nvSpPr>
              <p:spPr bwMode="auto">
                <a:xfrm>
                  <a:off x="3300413" y="1676400"/>
                  <a:ext cx="41275" cy="39688"/>
                </a:xfrm>
                <a:custGeom>
                  <a:avLst/>
                  <a:gdLst>
                    <a:gd name="T0" fmla="*/ 41 w 41"/>
                    <a:gd name="T1" fmla="*/ 14 h 40"/>
                    <a:gd name="T2" fmla="*/ 29 w 41"/>
                    <a:gd name="T3" fmla="*/ 38 h 40"/>
                    <a:gd name="T4" fmla="*/ 17 w 41"/>
                    <a:gd name="T5" fmla="*/ 30 h 40"/>
                    <a:gd name="T6" fmla="*/ 25 w 41"/>
                    <a:gd name="T7" fmla="*/ 22 h 40"/>
                    <a:gd name="T8" fmla="*/ 9 w 41"/>
                    <a:gd name="T9" fmla="*/ 26 h 40"/>
                    <a:gd name="T10" fmla="*/ 1 w 41"/>
                    <a:gd name="T11" fmla="*/ 6 h 40"/>
                    <a:gd name="T12" fmla="*/ 41 w 41"/>
                    <a:gd name="T13" fmla="*/ 1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41" y="14"/>
                      </a:moveTo>
                      <a:cubicBezTo>
                        <a:pt x="25" y="18"/>
                        <a:pt x="33" y="29"/>
                        <a:pt x="29" y="38"/>
                      </a:cubicBezTo>
                      <a:cubicBezTo>
                        <a:pt x="20" y="40"/>
                        <a:pt x="23" y="30"/>
                        <a:pt x="17" y="30"/>
                      </a:cubicBezTo>
                      <a:cubicBezTo>
                        <a:pt x="18" y="26"/>
                        <a:pt x="25" y="27"/>
                        <a:pt x="25" y="22"/>
                      </a:cubicBezTo>
                      <a:cubicBezTo>
                        <a:pt x="24" y="13"/>
                        <a:pt x="7" y="20"/>
                        <a:pt x="9" y="26"/>
                      </a:cubicBezTo>
                      <a:cubicBezTo>
                        <a:pt x="3" y="23"/>
                        <a:pt x="0" y="16"/>
                        <a:pt x="1" y="6"/>
                      </a:cubicBezTo>
                      <a:cubicBezTo>
                        <a:pt x="8" y="29"/>
                        <a:pt x="23" y="0"/>
                        <a:pt x="4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Freeform 123"/>
                <p:cNvSpPr/>
                <p:nvPr/>
              </p:nvSpPr>
              <p:spPr bwMode="auto">
                <a:xfrm>
                  <a:off x="3241675" y="1689100"/>
                  <a:ext cx="52387" cy="25400"/>
                </a:xfrm>
                <a:custGeom>
                  <a:avLst/>
                  <a:gdLst>
                    <a:gd name="T0" fmla="*/ 32 w 52"/>
                    <a:gd name="T1" fmla="*/ 16 h 24"/>
                    <a:gd name="T2" fmla="*/ 16 w 52"/>
                    <a:gd name="T3" fmla="*/ 20 h 24"/>
                    <a:gd name="T4" fmla="*/ 0 w 52"/>
                    <a:gd name="T5" fmla="*/ 16 h 24"/>
                    <a:gd name="T6" fmla="*/ 48 w 52"/>
                    <a:gd name="T7" fmla="*/ 0 h 24"/>
                    <a:gd name="T8" fmla="*/ 52 w 52"/>
                    <a:gd name="T9" fmla="*/ 16 h 24"/>
                    <a:gd name="T10" fmla="*/ 24 w 52"/>
                    <a:gd name="T11" fmla="*/ 24 h 24"/>
                    <a:gd name="T12" fmla="*/ 32 w 52"/>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32" y="16"/>
                      </a:moveTo>
                      <a:cubicBezTo>
                        <a:pt x="28" y="12"/>
                        <a:pt x="14" y="9"/>
                        <a:pt x="16" y="20"/>
                      </a:cubicBezTo>
                      <a:cubicBezTo>
                        <a:pt x="12" y="17"/>
                        <a:pt x="7" y="16"/>
                        <a:pt x="0" y="16"/>
                      </a:cubicBezTo>
                      <a:cubicBezTo>
                        <a:pt x="17" y="11"/>
                        <a:pt x="27" y="0"/>
                        <a:pt x="48" y="0"/>
                      </a:cubicBezTo>
                      <a:cubicBezTo>
                        <a:pt x="48" y="6"/>
                        <a:pt x="46" y="15"/>
                        <a:pt x="52" y="16"/>
                      </a:cubicBezTo>
                      <a:cubicBezTo>
                        <a:pt x="44" y="20"/>
                        <a:pt x="37" y="18"/>
                        <a:pt x="24" y="24"/>
                      </a:cubicBezTo>
                      <a:cubicBezTo>
                        <a:pt x="23" y="17"/>
                        <a:pt x="27" y="16"/>
                        <a:pt x="3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124"/>
                <p:cNvSpPr/>
                <p:nvPr/>
              </p:nvSpPr>
              <p:spPr bwMode="auto">
                <a:xfrm>
                  <a:off x="2232025" y="1697038"/>
                  <a:ext cx="190500" cy="101600"/>
                </a:xfrm>
                <a:custGeom>
                  <a:avLst/>
                  <a:gdLst>
                    <a:gd name="T0" fmla="*/ 128 w 189"/>
                    <a:gd name="T1" fmla="*/ 57 h 101"/>
                    <a:gd name="T2" fmla="*/ 136 w 189"/>
                    <a:gd name="T3" fmla="*/ 61 h 101"/>
                    <a:gd name="T4" fmla="*/ 120 w 189"/>
                    <a:gd name="T5" fmla="*/ 77 h 101"/>
                    <a:gd name="T6" fmla="*/ 112 w 189"/>
                    <a:gd name="T7" fmla="*/ 101 h 101"/>
                    <a:gd name="T8" fmla="*/ 112 w 189"/>
                    <a:gd name="T9" fmla="*/ 65 h 101"/>
                    <a:gd name="T10" fmla="*/ 108 w 189"/>
                    <a:gd name="T11" fmla="*/ 33 h 101"/>
                    <a:gd name="T12" fmla="*/ 60 w 189"/>
                    <a:gd name="T13" fmla="*/ 29 h 101"/>
                    <a:gd name="T14" fmla="*/ 68 w 189"/>
                    <a:gd name="T15" fmla="*/ 41 h 101"/>
                    <a:gd name="T16" fmla="*/ 0 w 189"/>
                    <a:gd name="T17" fmla="*/ 45 h 101"/>
                    <a:gd name="T18" fmla="*/ 100 w 189"/>
                    <a:gd name="T19" fmla="*/ 21 h 101"/>
                    <a:gd name="T20" fmla="*/ 108 w 189"/>
                    <a:gd name="T21" fmla="*/ 13 h 101"/>
                    <a:gd name="T22" fmla="*/ 96 w 189"/>
                    <a:gd name="T23" fmla="*/ 9 h 101"/>
                    <a:gd name="T24" fmla="*/ 136 w 189"/>
                    <a:gd name="T25" fmla="*/ 1 h 101"/>
                    <a:gd name="T26" fmla="*/ 116 w 189"/>
                    <a:gd name="T27" fmla="*/ 29 h 101"/>
                    <a:gd name="T28" fmla="*/ 180 w 189"/>
                    <a:gd name="T29" fmla="*/ 17 h 101"/>
                    <a:gd name="T30" fmla="*/ 188 w 189"/>
                    <a:gd name="T31" fmla="*/ 29 h 101"/>
                    <a:gd name="T32" fmla="*/ 128 w 189"/>
                    <a:gd name="T33" fmla="*/ 5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101">
                      <a:moveTo>
                        <a:pt x="128" y="57"/>
                      </a:moveTo>
                      <a:cubicBezTo>
                        <a:pt x="128" y="61"/>
                        <a:pt x="133" y="60"/>
                        <a:pt x="136" y="61"/>
                      </a:cubicBezTo>
                      <a:cubicBezTo>
                        <a:pt x="111" y="54"/>
                        <a:pt x="119" y="79"/>
                        <a:pt x="120" y="77"/>
                      </a:cubicBezTo>
                      <a:cubicBezTo>
                        <a:pt x="115" y="86"/>
                        <a:pt x="104" y="79"/>
                        <a:pt x="112" y="101"/>
                      </a:cubicBezTo>
                      <a:cubicBezTo>
                        <a:pt x="95" y="92"/>
                        <a:pt x="102" y="69"/>
                        <a:pt x="112" y="65"/>
                      </a:cubicBezTo>
                      <a:cubicBezTo>
                        <a:pt x="102" y="59"/>
                        <a:pt x="93" y="41"/>
                        <a:pt x="108" y="33"/>
                      </a:cubicBezTo>
                      <a:cubicBezTo>
                        <a:pt x="95" y="22"/>
                        <a:pt x="75" y="18"/>
                        <a:pt x="60" y="29"/>
                      </a:cubicBezTo>
                      <a:cubicBezTo>
                        <a:pt x="63" y="33"/>
                        <a:pt x="69" y="33"/>
                        <a:pt x="68" y="41"/>
                      </a:cubicBezTo>
                      <a:cubicBezTo>
                        <a:pt x="42" y="43"/>
                        <a:pt x="33" y="39"/>
                        <a:pt x="0" y="45"/>
                      </a:cubicBezTo>
                      <a:cubicBezTo>
                        <a:pt x="35" y="40"/>
                        <a:pt x="67" y="2"/>
                        <a:pt x="100" y="21"/>
                      </a:cubicBezTo>
                      <a:cubicBezTo>
                        <a:pt x="104" y="19"/>
                        <a:pt x="107" y="17"/>
                        <a:pt x="108" y="13"/>
                      </a:cubicBezTo>
                      <a:cubicBezTo>
                        <a:pt x="106" y="4"/>
                        <a:pt x="102" y="18"/>
                        <a:pt x="96" y="9"/>
                      </a:cubicBezTo>
                      <a:cubicBezTo>
                        <a:pt x="105" y="2"/>
                        <a:pt x="119" y="0"/>
                        <a:pt x="136" y="1"/>
                      </a:cubicBezTo>
                      <a:cubicBezTo>
                        <a:pt x="130" y="11"/>
                        <a:pt x="131" y="28"/>
                        <a:pt x="116" y="29"/>
                      </a:cubicBezTo>
                      <a:cubicBezTo>
                        <a:pt x="130" y="26"/>
                        <a:pt x="184" y="34"/>
                        <a:pt x="180" y="17"/>
                      </a:cubicBezTo>
                      <a:cubicBezTo>
                        <a:pt x="189" y="15"/>
                        <a:pt x="188" y="23"/>
                        <a:pt x="188" y="29"/>
                      </a:cubicBezTo>
                      <a:cubicBezTo>
                        <a:pt x="169" y="39"/>
                        <a:pt x="140" y="40"/>
                        <a:pt x="128"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Freeform 125"/>
                <p:cNvSpPr/>
                <p:nvPr/>
              </p:nvSpPr>
              <p:spPr bwMode="auto">
                <a:xfrm>
                  <a:off x="2814638" y="1701800"/>
                  <a:ext cx="149225" cy="73025"/>
                </a:xfrm>
                <a:custGeom>
                  <a:avLst/>
                  <a:gdLst>
                    <a:gd name="T0" fmla="*/ 44 w 148"/>
                    <a:gd name="T1" fmla="*/ 8 h 72"/>
                    <a:gd name="T2" fmla="*/ 100 w 148"/>
                    <a:gd name="T3" fmla="*/ 4 h 72"/>
                    <a:gd name="T4" fmla="*/ 92 w 148"/>
                    <a:gd name="T5" fmla="*/ 16 h 72"/>
                    <a:gd name="T6" fmla="*/ 112 w 148"/>
                    <a:gd name="T7" fmla="*/ 4 h 72"/>
                    <a:gd name="T8" fmla="*/ 116 w 148"/>
                    <a:gd name="T9" fmla="*/ 20 h 72"/>
                    <a:gd name="T10" fmla="*/ 144 w 148"/>
                    <a:gd name="T11" fmla="*/ 16 h 72"/>
                    <a:gd name="T12" fmla="*/ 148 w 148"/>
                    <a:gd name="T13" fmla="*/ 24 h 72"/>
                    <a:gd name="T14" fmla="*/ 40 w 148"/>
                    <a:gd name="T15" fmla="*/ 24 h 72"/>
                    <a:gd name="T16" fmla="*/ 28 w 148"/>
                    <a:gd name="T17" fmla="*/ 48 h 72"/>
                    <a:gd name="T18" fmla="*/ 88 w 148"/>
                    <a:gd name="T19" fmla="*/ 56 h 72"/>
                    <a:gd name="T20" fmla="*/ 76 w 148"/>
                    <a:gd name="T21" fmla="*/ 60 h 72"/>
                    <a:gd name="T22" fmla="*/ 76 w 148"/>
                    <a:gd name="T23" fmla="*/ 64 h 72"/>
                    <a:gd name="T24" fmla="*/ 36 w 148"/>
                    <a:gd name="T25" fmla="*/ 72 h 72"/>
                    <a:gd name="T26" fmla="*/ 44 w 148"/>
                    <a:gd name="T27" fmla="*/ 60 h 72"/>
                    <a:gd name="T28" fmla="*/ 28 w 148"/>
                    <a:gd name="T29" fmla="*/ 64 h 72"/>
                    <a:gd name="T30" fmla="*/ 4 w 148"/>
                    <a:gd name="T31" fmla="*/ 56 h 72"/>
                    <a:gd name="T32" fmla="*/ 24 w 148"/>
                    <a:gd name="T33" fmla="*/ 44 h 72"/>
                    <a:gd name="T34" fmla="*/ 32 w 148"/>
                    <a:gd name="T35" fmla="*/ 32 h 72"/>
                    <a:gd name="T36" fmla="*/ 0 w 148"/>
                    <a:gd name="T37" fmla="*/ 28 h 72"/>
                    <a:gd name="T38" fmla="*/ 0 w 148"/>
                    <a:gd name="T39" fmla="*/ 16 h 72"/>
                    <a:gd name="T40" fmla="*/ 44 w 148"/>
                    <a:gd name="T41"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8" h="72">
                      <a:moveTo>
                        <a:pt x="44" y="8"/>
                      </a:moveTo>
                      <a:cubicBezTo>
                        <a:pt x="37" y="19"/>
                        <a:pt x="71" y="0"/>
                        <a:pt x="100" y="4"/>
                      </a:cubicBezTo>
                      <a:cubicBezTo>
                        <a:pt x="102" y="13"/>
                        <a:pt x="92" y="10"/>
                        <a:pt x="92" y="16"/>
                      </a:cubicBezTo>
                      <a:cubicBezTo>
                        <a:pt x="98" y="23"/>
                        <a:pt x="114" y="7"/>
                        <a:pt x="112" y="4"/>
                      </a:cubicBezTo>
                      <a:cubicBezTo>
                        <a:pt x="128" y="3"/>
                        <a:pt x="114" y="12"/>
                        <a:pt x="116" y="20"/>
                      </a:cubicBezTo>
                      <a:cubicBezTo>
                        <a:pt x="126" y="35"/>
                        <a:pt x="131" y="12"/>
                        <a:pt x="144" y="16"/>
                      </a:cubicBezTo>
                      <a:cubicBezTo>
                        <a:pt x="140" y="21"/>
                        <a:pt x="141" y="24"/>
                        <a:pt x="148" y="24"/>
                      </a:cubicBezTo>
                      <a:cubicBezTo>
                        <a:pt x="115" y="43"/>
                        <a:pt x="79" y="16"/>
                        <a:pt x="40" y="24"/>
                      </a:cubicBezTo>
                      <a:cubicBezTo>
                        <a:pt x="58" y="33"/>
                        <a:pt x="31" y="37"/>
                        <a:pt x="28" y="48"/>
                      </a:cubicBezTo>
                      <a:cubicBezTo>
                        <a:pt x="47" y="46"/>
                        <a:pt x="52" y="61"/>
                        <a:pt x="88" y="56"/>
                      </a:cubicBezTo>
                      <a:cubicBezTo>
                        <a:pt x="101" y="59"/>
                        <a:pt x="81" y="61"/>
                        <a:pt x="76" y="60"/>
                      </a:cubicBezTo>
                      <a:cubicBezTo>
                        <a:pt x="71" y="61"/>
                        <a:pt x="74" y="64"/>
                        <a:pt x="76" y="64"/>
                      </a:cubicBezTo>
                      <a:cubicBezTo>
                        <a:pt x="63" y="67"/>
                        <a:pt x="57" y="69"/>
                        <a:pt x="36" y="72"/>
                      </a:cubicBezTo>
                      <a:cubicBezTo>
                        <a:pt x="35" y="64"/>
                        <a:pt x="37" y="59"/>
                        <a:pt x="44" y="60"/>
                      </a:cubicBezTo>
                      <a:cubicBezTo>
                        <a:pt x="43" y="51"/>
                        <a:pt x="26" y="58"/>
                        <a:pt x="28" y="64"/>
                      </a:cubicBezTo>
                      <a:cubicBezTo>
                        <a:pt x="20" y="62"/>
                        <a:pt x="17" y="54"/>
                        <a:pt x="4" y="56"/>
                      </a:cubicBezTo>
                      <a:cubicBezTo>
                        <a:pt x="3" y="45"/>
                        <a:pt x="14" y="44"/>
                        <a:pt x="24" y="44"/>
                      </a:cubicBezTo>
                      <a:cubicBezTo>
                        <a:pt x="17" y="35"/>
                        <a:pt x="13" y="30"/>
                        <a:pt x="32" y="32"/>
                      </a:cubicBezTo>
                      <a:cubicBezTo>
                        <a:pt x="29" y="23"/>
                        <a:pt x="10" y="30"/>
                        <a:pt x="0" y="28"/>
                      </a:cubicBezTo>
                      <a:cubicBezTo>
                        <a:pt x="0" y="24"/>
                        <a:pt x="0" y="20"/>
                        <a:pt x="0" y="16"/>
                      </a:cubicBezTo>
                      <a:cubicBezTo>
                        <a:pt x="37" y="10"/>
                        <a:pt x="21" y="16"/>
                        <a:pt x="4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Freeform 126"/>
                <p:cNvSpPr/>
                <p:nvPr/>
              </p:nvSpPr>
              <p:spPr bwMode="auto">
                <a:xfrm>
                  <a:off x="3213100" y="1744663"/>
                  <a:ext cx="34925" cy="30163"/>
                </a:xfrm>
                <a:custGeom>
                  <a:avLst/>
                  <a:gdLst>
                    <a:gd name="T0" fmla="*/ 24 w 34"/>
                    <a:gd name="T1" fmla="*/ 5 h 29"/>
                    <a:gd name="T2" fmla="*/ 0 w 34"/>
                    <a:gd name="T3" fmla="*/ 25 h 29"/>
                    <a:gd name="T4" fmla="*/ 12 w 34"/>
                    <a:gd name="T5" fmla="*/ 1 h 29"/>
                    <a:gd name="T6" fmla="*/ 20 w 34"/>
                    <a:gd name="T7" fmla="*/ 9 h 29"/>
                    <a:gd name="T8" fmla="*/ 24 w 34"/>
                    <a:gd name="T9" fmla="*/ 5 h 29"/>
                  </a:gdLst>
                  <a:ahLst/>
                  <a:cxnLst>
                    <a:cxn ang="0">
                      <a:pos x="T0" y="T1"/>
                    </a:cxn>
                    <a:cxn ang="0">
                      <a:pos x="T2" y="T3"/>
                    </a:cxn>
                    <a:cxn ang="0">
                      <a:pos x="T4" y="T5"/>
                    </a:cxn>
                    <a:cxn ang="0">
                      <a:pos x="T6" y="T7"/>
                    </a:cxn>
                    <a:cxn ang="0">
                      <a:pos x="T8" y="T9"/>
                    </a:cxn>
                  </a:cxnLst>
                  <a:rect l="0" t="0" r="r" b="b"/>
                  <a:pathLst>
                    <a:path w="34" h="29">
                      <a:moveTo>
                        <a:pt x="24" y="5"/>
                      </a:moveTo>
                      <a:cubicBezTo>
                        <a:pt x="34" y="0"/>
                        <a:pt x="16" y="29"/>
                        <a:pt x="0" y="25"/>
                      </a:cubicBezTo>
                      <a:cubicBezTo>
                        <a:pt x="10" y="16"/>
                        <a:pt x="10" y="12"/>
                        <a:pt x="12" y="1"/>
                      </a:cubicBezTo>
                      <a:cubicBezTo>
                        <a:pt x="16" y="3"/>
                        <a:pt x="19" y="5"/>
                        <a:pt x="20" y="9"/>
                      </a:cubicBezTo>
                      <a:cubicBezTo>
                        <a:pt x="23" y="10"/>
                        <a:pt x="24" y="7"/>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Freeform 127"/>
                <p:cNvSpPr/>
                <p:nvPr/>
              </p:nvSpPr>
              <p:spPr bwMode="auto">
                <a:xfrm>
                  <a:off x="3382963" y="1733550"/>
                  <a:ext cx="36512" cy="31750"/>
                </a:xfrm>
                <a:custGeom>
                  <a:avLst/>
                  <a:gdLst>
                    <a:gd name="T0" fmla="*/ 0 w 37"/>
                    <a:gd name="T1" fmla="*/ 24 h 31"/>
                    <a:gd name="T2" fmla="*/ 32 w 37"/>
                    <a:gd name="T3" fmla="*/ 20 h 31"/>
                    <a:gd name="T4" fmla="*/ 0 w 37"/>
                    <a:gd name="T5" fmla="*/ 24 h 31"/>
                  </a:gdLst>
                  <a:ahLst/>
                  <a:cxnLst>
                    <a:cxn ang="0">
                      <a:pos x="T0" y="T1"/>
                    </a:cxn>
                    <a:cxn ang="0">
                      <a:pos x="T2" y="T3"/>
                    </a:cxn>
                    <a:cxn ang="0">
                      <a:pos x="T4" y="T5"/>
                    </a:cxn>
                  </a:cxnLst>
                  <a:rect l="0" t="0" r="r" b="b"/>
                  <a:pathLst>
                    <a:path w="37" h="31">
                      <a:moveTo>
                        <a:pt x="0" y="24"/>
                      </a:moveTo>
                      <a:cubicBezTo>
                        <a:pt x="2" y="0"/>
                        <a:pt x="14" y="25"/>
                        <a:pt x="32" y="20"/>
                      </a:cubicBezTo>
                      <a:cubicBezTo>
                        <a:pt x="37" y="31"/>
                        <a:pt x="7" y="16"/>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Freeform 128"/>
                <p:cNvSpPr/>
                <p:nvPr/>
              </p:nvSpPr>
              <p:spPr bwMode="auto">
                <a:xfrm>
                  <a:off x="2995613" y="1762125"/>
                  <a:ext cx="39687" cy="25400"/>
                </a:xfrm>
                <a:custGeom>
                  <a:avLst/>
                  <a:gdLst>
                    <a:gd name="T0" fmla="*/ 4 w 38"/>
                    <a:gd name="T1" fmla="*/ 20 h 25"/>
                    <a:gd name="T2" fmla="*/ 0 w 38"/>
                    <a:gd name="T3" fmla="*/ 16 h 25"/>
                    <a:gd name="T4" fmla="*/ 0 w 38"/>
                    <a:gd name="T5" fmla="*/ 8 h 25"/>
                    <a:gd name="T6" fmla="*/ 24 w 38"/>
                    <a:gd name="T7" fmla="*/ 0 h 25"/>
                    <a:gd name="T8" fmla="*/ 28 w 38"/>
                    <a:gd name="T9" fmla="*/ 12 h 25"/>
                    <a:gd name="T10" fmla="*/ 20 w 38"/>
                    <a:gd name="T11" fmla="*/ 20 h 25"/>
                    <a:gd name="T12" fmla="*/ 4 w 38"/>
                    <a:gd name="T13" fmla="*/ 20 h 25"/>
                  </a:gdLst>
                  <a:ahLst/>
                  <a:cxnLst>
                    <a:cxn ang="0">
                      <a:pos x="T0" y="T1"/>
                    </a:cxn>
                    <a:cxn ang="0">
                      <a:pos x="T2" y="T3"/>
                    </a:cxn>
                    <a:cxn ang="0">
                      <a:pos x="T4" y="T5"/>
                    </a:cxn>
                    <a:cxn ang="0">
                      <a:pos x="T6" y="T7"/>
                    </a:cxn>
                    <a:cxn ang="0">
                      <a:pos x="T8" y="T9"/>
                    </a:cxn>
                    <a:cxn ang="0">
                      <a:pos x="T10" y="T11"/>
                    </a:cxn>
                    <a:cxn ang="0">
                      <a:pos x="T12" y="T13"/>
                    </a:cxn>
                  </a:cxnLst>
                  <a:rect l="0" t="0" r="r" b="b"/>
                  <a:pathLst>
                    <a:path w="38" h="25">
                      <a:moveTo>
                        <a:pt x="4" y="20"/>
                      </a:moveTo>
                      <a:cubicBezTo>
                        <a:pt x="1" y="21"/>
                        <a:pt x="0" y="18"/>
                        <a:pt x="0" y="16"/>
                      </a:cubicBezTo>
                      <a:cubicBezTo>
                        <a:pt x="0" y="13"/>
                        <a:pt x="0" y="11"/>
                        <a:pt x="0" y="8"/>
                      </a:cubicBezTo>
                      <a:cubicBezTo>
                        <a:pt x="10" y="20"/>
                        <a:pt x="18" y="11"/>
                        <a:pt x="24" y="0"/>
                      </a:cubicBezTo>
                      <a:cubicBezTo>
                        <a:pt x="38" y="0"/>
                        <a:pt x="16" y="13"/>
                        <a:pt x="28" y="12"/>
                      </a:cubicBezTo>
                      <a:cubicBezTo>
                        <a:pt x="27" y="16"/>
                        <a:pt x="20" y="15"/>
                        <a:pt x="20" y="20"/>
                      </a:cubicBezTo>
                      <a:cubicBezTo>
                        <a:pt x="11" y="25"/>
                        <a:pt x="5" y="10"/>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129"/>
                <p:cNvSpPr/>
                <p:nvPr/>
              </p:nvSpPr>
              <p:spPr bwMode="auto">
                <a:xfrm>
                  <a:off x="2928938" y="1766888"/>
                  <a:ext cx="39687" cy="25400"/>
                </a:xfrm>
                <a:custGeom>
                  <a:avLst/>
                  <a:gdLst>
                    <a:gd name="T0" fmla="*/ 23 w 39"/>
                    <a:gd name="T1" fmla="*/ 0 h 26"/>
                    <a:gd name="T2" fmla="*/ 23 w 39"/>
                    <a:gd name="T3" fmla="*/ 4 h 26"/>
                    <a:gd name="T4" fmla="*/ 39 w 39"/>
                    <a:gd name="T5" fmla="*/ 12 h 26"/>
                    <a:gd name="T6" fmla="*/ 11 w 39"/>
                    <a:gd name="T7" fmla="*/ 16 h 26"/>
                    <a:gd name="T8" fmla="*/ 23 w 39"/>
                    <a:gd name="T9" fmla="*/ 0 h 26"/>
                  </a:gdLst>
                  <a:ahLst/>
                  <a:cxnLst>
                    <a:cxn ang="0">
                      <a:pos x="T0" y="T1"/>
                    </a:cxn>
                    <a:cxn ang="0">
                      <a:pos x="T2" y="T3"/>
                    </a:cxn>
                    <a:cxn ang="0">
                      <a:pos x="T4" y="T5"/>
                    </a:cxn>
                    <a:cxn ang="0">
                      <a:pos x="T6" y="T7"/>
                    </a:cxn>
                    <a:cxn ang="0">
                      <a:pos x="T8" y="T9"/>
                    </a:cxn>
                  </a:cxnLst>
                  <a:rect l="0" t="0" r="r" b="b"/>
                  <a:pathLst>
                    <a:path w="39" h="26">
                      <a:moveTo>
                        <a:pt x="23" y="0"/>
                      </a:moveTo>
                      <a:cubicBezTo>
                        <a:pt x="28" y="1"/>
                        <a:pt x="25" y="4"/>
                        <a:pt x="23" y="4"/>
                      </a:cubicBezTo>
                      <a:cubicBezTo>
                        <a:pt x="26" y="9"/>
                        <a:pt x="32" y="11"/>
                        <a:pt x="39" y="12"/>
                      </a:cubicBezTo>
                      <a:cubicBezTo>
                        <a:pt x="35" y="26"/>
                        <a:pt x="16" y="1"/>
                        <a:pt x="11" y="16"/>
                      </a:cubicBezTo>
                      <a:cubicBezTo>
                        <a:pt x="0" y="11"/>
                        <a:pt x="21" y="6"/>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Freeform 130"/>
                <p:cNvSpPr/>
                <p:nvPr/>
              </p:nvSpPr>
              <p:spPr bwMode="auto">
                <a:xfrm>
                  <a:off x="2843213" y="1811338"/>
                  <a:ext cx="41275" cy="28575"/>
                </a:xfrm>
                <a:custGeom>
                  <a:avLst/>
                  <a:gdLst>
                    <a:gd name="T0" fmla="*/ 16 w 40"/>
                    <a:gd name="T1" fmla="*/ 0 h 29"/>
                    <a:gd name="T2" fmla="*/ 40 w 40"/>
                    <a:gd name="T3" fmla="*/ 8 h 29"/>
                    <a:gd name="T4" fmla="*/ 0 w 40"/>
                    <a:gd name="T5" fmla="*/ 12 h 29"/>
                    <a:gd name="T6" fmla="*/ 16 w 40"/>
                    <a:gd name="T7" fmla="*/ 0 h 29"/>
                  </a:gdLst>
                  <a:ahLst/>
                  <a:cxnLst>
                    <a:cxn ang="0">
                      <a:pos x="T0" y="T1"/>
                    </a:cxn>
                    <a:cxn ang="0">
                      <a:pos x="T2" y="T3"/>
                    </a:cxn>
                    <a:cxn ang="0">
                      <a:pos x="T4" y="T5"/>
                    </a:cxn>
                    <a:cxn ang="0">
                      <a:pos x="T6" y="T7"/>
                    </a:cxn>
                  </a:cxnLst>
                  <a:rect l="0" t="0" r="r" b="b"/>
                  <a:pathLst>
                    <a:path w="40" h="29">
                      <a:moveTo>
                        <a:pt x="16" y="0"/>
                      </a:moveTo>
                      <a:cubicBezTo>
                        <a:pt x="31" y="4"/>
                        <a:pt x="20" y="15"/>
                        <a:pt x="40" y="8"/>
                      </a:cubicBezTo>
                      <a:cubicBezTo>
                        <a:pt x="26" y="16"/>
                        <a:pt x="7" y="29"/>
                        <a:pt x="0" y="12"/>
                      </a:cubicBezTo>
                      <a:cubicBezTo>
                        <a:pt x="7" y="20"/>
                        <a:pt x="19" y="14"/>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Freeform 131"/>
                <p:cNvSpPr/>
                <p:nvPr/>
              </p:nvSpPr>
              <p:spPr bwMode="auto">
                <a:xfrm>
                  <a:off x="1755775" y="1838325"/>
                  <a:ext cx="73025" cy="31750"/>
                </a:xfrm>
                <a:custGeom>
                  <a:avLst/>
                  <a:gdLst>
                    <a:gd name="T0" fmla="*/ 57 w 73"/>
                    <a:gd name="T1" fmla="*/ 13 h 32"/>
                    <a:gd name="T2" fmla="*/ 45 w 73"/>
                    <a:gd name="T3" fmla="*/ 9 h 32"/>
                    <a:gd name="T4" fmla="*/ 73 w 73"/>
                    <a:gd name="T5" fmla="*/ 9 h 32"/>
                    <a:gd name="T6" fmla="*/ 21 w 73"/>
                    <a:gd name="T7" fmla="*/ 29 h 32"/>
                    <a:gd name="T8" fmla="*/ 57 w 73"/>
                    <a:gd name="T9" fmla="*/ 13 h 32"/>
                  </a:gdLst>
                  <a:ahLst/>
                  <a:cxnLst>
                    <a:cxn ang="0">
                      <a:pos x="T0" y="T1"/>
                    </a:cxn>
                    <a:cxn ang="0">
                      <a:pos x="T2" y="T3"/>
                    </a:cxn>
                    <a:cxn ang="0">
                      <a:pos x="T4" y="T5"/>
                    </a:cxn>
                    <a:cxn ang="0">
                      <a:pos x="T6" y="T7"/>
                    </a:cxn>
                    <a:cxn ang="0">
                      <a:pos x="T8" y="T9"/>
                    </a:cxn>
                  </a:cxnLst>
                  <a:rect l="0" t="0" r="r" b="b"/>
                  <a:pathLst>
                    <a:path w="73" h="32">
                      <a:moveTo>
                        <a:pt x="57" y="13"/>
                      </a:moveTo>
                      <a:cubicBezTo>
                        <a:pt x="56" y="8"/>
                        <a:pt x="50" y="10"/>
                        <a:pt x="45" y="9"/>
                      </a:cubicBezTo>
                      <a:cubicBezTo>
                        <a:pt x="37" y="0"/>
                        <a:pt x="66" y="9"/>
                        <a:pt x="73" y="9"/>
                      </a:cubicBezTo>
                      <a:cubicBezTo>
                        <a:pt x="62" y="22"/>
                        <a:pt x="38" y="22"/>
                        <a:pt x="21" y="29"/>
                      </a:cubicBezTo>
                      <a:cubicBezTo>
                        <a:pt x="0" y="32"/>
                        <a:pt x="47" y="17"/>
                        <a:pt x="5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132"/>
                <p:cNvSpPr/>
                <p:nvPr/>
              </p:nvSpPr>
              <p:spPr bwMode="auto">
                <a:xfrm>
                  <a:off x="2782888" y="1870075"/>
                  <a:ext cx="39687" cy="25400"/>
                </a:xfrm>
                <a:custGeom>
                  <a:avLst/>
                  <a:gdLst>
                    <a:gd name="T0" fmla="*/ 40 w 40"/>
                    <a:gd name="T1" fmla="*/ 5 h 25"/>
                    <a:gd name="T2" fmla="*/ 32 w 40"/>
                    <a:gd name="T3" fmla="*/ 21 h 25"/>
                    <a:gd name="T4" fmla="*/ 0 w 40"/>
                    <a:gd name="T5" fmla="*/ 9 h 25"/>
                    <a:gd name="T6" fmla="*/ 20 w 40"/>
                    <a:gd name="T7" fmla="*/ 1 h 25"/>
                    <a:gd name="T8" fmla="*/ 40 w 40"/>
                    <a:gd name="T9" fmla="*/ 5 h 25"/>
                  </a:gdLst>
                  <a:ahLst/>
                  <a:cxnLst>
                    <a:cxn ang="0">
                      <a:pos x="T0" y="T1"/>
                    </a:cxn>
                    <a:cxn ang="0">
                      <a:pos x="T2" y="T3"/>
                    </a:cxn>
                    <a:cxn ang="0">
                      <a:pos x="T4" y="T5"/>
                    </a:cxn>
                    <a:cxn ang="0">
                      <a:pos x="T6" y="T7"/>
                    </a:cxn>
                    <a:cxn ang="0">
                      <a:pos x="T8" y="T9"/>
                    </a:cxn>
                  </a:cxnLst>
                  <a:rect l="0" t="0" r="r" b="b"/>
                  <a:pathLst>
                    <a:path w="40" h="25">
                      <a:moveTo>
                        <a:pt x="40" y="5"/>
                      </a:moveTo>
                      <a:cubicBezTo>
                        <a:pt x="38" y="11"/>
                        <a:pt x="27" y="8"/>
                        <a:pt x="32" y="21"/>
                      </a:cubicBezTo>
                      <a:cubicBezTo>
                        <a:pt x="23" y="16"/>
                        <a:pt x="9" y="14"/>
                        <a:pt x="0" y="9"/>
                      </a:cubicBezTo>
                      <a:cubicBezTo>
                        <a:pt x="3" y="3"/>
                        <a:pt x="10" y="0"/>
                        <a:pt x="20" y="1"/>
                      </a:cubicBezTo>
                      <a:cubicBezTo>
                        <a:pt x="19" y="25"/>
                        <a:pt x="30" y="4"/>
                        <a:pt x="4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Freeform 133"/>
                <p:cNvSpPr/>
                <p:nvPr/>
              </p:nvSpPr>
              <p:spPr bwMode="auto">
                <a:xfrm>
                  <a:off x="2444750" y="1881188"/>
                  <a:ext cx="41275" cy="20638"/>
                </a:xfrm>
                <a:custGeom>
                  <a:avLst/>
                  <a:gdLst>
                    <a:gd name="T0" fmla="*/ 24 w 40"/>
                    <a:gd name="T1" fmla="*/ 10 h 21"/>
                    <a:gd name="T2" fmla="*/ 20 w 40"/>
                    <a:gd name="T3" fmla="*/ 18 h 21"/>
                    <a:gd name="T4" fmla="*/ 0 w 40"/>
                    <a:gd name="T5" fmla="*/ 10 h 21"/>
                    <a:gd name="T6" fmla="*/ 28 w 40"/>
                    <a:gd name="T7" fmla="*/ 14 h 21"/>
                    <a:gd name="T8" fmla="*/ 24 w 40"/>
                    <a:gd name="T9" fmla="*/ 10 h 21"/>
                  </a:gdLst>
                  <a:ahLst/>
                  <a:cxnLst>
                    <a:cxn ang="0">
                      <a:pos x="T0" y="T1"/>
                    </a:cxn>
                    <a:cxn ang="0">
                      <a:pos x="T2" y="T3"/>
                    </a:cxn>
                    <a:cxn ang="0">
                      <a:pos x="T4" y="T5"/>
                    </a:cxn>
                    <a:cxn ang="0">
                      <a:pos x="T6" y="T7"/>
                    </a:cxn>
                    <a:cxn ang="0">
                      <a:pos x="T8" y="T9"/>
                    </a:cxn>
                  </a:cxnLst>
                  <a:rect l="0" t="0" r="r" b="b"/>
                  <a:pathLst>
                    <a:path w="40" h="21">
                      <a:moveTo>
                        <a:pt x="24" y="10"/>
                      </a:moveTo>
                      <a:cubicBezTo>
                        <a:pt x="20" y="10"/>
                        <a:pt x="21" y="15"/>
                        <a:pt x="20" y="18"/>
                      </a:cubicBezTo>
                      <a:cubicBezTo>
                        <a:pt x="8" y="21"/>
                        <a:pt x="12" y="7"/>
                        <a:pt x="0" y="10"/>
                      </a:cubicBezTo>
                      <a:cubicBezTo>
                        <a:pt x="8" y="0"/>
                        <a:pt x="23" y="2"/>
                        <a:pt x="28" y="14"/>
                      </a:cubicBezTo>
                      <a:cubicBezTo>
                        <a:pt x="40" y="18"/>
                        <a:pt x="22" y="18"/>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134"/>
                <p:cNvSpPr/>
                <p:nvPr/>
              </p:nvSpPr>
              <p:spPr bwMode="auto">
                <a:xfrm>
                  <a:off x="3103563" y="1901825"/>
                  <a:ext cx="101600" cy="61913"/>
                </a:xfrm>
                <a:custGeom>
                  <a:avLst/>
                  <a:gdLst>
                    <a:gd name="T0" fmla="*/ 13 w 101"/>
                    <a:gd name="T1" fmla="*/ 13 h 61"/>
                    <a:gd name="T2" fmla="*/ 57 w 101"/>
                    <a:gd name="T3" fmla="*/ 17 h 61"/>
                    <a:gd name="T4" fmla="*/ 45 w 101"/>
                    <a:gd name="T5" fmla="*/ 29 h 61"/>
                    <a:gd name="T6" fmla="*/ 53 w 101"/>
                    <a:gd name="T7" fmla="*/ 45 h 61"/>
                    <a:gd name="T8" fmla="*/ 73 w 101"/>
                    <a:gd name="T9" fmla="*/ 41 h 61"/>
                    <a:gd name="T10" fmla="*/ 65 w 101"/>
                    <a:gd name="T11" fmla="*/ 33 h 61"/>
                    <a:gd name="T12" fmla="*/ 101 w 101"/>
                    <a:gd name="T13" fmla="*/ 45 h 61"/>
                    <a:gd name="T14" fmla="*/ 17 w 101"/>
                    <a:gd name="T15" fmla="*/ 45 h 61"/>
                    <a:gd name="T16" fmla="*/ 45 w 101"/>
                    <a:gd name="T17" fmla="*/ 45 h 61"/>
                    <a:gd name="T18" fmla="*/ 37 w 101"/>
                    <a:gd name="T19" fmla="*/ 25 h 61"/>
                    <a:gd name="T20" fmla="*/ 13 w 101"/>
                    <a:gd name="T2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61">
                      <a:moveTo>
                        <a:pt x="13" y="13"/>
                      </a:moveTo>
                      <a:cubicBezTo>
                        <a:pt x="29" y="0"/>
                        <a:pt x="42" y="39"/>
                        <a:pt x="57" y="17"/>
                      </a:cubicBezTo>
                      <a:cubicBezTo>
                        <a:pt x="69" y="21"/>
                        <a:pt x="52" y="30"/>
                        <a:pt x="45" y="29"/>
                      </a:cubicBezTo>
                      <a:cubicBezTo>
                        <a:pt x="49" y="36"/>
                        <a:pt x="63" y="36"/>
                        <a:pt x="53" y="45"/>
                      </a:cubicBezTo>
                      <a:cubicBezTo>
                        <a:pt x="64" y="48"/>
                        <a:pt x="63" y="39"/>
                        <a:pt x="73" y="41"/>
                      </a:cubicBezTo>
                      <a:cubicBezTo>
                        <a:pt x="74" y="34"/>
                        <a:pt x="70" y="33"/>
                        <a:pt x="65" y="33"/>
                      </a:cubicBezTo>
                      <a:cubicBezTo>
                        <a:pt x="82" y="24"/>
                        <a:pt x="77" y="47"/>
                        <a:pt x="101" y="45"/>
                      </a:cubicBezTo>
                      <a:cubicBezTo>
                        <a:pt x="86" y="54"/>
                        <a:pt x="30" y="61"/>
                        <a:pt x="17" y="45"/>
                      </a:cubicBezTo>
                      <a:cubicBezTo>
                        <a:pt x="26" y="45"/>
                        <a:pt x="36" y="45"/>
                        <a:pt x="45" y="45"/>
                      </a:cubicBezTo>
                      <a:cubicBezTo>
                        <a:pt x="43" y="37"/>
                        <a:pt x="34" y="38"/>
                        <a:pt x="37" y="25"/>
                      </a:cubicBezTo>
                      <a:cubicBezTo>
                        <a:pt x="0" y="26"/>
                        <a:pt x="44" y="18"/>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Freeform 135"/>
                <p:cNvSpPr/>
                <p:nvPr/>
              </p:nvSpPr>
              <p:spPr bwMode="auto">
                <a:xfrm>
                  <a:off x="1309688" y="1938338"/>
                  <a:ext cx="41275" cy="22225"/>
                </a:xfrm>
                <a:custGeom>
                  <a:avLst/>
                  <a:gdLst>
                    <a:gd name="T0" fmla="*/ 0 w 41"/>
                    <a:gd name="T1" fmla="*/ 9 h 22"/>
                    <a:gd name="T2" fmla="*/ 40 w 41"/>
                    <a:gd name="T3" fmla="*/ 5 h 22"/>
                    <a:gd name="T4" fmla="*/ 40 w 41"/>
                    <a:gd name="T5" fmla="*/ 17 h 22"/>
                    <a:gd name="T6" fmla="*/ 0 w 41"/>
                    <a:gd name="T7" fmla="*/ 9 h 22"/>
                  </a:gdLst>
                  <a:ahLst/>
                  <a:cxnLst>
                    <a:cxn ang="0">
                      <a:pos x="T0" y="T1"/>
                    </a:cxn>
                    <a:cxn ang="0">
                      <a:pos x="T2" y="T3"/>
                    </a:cxn>
                    <a:cxn ang="0">
                      <a:pos x="T4" y="T5"/>
                    </a:cxn>
                    <a:cxn ang="0">
                      <a:pos x="T6" y="T7"/>
                    </a:cxn>
                  </a:cxnLst>
                  <a:rect l="0" t="0" r="r" b="b"/>
                  <a:pathLst>
                    <a:path w="41" h="22">
                      <a:moveTo>
                        <a:pt x="0" y="9"/>
                      </a:moveTo>
                      <a:cubicBezTo>
                        <a:pt x="6" y="0"/>
                        <a:pt x="28" y="8"/>
                        <a:pt x="40" y="5"/>
                      </a:cubicBezTo>
                      <a:cubicBezTo>
                        <a:pt x="41" y="12"/>
                        <a:pt x="33" y="15"/>
                        <a:pt x="40" y="17"/>
                      </a:cubicBezTo>
                      <a:cubicBezTo>
                        <a:pt x="35" y="22"/>
                        <a:pt x="9" y="14"/>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Freeform 136"/>
                <p:cNvSpPr/>
                <p:nvPr/>
              </p:nvSpPr>
              <p:spPr bwMode="auto">
                <a:xfrm>
                  <a:off x="2252663" y="1430338"/>
                  <a:ext cx="112712" cy="42863"/>
                </a:xfrm>
                <a:custGeom>
                  <a:avLst/>
                  <a:gdLst>
                    <a:gd name="T0" fmla="*/ 0 w 112"/>
                    <a:gd name="T1" fmla="*/ 37 h 42"/>
                    <a:gd name="T2" fmla="*/ 4 w 112"/>
                    <a:gd name="T3" fmla="*/ 13 h 42"/>
                    <a:gd name="T4" fmla="*/ 104 w 112"/>
                    <a:gd name="T5" fmla="*/ 9 h 42"/>
                    <a:gd name="T6" fmla="*/ 108 w 112"/>
                    <a:gd name="T7" fmla="*/ 13 h 42"/>
                    <a:gd name="T8" fmla="*/ 112 w 112"/>
                    <a:gd name="T9" fmla="*/ 17 h 42"/>
                    <a:gd name="T10" fmla="*/ 76 w 112"/>
                    <a:gd name="T11" fmla="*/ 25 h 42"/>
                    <a:gd name="T12" fmla="*/ 72 w 112"/>
                    <a:gd name="T13" fmla="*/ 37 h 42"/>
                    <a:gd name="T14" fmla="*/ 64 w 112"/>
                    <a:gd name="T15" fmla="*/ 25 h 42"/>
                    <a:gd name="T16" fmla="*/ 56 w 112"/>
                    <a:gd name="T17" fmla="*/ 41 h 42"/>
                    <a:gd name="T18" fmla="*/ 40 w 112"/>
                    <a:gd name="T19" fmla="*/ 29 h 42"/>
                    <a:gd name="T20" fmla="*/ 48 w 112"/>
                    <a:gd name="T21" fmla="*/ 21 h 42"/>
                    <a:gd name="T22" fmla="*/ 28 w 112"/>
                    <a:gd name="T23" fmla="*/ 29 h 42"/>
                    <a:gd name="T24" fmla="*/ 0 w 112"/>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42">
                      <a:moveTo>
                        <a:pt x="0" y="37"/>
                      </a:moveTo>
                      <a:cubicBezTo>
                        <a:pt x="0" y="28"/>
                        <a:pt x="7" y="25"/>
                        <a:pt x="4" y="13"/>
                      </a:cubicBezTo>
                      <a:cubicBezTo>
                        <a:pt x="36" y="0"/>
                        <a:pt x="78" y="28"/>
                        <a:pt x="104" y="9"/>
                      </a:cubicBezTo>
                      <a:cubicBezTo>
                        <a:pt x="107" y="8"/>
                        <a:pt x="108" y="11"/>
                        <a:pt x="108" y="13"/>
                      </a:cubicBezTo>
                      <a:cubicBezTo>
                        <a:pt x="107" y="16"/>
                        <a:pt x="110" y="17"/>
                        <a:pt x="112" y="17"/>
                      </a:cubicBezTo>
                      <a:cubicBezTo>
                        <a:pt x="107" y="26"/>
                        <a:pt x="82" y="42"/>
                        <a:pt x="76" y="25"/>
                      </a:cubicBezTo>
                      <a:cubicBezTo>
                        <a:pt x="71" y="26"/>
                        <a:pt x="73" y="32"/>
                        <a:pt x="72" y="37"/>
                      </a:cubicBezTo>
                      <a:cubicBezTo>
                        <a:pt x="67" y="35"/>
                        <a:pt x="64" y="32"/>
                        <a:pt x="64" y="25"/>
                      </a:cubicBezTo>
                      <a:cubicBezTo>
                        <a:pt x="59" y="28"/>
                        <a:pt x="57" y="34"/>
                        <a:pt x="56" y="41"/>
                      </a:cubicBezTo>
                      <a:cubicBezTo>
                        <a:pt x="48" y="40"/>
                        <a:pt x="48" y="30"/>
                        <a:pt x="40" y="29"/>
                      </a:cubicBezTo>
                      <a:cubicBezTo>
                        <a:pt x="41" y="25"/>
                        <a:pt x="48" y="26"/>
                        <a:pt x="48" y="21"/>
                      </a:cubicBezTo>
                      <a:cubicBezTo>
                        <a:pt x="41" y="12"/>
                        <a:pt x="26" y="26"/>
                        <a:pt x="28" y="29"/>
                      </a:cubicBezTo>
                      <a:cubicBezTo>
                        <a:pt x="19" y="16"/>
                        <a:pt x="17" y="29"/>
                        <a:pt x="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Freeform 137"/>
                <p:cNvSpPr/>
                <p:nvPr/>
              </p:nvSpPr>
              <p:spPr bwMode="auto">
                <a:xfrm>
                  <a:off x="2365375" y="1390650"/>
                  <a:ext cx="188912" cy="104775"/>
                </a:xfrm>
                <a:custGeom>
                  <a:avLst/>
                  <a:gdLst>
                    <a:gd name="T0" fmla="*/ 0 w 188"/>
                    <a:gd name="T1" fmla="*/ 40 h 104"/>
                    <a:gd name="T2" fmla="*/ 72 w 188"/>
                    <a:gd name="T3" fmla="*/ 12 h 104"/>
                    <a:gd name="T4" fmla="*/ 60 w 188"/>
                    <a:gd name="T5" fmla="*/ 32 h 104"/>
                    <a:gd name="T6" fmla="*/ 72 w 188"/>
                    <a:gd name="T7" fmla="*/ 44 h 104"/>
                    <a:gd name="T8" fmla="*/ 104 w 188"/>
                    <a:gd name="T9" fmla="*/ 36 h 104"/>
                    <a:gd name="T10" fmla="*/ 88 w 188"/>
                    <a:gd name="T11" fmla="*/ 52 h 104"/>
                    <a:gd name="T12" fmla="*/ 64 w 188"/>
                    <a:gd name="T13" fmla="*/ 48 h 104"/>
                    <a:gd name="T14" fmla="*/ 56 w 188"/>
                    <a:gd name="T15" fmla="*/ 56 h 104"/>
                    <a:gd name="T16" fmla="*/ 136 w 188"/>
                    <a:gd name="T17" fmla="*/ 72 h 104"/>
                    <a:gd name="T18" fmla="*/ 136 w 188"/>
                    <a:gd name="T19" fmla="*/ 84 h 104"/>
                    <a:gd name="T20" fmla="*/ 188 w 188"/>
                    <a:gd name="T21" fmla="*/ 88 h 104"/>
                    <a:gd name="T22" fmla="*/ 72 w 188"/>
                    <a:gd name="T23" fmla="*/ 96 h 104"/>
                    <a:gd name="T24" fmla="*/ 60 w 188"/>
                    <a:gd name="T25" fmla="*/ 80 h 104"/>
                    <a:gd name="T26" fmla="*/ 52 w 188"/>
                    <a:gd name="T27" fmla="*/ 92 h 104"/>
                    <a:gd name="T28" fmla="*/ 56 w 188"/>
                    <a:gd name="T29" fmla="*/ 44 h 104"/>
                    <a:gd name="T30" fmla="*/ 32 w 188"/>
                    <a:gd name="T31" fmla="*/ 36 h 104"/>
                    <a:gd name="T32" fmla="*/ 16 w 188"/>
                    <a:gd name="T33" fmla="*/ 48 h 104"/>
                    <a:gd name="T34" fmla="*/ 0 w 188"/>
                    <a:gd name="T35"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104">
                      <a:moveTo>
                        <a:pt x="0" y="40"/>
                      </a:moveTo>
                      <a:cubicBezTo>
                        <a:pt x="20" y="26"/>
                        <a:pt x="39" y="0"/>
                        <a:pt x="72" y="12"/>
                      </a:cubicBezTo>
                      <a:cubicBezTo>
                        <a:pt x="70" y="20"/>
                        <a:pt x="64" y="25"/>
                        <a:pt x="60" y="32"/>
                      </a:cubicBezTo>
                      <a:cubicBezTo>
                        <a:pt x="60" y="40"/>
                        <a:pt x="73" y="35"/>
                        <a:pt x="72" y="44"/>
                      </a:cubicBezTo>
                      <a:cubicBezTo>
                        <a:pt x="80" y="38"/>
                        <a:pt x="92" y="25"/>
                        <a:pt x="104" y="36"/>
                      </a:cubicBezTo>
                      <a:cubicBezTo>
                        <a:pt x="101" y="44"/>
                        <a:pt x="84" y="37"/>
                        <a:pt x="88" y="52"/>
                      </a:cubicBezTo>
                      <a:cubicBezTo>
                        <a:pt x="78" y="53"/>
                        <a:pt x="69" y="53"/>
                        <a:pt x="64" y="48"/>
                      </a:cubicBezTo>
                      <a:cubicBezTo>
                        <a:pt x="60" y="49"/>
                        <a:pt x="61" y="56"/>
                        <a:pt x="56" y="56"/>
                      </a:cubicBezTo>
                      <a:cubicBezTo>
                        <a:pt x="82" y="66"/>
                        <a:pt x="114" y="82"/>
                        <a:pt x="136" y="72"/>
                      </a:cubicBezTo>
                      <a:cubicBezTo>
                        <a:pt x="136" y="76"/>
                        <a:pt x="136" y="80"/>
                        <a:pt x="136" y="84"/>
                      </a:cubicBezTo>
                      <a:cubicBezTo>
                        <a:pt x="156" y="80"/>
                        <a:pt x="172" y="79"/>
                        <a:pt x="188" y="88"/>
                      </a:cubicBezTo>
                      <a:cubicBezTo>
                        <a:pt x="152" y="104"/>
                        <a:pt x="83" y="71"/>
                        <a:pt x="72" y="96"/>
                      </a:cubicBezTo>
                      <a:cubicBezTo>
                        <a:pt x="64" y="95"/>
                        <a:pt x="64" y="85"/>
                        <a:pt x="60" y="80"/>
                      </a:cubicBezTo>
                      <a:cubicBezTo>
                        <a:pt x="54" y="81"/>
                        <a:pt x="59" y="92"/>
                        <a:pt x="52" y="92"/>
                      </a:cubicBezTo>
                      <a:cubicBezTo>
                        <a:pt x="33" y="85"/>
                        <a:pt x="40" y="50"/>
                        <a:pt x="56" y="44"/>
                      </a:cubicBezTo>
                      <a:cubicBezTo>
                        <a:pt x="54" y="35"/>
                        <a:pt x="35" y="44"/>
                        <a:pt x="32" y="36"/>
                      </a:cubicBezTo>
                      <a:cubicBezTo>
                        <a:pt x="21" y="35"/>
                        <a:pt x="29" y="52"/>
                        <a:pt x="16" y="48"/>
                      </a:cubicBezTo>
                      <a:cubicBezTo>
                        <a:pt x="3" y="41"/>
                        <a:pt x="19" y="34"/>
                        <a:pt x="0"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Freeform 138"/>
                <p:cNvSpPr/>
                <p:nvPr/>
              </p:nvSpPr>
              <p:spPr bwMode="auto">
                <a:xfrm>
                  <a:off x="2509838" y="1547813"/>
                  <a:ext cx="65087" cy="34925"/>
                </a:xfrm>
                <a:custGeom>
                  <a:avLst/>
                  <a:gdLst>
                    <a:gd name="T0" fmla="*/ 60 w 65"/>
                    <a:gd name="T1" fmla="*/ 17 h 35"/>
                    <a:gd name="T2" fmla="*/ 64 w 65"/>
                    <a:gd name="T3" fmla="*/ 33 h 35"/>
                    <a:gd name="T4" fmla="*/ 0 w 65"/>
                    <a:gd name="T5" fmla="*/ 13 h 35"/>
                    <a:gd name="T6" fmla="*/ 60 w 65"/>
                    <a:gd name="T7" fmla="*/ 17 h 35"/>
                  </a:gdLst>
                  <a:ahLst/>
                  <a:cxnLst>
                    <a:cxn ang="0">
                      <a:pos x="T0" y="T1"/>
                    </a:cxn>
                    <a:cxn ang="0">
                      <a:pos x="T2" y="T3"/>
                    </a:cxn>
                    <a:cxn ang="0">
                      <a:pos x="T4" y="T5"/>
                    </a:cxn>
                    <a:cxn ang="0">
                      <a:pos x="T6" y="T7"/>
                    </a:cxn>
                  </a:cxnLst>
                  <a:rect l="0" t="0" r="r" b="b"/>
                  <a:pathLst>
                    <a:path w="65" h="35">
                      <a:moveTo>
                        <a:pt x="60" y="17"/>
                      </a:moveTo>
                      <a:cubicBezTo>
                        <a:pt x="59" y="24"/>
                        <a:pt x="65" y="25"/>
                        <a:pt x="64" y="33"/>
                      </a:cubicBezTo>
                      <a:cubicBezTo>
                        <a:pt x="45" y="24"/>
                        <a:pt x="6" y="35"/>
                        <a:pt x="0" y="13"/>
                      </a:cubicBezTo>
                      <a:cubicBezTo>
                        <a:pt x="25" y="0"/>
                        <a:pt x="36" y="23"/>
                        <a:pt x="6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Freeform 139"/>
                <p:cNvSpPr/>
                <p:nvPr/>
              </p:nvSpPr>
              <p:spPr bwMode="auto">
                <a:xfrm>
                  <a:off x="2227263" y="1662113"/>
                  <a:ext cx="49212" cy="38100"/>
                </a:xfrm>
                <a:custGeom>
                  <a:avLst/>
                  <a:gdLst>
                    <a:gd name="T0" fmla="*/ 48 w 48"/>
                    <a:gd name="T1" fmla="*/ 0 h 38"/>
                    <a:gd name="T2" fmla="*/ 28 w 48"/>
                    <a:gd name="T3" fmla="*/ 20 h 38"/>
                    <a:gd name="T4" fmla="*/ 44 w 48"/>
                    <a:gd name="T5" fmla="*/ 24 h 38"/>
                    <a:gd name="T6" fmla="*/ 0 w 48"/>
                    <a:gd name="T7" fmla="*/ 36 h 38"/>
                    <a:gd name="T8" fmla="*/ 48 w 48"/>
                    <a:gd name="T9" fmla="*/ 0 h 38"/>
                  </a:gdLst>
                  <a:ahLst/>
                  <a:cxnLst>
                    <a:cxn ang="0">
                      <a:pos x="T0" y="T1"/>
                    </a:cxn>
                    <a:cxn ang="0">
                      <a:pos x="T2" y="T3"/>
                    </a:cxn>
                    <a:cxn ang="0">
                      <a:pos x="T4" y="T5"/>
                    </a:cxn>
                    <a:cxn ang="0">
                      <a:pos x="T6" y="T7"/>
                    </a:cxn>
                    <a:cxn ang="0">
                      <a:pos x="T8" y="T9"/>
                    </a:cxn>
                  </a:cxnLst>
                  <a:rect l="0" t="0" r="r" b="b"/>
                  <a:pathLst>
                    <a:path w="48" h="38">
                      <a:moveTo>
                        <a:pt x="48" y="0"/>
                      </a:moveTo>
                      <a:cubicBezTo>
                        <a:pt x="43" y="8"/>
                        <a:pt x="36" y="15"/>
                        <a:pt x="28" y="20"/>
                      </a:cubicBezTo>
                      <a:cubicBezTo>
                        <a:pt x="29" y="25"/>
                        <a:pt x="38" y="23"/>
                        <a:pt x="44" y="24"/>
                      </a:cubicBezTo>
                      <a:cubicBezTo>
                        <a:pt x="36" y="34"/>
                        <a:pt x="20" y="38"/>
                        <a:pt x="0" y="36"/>
                      </a:cubicBezTo>
                      <a:cubicBezTo>
                        <a:pt x="8" y="16"/>
                        <a:pt x="29" y="9"/>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140"/>
                <p:cNvSpPr/>
                <p:nvPr/>
              </p:nvSpPr>
              <p:spPr bwMode="auto">
                <a:xfrm>
                  <a:off x="3008313" y="1663700"/>
                  <a:ext cx="133350" cy="82550"/>
                </a:xfrm>
                <a:custGeom>
                  <a:avLst/>
                  <a:gdLst>
                    <a:gd name="T0" fmla="*/ 104 w 133"/>
                    <a:gd name="T1" fmla="*/ 14 h 82"/>
                    <a:gd name="T2" fmla="*/ 124 w 133"/>
                    <a:gd name="T3" fmla="*/ 38 h 82"/>
                    <a:gd name="T4" fmla="*/ 128 w 133"/>
                    <a:gd name="T5" fmla="*/ 58 h 82"/>
                    <a:gd name="T6" fmla="*/ 108 w 133"/>
                    <a:gd name="T7" fmla="*/ 58 h 82"/>
                    <a:gd name="T8" fmla="*/ 16 w 133"/>
                    <a:gd name="T9" fmla="*/ 54 h 82"/>
                    <a:gd name="T10" fmla="*/ 76 w 133"/>
                    <a:gd name="T11" fmla="*/ 58 h 82"/>
                    <a:gd name="T12" fmla="*/ 68 w 133"/>
                    <a:gd name="T13" fmla="*/ 74 h 82"/>
                    <a:gd name="T14" fmla="*/ 8 w 133"/>
                    <a:gd name="T15" fmla="*/ 82 h 82"/>
                    <a:gd name="T16" fmla="*/ 20 w 133"/>
                    <a:gd name="T17" fmla="*/ 42 h 82"/>
                    <a:gd name="T18" fmla="*/ 0 w 133"/>
                    <a:gd name="T19" fmla="*/ 38 h 82"/>
                    <a:gd name="T20" fmla="*/ 32 w 133"/>
                    <a:gd name="T21" fmla="*/ 18 h 82"/>
                    <a:gd name="T22" fmla="*/ 20 w 133"/>
                    <a:gd name="T23" fmla="*/ 34 h 82"/>
                    <a:gd name="T24" fmla="*/ 80 w 133"/>
                    <a:gd name="T25" fmla="*/ 38 h 82"/>
                    <a:gd name="T26" fmla="*/ 80 w 133"/>
                    <a:gd name="T27" fmla="*/ 18 h 82"/>
                    <a:gd name="T28" fmla="*/ 68 w 133"/>
                    <a:gd name="T29" fmla="*/ 22 h 82"/>
                    <a:gd name="T30" fmla="*/ 104 w 133"/>
                    <a:gd name="T31"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82">
                      <a:moveTo>
                        <a:pt x="104" y="14"/>
                      </a:moveTo>
                      <a:cubicBezTo>
                        <a:pt x="92" y="29"/>
                        <a:pt x="113" y="49"/>
                        <a:pt x="124" y="38"/>
                      </a:cubicBezTo>
                      <a:cubicBezTo>
                        <a:pt x="130" y="43"/>
                        <a:pt x="133" y="53"/>
                        <a:pt x="128" y="58"/>
                      </a:cubicBezTo>
                      <a:cubicBezTo>
                        <a:pt x="120" y="59"/>
                        <a:pt x="110" y="38"/>
                        <a:pt x="108" y="58"/>
                      </a:cubicBezTo>
                      <a:cubicBezTo>
                        <a:pt x="88" y="46"/>
                        <a:pt x="51" y="41"/>
                        <a:pt x="16" y="54"/>
                      </a:cubicBezTo>
                      <a:cubicBezTo>
                        <a:pt x="21" y="77"/>
                        <a:pt x="63" y="64"/>
                        <a:pt x="76" y="58"/>
                      </a:cubicBezTo>
                      <a:cubicBezTo>
                        <a:pt x="76" y="66"/>
                        <a:pt x="65" y="63"/>
                        <a:pt x="68" y="74"/>
                      </a:cubicBezTo>
                      <a:cubicBezTo>
                        <a:pt x="46" y="74"/>
                        <a:pt x="27" y="78"/>
                        <a:pt x="8" y="82"/>
                      </a:cubicBezTo>
                      <a:cubicBezTo>
                        <a:pt x="2" y="63"/>
                        <a:pt x="15" y="59"/>
                        <a:pt x="20" y="42"/>
                      </a:cubicBezTo>
                      <a:cubicBezTo>
                        <a:pt x="16" y="29"/>
                        <a:pt x="13" y="40"/>
                        <a:pt x="0" y="38"/>
                      </a:cubicBezTo>
                      <a:cubicBezTo>
                        <a:pt x="4" y="18"/>
                        <a:pt x="12" y="24"/>
                        <a:pt x="32" y="18"/>
                      </a:cubicBezTo>
                      <a:cubicBezTo>
                        <a:pt x="31" y="26"/>
                        <a:pt x="21" y="26"/>
                        <a:pt x="20" y="34"/>
                      </a:cubicBezTo>
                      <a:cubicBezTo>
                        <a:pt x="45" y="20"/>
                        <a:pt x="53" y="40"/>
                        <a:pt x="80" y="38"/>
                      </a:cubicBezTo>
                      <a:cubicBezTo>
                        <a:pt x="92" y="35"/>
                        <a:pt x="78" y="25"/>
                        <a:pt x="80" y="18"/>
                      </a:cubicBezTo>
                      <a:cubicBezTo>
                        <a:pt x="74" y="18"/>
                        <a:pt x="69" y="17"/>
                        <a:pt x="68" y="22"/>
                      </a:cubicBezTo>
                      <a:cubicBezTo>
                        <a:pt x="57" y="0"/>
                        <a:pt x="94" y="22"/>
                        <a:pt x="1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Freeform 141"/>
                <p:cNvSpPr/>
                <p:nvPr/>
              </p:nvSpPr>
              <p:spPr bwMode="auto">
                <a:xfrm>
                  <a:off x="2654300" y="1863725"/>
                  <a:ext cx="57150" cy="68263"/>
                </a:xfrm>
                <a:custGeom>
                  <a:avLst/>
                  <a:gdLst>
                    <a:gd name="T0" fmla="*/ 40 w 56"/>
                    <a:gd name="T1" fmla="*/ 3 h 67"/>
                    <a:gd name="T2" fmla="*/ 56 w 56"/>
                    <a:gd name="T3" fmla="*/ 19 h 67"/>
                    <a:gd name="T4" fmla="*/ 20 w 56"/>
                    <a:gd name="T5" fmla="*/ 43 h 67"/>
                    <a:gd name="T6" fmla="*/ 32 w 56"/>
                    <a:gd name="T7" fmla="*/ 47 h 67"/>
                    <a:gd name="T8" fmla="*/ 20 w 56"/>
                    <a:gd name="T9" fmla="*/ 67 h 67"/>
                    <a:gd name="T10" fmla="*/ 4 w 56"/>
                    <a:gd name="T11" fmla="*/ 31 h 67"/>
                    <a:gd name="T12" fmla="*/ 12 w 56"/>
                    <a:gd name="T13" fmla="*/ 15 h 67"/>
                    <a:gd name="T14" fmla="*/ 40 w 56"/>
                    <a:gd name="T15" fmla="*/ 3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67">
                      <a:moveTo>
                        <a:pt x="40" y="3"/>
                      </a:moveTo>
                      <a:cubicBezTo>
                        <a:pt x="53" y="0"/>
                        <a:pt x="55" y="10"/>
                        <a:pt x="56" y="19"/>
                      </a:cubicBezTo>
                      <a:cubicBezTo>
                        <a:pt x="32" y="15"/>
                        <a:pt x="36" y="39"/>
                        <a:pt x="20" y="43"/>
                      </a:cubicBezTo>
                      <a:cubicBezTo>
                        <a:pt x="21" y="48"/>
                        <a:pt x="27" y="46"/>
                        <a:pt x="32" y="47"/>
                      </a:cubicBezTo>
                      <a:cubicBezTo>
                        <a:pt x="28" y="59"/>
                        <a:pt x="20" y="60"/>
                        <a:pt x="20" y="67"/>
                      </a:cubicBezTo>
                      <a:cubicBezTo>
                        <a:pt x="4" y="57"/>
                        <a:pt x="19" y="42"/>
                        <a:pt x="4" y="31"/>
                      </a:cubicBezTo>
                      <a:cubicBezTo>
                        <a:pt x="29" y="33"/>
                        <a:pt x="0" y="23"/>
                        <a:pt x="12" y="15"/>
                      </a:cubicBezTo>
                      <a:cubicBezTo>
                        <a:pt x="25" y="22"/>
                        <a:pt x="36" y="16"/>
                        <a:pt x="4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7" name="文本框 6"/>
              <p:cNvSpPr txBox="1"/>
              <p:nvPr/>
            </p:nvSpPr>
            <p:spPr>
              <a:xfrm>
                <a:off x="15932" y="2999"/>
                <a:ext cx="572" cy="2761"/>
              </a:xfrm>
              <a:prstGeom prst="rect">
                <a:avLst/>
              </a:prstGeom>
              <a:noFill/>
            </p:spPr>
            <p:txBody>
              <a:bodyPr wrap="square" rtlCol="0">
                <a:spAutoFit/>
              </a:bodyPr>
              <a:p>
                <a:pPr algn="l"/>
                <a:r>
                  <a:rPr lang="zh-CN" altLang="en-US" b="1">
                    <a:solidFill>
                      <a:schemeClr val="bg1"/>
                    </a:solidFill>
                    <a:latin typeface="汉仪正圆-55W" panose="00020600040101010101" charset="-122"/>
                    <a:ea typeface="汉仪正圆-55W" panose="00020600040101010101" charset="-122"/>
                  </a:rPr>
                  <a:t>输入你的标题</a:t>
                </a:r>
                <a:endParaRPr lang="zh-CN" altLang="en-US" b="1">
                  <a:solidFill>
                    <a:schemeClr val="bg1"/>
                  </a:solidFill>
                  <a:latin typeface="汉仪正圆-55W" panose="00020600040101010101" charset="-122"/>
                  <a:ea typeface="汉仪正圆-55W" panose="00020600040101010101" charset="-122"/>
                </a:endParaRPr>
              </a:p>
            </p:txBody>
          </p:sp>
        </p:grpSp>
        <p:sp>
          <p:nvSpPr>
            <p:cNvPr id="14" name="文本框 13"/>
            <p:cNvSpPr txBox="1"/>
            <p:nvPr/>
          </p:nvSpPr>
          <p:spPr>
            <a:xfrm>
              <a:off x="13036" y="2646"/>
              <a:ext cx="2032" cy="7079"/>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11" name="组合 10"/>
          <p:cNvGrpSpPr/>
          <p:nvPr/>
        </p:nvGrpSpPr>
        <p:grpSpPr>
          <a:xfrm>
            <a:off x="6408420" y="1735455"/>
            <a:ext cx="2110105" cy="4648835"/>
            <a:chOff x="13036" y="2403"/>
            <a:chExt cx="3323" cy="7321"/>
          </a:xfrm>
        </p:grpSpPr>
        <p:grpSp>
          <p:nvGrpSpPr>
            <p:cNvPr id="12" name="组合 11"/>
            <p:cNvGrpSpPr/>
            <p:nvPr/>
          </p:nvGrpSpPr>
          <p:grpSpPr>
            <a:xfrm>
              <a:off x="15297" y="2403"/>
              <a:ext cx="1062" cy="4909"/>
              <a:chOff x="15627" y="2403"/>
              <a:chExt cx="1062" cy="4909"/>
            </a:xfrm>
          </p:grpSpPr>
          <p:grpSp>
            <p:nvGrpSpPr>
              <p:cNvPr id="13" name="组合 12"/>
              <p:cNvGrpSpPr/>
              <p:nvPr/>
            </p:nvGrpSpPr>
            <p:grpSpPr>
              <a:xfrm rot="5400000" flipV="1">
                <a:off x="13704" y="4326"/>
                <a:ext cx="4909" cy="1062"/>
                <a:chOff x="992188" y="1379538"/>
                <a:chExt cx="2720974" cy="588962"/>
              </a:xfrm>
              <a:solidFill>
                <a:schemeClr val="tx1">
                  <a:lumMod val="85000"/>
                  <a:lumOff val="15000"/>
                </a:schemeClr>
              </a:solidFill>
            </p:grpSpPr>
            <p:sp>
              <p:nvSpPr>
                <p:cNvPr id="15" name="Freeform 5"/>
                <p:cNvSpPr/>
                <p:nvPr/>
              </p:nvSpPr>
              <p:spPr bwMode="auto">
                <a:xfrm>
                  <a:off x="1725613" y="1379538"/>
                  <a:ext cx="50800" cy="36513"/>
                </a:xfrm>
                <a:custGeom>
                  <a:avLst/>
                  <a:gdLst>
                    <a:gd name="T0" fmla="*/ 52 w 52"/>
                    <a:gd name="T1" fmla="*/ 0 h 36"/>
                    <a:gd name="T2" fmla="*/ 12 w 52"/>
                    <a:gd name="T3" fmla="*/ 20 h 36"/>
                    <a:gd name="T4" fmla="*/ 28 w 52"/>
                    <a:gd name="T5" fmla="*/ 20 h 36"/>
                    <a:gd name="T6" fmla="*/ 12 w 52"/>
                    <a:gd name="T7" fmla="*/ 36 h 36"/>
                    <a:gd name="T8" fmla="*/ 0 w 52"/>
                    <a:gd name="T9" fmla="*/ 24 h 36"/>
                    <a:gd name="T10" fmla="*/ 52 w 52"/>
                    <a:gd name="T11" fmla="*/ 0 h 36"/>
                  </a:gdLst>
                  <a:ahLst/>
                  <a:cxnLst>
                    <a:cxn ang="0">
                      <a:pos x="T0" y="T1"/>
                    </a:cxn>
                    <a:cxn ang="0">
                      <a:pos x="T2" y="T3"/>
                    </a:cxn>
                    <a:cxn ang="0">
                      <a:pos x="T4" y="T5"/>
                    </a:cxn>
                    <a:cxn ang="0">
                      <a:pos x="T6" y="T7"/>
                    </a:cxn>
                    <a:cxn ang="0">
                      <a:pos x="T8" y="T9"/>
                    </a:cxn>
                    <a:cxn ang="0">
                      <a:pos x="T10" y="T11"/>
                    </a:cxn>
                  </a:cxnLst>
                  <a:rect l="0" t="0" r="r" b="b"/>
                  <a:pathLst>
                    <a:path w="52" h="36">
                      <a:moveTo>
                        <a:pt x="52" y="0"/>
                      </a:moveTo>
                      <a:cubicBezTo>
                        <a:pt x="48" y="16"/>
                        <a:pt x="23" y="11"/>
                        <a:pt x="12" y="20"/>
                      </a:cubicBezTo>
                      <a:cubicBezTo>
                        <a:pt x="12" y="30"/>
                        <a:pt x="28" y="30"/>
                        <a:pt x="28" y="20"/>
                      </a:cubicBezTo>
                      <a:cubicBezTo>
                        <a:pt x="40" y="27"/>
                        <a:pt x="21" y="36"/>
                        <a:pt x="12" y="36"/>
                      </a:cubicBezTo>
                      <a:cubicBezTo>
                        <a:pt x="13" y="27"/>
                        <a:pt x="9" y="23"/>
                        <a:pt x="0" y="24"/>
                      </a:cubicBezTo>
                      <a:cubicBezTo>
                        <a:pt x="3" y="1"/>
                        <a:pt x="29" y="2"/>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6"/>
                <p:cNvSpPr/>
                <p:nvPr/>
              </p:nvSpPr>
              <p:spPr bwMode="auto">
                <a:xfrm>
                  <a:off x="2200275" y="1382713"/>
                  <a:ext cx="63500" cy="80963"/>
                </a:xfrm>
                <a:custGeom>
                  <a:avLst/>
                  <a:gdLst>
                    <a:gd name="T0" fmla="*/ 27 w 63"/>
                    <a:gd name="T1" fmla="*/ 0 h 80"/>
                    <a:gd name="T2" fmla="*/ 63 w 63"/>
                    <a:gd name="T3" fmla="*/ 8 h 80"/>
                    <a:gd name="T4" fmla="*/ 55 w 63"/>
                    <a:gd name="T5" fmla="*/ 32 h 80"/>
                    <a:gd name="T6" fmla="*/ 35 w 63"/>
                    <a:gd name="T7" fmla="*/ 40 h 80"/>
                    <a:gd name="T8" fmla="*/ 51 w 63"/>
                    <a:gd name="T9" fmla="*/ 64 h 80"/>
                    <a:gd name="T10" fmla="*/ 15 w 63"/>
                    <a:gd name="T11" fmla="*/ 80 h 80"/>
                    <a:gd name="T12" fmla="*/ 3 w 63"/>
                    <a:gd name="T13" fmla="*/ 56 h 80"/>
                    <a:gd name="T14" fmla="*/ 23 w 63"/>
                    <a:gd name="T15" fmla="*/ 40 h 80"/>
                    <a:gd name="T16" fmla="*/ 3 w 63"/>
                    <a:gd name="T17" fmla="*/ 36 h 80"/>
                    <a:gd name="T18" fmla="*/ 7 w 63"/>
                    <a:gd name="T19" fmla="*/ 24 h 80"/>
                    <a:gd name="T20" fmla="*/ 31 w 63"/>
                    <a:gd name="T21" fmla="*/ 20 h 80"/>
                    <a:gd name="T22" fmla="*/ 27 w 63"/>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80">
                      <a:moveTo>
                        <a:pt x="27" y="0"/>
                      </a:moveTo>
                      <a:cubicBezTo>
                        <a:pt x="33" y="8"/>
                        <a:pt x="57" y="0"/>
                        <a:pt x="63" y="8"/>
                      </a:cubicBezTo>
                      <a:cubicBezTo>
                        <a:pt x="48" y="15"/>
                        <a:pt x="47" y="16"/>
                        <a:pt x="55" y="32"/>
                      </a:cubicBezTo>
                      <a:cubicBezTo>
                        <a:pt x="45" y="31"/>
                        <a:pt x="36" y="31"/>
                        <a:pt x="35" y="40"/>
                      </a:cubicBezTo>
                      <a:cubicBezTo>
                        <a:pt x="34" y="54"/>
                        <a:pt x="54" y="48"/>
                        <a:pt x="51" y="64"/>
                      </a:cubicBezTo>
                      <a:cubicBezTo>
                        <a:pt x="28" y="59"/>
                        <a:pt x="32" y="80"/>
                        <a:pt x="15" y="80"/>
                      </a:cubicBezTo>
                      <a:cubicBezTo>
                        <a:pt x="28" y="67"/>
                        <a:pt x="0" y="72"/>
                        <a:pt x="3" y="56"/>
                      </a:cubicBezTo>
                      <a:cubicBezTo>
                        <a:pt x="13" y="54"/>
                        <a:pt x="24" y="53"/>
                        <a:pt x="23" y="40"/>
                      </a:cubicBezTo>
                      <a:cubicBezTo>
                        <a:pt x="18" y="22"/>
                        <a:pt x="11" y="47"/>
                        <a:pt x="3" y="36"/>
                      </a:cubicBezTo>
                      <a:cubicBezTo>
                        <a:pt x="5" y="33"/>
                        <a:pt x="7" y="30"/>
                        <a:pt x="7" y="24"/>
                      </a:cubicBezTo>
                      <a:cubicBezTo>
                        <a:pt x="15" y="19"/>
                        <a:pt x="19" y="26"/>
                        <a:pt x="31" y="20"/>
                      </a:cubicBezTo>
                      <a:cubicBezTo>
                        <a:pt x="33" y="10"/>
                        <a:pt x="24" y="1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
                <p:cNvSpPr/>
                <p:nvPr/>
              </p:nvSpPr>
              <p:spPr bwMode="auto">
                <a:xfrm>
                  <a:off x="2279650" y="1385888"/>
                  <a:ext cx="52387" cy="39688"/>
                </a:xfrm>
                <a:custGeom>
                  <a:avLst/>
                  <a:gdLst>
                    <a:gd name="T0" fmla="*/ 48 w 52"/>
                    <a:gd name="T1" fmla="*/ 6 h 40"/>
                    <a:gd name="T2" fmla="*/ 40 w 52"/>
                    <a:gd name="T3" fmla="*/ 38 h 40"/>
                    <a:gd name="T4" fmla="*/ 12 w 52"/>
                    <a:gd name="T5" fmla="*/ 34 h 40"/>
                    <a:gd name="T6" fmla="*/ 36 w 52"/>
                    <a:gd name="T7" fmla="*/ 18 h 40"/>
                    <a:gd name="T8" fmla="*/ 0 w 52"/>
                    <a:gd name="T9" fmla="*/ 10 h 40"/>
                    <a:gd name="T10" fmla="*/ 48 w 52"/>
                    <a:gd name="T11" fmla="*/ 6 h 40"/>
                  </a:gdLst>
                  <a:ahLst/>
                  <a:cxnLst>
                    <a:cxn ang="0">
                      <a:pos x="T0" y="T1"/>
                    </a:cxn>
                    <a:cxn ang="0">
                      <a:pos x="T2" y="T3"/>
                    </a:cxn>
                    <a:cxn ang="0">
                      <a:pos x="T4" y="T5"/>
                    </a:cxn>
                    <a:cxn ang="0">
                      <a:pos x="T6" y="T7"/>
                    </a:cxn>
                    <a:cxn ang="0">
                      <a:pos x="T8" y="T9"/>
                    </a:cxn>
                    <a:cxn ang="0">
                      <a:pos x="T10" y="T11"/>
                    </a:cxn>
                  </a:cxnLst>
                  <a:rect l="0" t="0" r="r" b="b"/>
                  <a:pathLst>
                    <a:path w="52" h="40">
                      <a:moveTo>
                        <a:pt x="48" y="6"/>
                      </a:moveTo>
                      <a:cubicBezTo>
                        <a:pt x="52" y="30"/>
                        <a:pt x="30" y="16"/>
                        <a:pt x="40" y="38"/>
                      </a:cubicBezTo>
                      <a:cubicBezTo>
                        <a:pt x="29" y="38"/>
                        <a:pt x="17" y="40"/>
                        <a:pt x="12" y="34"/>
                      </a:cubicBezTo>
                      <a:cubicBezTo>
                        <a:pt x="14" y="23"/>
                        <a:pt x="27" y="23"/>
                        <a:pt x="36" y="18"/>
                      </a:cubicBezTo>
                      <a:cubicBezTo>
                        <a:pt x="26" y="7"/>
                        <a:pt x="8" y="26"/>
                        <a:pt x="0" y="10"/>
                      </a:cubicBezTo>
                      <a:cubicBezTo>
                        <a:pt x="11" y="2"/>
                        <a:pt x="34" y="0"/>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Freeform 8"/>
                <p:cNvSpPr/>
                <p:nvPr/>
              </p:nvSpPr>
              <p:spPr bwMode="auto">
                <a:xfrm>
                  <a:off x="1776413" y="1387475"/>
                  <a:ext cx="36512" cy="20638"/>
                </a:xfrm>
                <a:custGeom>
                  <a:avLst/>
                  <a:gdLst>
                    <a:gd name="T0" fmla="*/ 36 w 36"/>
                    <a:gd name="T1" fmla="*/ 3 h 20"/>
                    <a:gd name="T2" fmla="*/ 0 w 36"/>
                    <a:gd name="T3" fmla="*/ 15 h 20"/>
                    <a:gd name="T4" fmla="*/ 36 w 36"/>
                    <a:gd name="T5" fmla="*/ 3 h 20"/>
                  </a:gdLst>
                  <a:ahLst/>
                  <a:cxnLst>
                    <a:cxn ang="0">
                      <a:pos x="T0" y="T1"/>
                    </a:cxn>
                    <a:cxn ang="0">
                      <a:pos x="T2" y="T3"/>
                    </a:cxn>
                    <a:cxn ang="0">
                      <a:pos x="T4" y="T5"/>
                    </a:cxn>
                  </a:cxnLst>
                  <a:rect l="0" t="0" r="r" b="b"/>
                  <a:pathLst>
                    <a:path w="36" h="20">
                      <a:moveTo>
                        <a:pt x="36" y="3"/>
                      </a:moveTo>
                      <a:cubicBezTo>
                        <a:pt x="27" y="15"/>
                        <a:pt x="16" y="20"/>
                        <a:pt x="0" y="15"/>
                      </a:cubicBezTo>
                      <a:cubicBezTo>
                        <a:pt x="7" y="6"/>
                        <a:pt x="17" y="0"/>
                        <a:pt x="3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Freeform 9"/>
                <p:cNvSpPr/>
                <p:nvPr/>
              </p:nvSpPr>
              <p:spPr bwMode="auto">
                <a:xfrm>
                  <a:off x="2106613" y="1390650"/>
                  <a:ext cx="52387" cy="22225"/>
                </a:xfrm>
                <a:custGeom>
                  <a:avLst/>
                  <a:gdLst>
                    <a:gd name="T0" fmla="*/ 52 w 52"/>
                    <a:gd name="T1" fmla="*/ 0 h 22"/>
                    <a:gd name="T2" fmla="*/ 0 w 52"/>
                    <a:gd name="T3" fmla="*/ 16 h 22"/>
                    <a:gd name="T4" fmla="*/ 52 w 52"/>
                    <a:gd name="T5" fmla="*/ 0 h 22"/>
                  </a:gdLst>
                  <a:ahLst/>
                  <a:cxnLst>
                    <a:cxn ang="0">
                      <a:pos x="T0" y="T1"/>
                    </a:cxn>
                    <a:cxn ang="0">
                      <a:pos x="T2" y="T3"/>
                    </a:cxn>
                    <a:cxn ang="0">
                      <a:pos x="T4" y="T5"/>
                    </a:cxn>
                  </a:cxnLst>
                  <a:rect l="0" t="0" r="r" b="b"/>
                  <a:pathLst>
                    <a:path w="52" h="22">
                      <a:moveTo>
                        <a:pt x="52" y="0"/>
                      </a:moveTo>
                      <a:cubicBezTo>
                        <a:pt x="39" y="22"/>
                        <a:pt x="26" y="19"/>
                        <a:pt x="0" y="16"/>
                      </a:cubicBezTo>
                      <a:cubicBezTo>
                        <a:pt x="7" y="0"/>
                        <a:pt x="29" y="0"/>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Freeform 10"/>
                <p:cNvSpPr/>
                <p:nvPr/>
              </p:nvSpPr>
              <p:spPr bwMode="auto">
                <a:xfrm>
                  <a:off x="1933575" y="1393825"/>
                  <a:ext cx="33337" cy="19050"/>
                </a:xfrm>
                <a:custGeom>
                  <a:avLst/>
                  <a:gdLst>
                    <a:gd name="T0" fmla="*/ 0 w 32"/>
                    <a:gd name="T1" fmla="*/ 2 h 20"/>
                    <a:gd name="T2" fmla="*/ 32 w 32"/>
                    <a:gd name="T3" fmla="*/ 6 h 20"/>
                    <a:gd name="T4" fmla="*/ 0 w 32"/>
                    <a:gd name="T5" fmla="*/ 2 h 20"/>
                  </a:gdLst>
                  <a:ahLst/>
                  <a:cxnLst>
                    <a:cxn ang="0">
                      <a:pos x="T0" y="T1"/>
                    </a:cxn>
                    <a:cxn ang="0">
                      <a:pos x="T2" y="T3"/>
                    </a:cxn>
                    <a:cxn ang="0">
                      <a:pos x="T4" y="T5"/>
                    </a:cxn>
                  </a:cxnLst>
                  <a:rect l="0" t="0" r="r" b="b"/>
                  <a:pathLst>
                    <a:path w="32" h="20">
                      <a:moveTo>
                        <a:pt x="0" y="2"/>
                      </a:moveTo>
                      <a:cubicBezTo>
                        <a:pt x="14" y="0"/>
                        <a:pt x="22" y="4"/>
                        <a:pt x="32" y="6"/>
                      </a:cubicBezTo>
                      <a:cubicBezTo>
                        <a:pt x="25" y="20"/>
                        <a:pt x="3" y="19"/>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Freeform 11"/>
                <p:cNvSpPr/>
                <p:nvPr/>
              </p:nvSpPr>
              <p:spPr bwMode="auto">
                <a:xfrm>
                  <a:off x="1487488" y="1398588"/>
                  <a:ext cx="96837" cy="61913"/>
                </a:xfrm>
                <a:custGeom>
                  <a:avLst/>
                  <a:gdLst>
                    <a:gd name="T0" fmla="*/ 84 w 97"/>
                    <a:gd name="T1" fmla="*/ 0 h 60"/>
                    <a:gd name="T2" fmla="*/ 96 w 97"/>
                    <a:gd name="T3" fmla="*/ 12 h 60"/>
                    <a:gd name="T4" fmla="*/ 80 w 97"/>
                    <a:gd name="T5" fmla="*/ 40 h 60"/>
                    <a:gd name="T6" fmla="*/ 48 w 97"/>
                    <a:gd name="T7" fmla="*/ 48 h 60"/>
                    <a:gd name="T8" fmla="*/ 0 w 97"/>
                    <a:gd name="T9" fmla="*/ 40 h 60"/>
                    <a:gd name="T10" fmla="*/ 4 w 97"/>
                    <a:gd name="T11" fmla="*/ 24 h 60"/>
                    <a:gd name="T12" fmla="*/ 84 w 97"/>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97" h="60">
                      <a:moveTo>
                        <a:pt x="84" y="0"/>
                      </a:moveTo>
                      <a:cubicBezTo>
                        <a:pt x="95" y="4"/>
                        <a:pt x="75" y="16"/>
                        <a:pt x="96" y="12"/>
                      </a:cubicBezTo>
                      <a:cubicBezTo>
                        <a:pt x="97" y="28"/>
                        <a:pt x="79" y="24"/>
                        <a:pt x="80" y="40"/>
                      </a:cubicBezTo>
                      <a:cubicBezTo>
                        <a:pt x="63" y="45"/>
                        <a:pt x="48" y="27"/>
                        <a:pt x="48" y="48"/>
                      </a:cubicBezTo>
                      <a:cubicBezTo>
                        <a:pt x="29" y="40"/>
                        <a:pt x="11" y="60"/>
                        <a:pt x="0" y="40"/>
                      </a:cubicBezTo>
                      <a:cubicBezTo>
                        <a:pt x="7" y="32"/>
                        <a:pt x="7" y="37"/>
                        <a:pt x="4" y="24"/>
                      </a:cubicBezTo>
                      <a:cubicBezTo>
                        <a:pt x="37" y="17"/>
                        <a:pt x="55" y="15"/>
                        <a:pt x="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Freeform 12"/>
                <p:cNvSpPr/>
                <p:nvPr/>
              </p:nvSpPr>
              <p:spPr bwMode="auto">
                <a:xfrm>
                  <a:off x="1633538" y="1398588"/>
                  <a:ext cx="44450" cy="30163"/>
                </a:xfrm>
                <a:custGeom>
                  <a:avLst/>
                  <a:gdLst>
                    <a:gd name="T0" fmla="*/ 6 w 43"/>
                    <a:gd name="T1" fmla="*/ 0 h 30"/>
                    <a:gd name="T2" fmla="*/ 38 w 43"/>
                    <a:gd name="T3" fmla="*/ 8 h 30"/>
                    <a:gd name="T4" fmla="*/ 6 w 43"/>
                    <a:gd name="T5" fmla="*/ 28 h 30"/>
                    <a:gd name="T6" fmla="*/ 14 w 43"/>
                    <a:gd name="T7" fmla="*/ 24 h 30"/>
                    <a:gd name="T8" fmla="*/ 6 w 43"/>
                    <a:gd name="T9" fmla="*/ 0 h 30"/>
                  </a:gdLst>
                  <a:ahLst/>
                  <a:cxnLst>
                    <a:cxn ang="0">
                      <a:pos x="T0" y="T1"/>
                    </a:cxn>
                    <a:cxn ang="0">
                      <a:pos x="T2" y="T3"/>
                    </a:cxn>
                    <a:cxn ang="0">
                      <a:pos x="T4" y="T5"/>
                    </a:cxn>
                    <a:cxn ang="0">
                      <a:pos x="T6" y="T7"/>
                    </a:cxn>
                    <a:cxn ang="0">
                      <a:pos x="T8" y="T9"/>
                    </a:cxn>
                  </a:cxnLst>
                  <a:rect l="0" t="0" r="r" b="b"/>
                  <a:pathLst>
                    <a:path w="43" h="30">
                      <a:moveTo>
                        <a:pt x="6" y="0"/>
                      </a:moveTo>
                      <a:cubicBezTo>
                        <a:pt x="18" y="5"/>
                        <a:pt x="22" y="18"/>
                        <a:pt x="38" y="8"/>
                      </a:cubicBezTo>
                      <a:cubicBezTo>
                        <a:pt x="43" y="30"/>
                        <a:pt x="24" y="28"/>
                        <a:pt x="6" y="28"/>
                      </a:cubicBezTo>
                      <a:cubicBezTo>
                        <a:pt x="6" y="24"/>
                        <a:pt x="11" y="25"/>
                        <a:pt x="14" y="24"/>
                      </a:cubicBezTo>
                      <a:cubicBezTo>
                        <a:pt x="15" y="13"/>
                        <a:pt x="0" y="16"/>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Freeform 13"/>
                <p:cNvSpPr/>
                <p:nvPr/>
              </p:nvSpPr>
              <p:spPr bwMode="auto">
                <a:xfrm>
                  <a:off x="1874838" y="1393825"/>
                  <a:ext cx="71437" cy="63500"/>
                </a:xfrm>
                <a:custGeom>
                  <a:avLst/>
                  <a:gdLst>
                    <a:gd name="T0" fmla="*/ 51 w 71"/>
                    <a:gd name="T1" fmla="*/ 13 h 63"/>
                    <a:gd name="T2" fmla="*/ 35 w 71"/>
                    <a:gd name="T3" fmla="*/ 37 h 63"/>
                    <a:gd name="T4" fmla="*/ 71 w 71"/>
                    <a:gd name="T5" fmla="*/ 33 h 63"/>
                    <a:gd name="T6" fmla="*/ 55 w 71"/>
                    <a:gd name="T7" fmla="*/ 61 h 63"/>
                    <a:gd name="T8" fmla="*/ 43 w 71"/>
                    <a:gd name="T9" fmla="*/ 45 h 63"/>
                    <a:gd name="T10" fmla="*/ 3 w 71"/>
                    <a:gd name="T11" fmla="*/ 57 h 63"/>
                    <a:gd name="T12" fmla="*/ 11 w 71"/>
                    <a:gd name="T13" fmla="*/ 25 h 63"/>
                    <a:gd name="T14" fmla="*/ 39 w 71"/>
                    <a:gd name="T15" fmla="*/ 17 h 63"/>
                    <a:gd name="T16" fmla="*/ 11 w 71"/>
                    <a:gd name="T17" fmla="*/ 13 h 63"/>
                    <a:gd name="T18" fmla="*/ 51 w 71"/>
                    <a:gd name="T19"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63">
                      <a:moveTo>
                        <a:pt x="51" y="13"/>
                      </a:moveTo>
                      <a:cubicBezTo>
                        <a:pt x="45" y="21"/>
                        <a:pt x="36" y="24"/>
                        <a:pt x="35" y="37"/>
                      </a:cubicBezTo>
                      <a:cubicBezTo>
                        <a:pt x="45" y="49"/>
                        <a:pt x="59" y="32"/>
                        <a:pt x="71" y="33"/>
                      </a:cubicBezTo>
                      <a:cubicBezTo>
                        <a:pt x="68" y="45"/>
                        <a:pt x="62" y="53"/>
                        <a:pt x="55" y="61"/>
                      </a:cubicBezTo>
                      <a:cubicBezTo>
                        <a:pt x="50" y="57"/>
                        <a:pt x="47" y="50"/>
                        <a:pt x="43" y="45"/>
                      </a:cubicBezTo>
                      <a:cubicBezTo>
                        <a:pt x="26" y="50"/>
                        <a:pt x="21" y="63"/>
                        <a:pt x="3" y="57"/>
                      </a:cubicBezTo>
                      <a:cubicBezTo>
                        <a:pt x="0" y="37"/>
                        <a:pt x="21" y="42"/>
                        <a:pt x="11" y="25"/>
                      </a:cubicBezTo>
                      <a:cubicBezTo>
                        <a:pt x="28" y="30"/>
                        <a:pt x="27" y="17"/>
                        <a:pt x="39" y="17"/>
                      </a:cubicBezTo>
                      <a:cubicBezTo>
                        <a:pt x="33" y="5"/>
                        <a:pt x="18" y="25"/>
                        <a:pt x="11" y="13"/>
                      </a:cubicBezTo>
                      <a:cubicBezTo>
                        <a:pt x="18" y="0"/>
                        <a:pt x="43" y="5"/>
                        <a:pt x="5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14"/>
                <p:cNvSpPr/>
                <p:nvPr/>
              </p:nvSpPr>
              <p:spPr bwMode="auto">
                <a:xfrm>
                  <a:off x="2546350" y="1411288"/>
                  <a:ext cx="103187" cy="63500"/>
                </a:xfrm>
                <a:custGeom>
                  <a:avLst/>
                  <a:gdLst>
                    <a:gd name="T0" fmla="*/ 59 w 103"/>
                    <a:gd name="T1" fmla="*/ 48 h 63"/>
                    <a:gd name="T2" fmla="*/ 55 w 103"/>
                    <a:gd name="T3" fmla="*/ 28 h 63"/>
                    <a:gd name="T4" fmla="*/ 35 w 103"/>
                    <a:gd name="T5" fmla="*/ 40 h 63"/>
                    <a:gd name="T6" fmla="*/ 43 w 103"/>
                    <a:gd name="T7" fmla="*/ 52 h 63"/>
                    <a:gd name="T8" fmla="*/ 19 w 103"/>
                    <a:gd name="T9" fmla="*/ 52 h 63"/>
                    <a:gd name="T10" fmla="*/ 3 w 103"/>
                    <a:gd name="T11" fmla="*/ 20 h 63"/>
                    <a:gd name="T12" fmla="*/ 11 w 103"/>
                    <a:gd name="T13" fmla="*/ 0 h 63"/>
                    <a:gd name="T14" fmla="*/ 71 w 103"/>
                    <a:gd name="T15" fmla="*/ 8 h 63"/>
                    <a:gd name="T16" fmla="*/ 103 w 103"/>
                    <a:gd name="T17" fmla="*/ 20 h 63"/>
                    <a:gd name="T18" fmla="*/ 59 w 103"/>
                    <a:gd name="T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63">
                      <a:moveTo>
                        <a:pt x="59" y="48"/>
                      </a:moveTo>
                      <a:cubicBezTo>
                        <a:pt x="60" y="39"/>
                        <a:pt x="58" y="33"/>
                        <a:pt x="55" y="28"/>
                      </a:cubicBezTo>
                      <a:cubicBezTo>
                        <a:pt x="51" y="39"/>
                        <a:pt x="54" y="52"/>
                        <a:pt x="35" y="40"/>
                      </a:cubicBezTo>
                      <a:cubicBezTo>
                        <a:pt x="25" y="41"/>
                        <a:pt x="39" y="51"/>
                        <a:pt x="43" y="52"/>
                      </a:cubicBezTo>
                      <a:cubicBezTo>
                        <a:pt x="39" y="63"/>
                        <a:pt x="30" y="46"/>
                        <a:pt x="19" y="52"/>
                      </a:cubicBezTo>
                      <a:cubicBezTo>
                        <a:pt x="18" y="33"/>
                        <a:pt x="31" y="16"/>
                        <a:pt x="3" y="20"/>
                      </a:cubicBezTo>
                      <a:cubicBezTo>
                        <a:pt x="0" y="7"/>
                        <a:pt x="9" y="8"/>
                        <a:pt x="11" y="0"/>
                      </a:cubicBezTo>
                      <a:cubicBezTo>
                        <a:pt x="11" y="22"/>
                        <a:pt x="61" y="21"/>
                        <a:pt x="71" y="8"/>
                      </a:cubicBezTo>
                      <a:cubicBezTo>
                        <a:pt x="81" y="13"/>
                        <a:pt x="86" y="23"/>
                        <a:pt x="103" y="20"/>
                      </a:cubicBezTo>
                      <a:cubicBezTo>
                        <a:pt x="96" y="37"/>
                        <a:pt x="81" y="46"/>
                        <a:pt x="5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15"/>
                <p:cNvSpPr/>
                <p:nvPr/>
              </p:nvSpPr>
              <p:spPr bwMode="auto">
                <a:xfrm>
                  <a:off x="1092200" y="1423988"/>
                  <a:ext cx="388937" cy="84138"/>
                </a:xfrm>
                <a:custGeom>
                  <a:avLst/>
                  <a:gdLst>
                    <a:gd name="T0" fmla="*/ 381 w 386"/>
                    <a:gd name="T1" fmla="*/ 0 h 84"/>
                    <a:gd name="T2" fmla="*/ 353 w 386"/>
                    <a:gd name="T3" fmla="*/ 40 h 84"/>
                    <a:gd name="T4" fmla="*/ 357 w 386"/>
                    <a:gd name="T5" fmla="*/ 64 h 84"/>
                    <a:gd name="T6" fmla="*/ 325 w 386"/>
                    <a:gd name="T7" fmla="*/ 68 h 84"/>
                    <a:gd name="T8" fmla="*/ 325 w 386"/>
                    <a:gd name="T9" fmla="*/ 52 h 84"/>
                    <a:gd name="T10" fmla="*/ 297 w 386"/>
                    <a:gd name="T11" fmla="*/ 44 h 84"/>
                    <a:gd name="T12" fmla="*/ 169 w 386"/>
                    <a:gd name="T13" fmla="*/ 80 h 84"/>
                    <a:gd name="T14" fmla="*/ 153 w 386"/>
                    <a:gd name="T15" fmla="*/ 68 h 84"/>
                    <a:gd name="T16" fmla="*/ 21 w 386"/>
                    <a:gd name="T17" fmla="*/ 32 h 84"/>
                    <a:gd name="T18" fmla="*/ 45 w 386"/>
                    <a:gd name="T19" fmla="*/ 52 h 84"/>
                    <a:gd name="T20" fmla="*/ 49 w 386"/>
                    <a:gd name="T21" fmla="*/ 36 h 84"/>
                    <a:gd name="T22" fmla="*/ 125 w 386"/>
                    <a:gd name="T23" fmla="*/ 56 h 84"/>
                    <a:gd name="T24" fmla="*/ 381 w 386"/>
                    <a:gd name="T2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 h="84">
                      <a:moveTo>
                        <a:pt x="381" y="0"/>
                      </a:moveTo>
                      <a:cubicBezTo>
                        <a:pt x="386" y="27"/>
                        <a:pt x="370" y="34"/>
                        <a:pt x="353" y="40"/>
                      </a:cubicBezTo>
                      <a:cubicBezTo>
                        <a:pt x="346" y="54"/>
                        <a:pt x="356" y="50"/>
                        <a:pt x="357" y="64"/>
                      </a:cubicBezTo>
                      <a:cubicBezTo>
                        <a:pt x="342" y="66"/>
                        <a:pt x="341" y="72"/>
                        <a:pt x="325" y="68"/>
                      </a:cubicBezTo>
                      <a:cubicBezTo>
                        <a:pt x="325" y="63"/>
                        <a:pt x="325" y="57"/>
                        <a:pt x="325" y="52"/>
                      </a:cubicBezTo>
                      <a:cubicBezTo>
                        <a:pt x="311" y="54"/>
                        <a:pt x="306" y="47"/>
                        <a:pt x="297" y="44"/>
                      </a:cubicBezTo>
                      <a:cubicBezTo>
                        <a:pt x="276" y="77"/>
                        <a:pt x="209" y="65"/>
                        <a:pt x="169" y="80"/>
                      </a:cubicBezTo>
                      <a:cubicBezTo>
                        <a:pt x="156" y="84"/>
                        <a:pt x="164" y="67"/>
                        <a:pt x="153" y="68"/>
                      </a:cubicBezTo>
                      <a:cubicBezTo>
                        <a:pt x="101" y="79"/>
                        <a:pt x="0" y="77"/>
                        <a:pt x="21" y="32"/>
                      </a:cubicBezTo>
                      <a:cubicBezTo>
                        <a:pt x="36" y="32"/>
                        <a:pt x="35" y="47"/>
                        <a:pt x="45" y="52"/>
                      </a:cubicBezTo>
                      <a:cubicBezTo>
                        <a:pt x="50" y="51"/>
                        <a:pt x="48" y="42"/>
                        <a:pt x="49" y="36"/>
                      </a:cubicBezTo>
                      <a:cubicBezTo>
                        <a:pt x="64" y="53"/>
                        <a:pt x="114" y="35"/>
                        <a:pt x="125" y="56"/>
                      </a:cubicBezTo>
                      <a:cubicBezTo>
                        <a:pt x="204" y="27"/>
                        <a:pt x="304" y="9"/>
                        <a:pt x="38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16"/>
                <p:cNvSpPr/>
                <p:nvPr/>
              </p:nvSpPr>
              <p:spPr bwMode="auto">
                <a:xfrm>
                  <a:off x="1993900" y="1423988"/>
                  <a:ext cx="65087" cy="31750"/>
                </a:xfrm>
                <a:custGeom>
                  <a:avLst/>
                  <a:gdLst>
                    <a:gd name="T0" fmla="*/ 1 w 65"/>
                    <a:gd name="T1" fmla="*/ 0 h 32"/>
                    <a:gd name="T2" fmla="*/ 65 w 65"/>
                    <a:gd name="T3" fmla="*/ 8 h 32"/>
                    <a:gd name="T4" fmla="*/ 5 w 65"/>
                    <a:gd name="T5" fmla="*/ 16 h 32"/>
                    <a:gd name="T6" fmla="*/ 1 w 65"/>
                    <a:gd name="T7" fmla="*/ 0 h 32"/>
                  </a:gdLst>
                  <a:ahLst/>
                  <a:cxnLst>
                    <a:cxn ang="0">
                      <a:pos x="T0" y="T1"/>
                    </a:cxn>
                    <a:cxn ang="0">
                      <a:pos x="T2" y="T3"/>
                    </a:cxn>
                    <a:cxn ang="0">
                      <a:pos x="T4" y="T5"/>
                    </a:cxn>
                    <a:cxn ang="0">
                      <a:pos x="T6" y="T7"/>
                    </a:cxn>
                  </a:cxnLst>
                  <a:rect l="0" t="0" r="r" b="b"/>
                  <a:pathLst>
                    <a:path w="65" h="32">
                      <a:moveTo>
                        <a:pt x="1" y="0"/>
                      </a:moveTo>
                      <a:cubicBezTo>
                        <a:pt x="28" y="12"/>
                        <a:pt x="37" y="6"/>
                        <a:pt x="65" y="8"/>
                      </a:cubicBezTo>
                      <a:cubicBezTo>
                        <a:pt x="59" y="32"/>
                        <a:pt x="30" y="9"/>
                        <a:pt x="5" y="16"/>
                      </a:cubicBezTo>
                      <a:cubicBezTo>
                        <a:pt x="6" y="9"/>
                        <a:pt x="0" y="8"/>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17"/>
                <p:cNvSpPr/>
                <p:nvPr/>
              </p:nvSpPr>
              <p:spPr bwMode="auto">
                <a:xfrm>
                  <a:off x="2066925" y="1417638"/>
                  <a:ext cx="76200" cy="46038"/>
                </a:xfrm>
                <a:custGeom>
                  <a:avLst/>
                  <a:gdLst>
                    <a:gd name="T0" fmla="*/ 64 w 76"/>
                    <a:gd name="T1" fmla="*/ 5 h 45"/>
                    <a:gd name="T2" fmla="*/ 76 w 76"/>
                    <a:gd name="T3" fmla="*/ 13 h 45"/>
                    <a:gd name="T4" fmla="*/ 44 w 76"/>
                    <a:gd name="T5" fmla="*/ 45 h 45"/>
                    <a:gd name="T6" fmla="*/ 0 w 76"/>
                    <a:gd name="T7" fmla="*/ 21 h 45"/>
                    <a:gd name="T8" fmla="*/ 64 w 76"/>
                    <a:gd name="T9" fmla="*/ 5 h 45"/>
                  </a:gdLst>
                  <a:ahLst/>
                  <a:cxnLst>
                    <a:cxn ang="0">
                      <a:pos x="T0" y="T1"/>
                    </a:cxn>
                    <a:cxn ang="0">
                      <a:pos x="T2" y="T3"/>
                    </a:cxn>
                    <a:cxn ang="0">
                      <a:pos x="T4" y="T5"/>
                    </a:cxn>
                    <a:cxn ang="0">
                      <a:pos x="T6" y="T7"/>
                    </a:cxn>
                    <a:cxn ang="0">
                      <a:pos x="T8" y="T9"/>
                    </a:cxn>
                  </a:cxnLst>
                  <a:rect l="0" t="0" r="r" b="b"/>
                  <a:pathLst>
                    <a:path w="76" h="45">
                      <a:moveTo>
                        <a:pt x="64" y="5"/>
                      </a:moveTo>
                      <a:cubicBezTo>
                        <a:pt x="69" y="6"/>
                        <a:pt x="70" y="12"/>
                        <a:pt x="76" y="13"/>
                      </a:cubicBezTo>
                      <a:cubicBezTo>
                        <a:pt x="72" y="31"/>
                        <a:pt x="57" y="37"/>
                        <a:pt x="44" y="45"/>
                      </a:cubicBezTo>
                      <a:cubicBezTo>
                        <a:pt x="37" y="29"/>
                        <a:pt x="22" y="22"/>
                        <a:pt x="0" y="21"/>
                      </a:cubicBezTo>
                      <a:cubicBezTo>
                        <a:pt x="9" y="0"/>
                        <a:pt x="46" y="35"/>
                        <a:pt x="6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18"/>
                <p:cNvSpPr/>
                <p:nvPr/>
              </p:nvSpPr>
              <p:spPr bwMode="auto">
                <a:xfrm>
                  <a:off x="1739900" y="1427163"/>
                  <a:ext cx="69850" cy="31750"/>
                </a:xfrm>
                <a:custGeom>
                  <a:avLst/>
                  <a:gdLst>
                    <a:gd name="T0" fmla="*/ 57 w 69"/>
                    <a:gd name="T1" fmla="*/ 0 h 31"/>
                    <a:gd name="T2" fmla="*/ 57 w 69"/>
                    <a:gd name="T3" fmla="*/ 20 h 31"/>
                    <a:gd name="T4" fmla="*/ 13 w 69"/>
                    <a:gd name="T5" fmla="*/ 28 h 31"/>
                    <a:gd name="T6" fmla="*/ 5 w 69"/>
                    <a:gd name="T7" fmla="*/ 12 h 31"/>
                    <a:gd name="T8" fmla="*/ 57 w 69"/>
                    <a:gd name="T9" fmla="*/ 0 h 31"/>
                  </a:gdLst>
                  <a:ahLst/>
                  <a:cxnLst>
                    <a:cxn ang="0">
                      <a:pos x="T0" y="T1"/>
                    </a:cxn>
                    <a:cxn ang="0">
                      <a:pos x="T2" y="T3"/>
                    </a:cxn>
                    <a:cxn ang="0">
                      <a:pos x="T4" y="T5"/>
                    </a:cxn>
                    <a:cxn ang="0">
                      <a:pos x="T6" y="T7"/>
                    </a:cxn>
                    <a:cxn ang="0">
                      <a:pos x="T8" y="T9"/>
                    </a:cxn>
                  </a:cxnLst>
                  <a:rect l="0" t="0" r="r" b="b"/>
                  <a:pathLst>
                    <a:path w="69" h="31">
                      <a:moveTo>
                        <a:pt x="57" y="0"/>
                      </a:moveTo>
                      <a:cubicBezTo>
                        <a:pt x="69" y="3"/>
                        <a:pt x="52" y="10"/>
                        <a:pt x="57" y="20"/>
                      </a:cubicBezTo>
                      <a:cubicBezTo>
                        <a:pt x="42" y="23"/>
                        <a:pt x="33" y="31"/>
                        <a:pt x="13" y="28"/>
                      </a:cubicBezTo>
                      <a:cubicBezTo>
                        <a:pt x="18" y="15"/>
                        <a:pt x="0" y="25"/>
                        <a:pt x="5" y="12"/>
                      </a:cubicBezTo>
                      <a:cubicBezTo>
                        <a:pt x="23" y="9"/>
                        <a:pt x="45" y="10"/>
                        <a:pt x="5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19"/>
                <p:cNvSpPr/>
                <p:nvPr/>
              </p:nvSpPr>
              <p:spPr bwMode="auto">
                <a:xfrm>
                  <a:off x="1855788" y="1427163"/>
                  <a:ext cx="25400" cy="22225"/>
                </a:xfrm>
                <a:custGeom>
                  <a:avLst/>
                  <a:gdLst>
                    <a:gd name="T0" fmla="*/ 14 w 25"/>
                    <a:gd name="T1" fmla="*/ 0 h 22"/>
                    <a:gd name="T2" fmla="*/ 2 w 25"/>
                    <a:gd name="T3" fmla="*/ 20 h 22"/>
                    <a:gd name="T4" fmla="*/ 14 w 25"/>
                    <a:gd name="T5" fmla="*/ 0 h 22"/>
                  </a:gdLst>
                  <a:ahLst/>
                  <a:cxnLst>
                    <a:cxn ang="0">
                      <a:pos x="T0" y="T1"/>
                    </a:cxn>
                    <a:cxn ang="0">
                      <a:pos x="T2" y="T3"/>
                    </a:cxn>
                    <a:cxn ang="0">
                      <a:pos x="T4" y="T5"/>
                    </a:cxn>
                  </a:cxnLst>
                  <a:rect l="0" t="0" r="r" b="b"/>
                  <a:pathLst>
                    <a:path w="25" h="22">
                      <a:moveTo>
                        <a:pt x="14" y="0"/>
                      </a:moveTo>
                      <a:cubicBezTo>
                        <a:pt x="25" y="6"/>
                        <a:pt x="12" y="22"/>
                        <a:pt x="2" y="20"/>
                      </a:cubicBezTo>
                      <a:cubicBezTo>
                        <a:pt x="0" y="7"/>
                        <a:pt x="13" y="9"/>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20"/>
                <p:cNvSpPr/>
                <p:nvPr/>
              </p:nvSpPr>
              <p:spPr bwMode="auto">
                <a:xfrm>
                  <a:off x="2466975" y="1427163"/>
                  <a:ext cx="31750" cy="30163"/>
                </a:xfrm>
                <a:custGeom>
                  <a:avLst/>
                  <a:gdLst>
                    <a:gd name="T0" fmla="*/ 19 w 32"/>
                    <a:gd name="T1" fmla="*/ 0 h 29"/>
                    <a:gd name="T2" fmla="*/ 31 w 32"/>
                    <a:gd name="T3" fmla="*/ 20 h 29"/>
                    <a:gd name="T4" fmla="*/ 11 w 32"/>
                    <a:gd name="T5" fmla="*/ 24 h 29"/>
                    <a:gd name="T6" fmla="*/ 19 w 32"/>
                    <a:gd name="T7" fmla="*/ 0 h 29"/>
                  </a:gdLst>
                  <a:ahLst/>
                  <a:cxnLst>
                    <a:cxn ang="0">
                      <a:pos x="T0" y="T1"/>
                    </a:cxn>
                    <a:cxn ang="0">
                      <a:pos x="T2" y="T3"/>
                    </a:cxn>
                    <a:cxn ang="0">
                      <a:pos x="T4" y="T5"/>
                    </a:cxn>
                    <a:cxn ang="0">
                      <a:pos x="T6" y="T7"/>
                    </a:cxn>
                  </a:cxnLst>
                  <a:rect l="0" t="0" r="r" b="b"/>
                  <a:pathLst>
                    <a:path w="32" h="29">
                      <a:moveTo>
                        <a:pt x="19" y="0"/>
                      </a:moveTo>
                      <a:cubicBezTo>
                        <a:pt x="18" y="11"/>
                        <a:pt x="19" y="22"/>
                        <a:pt x="31" y="20"/>
                      </a:cubicBezTo>
                      <a:cubicBezTo>
                        <a:pt x="32" y="29"/>
                        <a:pt x="17" y="22"/>
                        <a:pt x="11" y="24"/>
                      </a:cubicBezTo>
                      <a:cubicBezTo>
                        <a:pt x="14" y="9"/>
                        <a:pt x="0" y="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21"/>
                <p:cNvSpPr/>
                <p:nvPr/>
              </p:nvSpPr>
              <p:spPr bwMode="auto">
                <a:xfrm>
                  <a:off x="1809750" y="1431925"/>
                  <a:ext cx="23812" cy="15875"/>
                </a:xfrm>
                <a:custGeom>
                  <a:avLst/>
                  <a:gdLst>
                    <a:gd name="T0" fmla="*/ 0 w 24"/>
                    <a:gd name="T1" fmla="*/ 16 h 16"/>
                    <a:gd name="T2" fmla="*/ 24 w 24"/>
                    <a:gd name="T3" fmla="*/ 0 h 16"/>
                    <a:gd name="T4" fmla="*/ 0 w 24"/>
                    <a:gd name="T5" fmla="*/ 16 h 16"/>
                  </a:gdLst>
                  <a:ahLst/>
                  <a:cxnLst>
                    <a:cxn ang="0">
                      <a:pos x="T0" y="T1"/>
                    </a:cxn>
                    <a:cxn ang="0">
                      <a:pos x="T2" y="T3"/>
                    </a:cxn>
                    <a:cxn ang="0">
                      <a:pos x="T4" y="T5"/>
                    </a:cxn>
                  </a:cxnLst>
                  <a:rect l="0" t="0" r="r" b="b"/>
                  <a:pathLst>
                    <a:path w="24" h="16">
                      <a:moveTo>
                        <a:pt x="0" y="16"/>
                      </a:moveTo>
                      <a:cubicBezTo>
                        <a:pt x="4" y="7"/>
                        <a:pt x="12" y="1"/>
                        <a:pt x="24" y="0"/>
                      </a:cubicBezTo>
                      <a:cubicBezTo>
                        <a:pt x="20" y="9"/>
                        <a:pt x="12" y="15"/>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22"/>
                <p:cNvSpPr/>
                <p:nvPr/>
              </p:nvSpPr>
              <p:spPr bwMode="auto">
                <a:xfrm>
                  <a:off x="2540000" y="1431925"/>
                  <a:ext cx="15875" cy="22225"/>
                </a:xfrm>
                <a:custGeom>
                  <a:avLst/>
                  <a:gdLst>
                    <a:gd name="T0" fmla="*/ 1 w 15"/>
                    <a:gd name="T1" fmla="*/ 0 h 22"/>
                    <a:gd name="T2" fmla="*/ 13 w 15"/>
                    <a:gd name="T3" fmla="*/ 20 h 22"/>
                    <a:gd name="T4" fmla="*/ 1 w 15"/>
                    <a:gd name="T5" fmla="*/ 0 h 22"/>
                  </a:gdLst>
                  <a:ahLst/>
                  <a:cxnLst>
                    <a:cxn ang="0">
                      <a:pos x="T0" y="T1"/>
                    </a:cxn>
                    <a:cxn ang="0">
                      <a:pos x="T2" y="T3"/>
                    </a:cxn>
                    <a:cxn ang="0">
                      <a:pos x="T4" y="T5"/>
                    </a:cxn>
                  </a:cxnLst>
                  <a:rect l="0" t="0" r="r" b="b"/>
                  <a:pathLst>
                    <a:path w="15" h="22">
                      <a:moveTo>
                        <a:pt x="1" y="0"/>
                      </a:moveTo>
                      <a:cubicBezTo>
                        <a:pt x="8" y="4"/>
                        <a:pt x="15" y="7"/>
                        <a:pt x="13" y="20"/>
                      </a:cubicBezTo>
                      <a:cubicBezTo>
                        <a:pt x="1" y="22"/>
                        <a:pt x="0" y="1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23"/>
                <p:cNvSpPr/>
                <p:nvPr/>
              </p:nvSpPr>
              <p:spPr bwMode="auto">
                <a:xfrm>
                  <a:off x="1676400" y="1439863"/>
                  <a:ext cx="52387" cy="28575"/>
                </a:xfrm>
                <a:custGeom>
                  <a:avLst/>
                  <a:gdLst>
                    <a:gd name="T0" fmla="*/ 52 w 52"/>
                    <a:gd name="T1" fmla="*/ 0 h 28"/>
                    <a:gd name="T2" fmla="*/ 0 w 52"/>
                    <a:gd name="T3" fmla="*/ 28 h 28"/>
                    <a:gd name="T4" fmla="*/ 52 w 52"/>
                    <a:gd name="T5" fmla="*/ 0 h 28"/>
                  </a:gdLst>
                  <a:ahLst/>
                  <a:cxnLst>
                    <a:cxn ang="0">
                      <a:pos x="T0" y="T1"/>
                    </a:cxn>
                    <a:cxn ang="0">
                      <a:pos x="T2" y="T3"/>
                    </a:cxn>
                    <a:cxn ang="0">
                      <a:pos x="T4" y="T5"/>
                    </a:cxn>
                  </a:cxnLst>
                  <a:rect l="0" t="0" r="r" b="b"/>
                  <a:pathLst>
                    <a:path w="52" h="28">
                      <a:moveTo>
                        <a:pt x="52" y="0"/>
                      </a:moveTo>
                      <a:cubicBezTo>
                        <a:pt x="46" y="21"/>
                        <a:pt x="26" y="28"/>
                        <a:pt x="0" y="28"/>
                      </a:cubicBezTo>
                      <a:cubicBezTo>
                        <a:pt x="6" y="8"/>
                        <a:pt x="25" y="0"/>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24"/>
                <p:cNvSpPr/>
                <p:nvPr/>
              </p:nvSpPr>
              <p:spPr bwMode="auto">
                <a:xfrm>
                  <a:off x="1973263" y="1447800"/>
                  <a:ext cx="25400" cy="17463"/>
                </a:xfrm>
                <a:custGeom>
                  <a:avLst/>
                  <a:gdLst>
                    <a:gd name="T0" fmla="*/ 13 w 25"/>
                    <a:gd name="T1" fmla="*/ 0 h 17"/>
                    <a:gd name="T2" fmla="*/ 25 w 25"/>
                    <a:gd name="T3" fmla="*/ 0 h 17"/>
                    <a:gd name="T4" fmla="*/ 5 w 25"/>
                    <a:gd name="T5" fmla="*/ 16 h 17"/>
                    <a:gd name="T6" fmla="*/ 13 w 25"/>
                    <a:gd name="T7" fmla="*/ 0 h 17"/>
                  </a:gdLst>
                  <a:ahLst/>
                  <a:cxnLst>
                    <a:cxn ang="0">
                      <a:pos x="T0" y="T1"/>
                    </a:cxn>
                    <a:cxn ang="0">
                      <a:pos x="T2" y="T3"/>
                    </a:cxn>
                    <a:cxn ang="0">
                      <a:pos x="T4" y="T5"/>
                    </a:cxn>
                    <a:cxn ang="0">
                      <a:pos x="T6" y="T7"/>
                    </a:cxn>
                  </a:cxnLst>
                  <a:rect l="0" t="0" r="r" b="b"/>
                  <a:pathLst>
                    <a:path w="25" h="17">
                      <a:moveTo>
                        <a:pt x="13" y="0"/>
                      </a:moveTo>
                      <a:cubicBezTo>
                        <a:pt x="17" y="0"/>
                        <a:pt x="21" y="0"/>
                        <a:pt x="25" y="0"/>
                      </a:cubicBezTo>
                      <a:cubicBezTo>
                        <a:pt x="24" y="11"/>
                        <a:pt x="18" y="17"/>
                        <a:pt x="5" y="16"/>
                      </a:cubicBezTo>
                      <a:cubicBezTo>
                        <a:pt x="0" y="3"/>
                        <a:pt x="18" y="13"/>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25"/>
                <p:cNvSpPr/>
                <p:nvPr/>
              </p:nvSpPr>
              <p:spPr bwMode="auto">
                <a:xfrm>
                  <a:off x="1450975" y="1450975"/>
                  <a:ext cx="120650" cy="44450"/>
                </a:xfrm>
                <a:custGeom>
                  <a:avLst/>
                  <a:gdLst>
                    <a:gd name="T0" fmla="*/ 120 w 120"/>
                    <a:gd name="T1" fmla="*/ 0 h 44"/>
                    <a:gd name="T2" fmla="*/ 28 w 120"/>
                    <a:gd name="T3" fmla="*/ 44 h 44"/>
                    <a:gd name="T4" fmla="*/ 0 w 120"/>
                    <a:gd name="T5" fmla="*/ 24 h 44"/>
                    <a:gd name="T6" fmla="*/ 120 w 120"/>
                    <a:gd name="T7" fmla="*/ 0 h 44"/>
                  </a:gdLst>
                  <a:ahLst/>
                  <a:cxnLst>
                    <a:cxn ang="0">
                      <a:pos x="T0" y="T1"/>
                    </a:cxn>
                    <a:cxn ang="0">
                      <a:pos x="T2" y="T3"/>
                    </a:cxn>
                    <a:cxn ang="0">
                      <a:pos x="T4" y="T5"/>
                    </a:cxn>
                    <a:cxn ang="0">
                      <a:pos x="T6" y="T7"/>
                    </a:cxn>
                  </a:cxnLst>
                  <a:rect l="0" t="0" r="r" b="b"/>
                  <a:pathLst>
                    <a:path w="120" h="44">
                      <a:moveTo>
                        <a:pt x="120" y="0"/>
                      </a:moveTo>
                      <a:cubicBezTo>
                        <a:pt x="99" y="34"/>
                        <a:pt x="53" y="17"/>
                        <a:pt x="28" y="44"/>
                      </a:cubicBezTo>
                      <a:cubicBezTo>
                        <a:pt x="13" y="38"/>
                        <a:pt x="13" y="35"/>
                        <a:pt x="0" y="24"/>
                      </a:cubicBezTo>
                      <a:cubicBezTo>
                        <a:pt x="21" y="7"/>
                        <a:pt x="76" y="10"/>
                        <a:pt x="1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26"/>
                <p:cNvSpPr/>
                <p:nvPr/>
              </p:nvSpPr>
              <p:spPr bwMode="auto">
                <a:xfrm>
                  <a:off x="2592388" y="1457325"/>
                  <a:ext cx="22225" cy="23813"/>
                </a:xfrm>
                <a:custGeom>
                  <a:avLst/>
                  <a:gdLst>
                    <a:gd name="T0" fmla="*/ 21 w 21"/>
                    <a:gd name="T1" fmla="*/ 11 h 24"/>
                    <a:gd name="T2" fmla="*/ 1 w 21"/>
                    <a:gd name="T3" fmla="*/ 15 h 24"/>
                    <a:gd name="T4" fmla="*/ 5 w 21"/>
                    <a:gd name="T5" fmla="*/ 3 h 24"/>
                    <a:gd name="T6" fmla="*/ 21 w 21"/>
                    <a:gd name="T7" fmla="*/ 11 h 24"/>
                  </a:gdLst>
                  <a:ahLst/>
                  <a:cxnLst>
                    <a:cxn ang="0">
                      <a:pos x="T0" y="T1"/>
                    </a:cxn>
                    <a:cxn ang="0">
                      <a:pos x="T2" y="T3"/>
                    </a:cxn>
                    <a:cxn ang="0">
                      <a:pos x="T4" y="T5"/>
                    </a:cxn>
                    <a:cxn ang="0">
                      <a:pos x="T6" y="T7"/>
                    </a:cxn>
                  </a:cxnLst>
                  <a:rect l="0" t="0" r="r" b="b"/>
                  <a:pathLst>
                    <a:path w="21" h="24">
                      <a:moveTo>
                        <a:pt x="21" y="11"/>
                      </a:moveTo>
                      <a:cubicBezTo>
                        <a:pt x="17" y="24"/>
                        <a:pt x="14" y="13"/>
                        <a:pt x="1" y="15"/>
                      </a:cubicBezTo>
                      <a:cubicBezTo>
                        <a:pt x="0" y="9"/>
                        <a:pt x="5" y="8"/>
                        <a:pt x="5" y="3"/>
                      </a:cubicBezTo>
                      <a:cubicBezTo>
                        <a:pt x="16" y="0"/>
                        <a:pt x="13" y="11"/>
                        <a:pt x="2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27"/>
                <p:cNvSpPr/>
                <p:nvPr/>
              </p:nvSpPr>
              <p:spPr bwMode="auto">
                <a:xfrm>
                  <a:off x="1962150" y="1465263"/>
                  <a:ext cx="31750" cy="34925"/>
                </a:xfrm>
                <a:custGeom>
                  <a:avLst/>
                  <a:gdLst>
                    <a:gd name="T0" fmla="*/ 12 w 31"/>
                    <a:gd name="T1" fmla="*/ 2 h 34"/>
                    <a:gd name="T2" fmla="*/ 24 w 31"/>
                    <a:gd name="T3" fmla="*/ 22 h 34"/>
                    <a:gd name="T4" fmla="*/ 0 w 31"/>
                    <a:gd name="T5" fmla="*/ 34 h 34"/>
                    <a:gd name="T6" fmla="*/ 12 w 31"/>
                    <a:gd name="T7" fmla="*/ 2 h 34"/>
                  </a:gdLst>
                  <a:ahLst/>
                  <a:cxnLst>
                    <a:cxn ang="0">
                      <a:pos x="T0" y="T1"/>
                    </a:cxn>
                    <a:cxn ang="0">
                      <a:pos x="T2" y="T3"/>
                    </a:cxn>
                    <a:cxn ang="0">
                      <a:pos x="T4" y="T5"/>
                    </a:cxn>
                    <a:cxn ang="0">
                      <a:pos x="T6" y="T7"/>
                    </a:cxn>
                  </a:cxnLst>
                  <a:rect l="0" t="0" r="r" b="b"/>
                  <a:pathLst>
                    <a:path w="31" h="34">
                      <a:moveTo>
                        <a:pt x="12" y="2"/>
                      </a:moveTo>
                      <a:cubicBezTo>
                        <a:pt x="31" y="0"/>
                        <a:pt x="5" y="21"/>
                        <a:pt x="24" y="22"/>
                      </a:cubicBezTo>
                      <a:cubicBezTo>
                        <a:pt x="20" y="30"/>
                        <a:pt x="12" y="34"/>
                        <a:pt x="0" y="34"/>
                      </a:cubicBezTo>
                      <a:cubicBezTo>
                        <a:pt x="3" y="22"/>
                        <a:pt x="14" y="19"/>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28"/>
                <p:cNvSpPr/>
                <p:nvPr/>
              </p:nvSpPr>
              <p:spPr bwMode="auto">
                <a:xfrm>
                  <a:off x="2625725" y="1471613"/>
                  <a:ext cx="23812" cy="12700"/>
                </a:xfrm>
                <a:custGeom>
                  <a:avLst/>
                  <a:gdLst>
                    <a:gd name="T0" fmla="*/ 1 w 25"/>
                    <a:gd name="T1" fmla="*/ 0 h 13"/>
                    <a:gd name="T2" fmla="*/ 25 w 25"/>
                    <a:gd name="T3" fmla="*/ 12 h 13"/>
                    <a:gd name="T4" fmla="*/ 1 w 25"/>
                    <a:gd name="T5" fmla="*/ 0 h 13"/>
                  </a:gdLst>
                  <a:ahLst/>
                  <a:cxnLst>
                    <a:cxn ang="0">
                      <a:pos x="T0" y="T1"/>
                    </a:cxn>
                    <a:cxn ang="0">
                      <a:pos x="T2" y="T3"/>
                    </a:cxn>
                    <a:cxn ang="0">
                      <a:pos x="T4" y="T5"/>
                    </a:cxn>
                  </a:cxnLst>
                  <a:rect l="0" t="0" r="r" b="b"/>
                  <a:pathLst>
                    <a:path w="25" h="13">
                      <a:moveTo>
                        <a:pt x="1" y="0"/>
                      </a:moveTo>
                      <a:cubicBezTo>
                        <a:pt x="13" y="0"/>
                        <a:pt x="25" y="0"/>
                        <a:pt x="25" y="12"/>
                      </a:cubicBezTo>
                      <a:cubicBezTo>
                        <a:pt x="18" y="7"/>
                        <a:pt x="0" y="1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29"/>
                <p:cNvSpPr/>
                <p:nvPr/>
              </p:nvSpPr>
              <p:spPr bwMode="auto">
                <a:xfrm>
                  <a:off x="1695450" y="1473200"/>
                  <a:ext cx="26987" cy="19050"/>
                </a:xfrm>
                <a:custGeom>
                  <a:avLst/>
                  <a:gdLst>
                    <a:gd name="T0" fmla="*/ 1 w 26"/>
                    <a:gd name="T1" fmla="*/ 3 h 19"/>
                    <a:gd name="T2" fmla="*/ 25 w 26"/>
                    <a:gd name="T3" fmla="*/ 7 h 19"/>
                    <a:gd name="T4" fmla="*/ 5 w 26"/>
                    <a:gd name="T5" fmla="*/ 19 h 19"/>
                    <a:gd name="T6" fmla="*/ 1 w 26"/>
                    <a:gd name="T7" fmla="*/ 3 h 19"/>
                  </a:gdLst>
                  <a:ahLst/>
                  <a:cxnLst>
                    <a:cxn ang="0">
                      <a:pos x="T0" y="T1"/>
                    </a:cxn>
                    <a:cxn ang="0">
                      <a:pos x="T2" y="T3"/>
                    </a:cxn>
                    <a:cxn ang="0">
                      <a:pos x="T4" y="T5"/>
                    </a:cxn>
                    <a:cxn ang="0">
                      <a:pos x="T6" y="T7"/>
                    </a:cxn>
                  </a:cxnLst>
                  <a:rect l="0" t="0" r="r" b="b"/>
                  <a:pathLst>
                    <a:path w="26" h="19">
                      <a:moveTo>
                        <a:pt x="1" y="3"/>
                      </a:moveTo>
                      <a:cubicBezTo>
                        <a:pt x="13" y="0"/>
                        <a:pt x="13" y="10"/>
                        <a:pt x="25" y="7"/>
                      </a:cubicBezTo>
                      <a:cubicBezTo>
                        <a:pt x="26" y="19"/>
                        <a:pt x="12" y="15"/>
                        <a:pt x="5" y="19"/>
                      </a:cubicBezTo>
                      <a:cubicBezTo>
                        <a:pt x="6" y="12"/>
                        <a:pt x="0" y="1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0"/>
                <p:cNvSpPr/>
                <p:nvPr/>
              </p:nvSpPr>
              <p:spPr bwMode="auto">
                <a:xfrm>
                  <a:off x="2268538" y="1474788"/>
                  <a:ext cx="25400" cy="28575"/>
                </a:xfrm>
                <a:custGeom>
                  <a:avLst/>
                  <a:gdLst>
                    <a:gd name="T0" fmla="*/ 0 w 26"/>
                    <a:gd name="T1" fmla="*/ 9 h 29"/>
                    <a:gd name="T2" fmla="*/ 20 w 26"/>
                    <a:gd name="T3" fmla="*/ 1 h 29"/>
                    <a:gd name="T4" fmla="*/ 16 w 26"/>
                    <a:gd name="T5" fmla="*/ 29 h 29"/>
                    <a:gd name="T6" fmla="*/ 0 w 26"/>
                    <a:gd name="T7" fmla="*/ 9 h 29"/>
                  </a:gdLst>
                  <a:ahLst/>
                  <a:cxnLst>
                    <a:cxn ang="0">
                      <a:pos x="T0" y="T1"/>
                    </a:cxn>
                    <a:cxn ang="0">
                      <a:pos x="T2" y="T3"/>
                    </a:cxn>
                    <a:cxn ang="0">
                      <a:pos x="T4" y="T5"/>
                    </a:cxn>
                    <a:cxn ang="0">
                      <a:pos x="T6" y="T7"/>
                    </a:cxn>
                  </a:cxnLst>
                  <a:rect l="0" t="0" r="r" b="b"/>
                  <a:pathLst>
                    <a:path w="26" h="29">
                      <a:moveTo>
                        <a:pt x="0" y="9"/>
                      </a:moveTo>
                      <a:cubicBezTo>
                        <a:pt x="3" y="3"/>
                        <a:pt x="10" y="0"/>
                        <a:pt x="20" y="1"/>
                      </a:cubicBezTo>
                      <a:cubicBezTo>
                        <a:pt x="9" y="10"/>
                        <a:pt x="26" y="21"/>
                        <a:pt x="16" y="29"/>
                      </a:cubicBezTo>
                      <a:cubicBezTo>
                        <a:pt x="7" y="26"/>
                        <a:pt x="11" y="1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1"/>
                <p:cNvSpPr/>
                <p:nvPr/>
              </p:nvSpPr>
              <p:spPr bwMode="auto">
                <a:xfrm>
                  <a:off x="1350963" y="1479550"/>
                  <a:ext cx="60325" cy="28575"/>
                </a:xfrm>
                <a:custGeom>
                  <a:avLst/>
                  <a:gdLst>
                    <a:gd name="T0" fmla="*/ 56 w 61"/>
                    <a:gd name="T1" fmla="*/ 0 h 28"/>
                    <a:gd name="T2" fmla="*/ 56 w 61"/>
                    <a:gd name="T3" fmla="*/ 16 h 28"/>
                    <a:gd name="T4" fmla="*/ 0 w 61"/>
                    <a:gd name="T5" fmla="*/ 28 h 28"/>
                    <a:gd name="T6" fmla="*/ 56 w 61"/>
                    <a:gd name="T7" fmla="*/ 0 h 28"/>
                  </a:gdLst>
                  <a:ahLst/>
                  <a:cxnLst>
                    <a:cxn ang="0">
                      <a:pos x="T0" y="T1"/>
                    </a:cxn>
                    <a:cxn ang="0">
                      <a:pos x="T2" y="T3"/>
                    </a:cxn>
                    <a:cxn ang="0">
                      <a:pos x="T4" y="T5"/>
                    </a:cxn>
                    <a:cxn ang="0">
                      <a:pos x="T6" y="T7"/>
                    </a:cxn>
                  </a:cxnLst>
                  <a:rect l="0" t="0" r="r" b="b"/>
                  <a:pathLst>
                    <a:path w="61" h="28">
                      <a:moveTo>
                        <a:pt x="56" y="0"/>
                      </a:moveTo>
                      <a:cubicBezTo>
                        <a:pt x="61" y="9"/>
                        <a:pt x="46" y="15"/>
                        <a:pt x="56" y="16"/>
                      </a:cubicBezTo>
                      <a:cubicBezTo>
                        <a:pt x="35" y="22"/>
                        <a:pt x="17" y="27"/>
                        <a:pt x="0" y="28"/>
                      </a:cubicBezTo>
                      <a:cubicBezTo>
                        <a:pt x="6" y="6"/>
                        <a:pt x="35" y="7"/>
                        <a:pt x="5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2"/>
                <p:cNvSpPr/>
                <p:nvPr/>
              </p:nvSpPr>
              <p:spPr bwMode="auto">
                <a:xfrm>
                  <a:off x="2211388" y="1479550"/>
                  <a:ext cx="65087" cy="30163"/>
                </a:xfrm>
                <a:custGeom>
                  <a:avLst/>
                  <a:gdLst>
                    <a:gd name="T0" fmla="*/ 64 w 65"/>
                    <a:gd name="T1" fmla="*/ 17 h 31"/>
                    <a:gd name="T2" fmla="*/ 60 w 65"/>
                    <a:gd name="T3" fmla="*/ 29 h 31"/>
                    <a:gd name="T4" fmla="*/ 0 w 65"/>
                    <a:gd name="T5" fmla="*/ 21 h 31"/>
                    <a:gd name="T6" fmla="*/ 8 w 65"/>
                    <a:gd name="T7" fmla="*/ 1 h 31"/>
                    <a:gd name="T8" fmla="*/ 16 w 65"/>
                    <a:gd name="T9" fmla="*/ 17 h 31"/>
                    <a:gd name="T10" fmla="*/ 64 w 65"/>
                    <a:gd name="T11" fmla="*/ 17 h 31"/>
                  </a:gdLst>
                  <a:ahLst/>
                  <a:cxnLst>
                    <a:cxn ang="0">
                      <a:pos x="T0" y="T1"/>
                    </a:cxn>
                    <a:cxn ang="0">
                      <a:pos x="T2" y="T3"/>
                    </a:cxn>
                    <a:cxn ang="0">
                      <a:pos x="T4" y="T5"/>
                    </a:cxn>
                    <a:cxn ang="0">
                      <a:pos x="T6" y="T7"/>
                    </a:cxn>
                    <a:cxn ang="0">
                      <a:pos x="T8" y="T9"/>
                    </a:cxn>
                    <a:cxn ang="0">
                      <a:pos x="T10" y="T11"/>
                    </a:cxn>
                  </a:cxnLst>
                  <a:rect l="0" t="0" r="r" b="b"/>
                  <a:pathLst>
                    <a:path w="65" h="31">
                      <a:moveTo>
                        <a:pt x="64" y="17"/>
                      </a:moveTo>
                      <a:cubicBezTo>
                        <a:pt x="65" y="23"/>
                        <a:pt x="60" y="24"/>
                        <a:pt x="60" y="29"/>
                      </a:cubicBezTo>
                      <a:cubicBezTo>
                        <a:pt x="43" y="23"/>
                        <a:pt x="16" y="27"/>
                        <a:pt x="0" y="21"/>
                      </a:cubicBezTo>
                      <a:cubicBezTo>
                        <a:pt x="2" y="13"/>
                        <a:pt x="11" y="14"/>
                        <a:pt x="8" y="1"/>
                      </a:cubicBezTo>
                      <a:cubicBezTo>
                        <a:pt x="15" y="2"/>
                        <a:pt x="17" y="8"/>
                        <a:pt x="16" y="17"/>
                      </a:cubicBezTo>
                      <a:cubicBezTo>
                        <a:pt x="34" y="0"/>
                        <a:pt x="42" y="31"/>
                        <a:pt x="6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3"/>
                <p:cNvSpPr/>
                <p:nvPr/>
              </p:nvSpPr>
              <p:spPr bwMode="auto">
                <a:xfrm>
                  <a:off x="2874963" y="1479550"/>
                  <a:ext cx="17462" cy="12700"/>
                </a:xfrm>
                <a:custGeom>
                  <a:avLst/>
                  <a:gdLst>
                    <a:gd name="T0" fmla="*/ 17 w 17"/>
                    <a:gd name="T1" fmla="*/ 1 h 14"/>
                    <a:gd name="T2" fmla="*/ 17 w 17"/>
                    <a:gd name="T3" fmla="*/ 9 h 14"/>
                    <a:gd name="T4" fmla="*/ 1 w 17"/>
                    <a:gd name="T5" fmla="*/ 13 h 14"/>
                    <a:gd name="T6" fmla="*/ 17 w 17"/>
                    <a:gd name="T7" fmla="*/ 1 h 14"/>
                  </a:gdLst>
                  <a:ahLst/>
                  <a:cxnLst>
                    <a:cxn ang="0">
                      <a:pos x="T0" y="T1"/>
                    </a:cxn>
                    <a:cxn ang="0">
                      <a:pos x="T2" y="T3"/>
                    </a:cxn>
                    <a:cxn ang="0">
                      <a:pos x="T4" y="T5"/>
                    </a:cxn>
                    <a:cxn ang="0">
                      <a:pos x="T6" y="T7"/>
                    </a:cxn>
                  </a:cxnLst>
                  <a:rect l="0" t="0" r="r" b="b"/>
                  <a:pathLst>
                    <a:path w="17" h="14">
                      <a:moveTo>
                        <a:pt x="17" y="1"/>
                      </a:moveTo>
                      <a:cubicBezTo>
                        <a:pt x="15" y="5"/>
                        <a:pt x="12" y="8"/>
                        <a:pt x="17" y="9"/>
                      </a:cubicBezTo>
                      <a:cubicBezTo>
                        <a:pt x="16" y="14"/>
                        <a:pt x="7" y="12"/>
                        <a:pt x="1" y="13"/>
                      </a:cubicBezTo>
                      <a:cubicBezTo>
                        <a:pt x="0" y="2"/>
                        <a:pt x="7" y="0"/>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4"/>
                <p:cNvSpPr/>
                <p:nvPr/>
              </p:nvSpPr>
              <p:spPr bwMode="auto">
                <a:xfrm>
                  <a:off x="1524000" y="1484313"/>
                  <a:ext cx="19050" cy="15875"/>
                </a:xfrm>
                <a:custGeom>
                  <a:avLst/>
                  <a:gdLst>
                    <a:gd name="T0" fmla="*/ 0 w 20"/>
                    <a:gd name="T1" fmla="*/ 0 h 16"/>
                    <a:gd name="T2" fmla="*/ 0 w 20"/>
                    <a:gd name="T3" fmla="*/ 16 h 16"/>
                    <a:gd name="T4" fmla="*/ 0 w 20"/>
                    <a:gd name="T5" fmla="*/ 0 h 16"/>
                  </a:gdLst>
                  <a:ahLst/>
                  <a:cxnLst>
                    <a:cxn ang="0">
                      <a:pos x="T0" y="T1"/>
                    </a:cxn>
                    <a:cxn ang="0">
                      <a:pos x="T2" y="T3"/>
                    </a:cxn>
                    <a:cxn ang="0">
                      <a:pos x="T4" y="T5"/>
                    </a:cxn>
                  </a:cxnLst>
                  <a:rect l="0" t="0" r="r" b="b"/>
                  <a:pathLst>
                    <a:path w="20" h="16">
                      <a:moveTo>
                        <a:pt x="0" y="0"/>
                      </a:moveTo>
                      <a:cubicBezTo>
                        <a:pt x="15" y="3"/>
                        <a:pt x="20" y="16"/>
                        <a:pt x="0" y="16"/>
                      </a:cubicBezTo>
                      <a:cubicBezTo>
                        <a:pt x="0" y="11"/>
                        <a:pt x="0"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5"/>
                <p:cNvSpPr/>
                <p:nvPr/>
              </p:nvSpPr>
              <p:spPr bwMode="auto">
                <a:xfrm>
                  <a:off x="2646363" y="1484313"/>
                  <a:ext cx="55562" cy="25400"/>
                </a:xfrm>
                <a:custGeom>
                  <a:avLst/>
                  <a:gdLst>
                    <a:gd name="T0" fmla="*/ 56 w 56"/>
                    <a:gd name="T1" fmla="*/ 11 h 25"/>
                    <a:gd name="T2" fmla="*/ 48 w 56"/>
                    <a:gd name="T3" fmla="*/ 23 h 25"/>
                    <a:gd name="T4" fmla="*/ 0 w 56"/>
                    <a:gd name="T5" fmla="*/ 11 h 25"/>
                    <a:gd name="T6" fmla="*/ 56 w 56"/>
                    <a:gd name="T7" fmla="*/ 11 h 25"/>
                  </a:gdLst>
                  <a:ahLst/>
                  <a:cxnLst>
                    <a:cxn ang="0">
                      <a:pos x="T0" y="T1"/>
                    </a:cxn>
                    <a:cxn ang="0">
                      <a:pos x="T2" y="T3"/>
                    </a:cxn>
                    <a:cxn ang="0">
                      <a:pos x="T4" y="T5"/>
                    </a:cxn>
                    <a:cxn ang="0">
                      <a:pos x="T6" y="T7"/>
                    </a:cxn>
                  </a:cxnLst>
                  <a:rect l="0" t="0" r="r" b="b"/>
                  <a:pathLst>
                    <a:path w="56" h="25">
                      <a:moveTo>
                        <a:pt x="56" y="11"/>
                      </a:moveTo>
                      <a:cubicBezTo>
                        <a:pt x="53" y="15"/>
                        <a:pt x="47" y="15"/>
                        <a:pt x="48" y="23"/>
                      </a:cubicBezTo>
                      <a:cubicBezTo>
                        <a:pt x="26" y="25"/>
                        <a:pt x="17" y="14"/>
                        <a:pt x="0" y="11"/>
                      </a:cubicBezTo>
                      <a:cubicBezTo>
                        <a:pt x="2" y="0"/>
                        <a:pt x="43" y="7"/>
                        <a:pt x="5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6"/>
                <p:cNvSpPr/>
                <p:nvPr/>
              </p:nvSpPr>
              <p:spPr bwMode="auto">
                <a:xfrm>
                  <a:off x="2903538" y="1482725"/>
                  <a:ext cx="49212" cy="30163"/>
                </a:xfrm>
                <a:custGeom>
                  <a:avLst/>
                  <a:gdLst>
                    <a:gd name="T0" fmla="*/ 28 w 49"/>
                    <a:gd name="T1" fmla="*/ 17 h 29"/>
                    <a:gd name="T2" fmla="*/ 48 w 49"/>
                    <a:gd name="T3" fmla="*/ 13 h 29"/>
                    <a:gd name="T4" fmla="*/ 44 w 49"/>
                    <a:gd name="T5" fmla="*/ 29 h 29"/>
                    <a:gd name="T6" fmla="*/ 0 w 49"/>
                    <a:gd name="T7" fmla="*/ 5 h 29"/>
                    <a:gd name="T8" fmla="*/ 32 w 49"/>
                    <a:gd name="T9" fmla="*/ 5 h 29"/>
                    <a:gd name="T10" fmla="*/ 28 w 49"/>
                    <a:gd name="T11" fmla="*/ 17 h 29"/>
                  </a:gdLst>
                  <a:ahLst/>
                  <a:cxnLst>
                    <a:cxn ang="0">
                      <a:pos x="T0" y="T1"/>
                    </a:cxn>
                    <a:cxn ang="0">
                      <a:pos x="T2" y="T3"/>
                    </a:cxn>
                    <a:cxn ang="0">
                      <a:pos x="T4" y="T5"/>
                    </a:cxn>
                    <a:cxn ang="0">
                      <a:pos x="T6" y="T7"/>
                    </a:cxn>
                    <a:cxn ang="0">
                      <a:pos x="T8" y="T9"/>
                    </a:cxn>
                    <a:cxn ang="0">
                      <a:pos x="T10" y="T11"/>
                    </a:cxn>
                  </a:cxnLst>
                  <a:rect l="0" t="0" r="r" b="b"/>
                  <a:pathLst>
                    <a:path w="49" h="29">
                      <a:moveTo>
                        <a:pt x="28" y="17"/>
                      </a:moveTo>
                      <a:cubicBezTo>
                        <a:pt x="33" y="28"/>
                        <a:pt x="40" y="0"/>
                        <a:pt x="48" y="13"/>
                      </a:cubicBezTo>
                      <a:cubicBezTo>
                        <a:pt x="49" y="20"/>
                        <a:pt x="43" y="21"/>
                        <a:pt x="44" y="29"/>
                      </a:cubicBezTo>
                      <a:cubicBezTo>
                        <a:pt x="25" y="25"/>
                        <a:pt x="7" y="20"/>
                        <a:pt x="0" y="5"/>
                      </a:cubicBezTo>
                      <a:cubicBezTo>
                        <a:pt x="11" y="5"/>
                        <a:pt x="21" y="5"/>
                        <a:pt x="32" y="5"/>
                      </a:cubicBezTo>
                      <a:cubicBezTo>
                        <a:pt x="32" y="11"/>
                        <a:pt x="33" y="16"/>
                        <a:pt x="2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7"/>
                <p:cNvSpPr/>
                <p:nvPr/>
              </p:nvSpPr>
              <p:spPr bwMode="auto">
                <a:xfrm>
                  <a:off x="2170113" y="1490663"/>
                  <a:ext cx="30162" cy="14288"/>
                </a:xfrm>
                <a:custGeom>
                  <a:avLst/>
                  <a:gdLst>
                    <a:gd name="T0" fmla="*/ 6 w 30"/>
                    <a:gd name="T1" fmla="*/ 1 h 14"/>
                    <a:gd name="T2" fmla="*/ 30 w 30"/>
                    <a:gd name="T3" fmla="*/ 5 h 14"/>
                    <a:gd name="T4" fmla="*/ 6 w 30"/>
                    <a:gd name="T5" fmla="*/ 1 h 14"/>
                  </a:gdLst>
                  <a:ahLst/>
                  <a:cxnLst>
                    <a:cxn ang="0">
                      <a:pos x="T0" y="T1"/>
                    </a:cxn>
                    <a:cxn ang="0">
                      <a:pos x="T2" y="T3"/>
                    </a:cxn>
                    <a:cxn ang="0">
                      <a:pos x="T4" y="T5"/>
                    </a:cxn>
                  </a:cxnLst>
                  <a:rect l="0" t="0" r="r" b="b"/>
                  <a:pathLst>
                    <a:path w="30" h="14">
                      <a:moveTo>
                        <a:pt x="6" y="1"/>
                      </a:moveTo>
                      <a:cubicBezTo>
                        <a:pt x="16" y="0"/>
                        <a:pt x="25" y="0"/>
                        <a:pt x="30" y="5"/>
                      </a:cubicBezTo>
                      <a:cubicBezTo>
                        <a:pt x="30" y="11"/>
                        <a:pt x="0" y="14"/>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8"/>
                <p:cNvSpPr/>
                <p:nvPr/>
              </p:nvSpPr>
              <p:spPr bwMode="auto">
                <a:xfrm>
                  <a:off x="1325563" y="1493838"/>
                  <a:ext cx="20637" cy="30163"/>
                </a:xfrm>
                <a:custGeom>
                  <a:avLst/>
                  <a:gdLst>
                    <a:gd name="T0" fmla="*/ 21 w 21"/>
                    <a:gd name="T1" fmla="*/ 6 h 30"/>
                    <a:gd name="T2" fmla="*/ 17 w 21"/>
                    <a:gd name="T3" fmla="*/ 26 h 30"/>
                    <a:gd name="T4" fmla="*/ 1 w 21"/>
                    <a:gd name="T5" fmla="*/ 30 h 30"/>
                    <a:gd name="T6" fmla="*/ 1 w 21"/>
                    <a:gd name="T7" fmla="*/ 10 h 30"/>
                    <a:gd name="T8" fmla="*/ 21 w 21"/>
                    <a:gd name="T9" fmla="*/ 6 h 30"/>
                  </a:gdLst>
                  <a:ahLst/>
                  <a:cxnLst>
                    <a:cxn ang="0">
                      <a:pos x="T0" y="T1"/>
                    </a:cxn>
                    <a:cxn ang="0">
                      <a:pos x="T2" y="T3"/>
                    </a:cxn>
                    <a:cxn ang="0">
                      <a:pos x="T4" y="T5"/>
                    </a:cxn>
                    <a:cxn ang="0">
                      <a:pos x="T6" y="T7"/>
                    </a:cxn>
                    <a:cxn ang="0">
                      <a:pos x="T8" y="T9"/>
                    </a:cxn>
                  </a:cxnLst>
                  <a:rect l="0" t="0" r="r" b="b"/>
                  <a:pathLst>
                    <a:path w="21" h="30">
                      <a:moveTo>
                        <a:pt x="21" y="6"/>
                      </a:moveTo>
                      <a:cubicBezTo>
                        <a:pt x="11" y="13"/>
                        <a:pt x="17" y="11"/>
                        <a:pt x="17" y="26"/>
                      </a:cubicBezTo>
                      <a:cubicBezTo>
                        <a:pt x="13" y="29"/>
                        <a:pt x="8" y="30"/>
                        <a:pt x="1" y="30"/>
                      </a:cubicBezTo>
                      <a:cubicBezTo>
                        <a:pt x="0" y="18"/>
                        <a:pt x="17" y="15"/>
                        <a:pt x="1" y="10"/>
                      </a:cubicBezTo>
                      <a:cubicBezTo>
                        <a:pt x="1" y="0"/>
                        <a:pt x="16" y="1"/>
                        <a:pt x="2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9"/>
                <p:cNvSpPr/>
                <p:nvPr/>
              </p:nvSpPr>
              <p:spPr bwMode="auto">
                <a:xfrm>
                  <a:off x="2992438" y="1495425"/>
                  <a:ext cx="44450" cy="26988"/>
                </a:xfrm>
                <a:custGeom>
                  <a:avLst/>
                  <a:gdLst>
                    <a:gd name="T0" fmla="*/ 40 w 44"/>
                    <a:gd name="T1" fmla="*/ 0 h 26"/>
                    <a:gd name="T2" fmla="*/ 28 w 44"/>
                    <a:gd name="T3" fmla="*/ 20 h 26"/>
                    <a:gd name="T4" fmla="*/ 4 w 44"/>
                    <a:gd name="T5" fmla="*/ 12 h 26"/>
                    <a:gd name="T6" fmla="*/ 40 w 44"/>
                    <a:gd name="T7" fmla="*/ 0 h 26"/>
                  </a:gdLst>
                  <a:ahLst/>
                  <a:cxnLst>
                    <a:cxn ang="0">
                      <a:pos x="T0" y="T1"/>
                    </a:cxn>
                    <a:cxn ang="0">
                      <a:pos x="T2" y="T3"/>
                    </a:cxn>
                    <a:cxn ang="0">
                      <a:pos x="T4" y="T5"/>
                    </a:cxn>
                    <a:cxn ang="0">
                      <a:pos x="T6" y="T7"/>
                    </a:cxn>
                  </a:cxnLst>
                  <a:rect l="0" t="0" r="r" b="b"/>
                  <a:pathLst>
                    <a:path w="44" h="26">
                      <a:moveTo>
                        <a:pt x="40" y="0"/>
                      </a:moveTo>
                      <a:cubicBezTo>
                        <a:pt x="44" y="15"/>
                        <a:pt x="25" y="6"/>
                        <a:pt x="28" y="20"/>
                      </a:cubicBezTo>
                      <a:cubicBezTo>
                        <a:pt x="20" y="18"/>
                        <a:pt x="0" y="26"/>
                        <a:pt x="4" y="12"/>
                      </a:cubicBezTo>
                      <a:cubicBezTo>
                        <a:pt x="21" y="26"/>
                        <a:pt x="24"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40"/>
                <p:cNvSpPr/>
                <p:nvPr/>
              </p:nvSpPr>
              <p:spPr bwMode="auto">
                <a:xfrm>
                  <a:off x="2332038" y="1503363"/>
                  <a:ext cx="26987" cy="20638"/>
                </a:xfrm>
                <a:custGeom>
                  <a:avLst/>
                  <a:gdLst>
                    <a:gd name="T0" fmla="*/ 9 w 27"/>
                    <a:gd name="T1" fmla="*/ 0 h 20"/>
                    <a:gd name="T2" fmla="*/ 9 w 27"/>
                    <a:gd name="T3" fmla="*/ 20 h 20"/>
                    <a:gd name="T4" fmla="*/ 9 w 27"/>
                    <a:gd name="T5" fmla="*/ 0 h 20"/>
                  </a:gdLst>
                  <a:ahLst/>
                  <a:cxnLst>
                    <a:cxn ang="0">
                      <a:pos x="T0" y="T1"/>
                    </a:cxn>
                    <a:cxn ang="0">
                      <a:pos x="T2" y="T3"/>
                    </a:cxn>
                    <a:cxn ang="0">
                      <a:pos x="T4" y="T5"/>
                    </a:cxn>
                  </a:cxnLst>
                  <a:rect l="0" t="0" r="r" b="b"/>
                  <a:pathLst>
                    <a:path w="27" h="20">
                      <a:moveTo>
                        <a:pt x="9" y="0"/>
                      </a:moveTo>
                      <a:cubicBezTo>
                        <a:pt x="27" y="3"/>
                        <a:pt x="18" y="16"/>
                        <a:pt x="9" y="20"/>
                      </a:cubicBezTo>
                      <a:cubicBezTo>
                        <a:pt x="0" y="19"/>
                        <a:pt x="7"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41"/>
                <p:cNvSpPr/>
                <p:nvPr/>
              </p:nvSpPr>
              <p:spPr bwMode="auto">
                <a:xfrm>
                  <a:off x="2133600" y="1514475"/>
                  <a:ext cx="19050" cy="14288"/>
                </a:xfrm>
                <a:custGeom>
                  <a:avLst/>
                  <a:gdLst>
                    <a:gd name="T0" fmla="*/ 17 w 18"/>
                    <a:gd name="T1" fmla="*/ 1 h 14"/>
                    <a:gd name="T2" fmla="*/ 1 w 18"/>
                    <a:gd name="T3" fmla="*/ 13 h 14"/>
                    <a:gd name="T4" fmla="*/ 17 w 18"/>
                    <a:gd name="T5" fmla="*/ 1 h 14"/>
                  </a:gdLst>
                  <a:ahLst/>
                  <a:cxnLst>
                    <a:cxn ang="0">
                      <a:pos x="T0" y="T1"/>
                    </a:cxn>
                    <a:cxn ang="0">
                      <a:pos x="T2" y="T3"/>
                    </a:cxn>
                    <a:cxn ang="0">
                      <a:pos x="T4" y="T5"/>
                    </a:cxn>
                  </a:cxnLst>
                  <a:rect l="0" t="0" r="r" b="b"/>
                  <a:pathLst>
                    <a:path w="18" h="14">
                      <a:moveTo>
                        <a:pt x="17" y="1"/>
                      </a:moveTo>
                      <a:cubicBezTo>
                        <a:pt x="18" y="12"/>
                        <a:pt x="11" y="14"/>
                        <a:pt x="1" y="13"/>
                      </a:cubicBezTo>
                      <a:cubicBezTo>
                        <a:pt x="0" y="2"/>
                        <a:pt x="7" y="0"/>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42"/>
                <p:cNvSpPr/>
                <p:nvPr/>
              </p:nvSpPr>
              <p:spPr bwMode="auto">
                <a:xfrm>
                  <a:off x="2336800" y="1525588"/>
                  <a:ext cx="39687" cy="30163"/>
                </a:xfrm>
                <a:custGeom>
                  <a:avLst/>
                  <a:gdLst>
                    <a:gd name="T0" fmla="*/ 40 w 40"/>
                    <a:gd name="T1" fmla="*/ 6 h 29"/>
                    <a:gd name="T2" fmla="*/ 0 w 40"/>
                    <a:gd name="T3" fmla="*/ 6 h 29"/>
                    <a:gd name="T4" fmla="*/ 40 w 40"/>
                    <a:gd name="T5" fmla="*/ 6 h 29"/>
                  </a:gdLst>
                  <a:ahLst/>
                  <a:cxnLst>
                    <a:cxn ang="0">
                      <a:pos x="T0" y="T1"/>
                    </a:cxn>
                    <a:cxn ang="0">
                      <a:pos x="T2" y="T3"/>
                    </a:cxn>
                    <a:cxn ang="0">
                      <a:pos x="T4" y="T5"/>
                    </a:cxn>
                  </a:cxnLst>
                  <a:rect l="0" t="0" r="r" b="b"/>
                  <a:pathLst>
                    <a:path w="40" h="29">
                      <a:moveTo>
                        <a:pt x="40" y="6"/>
                      </a:moveTo>
                      <a:cubicBezTo>
                        <a:pt x="37" y="24"/>
                        <a:pt x="2" y="29"/>
                        <a:pt x="0" y="6"/>
                      </a:cubicBezTo>
                      <a:cubicBezTo>
                        <a:pt x="14" y="11"/>
                        <a:pt x="17" y="0"/>
                        <a:pt x="4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43"/>
                <p:cNvSpPr/>
                <p:nvPr/>
              </p:nvSpPr>
              <p:spPr bwMode="auto">
                <a:xfrm>
                  <a:off x="2887663" y="1520825"/>
                  <a:ext cx="36512" cy="44450"/>
                </a:xfrm>
                <a:custGeom>
                  <a:avLst/>
                  <a:gdLst>
                    <a:gd name="T0" fmla="*/ 36 w 36"/>
                    <a:gd name="T1" fmla="*/ 31 h 44"/>
                    <a:gd name="T2" fmla="*/ 4 w 36"/>
                    <a:gd name="T3" fmla="*/ 27 h 44"/>
                    <a:gd name="T4" fmla="*/ 0 w 36"/>
                    <a:gd name="T5" fmla="*/ 19 h 44"/>
                    <a:gd name="T6" fmla="*/ 36 w 36"/>
                    <a:gd name="T7" fmla="*/ 31 h 44"/>
                  </a:gdLst>
                  <a:ahLst/>
                  <a:cxnLst>
                    <a:cxn ang="0">
                      <a:pos x="T0" y="T1"/>
                    </a:cxn>
                    <a:cxn ang="0">
                      <a:pos x="T2" y="T3"/>
                    </a:cxn>
                    <a:cxn ang="0">
                      <a:pos x="T4" y="T5"/>
                    </a:cxn>
                    <a:cxn ang="0">
                      <a:pos x="T6" y="T7"/>
                    </a:cxn>
                  </a:cxnLst>
                  <a:rect l="0" t="0" r="r" b="b"/>
                  <a:pathLst>
                    <a:path w="36" h="44">
                      <a:moveTo>
                        <a:pt x="36" y="31"/>
                      </a:moveTo>
                      <a:cubicBezTo>
                        <a:pt x="27" y="44"/>
                        <a:pt x="18" y="22"/>
                        <a:pt x="4" y="27"/>
                      </a:cubicBezTo>
                      <a:cubicBezTo>
                        <a:pt x="8" y="22"/>
                        <a:pt x="7" y="19"/>
                        <a:pt x="0" y="19"/>
                      </a:cubicBezTo>
                      <a:cubicBezTo>
                        <a:pt x="9" y="0"/>
                        <a:pt x="19" y="33"/>
                        <a:pt x="36"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44"/>
                <p:cNvSpPr/>
                <p:nvPr/>
              </p:nvSpPr>
              <p:spPr bwMode="auto">
                <a:xfrm>
                  <a:off x="2420938" y="1552575"/>
                  <a:ext cx="133350" cy="65088"/>
                </a:xfrm>
                <a:custGeom>
                  <a:avLst/>
                  <a:gdLst>
                    <a:gd name="T0" fmla="*/ 64 w 132"/>
                    <a:gd name="T1" fmla="*/ 0 h 64"/>
                    <a:gd name="T2" fmla="*/ 76 w 132"/>
                    <a:gd name="T3" fmla="*/ 4 h 64"/>
                    <a:gd name="T4" fmla="*/ 76 w 132"/>
                    <a:gd name="T5" fmla="*/ 20 h 64"/>
                    <a:gd name="T6" fmla="*/ 132 w 132"/>
                    <a:gd name="T7" fmla="*/ 32 h 64"/>
                    <a:gd name="T8" fmla="*/ 100 w 132"/>
                    <a:gd name="T9" fmla="*/ 64 h 64"/>
                    <a:gd name="T10" fmla="*/ 24 w 132"/>
                    <a:gd name="T11" fmla="*/ 52 h 64"/>
                    <a:gd name="T12" fmla="*/ 0 w 132"/>
                    <a:gd name="T13" fmla="*/ 36 h 64"/>
                    <a:gd name="T14" fmla="*/ 56 w 132"/>
                    <a:gd name="T15" fmla="*/ 32 h 64"/>
                    <a:gd name="T16" fmla="*/ 64 w 132"/>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4">
                      <a:moveTo>
                        <a:pt x="64" y="0"/>
                      </a:moveTo>
                      <a:cubicBezTo>
                        <a:pt x="67" y="2"/>
                        <a:pt x="70" y="4"/>
                        <a:pt x="76" y="4"/>
                      </a:cubicBezTo>
                      <a:cubicBezTo>
                        <a:pt x="79" y="11"/>
                        <a:pt x="80" y="16"/>
                        <a:pt x="76" y="20"/>
                      </a:cubicBezTo>
                      <a:cubicBezTo>
                        <a:pt x="87" y="37"/>
                        <a:pt x="110" y="37"/>
                        <a:pt x="132" y="32"/>
                      </a:cubicBezTo>
                      <a:cubicBezTo>
                        <a:pt x="124" y="46"/>
                        <a:pt x="113" y="55"/>
                        <a:pt x="100" y="64"/>
                      </a:cubicBezTo>
                      <a:cubicBezTo>
                        <a:pt x="120" y="27"/>
                        <a:pt x="24" y="31"/>
                        <a:pt x="24" y="52"/>
                      </a:cubicBezTo>
                      <a:cubicBezTo>
                        <a:pt x="12" y="50"/>
                        <a:pt x="21" y="29"/>
                        <a:pt x="0" y="36"/>
                      </a:cubicBezTo>
                      <a:cubicBezTo>
                        <a:pt x="11" y="27"/>
                        <a:pt x="39" y="35"/>
                        <a:pt x="56" y="32"/>
                      </a:cubicBezTo>
                      <a:cubicBezTo>
                        <a:pt x="70" y="24"/>
                        <a:pt x="56" y="13"/>
                        <a:pt x="6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45"/>
                <p:cNvSpPr/>
                <p:nvPr/>
              </p:nvSpPr>
              <p:spPr bwMode="auto">
                <a:xfrm>
                  <a:off x="2187575" y="1555750"/>
                  <a:ext cx="44450" cy="20638"/>
                </a:xfrm>
                <a:custGeom>
                  <a:avLst/>
                  <a:gdLst>
                    <a:gd name="T0" fmla="*/ 0 w 44"/>
                    <a:gd name="T1" fmla="*/ 9 h 21"/>
                    <a:gd name="T2" fmla="*/ 44 w 44"/>
                    <a:gd name="T3" fmla="*/ 5 h 21"/>
                    <a:gd name="T4" fmla="*/ 0 w 44"/>
                    <a:gd name="T5" fmla="*/ 9 h 21"/>
                  </a:gdLst>
                  <a:ahLst/>
                  <a:cxnLst>
                    <a:cxn ang="0">
                      <a:pos x="T0" y="T1"/>
                    </a:cxn>
                    <a:cxn ang="0">
                      <a:pos x="T2" y="T3"/>
                    </a:cxn>
                    <a:cxn ang="0">
                      <a:pos x="T4" y="T5"/>
                    </a:cxn>
                  </a:cxnLst>
                  <a:rect l="0" t="0" r="r" b="b"/>
                  <a:pathLst>
                    <a:path w="44" h="21">
                      <a:moveTo>
                        <a:pt x="0" y="9"/>
                      </a:moveTo>
                      <a:cubicBezTo>
                        <a:pt x="7" y="0"/>
                        <a:pt x="31" y="8"/>
                        <a:pt x="44" y="5"/>
                      </a:cubicBezTo>
                      <a:cubicBezTo>
                        <a:pt x="39" y="21"/>
                        <a:pt x="13" y="1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46"/>
                <p:cNvSpPr/>
                <p:nvPr/>
              </p:nvSpPr>
              <p:spPr bwMode="auto">
                <a:xfrm>
                  <a:off x="2282825" y="1557338"/>
                  <a:ext cx="38100" cy="28575"/>
                </a:xfrm>
                <a:custGeom>
                  <a:avLst/>
                  <a:gdLst>
                    <a:gd name="T0" fmla="*/ 1 w 37"/>
                    <a:gd name="T1" fmla="*/ 4 h 29"/>
                    <a:gd name="T2" fmla="*/ 25 w 37"/>
                    <a:gd name="T3" fmla="*/ 4 h 29"/>
                    <a:gd name="T4" fmla="*/ 37 w 37"/>
                    <a:gd name="T5" fmla="*/ 16 h 29"/>
                    <a:gd name="T6" fmla="*/ 21 w 37"/>
                    <a:gd name="T7" fmla="*/ 28 h 29"/>
                    <a:gd name="T8" fmla="*/ 1 w 37"/>
                    <a:gd name="T9" fmla="*/ 4 h 29"/>
                  </a:gdLst>
                  <a:ahLst/>
                  <a:cxnLst>
                    <a:cxn ang="0">
                      <a:pos x="T0" y="T1"/>
                    </a:cxn>
                    <a:cxn ang="0">
                      <a:pos x="T2" y="T3"/>
                    </a:cxn>
                    <a:cxn ang="0">
                      <a:pos x="T4" y="T5"/>
                    </a:cxn>
                    <a:cxn ang="0">
                      <a:pos x="T6" y="T7"/>
                    </a:cxn>
                    <a:cxn ang="0">
                      <a:pos x="T8" y="T9"/>
                    </a:cxn>
                  </a:cxnLst>
                  <a:rect l="0" t="0" r="r" b="b"/>
                  <a:pathLst>
                    <a:path w="37" h="29">
                      <a:moveTo>
                        <a:pt x="1" y="4"/>
                      </a:moveTo>
                      <a:cubicBezTo>
                        <a:pt x="9" y="4"/>
                        <a:pt x="17" y="4"/>
                        <a:pt x="25" y="4"/>
                      </a:cubicBezTo>
                      <a:cubicBezTo>
                        <a:pt x="23" y="14"/>
                        <a:pt x="27" y="18"/>
                        <a:pt x="37" y="16"/>
                      </a:cubicBezTo>
                      <a:cubicBezTo>
                        <a:pt x="34" y="22"/>
                        <a:pt x="31" y="29"/>
                        <a:pt x="21" y="28"/>
                      </a:cubicBezTo>
                      <a:cubicBezTo>
                        <a:pt x="26" y="0"/>
                        <a:pt x="0" y="28"/>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47"/>
                <p:cNvSpPr/>
                <p:nvPr/>
              </p:nvSpPr>
              <p:spPr bwMode="auto">
                <a:xfrm>
                  <a:off x="2574925" y="1558925"/>
                  <a:ext cx="30162" cy="23813"/>
                </a:xfrm>
                <a:custGeom>
                  <a:avLst/>
                  <a:gdLst>
                    <a:gd name="T0" fmla="*/ 7 w 30"/>
                    <a:gd name="T1" fmla="*/ 22 h 24"/>
                    <a:gd name="T2" fmla="*/ 27 w 30"/>
                    <a:gd name="T3" fmla="*/ 18 h 24"/>
                    <a:gd name="T4" fmla="*/ 7 w 30"/>
                    <a:gd name="T5" fmla="*/ 22 h 24"/>
                  </a:gdLst>
                  <a:ahLst/>
                  <a:cxnLst>
                    <a:cxn ang="0">
                      <a:pos x="T0" y="T1"/>
                    </a:cxn>
                    <a:cxn ang="0">
                      <a:pos x="T2" y="T3"/>
                    </a:cxn>
                    <a:cxn ang="0">
                      <a:pos x="T4" y="T5"/>
                    </a:cxn>
                  </a:cxnLst>
                  <a:rect l="0" t="0" r="r" b="b"/>
                  <a:pathLst>
                    <a:path w="30" h="24">
                      <a:moveTo>
                        <a:pt x="7" y="22"/>
                      </a:moveTo>
                      <a:cubicBezTo>
                        <a:pt x="0" y="3"/>
                        <a:pt x="30" y="0"/>
                        <a:pt x="27" y="18"/>
                      </a:cubicBezTo>
                      <a:cubicBezTo>
                        <a:pt x="16" y="15"/>
                        <a:pt x="17" y="24"/>
                        <a:pt x="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48"/>
                <p:cNvSpPr/>
                <p:nvPr/>
              </p:nvSpPr>
              <p:spPr bwMode="auto">
                <a:xfrm>
                  <a:off x="2557463" y="1568450"/>
                  <a:ext cx="49212" cy="47625"/>
                </a:xfrm>
                <a:custGeom>
                  <a:avLst/>
                  <a:gdLst>
                    <a:gd name="T0" fmla="*/ 48 w 48"/>
                    <a:gd name="T1" fmla="*/ 28 h 47"/>
                    <a:gd name="T2" fmla="*/ 28 w 48"/>
                    <a:gd name="T3" fmla="*/ 44 h 47"/>
                    <a:gd name="T4" fmla="*/ 0 w 48"/>
                    <a:gd name="T5" fmla="*/ 40 h 47"/>
                    <a:gd name="T6" fmla="*/ 48 w 48"/>
                    <a:gd name="T7" fmla="*/ 28 h 47"/>
                  </a:gdLst>
                  <a:ahLst/>
                  <a:cxnLst>
                    <a:cxn ang="0">
                      <a:pos x="T0" y="T1"/>
                    </a:cxn>
                    <a:cxn ang="0">
                      <a:pos x="T2" y="T3"/>
                    </a:cxn>
                    <a:cxn ang="0">
                      <a:pos x="T4" y="T5"/>
                    </a:cxn>
                    <a:cxn ang="0">
                      <a:pos x="T6" y="T7"/>
                    </a:cxn>
                  </a:cxnLst>
                  <a:rect l="0" t="0" r="r" b="b"/>
                  <a:pathLst>
                    <a:path w="48" h="47">
                      <a:moveTo>
                        <a:pt x="48" y="28"/>
                      </a:moveTo>
                      <a:cubicBezTo>
                        <a:pt x="43" y="35"/>
                        <a:pt x="27" y="31"/>
                        <a:pt x="28" y="44"/>
                      </a:cubicBezTo>
                      <a:cubicBezTo>
                        <a:pt x="14" y="47"/>
                        <a:pt x="13" y="38"/>
                        <a:pt x="0" y="40"/>
                      </a:cubicBezTo>
                      <a:cubicBezTo>
                        <a:pt x="8" y="21"/>
                        <a:pt x="38" y="0"/>
                        <a:pt x="4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49"/>
                <p:cNvSpPr/>
                <p:nvPr/>
              </p:nvSpPr>
              <p:spPr bwMode="auto">
                <a:xfrm>
                  <a:off x="2674938" y="1576388"/>
                  <a:ext cx="55562" cy="50800"/>
                </a:xfrm>
                <a:custGeom>
                  <a:avLst/>
                  <a:gdLst>
                    <a:gd name="T0" fmla="*/ 0 w 56"/>
                    <a:gd name="T1" fmla="*/ 5 h 51"/>
                    <a:gd name="T2" fmla="*/ 20 w 56"/>
                    <a:gd name="T3" fmla="*/ 5 h 51"/>
                    <a:gd name="T4" fmla="*/ 20 w 56"/>
                    <a:gd name="T5" fmla="*/ 25 h 51"/>
                    <a:gd name="T6" fmla="*/ 56 w 56"/>
                    <a:gd name="T7" fmla="*/ 49 h 51"/>
                    <a:gd name="T8" fmla="*/ 32 w 56"/>
                    <a:gd name="T9" fmla="*/ 33 h 51"/>
                    <a:gd name="T10" fmla="*/ 12 w 56"/>
                    <a:gd name="T11" fmla="*/ 37 h 51"/>
                    <a:gd name="T12" fmla="*/ 0 w 56"/>
                    <a:gd name="T13" fmla="*/ 5 h 51"/>
                  </a:gdLst>
                  <a:ahLst/>
                  <a:cxnLst>
                    <a:cxn ang="0">
                      <a:pos x="T0" y="T1"/>
                    </a:cxn>
                    <a:cxn ang="0">
                      <a:pos x="T2" y="T3"/>
                    </a:cxn>
                    <a:cxn ang="0">
                      <a:pos x="T4" y="T5"/>
                    </a:cxn>
                    <a:cxn ang="0">
                      <a:pos x="T6" y="T7"/>
                    </a:cxn>
                    <a:cxn ang="0">
                      <a:pos x="T8" y="T9"/>
                    </a:cxn>
                    <a:cxn ang="0">
                      <a:pos x="T10" y="T11"/>
                    </a:cxn>
                    <a:cxn ang="0">
                      <a:pos x="T12" y="T13"/>
                    </a:cxn>
                  </a:cxnLst>
                  <a:rect l="0" t="0" r="r" b="b"/>
                  <a:pathLst>
                    <a:path w="56" h="51">
                      <a:moveTo>
                        <a:pt x="0" y="5"/>
                      </a:moveTo>
                      <a:cubicBezTo>
                        <a:pt x="10" y="0"/>
                        <a:pt x="17" y="17"/>
                        <a:pt x="20" y="5"/>
                      </a:cubicBezTo>
                      <a:cubicBezTo>
                        <a:pt x="32" y="8"/>
                        <a:pt x="18" y="18"/>
                        <a:pt x="20" y="25"/>
                      </a:cubicBezTo>
                      <a:cubicBezTo>
                        <a:pt x="29" y="36"/>
                        <a:pt x="56" y="29"/>
                        <a:pt x="56" y="49"/>
                      </a:cubicBezTo>
                      <a:cubicBezTo>
                        <a:pt x="46" y="42"/>
                        <a:pt x="20" y="51"/>
                        <a:pt x="32" y="33"/>
                      </a:cubicBezTo>
                      <a:cubicBezTo>
                        <a:pt x="21" y="30"/>
                        <a:pt x="22" y="39"/>
                        <a:pt x="12" y="37"/>
                      </a:cubicBezTo>
                      <a:cubicBezTo>
                        <a:pt x="11" y="23"/>
                        <a:pt x="1" y="19"/>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50"/>
                <p:cNvSpPr/>
                <p:nvPr/>
              </p:nvSpPr>
              <p:spPr bwMode="auto">
                <a:xfrm>
                  <a:off x="3551238" y="1581150"/>
                  <a:ext cx="33337" cy="20638"/>
                </a:xfrm>
                <a:custGeom>
                  <a:avLst/>
                  <a:gdLst>
                    <a:gd name="T0" fmla="*/ 28 w 32"/>
                    <a:gd name="T1" fmla="*/ 0 h 21"/>
                    <a:gd name="T2" fmla="*/ 24 w 32"/>
                    <a:gd name="T3" fmla="*/ 8 h 21"/>
                    <a:gd name="T4" fmla="*/ 32 w 32"/>
                    <a:gd name="T5" fmla="*/ 12 h 21"/>
                    <a:gd name="T6" fmla="*/ 0 w 32"/>
                    <a:gd name="T7" fmla="*/ 16 h 21"/>
                    <a:gd name="T8" fmla="*/ 4 w 32"/>
                    <a:gd name="T9" fmla="*/ 8 h 21"/>
                    <a:gd name="T10" fmla="*/ 28 w 32"/>
                    <a:gd name="T11" fmla="*/ 0 h 21"/>
                  </a:gdLst>
                  <a:ahLst/>
                  <a:cxnLst>
                    <a:cxn ang="0">
                      <a:pos x="T0" y="T1"/>
                    </a:cxn>
                    <a:cxn ang="0">
                      <a:pos x="T2" y="T3"/>
                    </a:cxn>
                    <a:cxn ang="0">
                      <a:pos x="T4" y="T5"/>
                    </a:cxn>
                    <a:cxn ang="0">
                      <a:pos x="T6" y="T7"/>
                    </a:cxn>
                    <a:cxn ang="0">
                      <a:pos x="T8" y="T9"/>
                    </a:cxn>
                    <a:cxn ang="0">
                      <a:pos x="T10" y="T11"/>
                    </a:cxn>
                  </a:cxnLst>
                  <a:rect l="0" t="0" r="r" b="b"/>
                  <a:pathLst>
                    <a:path w="32" h="21">
                      <a:moveTo>
                        <a:pt x="28" y="0"/>
                      </a:moveTo>
                      <a:cubicBezTo>
                        <a:pt x="29" y="5"/>
                        <a:pt x="27" y="7"/>
                        <a:pt x="24" y="8"/>
                      </a:cubicBezTo>
                      <a:cubicBezTo>
                        <a:pt x="24" y="12"/>
                        <a:pt x="29" y="11"/>
                        <a:pt x="32" y="12"/>
                      </a:cubicBezTo>
                      <a:cubicBezTo>
                        <a:pt x="29" y="21"/>
                        <a:pt x="10" y="14"/>
                        <a:pt x="0" y="16"/>
                      </a:cubicBezTo>
                      <a:cubicBezTo>
                        <a:pt x="2" y="12"/>
                        <a:pt x="11" y="10"/>
                        <a:pt x="4" y="8"/>
                      </a:cubicBezTo>
                      <a:cubicBezTo>
                        <a:pt x="8" y="1"/>
                        <a:pt x="21" y="4"/>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51"/>
                <p:cNvSpPr/>
                <p:nvPr/>
              </p:nvSpPr>
              <p:spPr bwMode="auto">
                <a:xfrm>
                  <a:off x="2355850" y="1589088"/>
                  <a:ext cx="20637" cy="17463"/>
                </a:xfrm>
                <a:custGeom>
                  <a:avLst/>
                  <a:gdLst>
                    <a:gd name="T0" fmla="*/ 8 w 20"/>
                    <a:gd name="T1" fmla="*/ 0 h 17"/>
                    <a:gd name="T2" fmla="*/ 20 w 20"/>
                    <a:gd name="T3" fmla="*/ 0 h 17"/>
                    <a:gd name="T4" fmla="*/ 0 w 20"/>
                    <a:gd name="T5" fmla="*/ 16 h 17"/>
                    <a:gd name="T6" fmla="*/ 8 w 20"/>
                    <a:gd name="T7" fmla="*/ 0 h 17"/>
                  </a:gdLst>
                  <a:ahLst/>
                  <a:cxnLst>
                    <a:cxn ang="0">
                      <a:pos x="T0" y="T1"/>
                    </a:cxn>
                    <a:cxn ang="0">
                      <a:pos x="T2" y="T3"/>
                    </a:cxn>
                    <a:cxn ang="0">
                      <a:pos x="T4" y="T5"/>
                    </a:cxn>
                    <a:cxn ang="0">
                      <a:pos x="T6" y="T7"/>
                    </a:cxn>
                  </a:cxnLst>
                  <a:rect l="0" t="0" r="r" b="b"/>
                  <a:pathLst>
                    <a:path w="20" h="17">
                      <a:moveTo>
                        <a:pt x="8" y="0"/>
                      </a:moveTo>
                      <a:cubicBezTo>
                        <a:pt x="12" y="0"/>
                        <a:pt x="16" y="0"/>
                        <a:pt x="20" y="0"/>
                      </a:cubicBezTo>
                      <a:cubicBezTo>
                        <a:pt x="17" y="9"/>
                        <a:pt x="13" y="17"/>
                        <a:pt x="0" y="16"/>
                      </a:cubicBezTo>
                      <a:cubicBezTo>
                        <a:pt x="2" y="10"/>
                        <a:pt x="6" y="6"/>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52"/>
                <p:cNvSpPr/>
                <p:nvPr/>
              </p:nvSpPr>
              <p:spPr bwMode="auto">
                <a:xfrm>
                  <a:off x="3241675" y="1604963"/>
                  <a:ext cx="73025" cy="42863"/>
                </a:xfrm>
                <a:custGeom>
                  <a:avLst/>
                  <a:gdLst>
                    <a:gd name="T0" fmla="*/ 44 w 72"/>
                    <a:gd name="T1" fmla="*/ 12 h 43"/>
                    <a:gd name="T2" fmla="*/ 72 w 72"/>
                    <a:gd name="T3" fmla="*/ 12 h 43"/>
                    <a:gd name="T4" fmla="*/ 0 w 72"/>
                    <a:gd name="T5" fmla="*/ 24 h 43"/>
                    <a:gd name="T6" fmla="*/ 8 w 72"/>
                    <a:gd name="T7" fmla="*/ 20 h 43"/>
                    <a:gd name="T8" fmla="*/ 4 w 72"/>
                    <a:gd name="T9" fmla="*/ 0 h 43"/>
                    <a:gd name="T10" fmla="*/ 60 w 72"/>
                    <a:gd name="T11" fmla="*/ 8 h 43"/>
                    <a:gd name="T12" fmla="*/ 44 w 72"/>
                    <a:gd name="T13" fmla="*/ 12 h 43"/>
                  </a:gdLst>
                  <a:ahLst/>
                  <a:cxnLst>
                    <a:cxn ang="0">
                      <a:pos x="T0" y="T1"/>
                    </a:cxn>
                    <a:cxn ang="0">
                      <a:pos x="T2" y="T3"/>
                    </a:cxn>
                    <a:cxn ang="0">
                      <a:pos x="T4" y="T5"/>
                    </a:cxn>
                    <a:cxn ang="0">
                      <a:pos x="T6" y="T7"/>
                    </a:cxn>
                    <a:cxn ang="0">
                      <a:pos x="T8" y="T9"/>
                    </a:cxn>
                    <a:cxn ang="0">
                      <a:pos x="T10" y="T11"/>
                    </a:cxn>
                    <a:cxn ang="0">
                      <a:pos x="T12" y="T13"/>
                    </a:cxn>
                  </a:cxnLst>
                  <a:rect l="0" t="0" r="r" b="b"/>
                  <a:pathLst>
                    <a:path w="72" h="43">
                      <a:moveTo>
                        <a:pt x="44" y="12"/>
                      </a:moveTo>
                      <a:cubicBezTo>
                        <a:pt x="53" y="35"/>
                        <a:pt x="63" y="0"/>
                        <a:pt x="72" y="12"/>
                      </a:cubicBezTo>
                      <a:cubicBezTo>
                        <a:pt x="57" y="43"/>
                        <a:pt x="21" y="4"/>
                        <a:pt x="0" y="24"/>
                      </a:cubicBezTo>
                      <a:cubicBezTo>
                        <a:pt x="0" y="20"/>
                        <a:pt x="5" y="21"/>
                        <a:pt x="8" y="20"/>
                      </a:cubicBezTo>
                      <a:cubicBezTo>
                        <a:pt x="10" y="10"/>
                        <a:pt x="1" y="11"/>
                        <a:pt x="4" y="0"/>
                      </a:cubicBezTo>
                      <a:cubicBezTo>
                        <a:pt x="26" y="15"/>
                        <a:pt x="32" y="0"/>
                        <a:pt x="60" y="8"/>
                      </a:cubicBezTo>
                      <a:cubicBezTo>
                        <a:pt x="59" y="13"/>
                        <a:pt x="50" y="11"/>
                        <a:pt x="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53"/>
                <p:cNvSpPr/>
                <p:nvPr/>
              </p:nvSpPr>
              <p:spPr bwMode="auto">
                <a:xfrm>
                  <a:off x="3473450" y="1604963"/>
                  <a:ext cx="41275" cy="23813"/>
                </a:xfrm>
                <a:custGeom>
                  <a:avLst/>
                  <a:gdLst>
                    <a:gd name="T0" fmla="*/ 5 w 41"/>
                    <a:gd name="T1" fmla="*/ 0 h 24"/>
                    <a:gd name="T2" fmla="*/ 41 w 41"/>
                    <a:gd name="T3" fmla="*/ 0 h 24"/>
                    <a:gd name="T4" fmla="*/ 1 w 41"/>
                    <a:gd name="T5" fmla="*/ 24 h 24"/>
                    <a:gd name="T6" fmla="*/ 5 w 41"/>
                    <a:gd name="T7" fmla="*/ 0 h 24"/>
                  </a:gdLst>
                  <a:ahLst/>
                  <a:cxnLst>
                    <a:cxn ang="0">
                      <a:pos x="T0" y="T1"/>
                    </a:cxn>
                    <a:cxn ang="0">
                      <a:pos x="T2" y="T3"/>
                    </a:cxn>
                    <a:cxn ang="0">
                      <a:pos x="T4" y="T5"/>
                    </a:cxn>
                    <a:cxn ang="0">
                      <a:pos x="T6" y="T7"/>
                    </a:cxn>
                  </a:cxnLst>
                  <a:rect l="0" t="0" r="r" b="b"/>
                  <a:pathLst>
                    <a:path w="41" h="24">
                      <a:moveTo>
                        <a:pt x="5" y="0"/>
                      </a:moveTo>
                      <a:cubicBezTo>
                        <a:pt x="17" y="0"/>
                        <a:pt x="29" y="0"/>
                        <a:pt x="41" y="0"/>
                      </a:cubicBezTo>
                      <a:cubicBezTo>
                        <a:pt x="35" y="15"/>
                        <a:pt x="20" y="22"/>
                        <a:pt x="1" y="24"/>
                      </a:cubicBezTo>
                      <a:cubicBezTo>
                        <a:pt x="0" y="14"/>
                        <a:pt x="0" y="5"/>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54"/>
                <p:cNvSpPr/>
                <p:nvPr/>
              </p:nvSpPr>
              <p:spPr bwMode="auto">
                <a:xfrm>
                  <a:off x="2732088" y="1609725"/>
                  <a:ext cx="30162" cy="19050"/>
                </a:xfrm>
                <a:custGeom>
                  <a:avLst/>
                  <a:gdLst>
                    <a:gd name="T0" fmla="*/ 6 w 30"/>
                    <a:gd name="T1" fmla="*/ 0 h 20"/>
                    <a:gd name="T2" fmla="*/ 30 w 30"/>
                    <a:gd name="T3" fmla="*/ 4 h 20"/>
                    <a:gd name="T4" fmla="*/ 6 w 30"/>
                    <a:gd name="T5" fmla="*/ 0 h 20"/>
                  </a:gdLst>
                  <a:ahLst/>
                  <a:cxnLst>
                    <a:cxn ang="0">
                      <a:pos x="T0" y="T1"/>
                    </a:cxn>
                    <a:cxn ang="0">
                      <a:pos x="T2" y="T3"/>
                    </a:cxn>
                    <a:cxn ang="0">
                      <a:pos x="T4" y="T5"/>
                    </a:cxn>
                  </a:cxnLst>
                  <a:rect l="0" t="0" r="r" b="b"/>
                  <a:pathLst>
                    <a:path w="30" h="20">
                      <a:moveTo>
                        <a:pt x="6" y="0"/>
                      </a:moveTo>
                      <a:cubicBezTo>
                        <a:pt x="15" y="0"/>
                        <a:pt x="18" y="7"/>
                        <a:pt x="30" y="4"/>
                      </a:cubicBezTo>
                      <a:cubicBezTo>
                        <a:pt x="28" y="11"/>
                        <a:pt x="0" y="2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55"/>
                <p:cNvSpPr/>
                <p:nvPr/>
              </p:nvSpPr>
              <p:spPr bwMode="auto">
                <a:xfrm>
                  <a:off x="2863850" y="1616075"/>
                  <a:ext cx="28575" cy="26988"/>
                </a:xfrm>
                <a:custGeom>
                  <a:avLst/>
                  <a:gdLst>
                    <a:gd name="T0" fmla="*/ 4 w 28"/>
                    <a:gd name="T1" fmla="*/ 1 h 26"/>
                    <a:gd name="T2" fmla="*/ 28 w 28"/>
                    <a:gd name="T3" fmla="*/ 17 h 26"/>
                    <a:gd name="T4" fmla="*/ 0 w 28"/>
                    <a:gd name="T5" fmla="*/ 21 h 26"/>
                    <a:gd name="T6" fmla="*/ 8 w 28"/>
                    <a:gd name="T7" fmla="*/ 17 h 26"/>
                    <a:gd name="T8" fmla="*/ 4 w 28"/>
                    <a:gd name="T9" fmla="*/ 1 h 26"/>
                  </a:gdLst>
                  <a:ahLst/>
                  <a:cxnLst>
                    <a:cxn ang="0">
                      <a:pos x="T0" y="T1"/>
                    </a:cxn>
                    <a:cxn ang="0">
                      <a:pos x="T2" y="T3"/>
                    </a:cxn>
                    <a:cxn ang="0">
                      <a:pos x="T4" y="T5"/>
                    </a:cxn>
                    <a:cxn ang="0">
                      <a:pos x="T6" y="T7"/>
                    </a:cxn>
                    <a:cxn ang="0">
                      <a:pos x="T8" y="T9"/>
                    </a:cxn>
                  </a:cxnLst>
                  <a:rect l="0" t="0" r="r" b="b"/>
                  <a:pathLst>
                    <a:path w="28" h="26">
                      <a:moveTo>
                        <a:pt x="4" y="1"/>
                      </a:moveTo>
                      <a:cubicBezTo>
                        <a:pt x="19" y="0"/>
                        <a:pt x="8" y="24"/>
                        <a:pt x="28" y="17"/>
                      </a:cubicBezTo>
                      <a:cubicBezTo>
                        <a:pt x="26" y="26"/>
                        <a:pt x="8" y="19"/>
                        <a:pt x="0" y="21"/>
                      </a:cubicBezTo>
                      <a:cubicBezTo>
                        <a:pt x="0" y="17"/>
                        <a:pt x="5" y="18"/>
                        <a:pt x="8" y="17"/>
                      </a:cubicBezTo>
                      <a:cubicBezTo>
                        <a:pt x="5" y="13"/>
                        <a:pt x="4" y="8"/>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56"/>
                <p:cNvSpPr/>
                <p:nvPr/>
              </p:nvSpPr>
              <p:spPr bwMode="auto">
                <a:xfrm>
                  <a:off x="2678113" y="1625600"/>
                  <a:ext cx="23812" cy="15875"/>
                </a:xfrm>
                <a:custGeom>
                  <a:avLst/>
                  <a:gdLst>
                    <a:gd name="T0" fmla="*/ 0 w 24"/>
                    <a:gd name="T1" fmla="*/ 3 h 15"/>
                    <a:gd name="T2" fmla="*/ 4 w 24"/>
                    <a:gd name="T3" fmla="*/ 11 h 15"/>
                    <a:gd name="T4" fmla="*/ 24 w 24"/>
                    <a:gd name="T5" fmla="*/ 3 h 15"/>
                    <a:gd name="T6" fmla="*/ 0 w 24"/>
                    <a:gd name="T7" fmla="*/ 15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cubicBezTo>
                        <a:pt x="4" y="3"/>
                        <a:pt x="3" y="8"/>
                        <a:pt x="4" y="11"/>
                      </a:cubicBezTo>
                      <a:cubicBezTo>
                        <a:pt x="9" y="6"/>
                        <a:pt x="11" y="0"/>
                        <a:pt x="24" y="3"/>
                      </a:cubicBezTo>
                      <a:cubicBezTo>
                        <a:pt x="20" y="11"/>
                        <a:pt x="12" y="15"/>
                        <a:pt x="0" y="15"/>
                      </a:cubicBezTo>
                      <a:cubicBezTo>
                        <a:pt x="0" y="11"/>
                        <a:pt x="0" y="7"/>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57"/>
                <p:cNvSpPr/>
                <p:nvPr/>
              </p:nvSpPr>
              <p:spPr bwMode="auto">
                <a:xfrm>
                  <a:off x="2701925" y="1631950"/>
                  <a:ext cx="44450" cy="25400"/>
                </a:xfrm>
                <a:custGeom>
                  <a:avLst/>
                  <a:gdLst>
                    <a:gd name="T0" fmla="*/ 28 w 44"/>
                    <a:gd name="T1" fmla="*/ 2 h 26"/>
                    <a:gd name="T2" fmla="*/ 32 w 44"/>
                    <a:gd name="T3" fmla="*/ 26 h 26"/>
                    <a:gd name="T4" fmla="*/ 0 w 44"/>
                    <a:gd name="T5" fmla="*/ 26 h 26"/>
                    <a:gd name="T6" fmla="*/ 28 w 44"/>
                    <a:gd name="T7" fmla="*/ 2 h 26"/>
                  </a:gdLst>
                  <a:ahLst/>
                  <a:cxnLst>
                    <a:cxn ang="0">
                      <a:pos x="T0" y="T1"/>
                    </a:cxn>
                    <a:cxn ang="0">
                      <a:pos x="T2" y="T3"/>
                    </a:cxn>
                    <a:cxn ang="0">
                      <a:pos x="T4" y="T5"/>
                    </a:cxn>
                    <a:cxn ang="0">
                      <a:pos x="T6" y="T7"/>
                    </a:cxn>
                  </a:cxnLst>
                  <a:rect l="0" t="0" r="r" b="b"/>
                  <a:pathLst>
                    <a:path w="44" h="26">
                      <a:moveTo>
                        <a:pt x="28" y="2"/>
                      </a:moveTo>
                      <a:cubicBezTo>
                        <a:pt x="44" y="0"/>
                        <a:pt x="26" y="14"/>
                        <a:pt x="32" y="26"/>
                      </a:cubicBezTo>
                      <a:cubicBezTo>
                        <a:pt x="21" y="26"/>
                        <a:pt x="11" y="26"/>
                        <a:pt x="0" y="26"/>
                      </a:cubicBezTo>
                      <a:cubicBezTo>
                        <a:pt x="9" y="17"/>
                        <a:pt x="28" y="20"/>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58"/>
                <p:cNvSpPr/>
                <p:nvPr/>
              </p:nvSpPr>
              <p:spPr bwMode="auto">
                <a:xfrm>
                  <a:off x="2279650" y="1649413"/>
                  <a:ext cx="41275" cy="23813"/>
                </a:xfrm>
                <a:custGeom>
                  <a:avLst/>
                  <a:gdLst>
                    <a:gd name="T0" fmla="*/ 24 w 41"/>
                    <a:gd name="T1" fmla="*/ 0 h 23"/>
                    <a:gd name="T2" fmla="*/ 0 w 41"/>
                    <a:gd name="T3" fmla="*/ 20 h 23"/>
                    <a:gd name="T4" fmla="*/ 24 w 41"/>
                    <a:gd name="T5" fmla="*/ 0 h 23"/>
                  </a:gdLst>
                  <a:ahLst/>
                  <a:cxnLst>
                    <a:cxn ang="0">
                      <a:pos x="T0" y="T1"/>
                    </a:cxn>
                    <a:cxn ang="0">
                      <a:pos x="T2" y="T3"/>
                    </a:cxn>
                    <a:cxn ang="0">
                      <a:pos x="T4" y="T5"/>
                    </a:cxn>
                  </a:cxnLst>
                  <a:rect l="0" t="0" r="r" b="b"/>
                  <a:pathLst>
                    <a:path w="41" h="23">
                      <a:moveTo>
                        <a:pt x="24" y="0"/>
                      </a:moveTo>
                      <a:cubicBezTo>
                        <a:pt x="41" y="2"/>
                        <a:pt x="14" y="23"/>
                        <a:pt x="0" y="20"/>
                      </a:cubicBezTo>
                      <a:cubicBezTo>
                        <a:pt x="7" y="13"/>
                        <a:pt x="19" y="1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59"/>
                <p:cNvSpPr/>
                <p:nvPr/>
              </p:nvSpPr>
              <p:spPr bwMode="auto">
                <a:xfrm>
                  <a:off x="2995613" y="1647825"/>
                  <a:ext cx="20637" cy="14288"/>
                </a:xfrm>
                <a:custGeom>
                  <a:avLst/>
                  <a:gdLst>
                    <a:gd name="T0" fmla="*/ 1 w 21"/>
                    <a:gd name="T1" fmla="*/ 1 h 14"/>
                    <a:gd name="T2" fmla="*/ 17 w 21"/>
                    <a:gd name="T3" fmla="*/ 13 h 14"/>
                    <a:gd name="T4" fmla="*/ 1 w 21"/>
                    <a:gd name="T5" fmla="*/ 1 h 14"/>
                  </a:gdLst>
                  <a:ahLst/>
                  <a:cxnLst>
                    <a:cxn ang="0">
                      <a:pos x="T0" y="T1"/>
                    </a:cxn>
                    <a:cxn ang="0">
                      <a:pos x="T2" y="T3"/>
                    </a:cxn>
                    <a:cxn ang="0">
                      <a:pos x="T4" y="T5"/>
                    </a:cxn>
                  </a:cxnLst>
                  <a:rect l="0" t="0" r="r" b="b"/>
                  <a:pathLst>
                    <a:path w="21" h="14">
                      <a:moveTo>
                        <a:pt x="1" y="1"/>
                      </a:moveTo>
                      <a:cubicBezTo>
                        <a:pt x="11" y="0"/>
                        <a:pt x="21" y="0"/>
                        <a:pt x="17" y="13"/>
                      </a:cubicBezTo>
                      <a:cubicBezTo>
                        <a:pt x="7" y="14"/>
                        <a:pt x="0" y="1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60"/>
                <p:cNvSpPr/>
                <p:nvPr/>
              </p:nvSpPr>
              <p:spPr bwMode="auto">
                <a:xfrm>
                  <a:off x="2500313" y="1658938"/>
                  <a:ext cx="20637" cy="26988"/>
                </a:xfrm>
                <a:custGeom>
                  <a:avLst/>
                  <a:gdLst>
                    <a:gd name="T0" fmla="*/ 5 w 21"/>
                    <a:gd name="T1" fmla="*/ 2 h 27"/>
                    <a:gd name="T2" fmla="*/ 21 w 21"/>
                    <a:gd name="T3" fmla="*/ 6 h 27"/>
                    <a:gd name="T4" fmla="*/ 21 w 21"/>
                    <a:gd name="T5" fmla="*/ 18 h 27"/>
                    <a:gd name="T6" fmla="*/ 1 w 21"/>
                    <a:gd name="T7" fmla="*/ 26 h 27"/>
                    <a:gd name="T8" fmla="*/ 5 w 21"/>
                    <a:gd name="T9" fmla="*/ 2 h 27"/>
                  </a:gdLst>
                  <a:ahLst/>
                  <a:cxnLst>
                    <a:cxn ang="0">
                      <a:pos x="T0" y="T1"/>
                    </a:cxn>
                    <a:cxn ang="0">
                      <a:pos x="T2" y="T3"/>
                    </a:cxn>
                    <a:cxn ang="0">
                      <a:pos x="T4" y="T5"/>
                    </a:cxn>
                    <a:cxn ang="0">
                      <a:pos x="T6" y="T7"/>
                    </a:cxn>
                    <a:cxn ang="0">
                      <a:pos x="T8" y="T9"/>
                    </a:cxn>
                  </a:cxnLst>
                  <a:rect l="0" t="0" r="r" b="b"/>
                  <a:pathLst>
                    <a:path w="21" h="27">
                      <a:moveTo>
                        <a:pt x="5" y="2"/>
                      </a:moveTo>
                      <a:cubicBezTo>
                        <a:pt x="13" y="0"/>
                        <a:pt x="16" y="5"/>
                        <a:pt x="21" y="6"/>
                      </a:cubicBezTo>
                      <a:cubicBezTo>
                        <a:pt x="16" y="11"/>
                        <a:pt x="9" y="14"/>
                        <a:pt x="21" y="18"/>
                      </a:cubicBezTo>
                      <a:cubicBezTo>
                        <a:pt x="20" y="27"/>
                        <a:pt x="11" y="27"/>
                        <a:pt x="1" y="26"/>
                      </a:cubicBezTo>
                      <a:cubicBezTo>
                        <a:pt x="0" y="16"/>
                        <a:pt x="0" y="7"/>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61"/>
                <p:cNvSpPr/>
                <p:nvPr/>
              </p:nvSpPr>
              <p:spPr bwMode="auto">
                <a:xfrm>
                  <a:off x="2873375" y="1670050"/>
                  <a:ext cx="20637" cy="14288"/>
                </a:xfrm>
                <a:custGeom>
                  <a:avLst/>
                  <a:gdLst>
                    <a:gd name="T0" fmla="*/ 3 w 22"/>
                    <a:gd name="T1" fmla="*/ 0 h 15"/>
                    <a:gd name="T2" fmla="*/ 19 w 22"/>
                    <a:gd name="T3" fmla="*/ 0 h 15"/>
                    <a:gd name="T4" fmla="*/ 3 w 22"/>
                    <a:gd name="T5" fmla="*/ 0 h 15"/>
                  </a:gdLst>
                  <a:ahLst/>
                  <a:cxnLst>
                    <a:cxn ang="0">
                      <a:pos x="T0" y="T1"/>
                    </a:cxn>
                    <a:cxn ang="0">
                      <a:pos x="T2" y="T3"/>
                    </a:cxn>
                    <a:cxn ang="0">
                      <a:pos x="T4" y="T5"/>
                    </a:cxn>
                  </a:cxnLst>
                  <a:rect l="0" t="0" r="r" b="b"/>
                  <a:pathLst>
                    <a:path w="22" h="15">
                      <a:moveTo>
                        <a:pt x="3" y="0"/>
                      </a:moveTo>
                      <a:cubicBezTo>
                        <a:pt x="8" y="0"/>
                        <a:pt x="14" y="0"/>
                        <a:pt x="19" y="0"/>
                      </a:cubicBezTo>
                      <a:cubicBezTo>
                        <a:pt x="22" y="15"/>
                        <a:pt x="0" y="15"/>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62"/>
                <p:cNvSpPr/>
                <p:nvPr/>
              </p:nvSpPr>
              <p:spPr bwMode="auto">
                <a:xfrm>
                  <a:off x="2149475" y="1722438"/>
                  <a:ext cx="38100" cy="19050"/>
                </a:xfrm>
                <a:custGeom>
                  <a:avLst/>
                  <a:gdLst>
                    <a:gd name="T0" fmla="*/ 38 w 38"/>
                    <a:gd name="T1" fmla="*/ 3 h 19"/>
                    <a:gd name="T2" fmla="*/ 2 w 38"/>
                    <a:gd name="T3" fmla="*/ 19 h 19"/>
                    <a:gd name="T4" fmla="*/ 38 w 38"/>
                    <a:gd name="T5" fmla="*/ 3 h 19"/>
                  </a:gdLst>
                  <a:ahLst/>
                  <a:cxnLst>
                    <a:cxn ang="0">
                      <a:pos x="T0" y="T1"/>
                    </a:cxn>
                    <a:cxn ang="0">
                      <a:pos x="T2" y="T3"/>
                    </a:cxn>
                    <a:cxn ang="0">
                      <a:pos x="T4" y="T5"/>
                    </a:cxn>
                  </a:cxnLst>
                  <a:rect l="0" t="0" r="r" b="b"/>
                  <a:pathLst>
                    <a:path w="38" h="19">
                      <a:moveTo>
                        <a:pt x="38" y="3"/>
                      </a:moveTo>
                      <a:cubicBezTo>
                        <a:pt x="32" y="14"/>
                        <a:pt x="17" y="17"/>
                        <a:pt x="2" y="19"/>
                      </a:cubicBezTo>
                      <a:cubicBezTo>
                        <a:pt x="0" y="0"/>
                        <a:pt x="23" y="5"/>
                        <a:pt x="3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63"/>
                <p:cNvSpPr/>
                <p:nvPr/>
              </p:nvSpPr>
              <p:spPr bwMode="auto">
                <a:xfrm>
                  <a:off x="2070100" y="1727200"/>
                  <a:ext cx="36512" cy="25400"/>
                </a:xfrm>
                <a:custGeom>
                  <a:avLst/>
                  <a:gdLst>
                    <a:gd name="T0" fmla="*/ 20 w 36"/>
                    <a:gd name="T1" fmla="*/ 3 h 25"/>
                    <a:gd name="T2" fmla="*/ 36 w 36"/>
                    <a:gd name="T3" fmla="*/ 11 h 25"/>
                    <a:gd name="T4" fmla="*/ 0 w 36"/>
                    <a:gd name="T5" fmla="*/ 19 h 25"/>
                    <a:gd name="T6" fmla="*/ 20 w 36"/>
                    <a:gd name="T7" fmla="*/ 3 h 25"/>
                  </a:gdLst>
                  <a:ahLst/>
                  <a:cxnLst>
                    <a:cxn ang="0">
                      <a:pos x="T0" y="T1"/>
                    </a:cxn>
                    <a:cxn ang="0">
                      <a:pos x="T2" y="T3"/>
                    </a:cxn>
                    <a:cxn ang="0">
                      <a:pos x="T4" y="T5"/>
                    </a:cxn>
                    <a:cxn ang="0">
                      <a:pos x="T6" y="T7"/>
                    </a:cxn>
                  </a:cxnLst>
                  <a:rect l="0" t="0" r="r" b="b"/>
                  <a:pathLst>
                    <a:path w="36" h="25">
                      <a:moveTo>
                        <a:pt x="20" y="3"/>
                      </a:moveTo>
                      <a:cubicBezTo>
                        <a:pt x="31" y="0"/>
                        <a:pt x="28" y="11"/>
                        <a:pt x="36" y="11"/>
                      </a:cubicBezTo>
                      <a:cubicBezTo>
                        <a:pt x="22" y="17"/>
                        <a:pt x="17" y="24"/>
                        <a:pt x="0" y="19"/>
                      </a:cubicBezTo>
                      <a:cubicBezTo>
                        <a:pt x="2" y="3"/>
                        <a:pt x="21" y="25"/>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64"/>
                <p:cNvSpPr/>
                <p:nvPr/>
              </p:nvSpPr>
              <p:spPr bwMode="auto">
                <a:xfrm>
                  <a:off x="3575050" y="1731963"/>
                  <a:ext cx="44450" cy="22225"/>
                </a:xfrm>
                <a:custGeom>
                  <a:avLst/>
                  <a:gdLst>
                    <a:gd name="T0" fmla="*/ 44 w 44"/>
                    <a:gd name="T1" fmla="*/ 2 h 22"/>
                    <a:gd name="T2" fmla="*/ 44 w 44"/>
                    <a:gd name="T3" fmla="*/ 2 h 22"/>
                  </a:gdLst>
                  <a:ahLst/>
                  <a:cxnLst>
                    <a:cxn ang="0">
                      <a:pos x="T0" y="T1"/>
                    </a:cxn>
                    <a:cxn ang="0">
                      <a:pos x="T2" y="T3"/>
                    </a:cxn>
                  </a:cxnLst>
                  <a:rect l="0" t="0" r="r" b="b"/>
                  <a:pathLst>
                    <a:path w="44" h="22">
                      <a:moveTo>
                        <a:pt x="44" y="2"/>
                      </a:moveTo>
                      <a:cubicBezTo>
                        <a:pt x="23" y="22"/>
                        <a:pt x="0" y="0"/>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65"/>
                <p:cNvSpPr/>
                <p:nvPr/>
              </p:nvSpPr>
              <p:spPr bwMode="auto">
                <a:xfrm>
                  <a:off x="2998788" y="1738313"/>
                  <a:ext cx="14287" cy="20638"/>
                </a:xfrm>
                <a:custGeom>
                  <a:avLst/>
                  <a:gdLst>
                    <a:gd name="T0" fmla="*/ 1 w 13"/>
                    <a:gd name="T1" fmla="*/ 0 h 20"/>
                    <a:gd name="T2" fmla="*/ 13 w 13"/>
                    <a:gd name="T3" fmla="*/ 0 h 20"/>
                    <a:gd name="T4" fmla="*/ 13 w 13"/>
                    <a:gd name="T5" fmla="*/ 16 h 20"/>
                    <a:gd name="T6" fmla="*/ 1 w 13"/>
                    <a:gd name="T7" fmla="*/ 0 h 20"/>
                  </a:gdLst>
                  <a:ahLst/>
                  <a:cxnLst>
                    <a:cxn ang="0">
                      <a:pos x="T0" y="T1"/>
                    </a:cxn>
                    <a:cxn ang="0">
                      <a:pos x="T2" y="T3"/>
                    </a:cxn>
                    <a:cxn ang="0">
                      <a:pos x="T4" y="T5"/>
                    </a:cxn>
                    <a:cxn ang="0">
                      <a:pos x="T6" y="T7"/>
                    </a:cxn>
                  </a:cxnLst>
                  <a:rect l="0" t="0" r="r" b="b"/>
                  <a:pathLst>
                    <a:path w="13" h="20">
                      <a:moveTo>
                        <a:pt x="1" y="0"/>
                      </a:moveTo>
                      <a:cubicBezTo>
                        <a:pt x="5" y="0"/>
                        <a:pt x="9" y="0"/>
                        <a:pt x="13" y="0"/>
                      </a:cubicBezTo>
                      <a:cubicBezTo>
                        <a:pt x="13" y="5"/>
                        <a:pt x="13" y="11"/>
                        <a:pt x="13" y="16"/>
                      </a:cubicBezTo>
                      <a:cubicBezTo>
                        <a:pt x="0" y="20"/>
                        <a:pt x="0" y="1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66"/>
                <p:cNvSpPr/>
                <p:nvPr/>
              </p:nvSpPr>
              <p:spPr bwMode="auto">
                <a:xfrm>
                  <a:off x="1901825" y="1738313"/>
                  <a:ext cx="36512" cy="19050"/>
                </a:xfrm>
                <a:custGeom>
                  <a:avLst/>
                  <a:gdLst>
                    <a:gd name="T0" fmla="*/ 36 w 36"/>
                    <a:gd name="T1" fmla="*/ 8 h 19"/>
                    <a:gd name="T2" fmla="*/ 0 w 36"/>
                    <a:gd name="T3" fmla="*/ 12 h 19"/>
                    <a:gd name="T4" fmla="*/ 36 w 36"/>
                    <a:gd name="T5" fmla="*/ 8 h 19"/>
                  </a:gdLst>
                  <a:ahLst/>
                  <a:cxnLst>
                    <a:cxn ang="0">
                      <a:pos x="T0" y="T1"/>
                    </a:cxn>
                    <a:cxn ang="0">
                      <a:pos x="T2" y="T3"/>
                    </a:cxn>
                    <a:cxn ang="0">
                      <a:pos x="T4" y="T5"/>
                    </a:cxn>
                  </a:cxnLst>
                  <a:rect l="0" t="0" r="r" b="b"/>
                  <a:pathLst>
                    <a:path w="36" h="19">
                      <a:moveTo>
                        <a:pt x="36" y="8"/>
                      </a:moveTo>
                      <a:cubicBezTo>
                        <a:pt x="32" y="18"/>
                        <a:pt x="8" y="19"/>
                        <a:pt x="0" y="12"/>
                      </a:cubicBezTo>
                      <a:cubicBezTo>
                        <a:pt x="8" y="6"/>
                        <a:pt x="27" y="0"/>
                        <a:pt x="3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67"/>
                <p:cNvSpPr/>
                <p:nvPr/>
              </p:nvSpPr>
              <p:spPr bwMode="auto">
                <a:xfrm>
                  <a:off x="2284413" y="1741488"/>
                  <a:ext cx="36512" cy="14288"/>
                </a:xfrm>
                <a:custGeom>
                  <a:avLst/>
                  <a:gdLst>
                    <a:gd name="T0" fmla="*/ 36 w 36"/>
                    <a:gd name="T1" fmla="*/ 0 h 13"/>
                    <a:gd name="T2" fmla="*/ 0 w 36"/>
                    <a:gd name="T3" fmla="*/ 12 h 13"/>
                    <a:gd name="T4" fmla="*/ 36 w 36"/>
                    <a:gd name="T5" fmla="*/ 0 h 13"/>
                  </a:gdLst>
                  <a:ahLst/>
                  <a:cxnLst>
                    <a:cxn ang="0">
                      <a:pos x="T0" y="T1"/>
                    </a:cxn>
                    <a:cxn ang="0">
                      <a:pos x="T2" y="T3"/>
                    </a:cxn>
                    <a:cxn ang="0">
                      <a:pos x="T4" y="T5"/>
                    </a:cxn>
                  </a:cxnLst>
                  <a:rect l="0" t="0" r="r" b="b"/>
                  <a:pathLst>
                    <a:path w="36" h="13">
                      <a:moveTo>
                        <a:pt x="36" y="0"/>
                      </a:moveTo>
                      <a:cubicBezTo>
                        <a:pt x="32" y="12"/>
                        <a:pt x="17" y="13"/>
                        <a:pt x="0" y="12"/>
                      </a:cubicBezTo>
                      <a:cubicBezTo>
                        <a:pt x="4" y="0"/>
                        <a:pt x="24" y="4"/>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68"/>
                <p:cNvSpPr/>
                <p:nvPr/>
              </p:nvSpPr>
              <p:spPr bwMode="auto">
                <a:xfrm>
                  <a:off x="1990725" y="1744663"/>
                  <a:ext cx="76200" cy="36513"/>
                </a:xfrm>
                <a:custGeom>
                  <a:avLst/>
                  <a:gdLst>
                    <a:gd name="T0" fmla="*/ 76 w 76"/>
                    <a:gd name="T1" fmla="*/ 6 h 36"/>
                    <a:gd name="T2" fmla="*/ 48 w 76"/>
                    <a:gd name="T3" fmla="*/ 34 h 36"/>
                    <a:gd name="T4" fmla="*/ 0 w 76"/>
                    <a:gd name="T5" fmla="*/ 14 h 36"/>
                    <a:gd name="T6" fmla="*/ 76 w 76"/>
                    <a:gd name="T7" fmla="*/ 6 h 36"/>
                  </a:gdLst>
                  <a:ahLst/>
                  <a:cxnLst>
                    <a:cxn ang="0">
                      <a:pos x="T0" y="T1"/>
                    </a:cxn>
                    <a:cxn ang="0">
                      <a:pos x="T2" y="T3"/>
                    </a:cxn>
                    <a:cxn ang="0">
                      <a:pos x="T4" y="T5"/>
                    </a:cxn>
                    <a:cxn ang="0">
                      <a:pos x="T6" y="T7"/>
                    </a:cxn>
                  </a:cxnLst>
                  <a:rect l="0" t="0" r="r" b="b"/>
                  <a:pathLst>
                    <a:path w="76" h="36">
                      <a:moveTo>
                        <a:pt x="76" y="6"/>
                      </a:moveTo>
                      <a:cubicBezTo>
                        <a:pt x="72" y="22"/>
                        <a:pt x="32" y="10"/>
                        <a:pt x="48" y="34"/>
                      </a:cubicBezTo>
                      <a:cubicBezTo>
                        <a:pt x="24" y="29"/>
                        <a:pt x="10" y="36"/>
                        <a:pt x="0" y="14"/>
                      </a:cubicBezTo>
                      <a:cubicBezTo>
                        <a:pt x="33" y="21"/>
                        <a:pt x="58" y="0"/>
                        <a:pt x="7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69"/>
                <p:cNvSpPr/>
                <p:nvPr/>
              </p:nvSpPr>
              <p:spPr bwMode="auto">
                <a:xfrm>
                  <a:off x="1809750" y="1749425"/>
                  <a:ext cx="44450" cy="23813"/>
                </a:xfrm>
                <a:custGeom>
                  <a:avLst/>
                  <a:gdLst>
                    <a:gd name="T0" fmla="*/ 44 w 44"/>
                    <a:gd name="T1" fmla="*/ 1 h 24"/>
                    <a:gd name="T2" fmla="*/ 0 w 44"/>
                    <a:gd name="T3" fmla="*/ 9 h 24"/>
                    <a:gd name="T4" fmla="*/ 44 w 44"/>
                    <a:gd name="T5" fmla="*/ 1 h 24"/>
                  </a:gdLst>
                  <a:ahLst/>
                  <a:cxnLst>
                    <a:cxn ang="0">
                      <a:pos x="T0" y="T1"/>
                    </a:cxn>
                    <a:cxn ang="0">
                      <a:pos x="T2" y="T3"/>
                    </a:cxn>
                    <a:cxn ang="0">
                      <a:pos x="T4" y="T5"/>
                    </a:cxn>
                  </a:cxnLst>
                  <a:rect l="0" t="0" r="r" b="b"/>
                  <a:pathLst>
                    <a:path w="44" h="24">
                      <a:moveTo>
                        <a:pt x="44" y="1"/>
                      </a:moveTo>
                      <a:cubicBezTo>
                        <a:pt x="43" y="24"/>
                        <a:pt x="20" y="2"/>
                        <a:pt x="0" y="9"/>
                      </a:cubicBezTo>
                      <a:cubicBezTo>
                        <a:pt x="8" y="0"/>
                        <a:pt x="27" y="1"/>
                        <a:pt x="4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70"/>
                <p:cNvSpPr/>
                <p:nvPr/>
              </p:nvSpPr>
              <p:spPr bwMode="auto">
                <a:xfrm>
                  <a:off x="2497138" y="1754188"/>
                  <a:ext cx="36512" cy="15875"/>
                </a:xfrm>
                <a:custGeom>
                  <a:avLst/>
                  <a:gdLst>
                    <a:gd name="T0" fmla="*/ 28 w 36"/>
                    <a:gd name="T1" fmla="*/ 0 h 16"/>
                    <a:gd name="T2" fmla="*/ 36 w 36"/>
                    <a:gd name="T3" fmla="*/ 8 h 16"/>
                    <a:gd name="T4" fmla="*/ 0 w 36"/>
                    <a:gd name="T5" fmla="*/ 16 h 16"/>
                    <a:gd name="T6" fmla="*/ 28 w 36"/>
                    <a:gd name="T7" fmla="*/ 0 h 16"/>
                  </a:gdLst>
                  <a:ahLst/>
                  <a:cxnLst>
                    <a:cxn ang="0">
                      <a:pos x="T0" y="T1"/>
                    </a:cxn>
                    <a:cxn ang="0">
                      <a:pos x="T2" y="T3"/>
                    </a:cxn>
                    <a:cxn ang="0">
                      <a:pos x="T4" y="T5"/>
                    </a:cxn>
                    <a:cxn ang="0">
                      <a:pos x="T6" y="T7"/>
                    </a:cxn>
                  </a:cxnLst>
                  <a:rect l="0" t="0" r="r" b="b"/>
                  <a:pathLst>
                    <a:path w="36" h="16">
                      <a:moveTo>
                        <a:pt x="28" y="0"/>
                      </a:moveTo>
                      <a:cubicBezTo>
                        <a:pt x="32" y="1"/>
                        <a:pt x="31" y="8"/>
                        <a:pt x="36" y="8"/>
                      </a:cubicBezTo>
                      <a:cubicBezTo>
                        <a:pt x="28" y="12"/>
                        <a:pt x="14" y="9"/>
                        <a:pt x="0" y="16"/>
                      </a:cubicBezTo>
                      <a:cubicBezTo>
                        <a:pt x="2" y="3"/>
                        <a:pt x="23" y="1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71"/>
                <p:cNvSpPr/>
                <p:nvPr/>
              </p:nvSpPr>
              <p:spPr bwMode="auto">
                <a:xfrm>
                  <a:off x="3095625" y="1749425"/>
                  <a:ext cx="22225" cy="34925"/>
                </a:xfrm>
                <a:custGeom>
                  <a:avLst/>
                  <a:gdLst>
                    <a:gd name="T0" fmla="*/ 5 w 21"/>
                    <a:gd name="T1" fmla="*/ 9 h 34"/>
                    <a:gd name="T2" fmla="*/ 21 w 21"/>
                    <a:gd name="T3" fmla="*/ 33 h 34"/>
                    <a:gd name="T4" fmla="*/ 5 w 21"/>
                    <a:gd name="T5" fmla="*/ 29 h 34"/>
                    <a:gd name="T6" fmla="*/ 5 w 21"/>
                    <a:gd name="T7" fmla="*/ 9 h 34"/>
                  </a:gdLst>
                  <a:ahLst/>
                  <a:cxnLst>
                    <a:cxn ang="0">
                      <a:pos x="T0" y="T1"/>
                    </a:cxn>
                    <a:cxn ang="0">
                      <a:pos x="T2" y="T3"/>
                    </a:cxn>
                    <a:cxn ang="0">
                      <a:pos x="T4" y="T5"/>
                    </a:cxn>
                    <a:cxn ang="0">
                      <a:pos x="T6" y="T7"/>
                    </a:cxn>
                  </a:cxnLst>
                  <a:rect l="0" t="0" r="r" b="b"/>
                  <a:pathLst>
                    <a:path w="21" h="34">
                      <a:moveTo>
                        <a:pt x="5" y="9"/>
                      </a:moveTo>
                      <a:cubicBezTo>
                        <a:pt x="12" y="0"/>
                        <a:pt x="20" y="23"/>
                        <a:pt x="21" y="33"/>
                      </a:cubicBezTo>
                      <a:cubicBezTo>
                        <a:pt x="14" y="34"/>
                        <a:pt x="13" y="28"/>
                        <a:pt x="5" y="29"/>
                      </a:cubicBezTo>
                      <a:cubicBezTo>
                        <a:pt x="0" y="19"/>
                        <a:pt x="17" y="12"/>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72"/>
                <p:cNvSpPr/>
                <p:nvPr/>
              </p:nvSpPr>
              <p:spPr bwMode="auto">
                <a:xfrm>
                  <a:off x="2147888" y="1752600"/>
                  <a:ext cx="60325" cy="14288"/>
                </a:xfrm>
                <a:custGeom>
                  <a:avLst/>
                  <a:gdLst>
                    <a:gd name="T0" fmla="*/ 0 w 60"/>
                    <a:gd name="T1" fmla="*/ 9 h 14"/>
                    <a:gd name="T2" fmla="*/ 60 w 60"/>
                    <a:gd name="T3" fmla="*/ 5 h 14"/>
                    <a:gd name="T4" fmla="*/ 0 w 60"/>
                    <a:gd name="T5" fmla="*/ 9 h 14"/>
                  </a:gdLst>
                  <a:ahLst/>
                  <a:cxnLst>
                    <a:cxn ang="0">
                      <a:pos x="T0" y="T1"/>
                    </a:cxn>
                    <a:cxn ang="0">
                      <a:pos x="T2" y="T3"/>
                    </a:cxn>
                    <a:cxn ang="0">
                      <a:pos x="T4" y="T5"/>
                    </a:cxn>
                  </a:cxnLst>
                  <a:rect l="0" t="0" r="r" b="b"/>
                  <a:pathLst>
                    <a:path w="60" h="14">
                      <a:moveTo>
                        <a:pt x="0" y="9"/>
                      </a:moveTo>
                      <a:cubicBezTo>
                        <a:pt x="12" y="0"/>
                        <a:pt x="41" y="8"/>
                        <a:pt x="60" y="5"/>
                      </a:cubicBezTo>
                      <a:cubicBezTo>
                        <a:pt x="48" y="14"/>
                        <a:pt x="19" y="6"/>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73"/>
                <p:cNvSpPr/>
                <p:nvPr/>
              </p:nvSpPr>
              <p:spPr bwMode="auto">
                <a:xfrm>
                  <a:off x="3438525" y="1752600"/>
                  <a:ext cx="52387" cy="17463"/>
                </a:xfrm>
                <a:custGeom>
                  <a:avLst/>
                  <a:gdLst>
                    <a:gd name="T0" fmla="*/ 53 w 53"/>
                    <a:gd name="T1" fmla="*/ 5 h 17"/>
                    <a:gd name="T2" fmla="*/ 53 w 53"/>
                    <a:gd name="T3" fmla="*/ 5 h 17"/>
                  </a:gdLst>
                  <a:ahLst/>
                  <a:cxnLst>
                    <a:cxn ang="0">
                      <a:pos x="T0" y="T1"/>
                    </a:cxn>
                    <a:cxn ang="0">
                      <a:pos x="T2" y="T3"/>
                    </a:cxn>
                  </a:cxnLst>
                  <a:rect l="0" t="0" r="r" b="b"/>
                  <a:pathLst>
                    <a:path w="53" h="17">
                      <a:moveTo>
                        <a:pt x="53" y="5"/>
                      </a:moveTo>
                      <a:cubicBezTo>
                        <a:pt x="9" y="17"/>
                        <a:pt x="0" y="0"/>
                        <a:pt x="5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74"/>
                <p:cNvSpPr/>
                <p:nvPr/>
              </p:nvSpPr>
              <p:spPr bwMode="auto">
                <a:xfrm>
                  <a:off x="2279650" y="1757363"/>
                  <a:ext cx="33337" cy="15875"/>
                </a:xfrm>
                <a:custGeom>
                  <a:avLst/>
                  <a:gdLst>
                    <a:gd name="T0" fmla="*/ 0 w 32"/>
                    <a:gd name="T1" fmla="*/ 9 h 16"/>
                    <a:gd name="T2" fmla="*/ 32 w 32"/>
                    <a:gd name="T3" fmla="*/ 5 h 16"/>
                    <a:gd name="T4" fmla="*/ 0 w 32"/>
                    <a:gd name="T5" fmla="*/ 9 h 16"/>
                  </a:gdLst>
                  <a:ahLst/>
                  <a:cxnLst>
                    <a:cxn ang="0">
                      <a:pos x="T0" y="T1"/>
                    </a:cxn>
                    <a:cxn ang="0">
                      <a:pos x="T2" y="T3"/>
                    </a:cxn>
                    <a:cxn ang="0">
                      <a:pos x="T4" y="T5"/>
                    </a:cxn>
                  </a:cxnLst>
                  <a:rect l="0" t="0" r="r" b="b"/>
                  <a:pathLst>
                    <a:path w="32" h="16">
                      <a:moveTo>
                        <a:pt x="0" y="9"/>
                      </a:moveTo>
                      <a:cubicBezTo>
                        <a:pt x="3" y="0"/>
                        <a:pt x="22" y="7"/>
                        <a:pt x="32" y="5"/>
                      </a:cubicBezTo>
                      <a:cubicBezTo>
                        <a:pt x="27" y="16"/>
                        <a:pt x="10"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75"/>
                <p:cNvSpPr/>
                <p:nvPr/>
              </p:nvSpPr>
              <p:spPr bwMode="auto">
                <a:xfrm>
                  <a:off x="3143250" y="1762125"/>
                  <a:ext cx="25400" cy="22225"/>
                </a:xfrm>
                <a:custGeom>
                  <a:avLst/>
                  <a:gdLst>
                    <a:gd name="T0" fmla="*/ 14 w 26"/>
                    <a:gd name="T1" fmla="*/ 0 h 22"/>
                    <a:gd name="T2" fmla="*/ 26 w 26"/>
                    <a:gd name="T3" fmla="*/ 4 h 22"/>
                    <a:gd name="T4" fmla="*/ 2 w 26"/>
                    <a:gd name="T5" fmla="*/ 20 h 22"/>
                    <a:gd name="T6" fmla="*/ 14 w 26"/>
                    <a:gd name="T7" fmla="*/ 0 h 22"/>
                  </a:gdLst>
                  <a:ahLst/>
                  <a:cxnLst>
                    <a:cxn ang="0">
                      <a:pos x="T0" y="T1"/>
                    </a:cxn>
                    <a:cxn ang="0">
                      <a:pos x="T2" y="T3"/>
                    </a:cxn>
                    <a:cxn ang="0">
                      <a:pos x="T4" y="T5"/>
                    </a:cxn>
                    <a:cxn ang="0">
                      <a:pos x="T6" y="T7"/>
                    </a:cxn>
                  </a:cxnLst>
                  <a:rect l="0" t="0" r="r" b="b"/>
                  <a:pathLst>
                    <a:path w="26" h="22">
                      <a:moveTo>
                        <a:pt x="14" y="0"/>
                      </a:moveTo>
                      <a:cubicBezTo>
                        <a:pt x="17" y="2"/>
                        <a:pt x="20" y="4"/>
                        <a:pt x="26" y="4"/>
                      </a:cubicBezTo>
                      <a:cubicBezTo>
                        <a:pt x="25" y="17"/>
                        <a:pt x="17" y="22"/>
                        <a:pt x="2" y="20"/>
                      </a:cubicBezTo>
                      <a:cubicBezTo>
                        <a:pt x="0" y="7"/>
                        <a:pt x="13" y="9"/>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76"/>
                <p:cNvSpPr/>
                <p:nvPr/>
              </p:nvSpPr>
              <p:spPr bwMode="auto">
                <a:xfrm>
                  <a:off x="2312988" y="1781175"/>
                  <a:ext cx="22225" cy="20638"/>
                </a:xfrm>
                <a:custGeom>
                  <a:avLst/>
                  <a:gdLst>
                    <a:gd name="T0" fmla="*/ 0 w 23"/>
                    <a:gd name="T1" fmla="*/ 9 h 20"/>
                    <a:gd name="T2" fmla="*/ 20 w 23"/>
                    <a:gd name="T3" fmla="*/ 17 h 20"/>
                    <a:gd name="T4" fmla="*/ 0 w 23"/>
                    <a:gd name="T5" fmla="*/ 9 h 20"/>
                  </a:gdLst>
                  <a:ahLst/>
                  <a:cxnLst>
                    <a:cxn ang="0">
                      <a:pos x="T0" y="T1"/>
                    </a:cxn>
                    <a:cxn ang="0">
                      <a:pos x="T2" y="T3"/>
                    </a:cxn>
                    <a:cxn ang="0">
                      <a:pos x="T4" y="T5"/>
                    </a:cxn>
                  </a:cxnLst>
                  <a:rect l="0" t="0" r="r" b="b"/>
                  <a:pathLst>
                    <a:path w="23" h="20">
                      <a:moveTo>
                        <a:pt x="0" y="9"/>
                      </a:moveTo>
                      <a:cubicBezTo>
                        <a:pt x="3" y="0"/>
                        <a:pt x="23" y="7"/>
                        <a:pt x="20" y="17"/>
                      </a:cubicBezTo>
                      <a:cubicBezTo>
                        <a:pt x="7" y="20"/>
                        <a:pt x="8" y="11"/>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77"/>
                <p:cNvSpPr/>
                <p:nvPr/>
              </p:nvSpPr>
              <p:spPr bwMode="auto">
                <a:xfrm>
                  <a:off x="2835275" y="1776413"/>
                  <a:ext cx="88900" cy="30163"/>
                </a:xfrm>
                <a:custGeom>
                  <a:avLst/>
                  <a:gdLst>
                    <a:gd name="T0" fmla="*/ 88 w 88"/>
                    <a:gd name="T1" fmla="*/ 26 h 30"/>
                    <a:gd name="T2" fmla="*/ 0 w 88"/>
                    <a:gd name="T3" fmla="*/ 30 h 30"/>
                    <a:gd name="T4" fmla="*/ 32 w 88"/>
                    <a:gd name="T5" fmla="*/ 22 h 30"/>
                    <a:gd name="T6" fmla="*/ 88 w 88"/>
                    <a:gd name="T7" fmla="*/ 26 h 30"/>
                  </a:gdLst>
                  <a:ahLst/>
                  <a:cxnLst>
                    <a:cxn ang="0">
                      <a:pos x="T0" y="T1"/>
                    </a:cxn>
                    <a:cxn ang="0">
                      <a:pos x="T2" y="T3"/>
                    </a:cxn>
                    <a:cxn ang="0">
                      <a:pos x="T4" y="T5"/>
                    </a:cxn>
                    <a:cxn ang="0">
                      <a:pos x="T6" y="T7"/>
                    </a:cxn>
                  </a:cxnLst>
                  <a:rect l="0" t="0" r="r" b="b"/>
                  <a:pathLst>
                    <a:path w="88" h="30">
                      <a:moveTo>
                        <a:pt x="88" y="26"/>
                      </a:moveTo>
                      <a:cubicBezTo>
                        <a:pt x="61" y="15"/>
                        <a:pt x="28" y="29"/>
                        <a:pt x="0" y="30"/>
                      </a:cubicBezTo>
                      <a:cubicBezTo>
                        <a:pt x="12" y="15"/>
                        <a:pt x="17" y="11"/>
                        <a:pt x="32" y="22"/>
                      </a:cubicBezTo>
                      <a:cubicBezTo>
                        <a:pt x="46" y="14"/>
                        <a:pt x="85" y="0"/>
                        <a:pt x="8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78"/>
                <p:cNvSpPr/>
                <p:nvPr/>
              </p:nvSpPr>
              <p:spPr bwMode="auto">
                <a:xfrm>
                  <a:off x="3121025" y="1787525"/>
                  <a:ext cx="47625" cy="42863"/>
                </a:xfrm>
                <a:custGeom>
                  <a:avLst/>
                  <a:gdLst>
                    <a:gd name="T0" fmla="*/ 28 w 48"/>
                    <a:gd name="T1" fmla="*/ 27 h 43"/>
                    <a:gd name="T2" fmla="*/ 48 w 48"/>
                    <a:gd name="T3" fmla="*/ 27 h 43"/>
                    <a:gd name="T4" fmla="*/ 0 w 48"/>
                    <a:gd name="T5" fmla="*/ 43 h 43"/>
                    <a:gd name="T6" fmla="*/ 12 w 48"/>
                    <a:gd name="T7" fmla="*/ 11 h 43"/>
                    <a:gd name="T8" fmla="*/ 36 w 48"/>
                    <a:gd name="T9" fmla="*/ 11 h 43"/>
                    <a:gd name="T10" fmla="*/ 28 w 48"/>
                    <a:gd name="T11" fmla="*/ 27 h 43"/>
                  </a:gdLst>
                  <a:ahLst/>
                  <a:cxnLst>
                    <a:cxn ang="0">
                      <a:pos x="T0" y="T1"/>
                    </a:cxn>
                    <a:cxn ang="0">
                      <a:pos x="T2" y="T3"/>
                    </a:cxn>
                    <a:cxn ang="0">
                      <a:pos x="T4" y="T5"/>
                    </a:cxn>
                    <a:cxn ang="0">
                      <a:pos x="T6" y="T7"/>
                    </a:cxn>
                    <a:cxn ang="0">
                      <a:pos x="T8" y="T9"/>
                    </a:cxn>
                    <a:cxn ang="0">
                      <a:pos x="T10" y="T11"/>
                    </a:cxn>
                  </a:cxnLst>
                  <a:rect l="0" t="0" r="r" b="b"/>
                  <a:pathLst>
                    <a:path w="48" h="43">
                      <a:moveTo>
                        <a:pt x="28" y="27"/>
                      </a:moveTo>
                      <a:cubicBezTo>
                        <a:pt x="31" y="37"/>
                        <a:pt x="40" y="14"/>
                        <a:pt x="48" y="27"/>
                      </a:cubicBezTo>
                      <a:cubicBezTo>
                        <a:pt x="38" y="38"/>
                        <a:pt x="18" y="40"/>
                        <a:pt x="0" y="43"/>
                      </a:cubicBezTo>
                      <a:cubicBezTo>
                        <a:pt x="9" y="41"/>
                        <a:pt x="30" y="15"/>
                        <a:pt x="12" y="11"/>
                      </a:cubicBezTo>
                      <a:cubicBezTo>
                        <a:pt x="16" y="0"/>
                        <a:pt x="29" y="12"/>
                        <a:pt x="36" y="11"/>
                      </a:cubicBezTo>
                      <a:cubicBezTo>
                        <a:pt x="35" y="18"/>
                        <a:pt x="33" y="24"/>
                        <a:pt x="2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79"/>
                <p:cNvSpPr/>
                <p:nvPr/>
              </p:nvSpPr>
              <p:spPr bwMode="auto">
                <a:xfrm>
                  <a:off x="3065463" y="1797050"/>
                  <a:ext cx="71437" cy="26988"/>
                </a:xfrm>
                <a:custGeom>
                  <a:avLst/>
                  <a:gdLst>
                    <a:gd name="T0" fmla="*/ 60 w 71"/>
                    <a:gd name="T1" fmla="*/ 6 h 27"/>
                    <a:gd name="T2" fmla="*/ 0 w 71"/>
                    <a:gd name="T3" fmla="*/ 6 h 27"/>
                    <a:gd name="T4" fmla="*/ 60 w 71"/>
                    <a:gd name="T5" fmla="*/ 6 h 27"/>
                  </a:gdLst>
                  <a:ahLst/>
                  <a:cxnLst>
                    <a:cxn ang="0">
                      <a:pos x="T0" y="T1"/>
                    </a:cxn>
                    <a:cxn ang="0">
                      <a:pos x="T2" y="T3"/>
                    </a:cxn>
                    <a:cxn ang="0">
                      <a:pos x="T4" y="T5"/>
                    </a:cxn>
                  </a:cxnLst>
                  <a:rect l="0" t="0" r="r" b="b"/>
                  <a:pathLst>
                    <a:path w="71" h="27">
                      <a:moveTo>
                        <a:pt x="60" y="6"/>
                      </a:moveTo>
                      <a:cubicBezTo>
                        <a:pt x="71" y="24"/>
                        <a:pt x="5" y="27"/>
                        <a:pt x="0" y="6"/>
                      </a:cubicBezTo>
                      <a:cubicBezTo>
                        <a:pt x="32" y="0"/>
                        <a:pt x="52" y="14"/>
                        <a:pt x="6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80"/>
                <p:cNvSpPr/>
                <p:nvPr/>
              </p:nvSpPr>
              <p:spPr bwMode="auto">
                <a:xfrm>
                  <a:off x="2754313" y="1808163"/>
                  <a:ext cx="41275" cy="15875"/>
                </a:xfrm>
                <a:custGeom>
                  <a:avLst/>
                  <a:gdLst>
                    <a:gd name="T0" fmla="*/ 40 w 40"/>
                    <a:gd name="T1" fmla="*/ 6 h 15"/>
                    <a:gd name="T2" fmla="*/ 0 w 40"/>
                    <a:gd name="T3" fmla="*/ 10 h 15"/>
                    <a:gd name="T4" fmla="*/ 40 w 40"/>
                    <a:gd name="T5" fmla="*/ 6 h 15"/>
                  </a:gdLst>
                  <a:ahLst/>
                  <a:cxnLst>
                    <a:cxn ang="0">
                      <a:pos x="T0" y="T1"/>
                    </a:cxn>
                    <a:cxn ang="0">
                      <a:pos x="T2" y="T3"/>
                    </a:cxn>
                    <a:cxn ang="0">
                      <a:pos x="T4" y="T5"/>
                    </a:cxn>
                  </a:cxnLst>
                  <a:rect l="0" t="0" r="r" b="b"/>
                  <a:pathLst>
                    <a:path w="40" h="15">
                      <a:moveTo>
                        <a:pt x="40" y="6"/>
                      </a:moveTo>
                      <a:cubicBezTo>
                        <a:pt x="34" y="15"/>
                        <a:pt x="12" y="7"/>
                        <a:pt x="0" y="10"/>
                      </a:cubicBezTo>
                      <a:cubicBezTo>
                        <a:pt x="8" y="0"/>
                        <a:pt x="28" y="1"/>
                        <a:pt x="4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81"/>
                <p:cNvSpPr/>
                <p:nvPr/>
              </p:nvSpPr>
              <p:spPr bwMode="auto">
                <a:xfrm>
                  <a:off x="2671763" y="1804988"/>
                  <a:ext cx="28575" cy="30163"/>
                </a:xfrm>
                <a:custGeom>
                  <a:avLst/>
                  <a:gdLst>
                    <a:gd name="T0" fmla="*/ 26 w 27"/>
                    <a:gd name="T1" fmla="*/ 17 h 29"/>
                    <a:gd name="T2" fmla="*/ 2 w 27"/>
                    <a:gd name="T3" fmla="*/ 13 h 29"/>
                    <a:gd name="T4" fmla="*/ 26 w 27"/>
                    <a:gd name="T5" fmla="*/ 17 h 29"/>
                  </a:gdLst>
                  <a:ahLst/>
                  <a:cxnLst>
                    <a:cxn ang="0">
                      <a:pos x="T0" y="T1"/>
                    </a:cxn>
                    <a:cxn ang="0">
                      <a:pos x="T2" y="T3"/>
                    </a:cxn>
                    <a:cxn ang="0">
                      <a:pos x="T4" y="T5"/>
                    </a:cxn>
                  </a:cxnLst>
                  <a:rect l="0" t="0" r="r" b="b"/>
                  <a:pathLst>
                    <a:path w="27" h="29">
                      <a:moveTo>
                        <a:pt x="26" y="17"/>
                      </a:moveTo>
                      <a:cubicBezTo>
                        <a:pt x="14" y="11"/>
                        <a:pt x="0" y="29"/>
                        <a:pt x="2" y="13"/>
                      </a:cubicBezTo>
                      <a:cubicBezTo>
                        <a:pt x="9" y="13"/>
                        <a:pt x="27" y="0"/>
                        <a:pt x="2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82"/>
                <p:cNvSpPr/>
                <p:nvPr/>
              </p:nvSpPr>
              <p:spPr bwMode="auto">
                <a:xfrm>
                  <a:off x="3201988" y="1814513"/>
                  <a:ext cx="63500" cy="30163"/>
                </a:xfrm>
                <a:custGeom>
                  <a:avLst/>
                  <a:gdLst>
                    <a:gd name="T0" fmla="*/ 24 w 64"/>
                    <a:gd name="T1" fmla="*/ 0 h 29"/>
                    <a:gd name="T2" fmla="*/ 64 w 64"/>
                    <a:gd name="T3" fmla="*/ 0 h 29"/>
                    <a:gd name="T4" fmla="*/ 0 w 64"/>
                    <a:gd name="T5" fmla="*/ 20 h 29"/>
                    <a:gd name="T6" fmla="*/ 24 w 64"/>
                    <a:gd name="T7" fmla="*/ 0 h 29"/>
                  </a:gdLst>
                  <a:ahLst/>
                  <a:cxnLst>
                    <a:cxn ang="0">
                      <a:pos x="T0" y="T1"/>
                    </a:cxn>
                    <a:cxn ang="0">
                      <a:pos x="T2" y="T3"/>
                    </a:cxn>
                    <a:cxn ang="0">
                      <a:pos x="T4" y="T5"/>
                    </a:cxn>
                    <a:cxn ang="0">
                      <a:pos x="T6" y="T7"/>
                    </a:cxn>
                  </a:cxnLst>
                  <a:rect l="0" t="0" r="r" b="b"/>
                  <a:pathLst>
                    <a:path w="64" h="29">
                      <a:moveTo>
                        <a:pt x="24" y="0"/>
                      </a:moveTo>
                      <a:cubicBezTo>
                        <a:pt x="37" y="0"/>
                        <a:pt x="51" y="0"/>
                        <a:pt x="64" y="0"/>
                      </a:cubicBezTo>
                      <a:cubicBezTo>
                        <a:pt x="42" y="4"/>
                        <a:pt x="22" y="29"/>
                        <a:pt x="0" y="20"/>
                      </a:cubicBezTo>
                      <a:cubicBezTo>
                        <a:pt x="9" y="15"/>
                        <a:pt x="25" y="16"/>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83"/>
                <p:cNvSpPr/>
                <p:nvPr/>
              </p:nvSpPr>
              <p:spPr bwMode="auto">
                <a:xfrm>
                  <a:off x="3048000" y="1825625"/>
                  <a:ext cx="41275" cy="17463"/>
                </a:xfrm>
                <a:custGeom>
                  <a:avLst/>
                  <a:gdLst>
                    <a:gd name="T0" fmla="*/ 21 w 41"/>
                    <a:gd name="T1" fmla="*/ 10 h 18"/>
                    <a:gd name="T2" fmla="*/ 37 w 41"/>
                    <a:gd name="T3" fmla="*/ 18 h 18"/>
                    <a:gd name="T4" fmla="*/ 13 w 41"/>
                    <a:gd name="T5" fmla="*/ 18 h 18"/>
                    <a:gd name="T6" fmla="*/ 29 w 41"/>
                    <a:gd name="T7" fmla="*/ 14 h 18"/>
                    <a:gd name="T8" fmla="*/ 21 w 41"/>
                    <a:gd name="T9" fmla="*/ 10 h 18"/>
                  </a:gdLst>
                  <a:ahLst/>
                  <a:cxnLst>
                    <a:cxn ang="0">
                      <a:pos x="T0" y="T1"/>
                    </a:cxn>
                    <a:cxn ang="0">
                      <a:pos x="T2" y="T3"/>
                    </a:cxn>
                    <a:cxn ang="0">
                      <a:pos x="T4" y="T5"/>
                    </a:cxn>
                    <a:cxn ang="0">
                      <a:pos x="T6" y="T7"/>
                    </a:cxn>
                    <a:cxn ang="0">
                      <a:pos x="T8" y="T9"/>
                    </a:cxn>
                  </a:cxnLst>
                  <a:rect l="0" t="0" r="r" b="b"/>
                  <a:pathLst>
                    <a:path w="41" h="18">
                      <a:moveTo>
                        <a:pt x="21" y="10"/>
                      </a:moveTo>
                      <a:cubicBezTo>
                        <a:pt x="24" y="0"/>
                        <a:pt x="41" y="8"/>
                        <a:pt x="37" y="18"/>
                      </a:cubicBezTo>
                      <a:cubicBezTo>
                        <a:pt x="29" y="18"/>
                        <a:pt x="21" y="18"/>
                        <a:pt x="13" y="18"/>
                      </a:cubicBezTo>
                      <a:cubicBezTo>
                        <a:pt x="0" y="13"/>
                        <a:pt x="24" y="13"/>
                        <a:pt x="29" y="14"/>
                      </a:cubicBezTo>
                      <a:cubicBezTo>
                        <a:pt x="29" y="10"/>
                        <a:pt x="24" y="11"/>
                        <a:pt x="2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84"/>
                <p:cNvSpPr/>
                <p:nvPr/>
              </p:nvSpPr>
              <p:spPr bwMode="auto">
                <a:xfrm>
                  <a:off x="3081338" y="1835150"/>
                  <a:ext cx="34925" cy="28575"/>
                </a:xfrm>
                <a:custGeom>
                  <a:avLst/>
                  <a:gdLst>
                    <a:gd name="T0" fmla="*/ 20 w 35"/>
                    <a:gd name="T1" fmla="*/ 0 h 29"/>
                    <a:gd name="T2" fmla="*/ 28 w 35"/>
                    <a:gd name="T3" fmla="*/ 20 h 29"/>
                    <a:gd name="T4" fmla="*/ 0 w 35"/>
                    <a:gd name="T5" fmla="*/ 24 h 29"/>
                    <a:gd name="T6" fmla="*/ 20 w 35"/>
                    <a:gd name="T7" fmla="*/ 0 h 29"/>
                  </a:gdLst>
                  <a:ahLst/>
                  <a:cxnLst>
                    <a:cxn ang="0">
                      <a:pos x="T0" y="T1"/>
                    </a:cxn>
                    <a:cxn ang="0">
                      <a:pos x="T2" y="T3"/>
                    </a:cxn>
                    <a:cxn ang="0">
                      <a:pos x="T4" y="T5"/>
                    </a:cxn>
                    <a:cxn ang="0">
                      <a:pos x="T6" y="T7"/>
                    </a:cxn>
                  </a:cxnLst>
                  <a:rect l="0" t="0" r="r" b="b"/>
                  <a:pathLst>
                    <a:path w="35" h="29">
                      <a:moveTo>
                        <a:pt x="20" y="0"/>
                      </a:moveTo>
                      <a:cubicBezTo>
                        <a:pt x="35" y="3"/>
                        <a:pt x="9" y="25"/>
                        <a:pt x="28" y="20"/>
                      </a:cubicBezTo>
                      <a:cubicBezTo>
                        <a:pt x="26" y="29"/>
                        <a:pt x="8" y="22"/>
                        <a:pt x="0" y="24"/>
                      </a:cubicBezTo>
                      <a:cubicBezTo>
                        <a:pt x="4" y="13"/>
                        <a:pt x="16" y="11"/>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85"/>
                <p:cNvSpPr/>
                <p:nvPr/>
              </p:nvSpPr>
              <p:spPr bwMode="auto">
                <a:xfrm>
                  <a:off x="3160713" y="1835150"/>
                  <a:ext cx="33337" cy="26988"/>
                </a:xfrm>
                <a:custGeom>
                  <a:avLst/>
                  <a:gdLst>
                    <a:gd name="T0" fmla="*/ 32 w 32"/>
                    <a:gd name="T1" fmla="*/ 0 h 27"/>
                    <a:gd name="T2" fmla="*/ 32 w 32"/>
                    <a:gd name="T3" fmla="*/ 12 h 27"/>
                    <a:gd name="T4" fmla="*/ 0 w 32"/>
                    <a:gd name="T5" fmla="*/ 24 h 27"/>
                    <a:gd name="T6" fmla="*/ 32 w 32"/>
                    <a:gd name="T7" fmla="*/ 0 h 27"/>
                  </a:gdLst>
                  <a:ahLst/>
                  <a:cxnLst>
                    <a:cxn ang="0">
                      <a:pos x="T0" y="T1"/>
                    </a:cxn>
                    <a:cxn ang="0">
                      <a:pos x="T2" y="T3"/>
                    </a:cxn>
                    <a:cxn ang="0">
                      <a:pos x="T4" y="T5"/>
                    </a:cxn>
                    <a:cxn ang="0">
                      <a:pos x="T6" y="T7"/>
                    </a:cxn>
                  </a:cxnLst>
                  <a:rect l="0" t="0" r="r" b="b"/>
                  <a:pathLst>
                    <a:path w="32" h="27">
                      <a:moveTo>
                        <a:pt x="32" y="0"/>
                      </a:moveTo>
                      <a:cubicBezTo>
                        <a:pt x="29" y="3"/>
                        <a:pt x="26" y="11"/>
                        <a:pt x="32" y="12"/>
                      </a:cubicBezTo>
                      <a:cubicBezTo>
                        <a:pt x="22" y="17"/>
                        <a:pt x="18" y="27"/>
                        <a:pt x="0" y="24"/>
                      </a:cubicBezTo>
                      <a:cubicBezTo>
                        <a:pt x="9" y="15"/>
                        <a:pt x="13"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86"/>
                <p:cNvSpPr/>
                <p:nvPr/>
              </p:nvSpPr>
              <p:spPr bwMode="auto">
                <a:xfrm>
                  <a:off x="3251200" y="1831975"/>
                  <a:ext cx="49212" cy="34925"/>
                </a:xfrm>
                <a:custGeom>
                  <a:avLst/>
                  <a:gdLst>
                    <a:gd name="T0" fmla="*/ 43 w 49"/>
                    <a:gd name="T1" fmla="*/ 3 h 35"/>
                    <a:gd name="T2" fmla="*/ 47 w 49"/>
                    <a:gd name="T3" fmla="*/ 23 h 35"/>
                    <a:gd name="T4" fmla="*/ 31 w 49"/>
                    <a:gd name="T5" fmla="*/ 27 h 35"/>
                    <a:gd name="T6" fmla="*/ 35 w 49"/>
                    <a:gd name="T7" fmla="*/ 11 h 35"/>
                    <a:gd name="T8" fmla="*/ 7 w 49"/>
                    <a:gd name="T9" fmla="*/ 31 h 35"/>
                    <a:gd name="T10" fmla="*/ 15 w 49"/>
                    <a:gd name="T11" fmla="*/ 7 h 35"/>
                    <a:gd name="T12" fmla="*/ 11 w 49"/>
                    <a:gd name="T13" fmla="*/ 23 h 35"/>
                    <a:gd name="T14" fmla="*/ 43 w 49"/>
                    <a:gd name="T15" fmla="*/ 3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5">
                      <a:moveTo>
                        <a:pt x="43" y="3"/>
                      </a:moveTo>
                      <a:cubicBezTo>
                        <a:pt x="33" y="12"/>
                        <a:pt x="49" y="10"/>
                        <a:pt x="47" y="23"/>
                      </a:cubicBezTo>
                      <a:cubicBezTo>
                        <a:pt x="43" y="26"/>
                        <a:pt x="38" y="27"/>
                        <a:pt x="31" y="27"/>
                      </a:cubicBezTo>
                      <a:cubicBezTo>
                        <a:pt x="34" y="23"/>
                        <a:pt x="35" y="18"/>
                        <a:pt x="35" y="11"/>
                      </a:cubicBezTo>
                      <a:cubicBezTo>
                        <a:pt x="18" y="10"/>
                        <a:pt x="27" y="35"/>
                        <a:pt x="7" y="31"/>
                      </a:cubicBezTo>
                      <a:cubicBezTo>
                        <a:pt x="4" y="21"/>
                        <a:pt x="0" y="8"/>
                        <a:pt x="15" y="7"/>
                      </a:cubicBezTo>
                      <a:cubicBezTo>
                        <a:pt x="12" y="11"/>
                        <a:pt x="11" y="16"/>
                        <a:pt x="11" y="23"/>
                      </a:cubicBezTo>
                      <a:cubicBezTo>
                        <a:pt x="22" y="17"/>
                        <a:pt x="23" y="0"/>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87"/>
                <p:cNvSpPr/>
                <p:nvPr/>
              </p:nvSpPr>
              <p:spPr bwMode="auto">
                <a:xfrm>
                  <a:off x="2155825" y="1841500"/>
                  <a:ext cx="60325" cy="22225"/>
                </a:xfrm>
                <a:custGeom>
                  <a:avLst/>
                  <a:gdLst>
                    <a:gd name="T0" fmla="*/ 60 w 60"/>
                    <a:gd name="T1" fmla="*/ 2 h 23"/>
                    <a:gd name="T2" fmla="*/ 0 w 60"/>
                    <a:gd name="T3" fmla="*/ 14 h 23"/>
                    <a:gd name="T4" fmla="*/ 60 w 60"/>
                    <a:gd name="T5" fmla="*/ 2 h 23"/>
                  </a:gdLst>
                  <a:ahLst/>
                  <a:cxnLst>
                    <a:cxn ang="0">
                      <a:pos x="T0" y="T1"/>
                    </a:cxn>
                    <a:cxn ang="0">
                      <a:pos x="T2" y="T3"/>
                    </a:cxn>
                    <a:cxn ang="0">
                      <a:pos x="T4" y="T5"/>
                    </a:cxn>
                  </a:cxnLst>
                  <a:rect l="0" t="0" r="r" b="b"/>
                  <a:pathLst>
                    <a:path w="60" h="23">
                      <a:moveTo>
                        <a:pt x="60" y="2"/>
                      </a:moveTo>
                      <a:cubicBezTo>
                        <a:pt x="57" y="23"/>
                        <a:pt x="21" y="11"/>
                        <a:pt x="0" y="14"/>
                      </a:cubicBezTo>
                      <a:cubicBezTo>
                        <a:pt x="16" y="0"/>
                        <a:pt x="33" y="8"/>
                        <a:pt x="6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88"/>
                <p:cNvSpPr/>
                <p:nvPr/>
              </p:nvSpPr>
              <p:spPr bwMode="auto">
                <a:xfrm>
                  <a:off x="3205163" y="1843088"/>
                  <a:ext cx="36512" cy="20638"/>
                </a:xfrm>
                <a:custGeom>
                  <a:avLst/>
                  <a:gdLst>
                    <a:gd name="T0" fmla="*/ 8 w 36"/>
                    <a:gd name="T1" fmla="*/ 0 h 21"/>
                    <a:gd name="T2" fmla="*/ 36 w 36"/>
                    <a:gd name="T3" fmla="*/ 0 h 21"/>
                    <a:gd name="T4" fmla="*/ 0 w 36"/>
                    <a:gd name="T5" fmla="*/ 20 h 21"/>
                    <a:gd name="T6" fmla="*/ 8 w 36"/>
                    <a:gd name="T7" fmla="*/ 0 h 21"/>
                  </a:gdLst>
                  <a:ahLst/>
                  <a:cxnLst>
                    <a:cxn ang="0">
                      <a:pos x="T0" y="T1"/>
                    </a:cxn>
                    <a:cxn ang="0">
                      <a:pos x="T2" y="T3"/>
                    </a:cxn>
                    <a:cxn ang="0">
                      <a:pos x="T4" y="T5"/>
                    </a:cxn>
                    <a:cxn ang="0">
                      <a:pos x="T6" y="T7"/>
                    </a:cxn>
                  </a:cxnLst>
                  <a:rect l="0" t="0" r="r" b="b"/>
                  <a:pathLst>
                    <a:path w="36" h="21">
                      <a:moveTo>
                        <a:pt x="8" y="0"/>
                      </a:moveTo>
                      <a:cubicBezTo>
                        <a:pt x="17" y="0"/>
                        <a:pt x="27" y="0"/>
                        <a:pt x="36" y="0"/>
                      </a:cubicBezTo>
                      <a:cubicBezTo>
                        <a:pt x="18" y="8"/>
                        <a:pt x="29" y="21"/>
                        <a:pt x="0" y="20"/>
                      </a:cubicBezTo>
                      <a:cubicBezTo>
                        <a:pt x="7" y="6"/>
                        <a:pt x="20" y="17"/>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89"/>
                <p:cNvSpPr/>
                <p:nvPr/>
              </p:nvSpPr>
              <p:spPr bwMode="auto">
                <a:xfrm>
                  <a:off x="1620838" y="1858963"/>
                  <a:ext cx="136525" cy="52388"/>
                </a:xfrm>
                <a:custGeom>
                  <a:avLst/>
                  <a:gdLst>
                    <a:gd name="T0" fmla="*/ 87 w 135"/>
                    <a:gd name="T1" fmla="*/ 28 h 52"/>
                    <a:gd name="T2" fmla="*/ 75 w 135"/>
                    <a:gd name="T3" fmla="*/ 36 h 52"/>
                    <a:gd name="T4" fmla="*/ 47 w 135"/>
                    <a:gd name="T5" fmla="*/ 28 h 52"/>
                    <a:gd name="T6" fmla="*/ 11 w 135"/>
                    <a:gd name="T7" fmla="*/ 52 h 52"/>
                    <a:gd name="T8" fmla="*/ 19 w 135"/>
                    <a:gd name="T9" fmla="*/ 36 h 52"/>
                    <a:gd name="T10" fmla="*/ 3 w 135"/>
                    <a:gd name="T11" fmla="*/ 32 h 52"/>
                    <a:gd name="T12" fmla="*/ 23 w 135"/>
                    <a:gd name="T13" fmla="*/ 12 h 52"/>
                    <a:gd name="T14" fmla="*/ 79 w 135"/>
                    <a:gd name="T15" fmla="*/ 8 h 52"/>
                    <a:gd name="T16" fmla="*/ 59 w 135"/>
                    <a:gd name="T17" fmla="*/ 16 h 52"/>
                    <a:gd name="T18" fmla="*/ 83 w 135"/>
                    <a:gd name="T19" fmla="*/ 20 h 52"/>
                    <a:gd name="T20" fmla="*/ 135 w 135"/>
                    <a:gd name="T21" fmla="*/ 0 h 52"/>
                    <a:gd name="T22" fmla="*/ 123 w 135"/>
                    <a:gd name="T23" fmla="*/ 4 h 52"/>
                    <a:gd name="T24" fmla="*/ 127 w 135"/>
                    <a:gd name="T25" fmla="*/ 16 h 52"/>
                    <a:gd name="T26" fmla="*/ 79 w 135"/>
                    <a:gd name="T27" fmla="*/ 36 h 52"/>
                    <a:gd name="T28" fmla="*/ 87 w 135"/>
                    <a:gd name="T29"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52">
                      <a:moveTo>
                        <a:pt x="87" y="28"/>
                      </a:moveTo>
                      <a:cubicBezTo>
                        <a:pt x="88" y="21"/>
                        <a:pt x="71" y="28"/>
                        <a:pt x="75" y="36"/>
                      </a:cubicBezTo>
                      <a:cubicBezTo>
                        <a:pt x="60" y="39"/>
                        <a:pt x="60" y="27"/>
                        <a:pt x="47" y="28"/>
                      </a:cubicBezTo>
                      <a:cubicBezTo>
                        <a:pt x="63" y="38"/>
                        <a:pt x="23" y="45"/>
                        <a:pt x="11" y="52"/>
                      </a:cubicBezTo>
                      <a:cubicBezTo>
                        <a:pt x="13" y="39"/>
                        <a:pt x="0" y="34"/>
                        <a:pt x="19" y="36"/>
                      </a:cubicBezTo>
                      <a:cubicBezTo>
                        <a:pt x="18" y="31"/>
                        <a:pt x="9" y="33"/>
                        <a:pt x="3" y="32"/>
                      </a:cubicBezTo>
                      <a:cubicBezTo>
                        <a:pt x="10" y="19"/>
                        <a:pt x="27" y="28"/>
                        <a:pt x="23" y="12"/>
                      </a:cubicBezTo>
                      <a:cubicBezTo>
                        <a:pt x="46" y="15"/>
                        <a:pt x="57" y="6"/>
                        <a:pt x="79" y="8"/>
                      </a:cubicBezTo>
                      <a:cubicBezTo>
                        <a:pt x="78" y="17"/>
                        <a:pt x="69" y="17"/>
                        <a:pt x="59" y="16"/>
                      </a:cubicBezTo>
                      <a:cubicBezTo>
                        <a:pt x="60" y="25"/>
                        <a:pt x="76" y="18"/>
                        <a:pt x="83" y="20"/>
                      </a:cubicBezTo>
                      <a:cubicBezTo>
                        <a:pt x="83" y="8"/>
                        <a:pt x="112" y="1"/>
                        <a:pt x="135" y="0"/>
                      </a:cubicBezTo>
                      <a:cubicBezTo>
                        <a:pt x="134" y="5"/>
                        <a:pt x="128" y="3"/>
                        <a:pt x="123" y="4"/>
                      </a:cubicBezTo>
                      <a:cubicBezTo>
                        <a:pt x="125" y="7"/>
                        <a:pt x="127" y="10"/>
                        <a:pt x="127" y="16"/>
                      </a:cubicBezTo>
                      <a:cubicBezTo>
                        <a:pt x="101" y="13"/>
                        <a:pt x="101" y="36"/>
                        <a:pt x="79" y="36"/>
                      </a:cubicBezTo>
                      <a:cubicBezTo>
                        <a:pt x="81" y="32"/>
                        <a:pt x="83" y="29"/>
                        <a:pt x="8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90"/>
                <p:cNvSpPr/>
                <p:nvPr/>
              </p:nvSpPr>
              <p:spPr bwMode="auto">
                <a:xfrm>
                  <a:off x="1873250" y="1858963"/>
                  <a:ext cx="20637" cy="28575"/>
                </a:xfrm>
                <a:custGeom>
                  <a:avLst/>
                  <a:gdLst>
                    <a:gd name="T0" fmla="*/ 4 w 20"/>
                    <a:gd name="T1" fmla="*/ 0 h 28"/>
                    <a:gd name="T2" fmla="*/ 20 w 20"/>
                    <a:gd name="T3" fmla="*/ 0 h 28"/>
                    <a:gd name="T4" fmla="*/ 20 w 20"/>
                    <a:gd name="T5" fmla="*/ 12 h 28"/>
                    <a:gd name="T6" fmla="*/ 12 w 20"/>
                    <a:gd name="T7" fmla="*/ 8 h 28"/>
                    <a:gd name="T8" fmla="*/ 16 w 20"/>
                    <a:gd name="T9" fmla="*/ 16 h 28"/>
                    <a:gd name="T10" fmla="*/ 0 w 20"/>
                    <a:gd name="T11" fmla="*/ 16 h 28"/>
                    <a:gd name="T12" fmla="*/ 4 w 2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4" y="0"/>
                      </a:moveTo>
                      <a:cubicBezTo>
                        <a:pt x="9" y="0"/>
                        <a:pt x="15" y="0"/>
                        <a:pt x="20" y="0"/>
                      </a:cubicBezTo>
                      <a:cubicBezTo>
                        <a:pt x="20" y="4"/>
                        <a:pt x="20" y="8"/>
                        <a:pt x="20" y="12"/>
                      </a:cubicBezTo>
                      <a:cubicBezTo>
                        <a:pt x="17" y="11"/>
                        <a:pt x="16" y="8"/>
                        <a:pt x="12" y="8"/>
                      </a:cubicBezTo>
                      <a:cubicBezTo>
                        <a:pt x="11" y="13"/>
                        <a:pt x="13" y="15"/>
                        <a:pt x="16" y="16"/>
                      </a:cubicBezTo>
                      <a:cubicBezTo>
                        <a:pt x="13" y="28"/>
                        <a:pt x="7" y="12"/>
                        <a:pt x="0" y="16"/>
                      </a:cubicBezTo>
                      <a:cubicBezTo>
                        <a:pt x="3" y="12"/>
                        <a:pt x="4" y="7"/>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91"/>
                <p:cNvSpPr/>
                <p:nvPr/>
              </p:nvSpPr>
              <p:spPr bwMode="auto">
                <a:xfrm>
                  <a:off x="2159000" y="1863725"/>
                  <a:ext cx="36512" cy="15875"/>
                </a:xfrm>
                <a:custGeom>
                  <a:avLst/>
                  <a:gdLst>
                    <a:gd name="T0" fmla="*/ 0 w 36"/>
                    <a:gd name="T1" fmla="*/ 0 h 16"/>
                    <a:gd name="T2" fmla="*/ 36 w 36"/>
                    <a:gd name="T3" fmla="*/ 0 h 16"/>
                    <a:gd name="T4" fmla="*/ 16 w 36"/>
                    <a:gd name="T5" fmla="*/ 16 h 16"/>
                    <a:gd name="T6" fmla="*/ 0 w 36"/>
                    <a:gd name="T7" fmla="*/ 0 h 16"/>
                  </a:gdLst>
                  <a:ahLst/>
                  <a:cxnLst>
                    <a:cxn ang="0">
                      <a:pos x="T0" y="T1"/>
                    </a:cxn>
                    <a:cxn ang="0">
                      <a:pos x="T2" y="T3"/>
                    </a:cxn>
                    <a:cxn ang="0">
                      <a:pos x="T4" y="T5"/>
                    </a:cxn>
                    <a:cxn ang="0">
                      <a:pos x="T6" y="T7"/>
                    </a:cxn>
                  </a:cxnLst>
                  <a:rect l="0" t="0" r="r" b="b"/>
                  <a:pathLst>
                    <a:path w="36" h="16">
                      <a:moveTo>
                        <a:pt x="0" y="0"/>
                      </a:moveTo>
                      <a:cubicBezTo>
                        <a:pt x="23" y="3"/>
                        <a:pt x="16" y="9"/>
                        <a:pt x="36" y="0"/>
                      </a:cubicBezTo>
                      <a:cubicBezTo>
                        <a:pt x="31" y="7"/>
                        <a:pt x="28" y="16"/>
                        <a:pt x="16" y="16"/>
                      </a:cubicBezTo>
                      <a:cubicBezTo>
                        <a:pt x="6" y="16"/>
                        <a:pt x="0" y="1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92"/>
                <p:cNvSpPr/>
                <p:nvPr/>
              </p:nvSpPr>
              <p:spPr bwMode="auto">
                <a:xfrm>
                  <a:off x="1804988" y="1865313"/>
                  <a:ext cx="15875" cy="15875"/>
                </a:xfrm>
                <a:custGeom>
                  <a:avLst/>
                  <a:gdLst>
                    <a:gd name="T0" fmla="*/ 0 w 16"/>
                    <a:gd name="T1" fmla="*/ 2 h 15"/>
                    <a:gd name="T2" fmla="*/ 16 w 16"/>
                    <a:gd name="T3" fmla="*/ 6 h 15"/>
                    <a:gd name="T4" fmla="*/ 0 w 16"/>
                    <a:gd name="T5" fmla="*/ 14 h 15"/>
                    <a:gd name="T6" fmla="*/ 0 w 16"/>
                    <a:gd name="T7" fmla="*/ 2 h 15"/>
                  </a:gdLst>
                  <a:ahLst/>
                  <a:cxnLst>
                    <a:cxn ang="0">
                      <a:pos x="T0" y="T1"/>
                    </a:cxn>
                    <a:cxn ang="0">
                      <a:pos x="T2" y="T3"/>
                    </a:cxn>
                    <a:cxn ang="0">
                      <a:pos x="T4" y="T5"/>
                    </a:cxn>
                    <a:cxn ang="0">
                      <a:pos x="T6" y="T7"/>
                    </a:cxn>
                  </a:cxnLst>
                  <a:rect l="0" t="0" r="r" b="b"/>
                  <a:pathLst>
                    <a:path w="16" h="15">
                      <a:moveTo>
                        <a:pt x="0" y="2"/>
                      </a:moveTo>
                      <a:cubicBezTo>
                        <a:pt x="8" y="0"/>
                        <a:pt x="11" y="5"/>
                        <a:pt x="16" y="6"/>
                      </a:cubicBezTo>
                      <a:cubicBezTo>
                        <a:pt x="15" y="13"/>
                        <a:pt x="9" y="15"/>
                        <a:pt x="0" y="14"/>
                      </a:cubicBezTo>
                      <a:cubicBezTo>
                        <a:pt x="0" y="10"/>
                        <a:pt x="0" y="6"/>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93"/>
                <p:cNvSpPr/>
                <p:nvPr/>
              </p:nvSpPr>
              <p:spPr bwMode="auto">
                <a:xfrm>
                  <a:off x="2879725" y="1874838"/>
                  <a:ext cx="28575" cy="26988"/>
                </a:xfrm>
                <a:custGeom>
                  <a:avLst/>
                  <a:gdLst>
                    <a:gd name="T0" fmla="*/ 24 w 28"/>
                    <a:gd name="T1" fmla="*/ 1 h 27"/>
                    <a:gd name="T2" fmla="*/ 28 w 28"/>
                    <a:gd name="T3" fmla="*/ 13 h 27"/>
                    <a:gd name="T4" fmla="*/ 0 w 28"/>
                    <a:gd name="T5" fmla="*/ 9 h 27"/>
                    <a:gd name="T6" fmla="*/ 24 w 28"/>
                    <a:gd name="T7" fmla="*/ 1 h 27"/>
                  </a:gdLst>
                  <a:ahLst/>
                  <a:cxnLst>
                    <a:cxn ang="0">
                      <a:pos x="T0" y="T1"/>
                    </a:cxn>
                    <a:cxn ang="0">
                      <a:pos x="T2" y="T3"/>
                    </a:cxn>
                    <a:cxn ang="0">
                      <a:pos x="T4" y="T5"/>
                    </a:cxn>
                    <a:cxn ang="0">
                      <a:pos x="T6" y="T7"/>
                    </a:cxn>
                  </a:cxnLst>
                  <a:rect l="0" t="0" r="r" b="b"/>
                  <a:pathLst>
                    <a:path w="28" h="27">
                      <a:moveTo>
                        <a:pt x="24" y="1"/>
                      </a:moveTo>
                      <a:cubicBezTo>
                        <a:pt x="24" y="7"/>
                        <a:pt x="23" y="12"/>
                        <a:pt x="28" y="13"/>
                      </a:cubicBezTo>
                      <a:cubicBezTo>
                        <a:pt x="19" y="27"/>
                        <a:pt x="14" y="4"/>
                        <a:pt x="0" y="9"/>
                      </a:cubicBezTo>
                      <a:cubicBezTo>
                        <a:pt x="4" y="2"/>
                        <a:pt x="13" y="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94"/>
                <p:cNvSpPr/>
                <p:nvPr/>
              </p:nvSpPr>
              <p:spPr bwMode="auto">
                <a:xfrm>
                  <a:off x="2409825" y="1882775"/>
                  <a:ext cx="23812" cy="22225"/>
                </a:xfrm>
                <a:custGeom>
                  <a:avLst/>
                  <a:gdLst>
                    <a:gd name="T0" fmla="*/ 19 w 23"/>
                    <a:gd name="T1" fmla="*/ 0 h 21"/>
                    <a:gd name="T2" fmla="*/ 23 w 23"/>
                    <a:gd name="T3" fmla="*/ 12 h 21"/>
                    <a:gd name="T4" fmla="*/ 3 w 23"/>
                    <a:gd name="T5" fmla="*/ 4 h 21"/>
                    <a:gd name="T6" fmla="*/ 19 w 23"/>
                    <a:gd name="T7" fmla="*/ 0 h 21"/>
                  </a:gdLst>
                  <a:ahLst/>
                  <a:cxnLst>
                    <a:cxn ang="0">
                      <a:pos x="T0" y="T1"/>
                    </a:cxn>
                    <a:cxn ang="0">
                      <a:pos x="T2" y="T3"/>
                    </a:cxn>
                    <a:cxn ang="0">
                      <a:pos x="T4" y="T5"/>
                    </a:cxn>
                    <a:cxn ang="0">
                      <a:pos x="T6" y="T7"/>
                    </a:cxn>
                  </a:cxnLst>
                  <a:rect l="0" t="0" r="r" b="b"/>
                  <a:pathLst>
                    <a:path w="23" h="21">
                      <a:moveTo>
                        <a:pt x="19" y="0"/>
                      </a:moveTo>
                      <a:cubicBezTo>
                        <a:pt x="19" y="6"/>
                        <a:pt x="18" y="11"/>
                        <a:pt x="23" y="12"/>
                      </a:cubicBezTo>
                      <a:cubicBezTo>
                        <a:pt x="20" y="21"/>
                        <a:pt x="0" y="14"/>
                        <a:pt x="3" y="4"/>
                      </a:cubicBezTo>
                      <a:cubicBezTo>
                        <a:pt x="7" y="1"/>
                        <a:pt x="12"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95"/>
                <p:cNvSpPr/>
                <p:nvPr/>
              </p:nvSpPr>
              <p:spPr bwMode="auto">
                <a:xfrm>
                  <a:off x="2143125" y="1884363"/>
                  <a:ext cx="28575" cy="17463"/>
                </a:xfrm>
                <a:custGeom>
                  <a:avLst/>
                  <a:gdLst>
                    <a:gd name="T0" fmla="*/ 28 w 28"/>
                    <a:gd name="T1" fmla="*/ 7 h 17"/>
                    <a:gd name="T2" fmla="*/ 0 w 28"/>
                    <a:gd name="T3" fmla="*/ 11 h 17"/>
                    <a:gd name="T4" fmla="*/ 28 w 28"/>
                    <a:gd name="T5" fmla="*/ 7 h 17"/>
                  </a:gdLst>
                  <a:ahLst/>
                  <a:cxnLst>
                    <a:cxn ang="0">
                      <a:pos x="T0" y="T1"/>
                    </a:cxn>
                    <a:cxn ang="0">
                      <a:pos x="T2" y="T3"/>
                    </a:cxn>
                    <a:cxn ang="0">
                      <a:pos x="T4" y="T5"/>
                    </a:cxn>
                  </a:cxnLst>
                  <a:rect l="0" t="0" r="r" b="b"/>
                  <a:pathLst>
                    <a:path w="28" h="17">
                      <a:moveTo>
                        <a:pt x="28" y="7"/>
                      </a:moveTo>
                      <a:cubicBezTo>
                        <a:pt x="21" y="12"/>
                        <a:pt x="6" y="17"/>
                        <a:pt x="0" y="11"/>
                      </a:cubicBezTo>
                      <a:cubicBezTo>
                        <a:pt x="3" y="3"/>
                        <a:pt x="21" y="0"/>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96"/>
                <p:cNvSpPr/>
                <p:nvPr/>
              </p:nvSpPr>
              <p:spPr bwMode="auto">
                <a:xfrm>
                  <a:off x="2528888" y="1887538"/>
                  <a:ext cx="33337" cy="30163"/>
                </a:xfrm>
                <a:custGeom>
                  <a:avLst/>
                  <a:gdLst>
                    <a:gd name="T0" fmla="*/ 32 w 32"/>
                    <a:gd name="T1" fmla="*/ 0 h 30"/>
                    <a:gd name="T2" fmla="*/ 8 w 32"/>
                    <a:gd name="T3" fmla="*/ 28 h 30"/>
                    <a:gd name="T4" fmla="*/ 20 w 32"/>
                    <a:gd name="T5" fmla="*/ 24 h 30"/>
                    <a:gd name="T6" fmla="*/ 12 w 32"/>
                    <a:gd name="T7" fmla="*/ 20 h 30"/>
                    <a:gd name="T8" fmla="*/ 32 w 32"/>
                    <a:gd name="T9" fmla="*/ 0 h 30"/>
                  </a:gdLst>
                  <a:ahLst/>
                  <a:cxnLst>
                    <a:cxn ang="0">
                      <a:pos x="T0" y="T1"/>
                    </a:cxn>
                    <a:cxn ang="0">
                      <a:pos x="T2" y="T3"/>
                    </a:cxn>
                    <a:cxn ang="0">
                      <a:pos x="T4" y="T5"/>
                    </a:cxn>
                    <a:cxn ang="0">
                      <a:pos x="T6" y="T7"/>
                    </a:cxn>
                    <a:cxn ang="0">
                      <a:pos x="T8" y="T9"/>
                    </a:cxn>
                  </a:cxnLst>
                  <a:rect l="0" t="0" r="r" b="b"/>
                  <a:pathLst>
                    <a:path w="32" h="30">
                      <a:moveTo>
                        <a:pt x="32" y="0"/>
                      </a:moveTo>
                      <a:cubicBezTo>
                        <a:pt x="30" y="9"/>
                        <a:pt x="32" y="30"/>
                        <a:pt x="8" y="28"/>
                      </a:cubicBezTo>
                      <a:cubicBezTo>
                        <a:pt x="9" y="23"/>
                        <a:pt x="15" y="25"/>
                        <a:pt x="20" y="24"/>
                      </a:cubicBezTo>
                      <a:cubicBezTo>
                        <a:pt x="19" y="19"/>
                        <a:pt x="13" y="14"/>
                        <a:pt x="12" y="20"/>
                      </a:cubicBezTo>
                      <a:cubicBezTo>
                        <a:pt x="0" y="10"/>
                        <a:pt x="28" y="6"/>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97"/>
                <p:cNvSpPr/>
                <p:nvPr/>
              </p:nvSpPr>
              <p:spPr bwMode="auto">
                <a:xfrm>
                  <a:off x="2208213" y="1885950"/>
                  <a:ext cx="47625" cy="25400"/>
                </a:xfrm>
                <a:custGeom>
                  <a:avLst/>
                  <a:gdLst>
                    <a:gd name="T0" fmla="*/ 48 w 48"/>
                    <a:gd name="T1" fmla="*/ 13 h 25"/>
                    <a:gd name="T2" fmla="*/ 0 w 48"/>
                    <a:gd name="T3" fmla="*/ 13 h 25"/>
                    <a:gd name="T4" fmla="*/ 48 w 48"/>
                    <a:gd name="T5" fmla="*/ 13 h 25"/>
                  </a:gdLst>
                  <a:ahLst/>
                  <a:cxnLst>
                    <a:cxn ang="0">
                      <a:pos x="T0" y="T1"/>
                    </a:cxn>
                    <a:cxn ang="0">
                      <a:pos x="T2" y="T3"/>
                    </a:cxn>
                    <a:cxn ang="0">
                      <a:pos x="T4" y="T5"/>
                    </a:cxn>
                  </a:cxnLst>
                  <a:rect l="0" t="0" r="r" b="b"/>
                  <a:pathLst>
                    <a:path w="48" h="25">
                      <a:moveTo>
                        <a:pt x="48" y="13"/>
                      </a:moveTo>
                      <a:cubicBezTo>
                        <a:pt x="36" y="25"/>
                        <a:pt x="19" y="7"/>
                        <a:pt x="0" y="13"/>
                      </a:cubicBezTo>
                      <a:cubicBezTo>
                        <a:pt x="7" y="0"/>
                        <a:pt x="32" y="11"/>
                        <a:pt x="4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98"/>
                <p:cNvSpPr/>
                <p:nvPr/>
              </p:nvSpPr>
              <p:spPr bwMode="auto">
                <a:xfrm>
                  <a:off x="2578100" y="1890713"/>
                  <a:ext cx="38100" cy="20638"/>
                </a:xfrm>
                <a:custGeom>
                  <a:avLst/>
                  <a:gdLst>
                    <a:gd name="T0" fmla="*/ 28 w 38"/>
                    <a:gd name="T1" fmla="*/ 0 h 19"/>
                    <a:gd name="T2" fmla="*/ 0 w 38"/>
                    <a:gd name="T3" fmla="*/ 16 h 19"/>
                    <a:gd name="T4" fmla="*/ 28 w 38"/>
                    <a:gd name="T5" fmla="*/ 0 h 19"/>
                  </a:gdLst>
                  <a:ahLst/>
                  <a:cxnLst>
                    <a:cxn ang="0">
                      <a:pos x="T0" y="T1"/>
                    </a:cxn>
                    <a:cxn ang="0">
                      <a:pos x="T2" y="T3"/>
                    </a:cxn>
                    <a:cxn ang="0">
                      <a:pos x="T4" y="T5"/>
                    </a:cxn>
                  </a:cxnLst>
                  <a:rect l="0" t="0" r="r" b="b"/>
                  <a:pathLst>
                    <a:path w="38" h="19">
                      <a:moveTo>
                        <a:pt x="28" y="0"/>
                      </a:moveTo>
                      <a:cubicBezTo>
                        <a:pt x="38" y="12"/>
                        <a:pt x="17" y="19"/>
                        <a:pt x="0" y="16"/>
                      </a:cubicBezTo>
                      <a:cubicBezTo>
                        <a:pt x="1" y="2"/>
                        <a:pt x="17" y="4"/>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99"/>
                <p:cNvSpPr/>
                <p:nvPr/>
              </p:nvSpPr>
              <p:spPr bwMode="auto">
                <a:xfrm>
                  <a:off x="3454400" y="1895475"/>
                  <a:ext cx="25400" cy="22225"/>
                </a:xfrm>
                <a:custGeom>
                  <a:avLst/>
                  <a:gdLst>
                    <a:gd name="T0" fmla="*/ 8 w 24"/>
                    <a:gd name="T1" fmla="*/ 20 h 22"/>
                    <a:gd name="T2" fmla="*/ 8 w 24"/>
                    <a:gd name="T3" fmla="*/ 8 h 22"/>
                    <a:gd name="T4" fmla="*/ 4 w 24"/>
                    <a:gd name="T5" fmla="*/ 12 h 22"/>
                    <a:gd name="T6" fmla="*/ 0 w 24"/>
                    <a:gd name="T7" fmla="*/ 8 h 22"/>
                    <a:gd name="T8" fmla="*/ 0 w 24"/>
                    <a:gd name="T9" fmla="*/ 0 h 22"/>
                    <a:gd name="T10" fmla="*/ 24 w 24"/>
                    <a:gd name="T11" fmla="*/ 4 h 22"/>
                    <a:gd name="T12" fmla="*/ 8 w 2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8" y="20"/>
                      </a:moveTo>
                      <a:cubicBezTo>
                        <a:pt x="8" y="16"/>
                        <a:pt x="8" y="12"/>
                        <a:pt x="8" y="8"/>
                      </a:cubicBezTo>
                      <a:cubicBezTo>
                        <a:pt x="5" y="7"/>
                        <a:pt x="4" y="10"/>
                        <a:pt x="4" y="12"/>
                      </a:cubicBezTo>
                      <a:cubicBezTo>
                        <a:pt x="1" y="13"/>
                        <a:pt x="0" y="10"/>
                        <a:pt x="0" y="8"/>
                      </a:cubicBezTo>
                      <a:cubicBezTo>
                        <a:pt x="0" y="5"/>
                        <a:pt x="0" y="3"/>
                        <a:pt x="0" y="0"/>
                      </a:cubicBezTo>
                      <a:cubicBezTo>
                        <a:pt x="15" y="6"/>
                        <a:pt x="10" y="14"/>
                        <a:pt x="24" y="4"/>
                      </a:cubicBezTo>
                      <a:cubicBezTo>
                        <a:pt x="19" y="10"/>
                        <a:pt x="21" y="22"/>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100"/>
                <p:cNvSpPr/>
                <p:nvPr/>
              </p:nvSpPr>
              <p:spPr bwMode="auto">
                <a:xfrm>
                  <a:off x="2328863" y="1897063"/>
                  <a:ext cx="39687" cy="22225"/>
                </a:xfrm>
                <a:custGeom>
                  <a:avLst/>
                  <a:gdLst>
                    <a:gd name="T0" fmla="*/ 36 w 40"/>
                    <a:gd name="T1" fmla="*/ 2 h 22"/>
                    <a:gd name="T2" fmla="*/ 28 w 40"/>
                    <a:gd name="T3" fmla="*/ 18 h 22"/>
                    <a:gd name="T4" fmla="*/ 32 w 40"/>
                    <a:gd name="T5" fmla="*/ 10 h 22"/>
                    <a:gd name="T6" fmla="*/ 12 w 40"/>
                    <a:gd name="T7" fmla="*/ 6 h 22"/>
                    <a:gd name="T8" fmla="*/ 36 w 40"/>
                    <a:gd name="T9" fmla="*/ 2 h 22"/>
                  </a:gdLst>
                  <a:ahLst/>
                  <a:cxnLst>
                    <a:cxn ang="0">
                      <a:pos x="T0" y="T1"/>
                    </a:cxn>
                    <a:cxn ang="0">
                      <a:pos x="T2" y="T3"/>
                    </a:cxn>
                    <a:cxn ang="0">
                      <a:pos x="T4" y="T5"/>
                    </a:cxn>
                    <a:cxn ang="0">
                      <a:pos x="T6" y="T7"/>
                    </a:cxn>
                    <a:cxn ang="0">
                      <a:pos x="T8" y="T9"/>
                    </a:cxn>
                  </a:cxnLst>
                  <a:rect l="0" t="0" r="r" b="b"/>
                  <a:pathLst>
                    <a:path w="40" h="22">
                      <a:moveTo>
                        <a:pt x="36" y="2"/>
                      </a:moveTo>
                      <a:cubicBezTo>
                        <a:pt x="35" y="9"/>
                        <a:pt x="40" y="22"/>
                        <a:pt x="28" y="18"/>
                      </a:cubicBezTo>
                      <a:cubicBezTo>
                        <a:pt x="29" y="15"/>
                        <a:pt x="32" y="14"/>
                        <a:pt x="32" y="10"/>
                      </a:cubicBezTo>
                      <a:cubicBezTo>
                        <a:pt x="33" y="1"/>
                        <a:pt x="18" y="8"/>
                        <a:pt x="12" y="6"/>
                      </a:cubicBezTo>
                      <a:cubicBezTo>
                        <a:pt x="0" y="0"/>
                        <a:pt x="29"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101"/>
                <p:cNvSpPr/>
                <p:nvPr/>
              </p:nvSpPr>
              <p:spPr bwMode="auto">
                <a:xfrm>
                  <a:off x="2693988" y="1903413"/>
                  <a:ext cx="44450" cy="36513"/>
                </a:xfrm>
                <a:custGeom>
                  <a:avLst/>
                  <a:gdLst>
                    <a:gd name="T0" fmla="*/ 16 w 44"/>
                    <a:gd name="T1" fmla="*/ 0 h 36"/>
                    <a:gd name="T2" fmla="*/ 8 w 44"/>
                    <a:gd name="T3" fmla="*/ 16 h 36"/>
                    <a:gd name="T4" fmla="*/ 20 w 44"/>
                    <a:gd name="T5" fmla="*/ 8 h 36"/>
                    <a:gd name="T6" fmla="*/ 44 w 44"/>
                    <a:gd name="T7" fmla="*/ 24 h 36"/>
                    <a:gd name="T8" fmla="*/ 0 w 44"/>
                    <a:gd name="T9" fmla="*/ 24 h 36"/>
                    <a:gd name="T10" fmla="*/ 16 w 44"/>
                    <a:gd name="T11" fmla="*/ 0 h 36"/>
                  </a:gdLst>
                  <a:ahLst/>
                  <a:cxnLst>
                    <a:cxn ang="0">
                      <a:pos x="T0" y="T1"/>
                    </a:cxn>
                    <a:cxn ang="0">
                      <a:pos x="T2" y="T3"/>
                    </a:cxn>
                    <a:cxn ang="0">
                      <a:pos x="T4" y="T5"/>
                    </a:cxn>
                    <a:cxn ang="0">
                      <a:pos x="T6" y="T7"/>
                    </a:cxn>
                    <a:cxn ang="0">
                      <a:pos x="T8" y="T9"/>
                    </a:cxn>
                    <a:cxn ang="0">
                      <a:pos x="T10" y="T11"/>
                    </a:cxn>
                  </a:cxnLst>
                  <a:rect l="0" t="0" r="r" b="b"/>
                  <a:pathLst>
                    <a:path w="44" h="36">
                      <a:moveTo>
                        <a:pt x="16" y="0"/>
                      </a:moveTo>
                      <a:cubicBezTo>
                        <a:pt x="14" y="6"/>
                        <a:pt x="10" y="10"/>
                        <a:pt x="8" y="16"/>
                      </a:cubicBezTo>
                      <a:cubicBezTo>
                        <a:pt x="9" y="26"/>
                        <a:pt x="19" y="12"/>
                        <a:pt x="20" y="8"/>
                      </a:cubicBezTo>
                      <a:cubicBezTo>
                        <a:pt x="27" y="21"/>
                        <a:pt x="32" y="24"/>
                        <a:pt x="44" y="24"/>
                      </a:cubicBezTo>
                      <a:cubicBezTo>
                        <a:pt x="39" y="36"/>
                        <a:pt x="13" y="27"/>
                        <a:pt x="0" y="24"/>
                      </a:cubicBezTo>
                      <a:cubicBezTo>
                        <a:pt x="1" y="11"/>
                        <a:pt x="3"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102"/>
                <p:cNvSpPr/>
                <p:nvPr/>
              </p:nvSpPr>
              <p:spPr bwMode="auto">
                <a:xfrm>
                  <a:off x="1933575" y="1916113"/>
                  <a:ext cx="22225" cy="30163"/>
                </a:xfrm>
                <a:custGeom>
                  <a:avLst/>
                  <a:gdLst>
                    <a:gd name="T0" fmla="*/ 8 w 22"/>
                    <a:gd name="T1" fmla="*/ 0 h 30"/>
                    <a:gd name="T2" fmla="*/ 0 w 22"/>
                    <a:gd name="T3" fmla="*/ 28 h 30"/>
                    <a:gd name="T4" fmla="*/ 8 w 22"/>
                    <a:gd name="T5" fmla="*/ 0 h 30"/>
                  </a:gdLst>
                  <a:ahLst/>
                  <a:cxnLst>
                    <a:cxn ang="0">
                      <a:pos x="T0" y="T1"/>
                    </a:cxn>
                    <a:cxn ang="0">
                      <a:pos x="T2" y="T3"/>
                    </a:cxn>
                    <a:cxn ang="0">
                      <a:pos x="T4" y="T5"/>
                    </a:cxn>
                  </a:cxnLst>
                  <a:rect l="0" t="0" r="r" b="b"/>
                  <a:pathLst>
                    <a:path w="22" h="30">
                      <a:moveTo>
                        <a:pt x="8" y="0"/>
                      </a:moveTo>
                      <a:cubicBezTo>
                        <a:pt x="22" y="2"/>
                        <a:pt x="14" y="30"/>
                        <a:pt x="0" y="28"/>
                      </a:cubicBezTo>
                      <a:cubicBezTo>
                        <a:pt x="5" y="21"/>
                        <a:pt x="11" y="1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103"/>
                <p:cNvSpPr/>
                <p:nvPr/>
              </p:nvSpPr>
              <p:spPr bwMode="auto">
                <a:xfrm>
                  <a:off x="3216275" y="1911350"/>
                  <a:ext cx="46037" cy="23813"/>
                </a:xfrm>
                <a:custGeom>
                  <a:avLst/>
                  <a:gdLst>
                    <a:gd name="T0" fmla="*/ 33 w 45"/>
                    <a:gd name="T1" fmla="*/ 4 h 24"/>
                    <a:gd name="T2" fmla="*/ 45 w 45"/>
                    <a:gd name="T3" fmla="*/ 12 h 24"/>
                    <a:gd name="T4" fmla="*/ 9 w 45"/>
                    <a:gd name="T5" fmla="*/ 24 h 24"/>
                    <a:gd name="T6" fmla="*/ 33 w 45"/>
                    <a:gd name="T7" fmla="*/ 4 h 24"/>
                  </a:gdLst>
                  <a:ahLst/>
                  <a:cxnLst>
                    <a:cxn ang="0">
                      <a:pos x="T0" y="T1"/>
                    </a:cxn>
                    <a:cxn ang="0">
                      <a:pos x="T2" y="T3"/>
                    </a:cxn>
                    <a:cxn ang="0">
                      <a:pos x="T4" y="T5"/>
                    </a:cxn>
                    <a:cxn ang="0">
                      <a:pos x="T6" y="T7"/>
                    </a:cxn>
                  </a:cxnLst>
                  <a:rect l="0" t="0" r="r" b="b"/>
                  <a:pathLst>
                    <a:path w="45" h="24">
                      <a:moveTo>
                        <a:pt x="33" y="4"/>
                      </a:moveTo>
                      <a:cubicBezTo>
                        <a:pt x="38" y="5"/>
                        <a:pt x="39" y="11"/>
                        <a:pt x="45" y="12"/>
                      </a:cubicBezTo>
                      <a:cubicBezTo>
                        <a:pt x="38" y="21"/>
                        <a:pt x="22" y="21"/>
                        <a:pt x="9" y="24"/>
                      </a:cubicBezTo>
                      <a:cubicBezTo>
                        <a:pt x="0" y="0"/>
                        <a:pt x="37" y="23"/>
                        <a:pt x="3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104"/>
                <p:cNvSpPr/>
                <p:nvPr/>
              </p:nvSpPr>
              <p:spPr bwMode="auto">
                <a:xfrm>
                  <a:off x="3017838" y="1917700"/>
                  <a:ext cx="23812" cy="25400"/>
                </a:xfrm>
                <a:custGeom>
                  <a:avLst/>
                  <a:gdLst>
                    <a:gd name="T0" fmla="*/ 22 w 23"/>
                    <a:gd name="T1" fmla="*/ 2 h 25"/>
                    <a:gd name="T2" fmla="*/ 2 w 23"/>
                    <a:gd name="T3" fmla="*/ 6 h 25"/>
                    <a:gd name="T4" fmla="*/ 22 w 23"/>
                    <a:gd name="T5" fmla="*/ 2 h 25"/>
                  </a:gdLst>
                  <a:ahLst/>
                  <a:cxnLst>
                    <a:cxn ang="0">
                      <a:pos x="T0" y="T1"/>
                    </a:cxn>
                    <a:cxn ang="0">
                      <a:pos x="T2" y="T3"/>
                    </a:cxn>
                    <a:cxn ang="0">
                      <a:pos x="T4" y="T5"/>
                    </a:cxn>
                  </a:cxnLst>
                  <a:rect l="0" t="0" r="r" b="b"/>
                  <a:pathLst>
                    <a:path w="23" h="25">
                      <a:moveTo>
                        <a:pt x="22" y="2"/>
                      </a:moveTo>
                      <a:cubicBezTo>
                        <a:pt x="23" y="16"/>
                        <a:pt x="0" y="25"/>
                        <a:pt x="2" y="6"/>
                      </a:cubicBezTo>
                      <a:cubicBezTo>
                        <a:pt x="13" y="9"/>
                        <a:pt x="12"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105"/>
                <p:cNvSpPr/>
                <p:nvPr/>
              </p:nvSpPr>
              <p:spPr bwMode="auto">
                <a:xfrm>
                  <a:off x="3316288" y="1919288"/>
                  <a:ext cx="34925" cy="22225"/>
                </a:xfrm>
                <a:custGeom>
                  <a:avLst/>
                  <a:gdLst>
                    <a:gd name="T0" fmla="*/ 2 w 34"/>
                    <a:gd name="T1" fmla="*/ 4 h 21"/>
                    <a:gd name="T2" fmla="*/ 34 w 34"/>
                    <a:gd name="T3" fmla="*/ 8 h 21"/>
                    <a:gd name="T4" fmla="*/ 2 w 34"/>
                    <a:gd name="T5" fmla="*/ 4 h 21"/>
                  </a:gdLst>
                  <a:ahLst/>
                  <a:cxnLst>
                    <a:cxn ang="0">
                      <a:pos x="T0" y="T1"/>
                    </a:cxn>
                    <a:cxn ang="0">
                      <a:pos x="T2" y="T3"/>
                    </a:cxn>
                    <a:cxn ang="0">
                      <a:pos x="T4" y="T5"/>
                    </a:cxn>
                  </a:cxnLst>
                  <a:rect l="0" t="0" r="r" b="b"/>
                  <a:pathLst>
                    <a:path w="34" h="21">
                      <a:moveTo>
                        <a:pt x="2" y="4"/>
                      </a:moveTo>
                      <a:cubicBezTo>
                        <a:pt x="13" y="13"/>
                        <a:pt x="22" y="0"/>
                        <a:pt x="34" y="8"/>
                      </a:cubicBezTo>
                      <a:cubicBezTo>
                        <a:pt x="33" y="21"/>
                        <a:pt x="0" y="19"/>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106"/>
                <p:cNvSpPr/>
                <p:nvPr/>
              </p:nvSpPr>
              <p:spPr bwMode="auto">
                <a:xfrm>
                  <a:off x="2284413" y="1935163"/>
                  <a:ext cx="33337" cy="17463"/>
                </a:xfrm>
                <a:custGeom>
                  <a:avLst/>
                  <a:gdLst>
                    <a:gd name="T0" fmla="*/ 20 w 33"/>
                    <a:gd name="T1" fmla="*/ 0 h 16"/>
                    <a:gd name="T2" fmla="*/ 0 w 33"/>
                    <a:gd name="T3" fmla="*/ 12 h 16"/>
                    <a:gd name="T4" fmla="*/ 20 w 33"/>
                    <a:gd name="T5" fmla="*/ 0 h 16"/>
                  </a:gdLst>
                  <a:ahLst/>
                  <a:cxnLst>
                    <a:cxn ang="0">
                      <a:pos x="T0" y="T1"/>
                    </a:cxn>
                    <a:cxn ang="0">
                      <a:pos x="T2" y="T3"/>
                    </a:cxn>
                    <a:cxn ang="0">
                      <a:pos x="T4" y="T5"/>
                    </a:cxn>
                  </a:cxnLst>
                  <a:rect l="0" t="0" r="r" b="b"/>
                  <a:pathLst>
                    <a:path w="33" h="16">
                      <a:moveTo>
                        <a:pt x="20" y="0"/>
                      </a:moveTo>
                      <a:cubicBezTo>
                        <a:pt x="33" y="8"/>
                        <a:pt x="12" y="16"/>
                        <a:pt x="0" y="12"/>
                      </a:cubicBezTo>
                      <a:cubicBezTo>
                        <a:pt x="1" y="3"/>
                        <a:pt x="17" y="8"/>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107"/>
                <p:cNvSpPr/>
                <p:nvPr/>
              </p:nvSpPr>
              <p:spPr bwMode="auto">
                <a:xfrm>
                  <a:off x="3213100" y="1939925"/>
                  <a:ext cx="41275" cy="15875"/>
                </a:xfrm>
                <a:custGeom>
                  <a:avLst/>
                  <a:gdLst>
                    <a:gd name="T0" fmla="*/ 8 w 40"/>
                    <a:gd name="T1" fmla="*/ 0 h 15"/>
                    <a:gd name="T2" fmla="*/ 40 w 40"/>
                    <a:gd name="T3" fmla="*/ 4 h 15"/>
                    <a:gd name="T4" fmla="*/ 0 w 40"/>
                    <a:gd name="T5" fmla="*/ 12 h 15"/>
                    <a:gd name="T6" fmla="*/ 8 w 40"/>
                    <a:gd name="T7" fmla="*/ 0 h 15"/>
                  </a:gdLst>
                  <a:ahLst/>
                  <a:cxnLst>
                    <a:cxn ang="0">
                      <a:pos x="T0" y="T1"/>
                    </a:cxn>
                    <a:cxn ang="0">
                      <a:pos x="T2" y="T3"/>
                    </a:cxn>
                    <a:cxn ang="0">
                      <a:pos x="T4" y="T5"/>
                    </a:cxn>
                    <a:cxn ang="0">
                      <a:pos x="T6" y="T7"/>
                    </a:cxn>
                  </a:cxnLst>
                  <a:rect l="0" t="0" r="r" b="b"/>
                  <a:pathLst>
                    <a:path w="40" h="15">
                      <a:moveTo>
                        <a:pt x="8" y="0"/>
                      </a:moveTo>
                      <a:cubicBezTo>
                        <a:pt x="18" y="2"/>
                        <a:pt x="26" y="6"/>
                        <a:pt x="40" y="4"/>
                      </a:cubicBezTo>
                      <a:cubicBezTo>
                        <a:pt x="35" y="15"/>
                        <a:pt x="15" y="11"/>
                        <a:pt x="0" y="12"/>
                      </a:cubicBezTo>
                      <a:cubicBezTo>
                        <a:pt x="3" y="8"/>
                        <a:pt x="9" y="8"/>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108"/>
                <p:cNvSpPr/>
                <p:nvPr/>
              </p:nvSpPr>
              <p:spPr bwMode="auto">
                <a:xfrm>
                  <a:off x="2005013" y="1379538"/>
                  <a:ext cx="44450" cy="28575"/>
                </a:xfrm>
                <a:custGeom>
                  <a:avLst/>
                  <a:gdLst>
                    <a:gd name="T0" fmla="*/ 37 w 43"/>
                    <a:gd name="T1" fmla="*/ 0 h 29"/>
                    <a:gd name="T2" fmla="*/ 1 w 43"/>
                    <a:gd name="T3" fmla="*/ 28 h 29"/>
                    <a:gd name="T4" fmla="*/ 1 w 43"/>
                    <a:gd name="T5" fmla="*/ 16 h 29"/>
                    <a:gd name="T6" fmla="*/ 37 w 43"/>
                    <a:gd name="T7" fmla="*/ 0 h 29"/>
                  </a:gdLst>
                  <a:ahLst/>
                  <a:cxnLst>
                    <a:cxn ang="0">
                      <a:pos x="T0" y="T1"/>
                    </a:cxn>
                    <a:cxn ang="0">
                      <a:pos x="T2" y="T3"/>
                    </a:cxn>
                    <a:cxn ang="0">
                      <a:pos x="T4" y="T5"/>
                    </a:cxn>
                    <a:cxn ang="0">
                      <a:pos x="T6" y="T7"/>
                    </a:cxn>
                  </a:cxnLst>
                  <a:rect l="0" t="0" r="r" b="b"/>
                  <a:pathLst>
                    <a:path w="43" h="29">
                      <a:moveTo>
                        <a:pt x="37" y="0"/>
                      </a:moveTo>
                      <a:cubicBezTo>
                        <a:pt x="43" y="11"/>
                        <a:pt x="21" y="29"/>
                        <a:pt x="1" y="28"/>
                      </a:cubicBezTo>
                      <a:cubicBezTo>
                        <a:pt x="0" y="21"/>
                        <a:pt x="8" y="18"/>
                        <a:pt x="1" y="16"/>
                      </a:cubicBezTo>
                      <a:cubicBezTo>
                        <a:pt x="9" y="7"/>
                        <a:pt x="29" y="9"/>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109"/>
                <p:cNvSpPr/>
                <p:nvPr/>
              </p:nvSpPr>
              <p:spPr bwMode="auto">
                <a:xfrm>
                  <a:off x="2159000" y="1439863"/>
                  <a:ext cx="22225" cy="20638"/>
                </a:xfrm>
                <a:custGeom>
                  <a:avLst/>
                  <a:gdLst>
                    <a:gd name="T0" fmla="*/ 1 w 22"/>
                    <a:gd name="T1" fmla="*/ 4 h 20"/>
                    <a:gd name="T2" fmla="*/ 5 w 22"/>
                    <a:gd name="T3" fmla="*/ 0 h 20"/>
                    <a:gd name="T4" fmla="*/ 13 w 22"/>
                    <a:gd name="T5" fmla="*/ 0 h 20"/>
                    <a:gd name="T6" fmla="*/ 9 w 22"/>
                    <a:gd name="T7" fmla="*/ 4 h 20"/>
                    <a:gd name="T8" fmla="*/ 21 w 22"/>
                    <a:gd name="T9" fmla="*/ 8 h 20"/>
                    <a:gd name="T10" fmla="*/ 17 w 22"/>
                    <a:gd name="T11" fmla="*/ 20 h 20"/>
                    <a:gd name="T12" fmla="*/ 9 w 22"/>
                    <a:gd name="T13" fmla="*/ 20 h 20"/>
                    <a:gd name="T14" fmla="*/ 1 w 22"/>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0">
                      <a:moveTo>
                        <a:pt x="1" y="4"/>
                      </a:moveTo>
                      <a:cubicBezTo>
                        <a:pt x="0" y="1"/>
                        <a:pt x="3" y="0"/>
                        <a:pt x="5" y="0"/>
                      </a:cubicBezTo>
                      <a:cubicBezTo>
                        <a:pt x="8" y="0"/>
                        <a:pt x="10" y="0"/>
                        <a:pt x="13" y="0"/>
                      </a:cubicBezTo>
                      <a:cubicBezTo>
                        <a:pt x="14" y="3"/>
                        <a:pt x="11" y="4"/>
                        <a:pt x="9" y="4"/>
                      </a:cubicBezTo>
                      <a:cubicBezTo>
                        <a:pt x="10" y="9"/>
                        <a:pt x="16" y="7"/>
                        <a:pt x="21" y="8"/>
                      </a:cubicBezTo>
                      <a:cubicBezTo>
                        <a:pt x="22" y="14"/>
                        <a:pt x="17" y="15"/>
                        <a:pt x="17" y="20"/>
                      </a:cubicBezTo>
                      <a:cubicBezTo>
                        <a:pt x="14" y="20"/>
                        <a:pt x="12" y="20"/>
                        <a:pt x="9" y="20"/>
                      </a:cubicBezTo>
                      <a:cubicBezTo>
                        <a:pt x="10" y="11"/>
                        <a:pt x="8"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110"/>
                <p:cNvSpPr/>
                <p:nvPr/>
              </p:nvSpPr>
              <p:spPr bwMode="auto">
                <a:xfrm>
                  <a:off x="1562100" y="1443038"/>
                  <a:ext cx="82550" cy="39688"/>
                </a:xfrm>
                <a:custGeom>
                  <a:avLst/>
                  <a:gdLst>
                    <a:gd name="T0" fmla="*/ 81 w 81"/>
                    <a:gd name="T1" fmla="*/ 0 h 38"/>
                    <a:gd name="T2" fmla="*/ 33 w 81"/>
                    <a:gd name="T3" fmla="*/ 12 h 38"/>
                    <a:gd name="T4" fmla="*/ 33 w 81"/>
                    <a:gd name="T5" fmla="*/ 24 h 38"/>
                    <a:gd name="T6" fmla="*/ 81 w 81"/>
                    <a:gd name="T7" fmla="*/ 0 h 38"/>
                  </a:gdLst>
                  <a:ahLst/>
                  <a:cxnLst>
                    <a:cxn ang="0">
                      <a:pos x="T0" y="T1"/>
                    </a:cxn>
                    <a:cxn ang="0">
                      <a:pos x="T2" y="T3"/>
                    </a:cxn>
                    <a:cxn ang="0">
                      <a:pos x="T4" y="T5"/>
                    </a:cxn>
                    <a:cxn ang="0">
                      <a:pos x="T6" y="T7"/>
                    </a:cxn>
                  </a:cxnLst>
                  <a:rect l="0" t="0" r="r" b="b"/>
                  <a:pathLst>
                    <a:path w="81" h="38">
                      <a:moveTo>
                        <a:pt x="81" y="0"/>
                      </a:moveTo>
                      <a:cubicBezTo>
                        <a:pt x="75" y="17"/>
                        <a:pt x="0" y="38"/>
                        <a:pt x="33" y="12"/>
                      </a:cubicBezTo>
                      <a:cubicBezTo>
                        <a:pt x="33" y="16"/>
                        <a:pt x="33" y="20"/>
                        <a:pt x="33" y="24"/>
                      </a:cubicBezTo>
                      <a:cubicBezTo>
                        <a:pt x="38" y="5"/>
                        <a:pt x="61" y="4"/>
                        <a:pt x="8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Freeform 111"/>
                <p:cNvSpPr/>
                <p:nvPr/>
              </p:nvSpPr>
              <p:spPr bwMode="auto">
                <a:xfrm>
                  <a:off x="2711450" y="1435100"/>
                  <a:ext cx="120650" cy="57150"/>
                </a:xfrm>
                <a:custGeom>
                  <a:avLst/>
                  <a:gdLst>
                    <a:gd name="T0" fmla="*/ 44 w 120"/>
                    <a:gd name="T1" fmla="*/ 12 h 56"/>
                    <a:gd name="T2" fmla="*/ 64 w 120"/>
                    <a:gd name="T3" fmla="*/ 28 h 56"/>
                    <a:gd name="T4" fmla="*/ 88 w 120"/>
                    <a:gd name="T5" fmla="*/ 16 h 56"/>
                    <a:gd name="T6" fmla="*/ 120 w 120"/>
                    <a:gd name="T7" fmla="*/ 32 h 56"/>
                    <a:gd name="T8" fmla="*/ 112 w 120"/>
                    <a:gd name="T9" fmla="*/ 56 h 56"/>
                    <a:gd name="T10" fmla="*/ 20 w 120"/>
                    <a:gd name="T11" fmla="*/ 36 h 56"/>
                    <a:gd name="T12" fmla="*/ 32 w 120"/>
                    <a:gd name="T13" fmla="*/ 24 h 56"/>
                    <a:gd name="T14" fmla="*/ 0 w 120"/>
                    <a:gd name="T15" fmla="*/ 20 h 56"/>
                    <a:gd name="T16" fmla="*/ 44 w 120"/>
                    <a:gd name="T17"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56">
                      <a:moveTo>
                        <a:pt x="44" y="12"/>
                      </a:moveTo>
                      <a:cubicBezTo>
                        <a:pt x="44" y="18"/>
                        <a:pt x="52" y="24"/>
                        <a:pt x="64" y="28"/>
                      </a:cubicBezTo>
                      <a:cubicBezTo>
                        <a:pt x="74" y="17"/>
                        <a:pt x="75" y="20"/>
                        <a:pt x="88" y="16"/>
                      </a:cubicBezTo>
                      <a:cubicBezTo>
                        <a:pt x="105" y="15"/>
                        <a:pt x="102" y="34"/>
                        <a:pt x="120" y="32"/>
                      </a:cubicBezTo>
                      <a:cubicBezTo>
                        <a:pt x="116" y="39"/>
                        <a:pt x="109" y="42"/>
                        <a:pt x="112" y="56"/>
                      </a:cubicBezTo>
                      <a:cubicBezTo>
                        <a:pt x="88" y="39"/>
                        <a:pt x="58" y="37"/>
                        <a:pt x="20" y="36"/>
                      </a:cubicBezTo>
                      <a:cubicBezTo>
                        <a:pt x="14" y="22"/>
                        <a:pt x="34" y="34"/>
                        <a:pt x="32" y="24"/>
                      </a:cubicBezTo>
                      <a:cubicBezTo>
                        <a:pt x="29" y="15"/>
                        <a:pt x="10" y="22"/>
                        <a:pt x="0" y="20"/>
                      </a:cubicBezTo>
                      <a:cubicBezTo>
                        <a:pt x="4" y="0"/>
                        <a:pt x="38" y="23"/>
                        <a:pt x="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112"/>
                <p:cNvSpPr>
                  <a:spLocks noEditPoints="1"/>
                </p:cNvSpPr>
                <p:nvPr/>
              </p:nvSpPr>
              <p:spPr bwMode="auto">
                <a:xfrm>
                  <a:off x="992188" y="1482725"/>
                  <a:ext cx="2720974" cy="485775"/>
                </a:xfrm>
                <a:custGeom>
                  <a:avLst/>
                  <a:gdLst>
                    <a:gd name="T0" fmla="*/ 2644 w 2704"/>
                    <a:gd name="T1" fmla="*/ 218 h 483"/>
                    <a:gd name="T2" fmla="*/ 2308 w 2704"/>
                    <a:gd name="T3" fmla="*/ 310 h 483"/>
                    <a:gd name="T4" fmla="*/ 2360 w 2704"/>
                    <a:gd name="T5" fmla="*/ 382 h 483"/>
                    <a:gd name="T6" fmla="*/ 2252 w 2704"/>
                    <a:gd name="T7" fmla="*/ 410 h 483"/>
                    <a:gd name="T8" fmla="*/ 2016 w 2704"/>
                    <a:gd name="T9" fmla="*/ 470 h 483"/>
                    <a:gd name="T10" fmla="*/ 1988 w 2704"/>
                    <a:gd name="T11" fmla="*/ 406 h 483"/>
                    <a:gd name="T12" fmla="*/ 1876 w 2704"/>
                    <a:gd name="T13" fmla="*/ 434 h 483"/>
                    <a:gd name="T14" fmla="*/ 1800 w 2704"/>
                    <a:gd name="T15" fmla="*/ 410 h 483"/>
                    <a:gd name="T16" fmla="*/ 1792 w 2704"/>
                    <a:gd name="T17" fmla="*/ 462 h 483"/>
                    <a:gd name="T18" fmla="*/ 1384 w 2704"/>
                    <a:gd name="T19" fmla="*/ 446 h 483"/>
                    <a:gd name="T20" fmla="*/ 1144 w 2704"/>
                    <a:gd name="T21" fmla="*/ 430 h 483"/>
                    <a:gd name="T22" fmla="*/ 1036 w 2704"/>
                    <a:gd name="T23" fmla="*/ 418 h 483"/>
                    <a:gd name="T24" fmla="*/ 884 w 2704"/>
                    <a:gd name="T25" fmla="*/ 458 h 483"/>
                    <a:gd name="T26" fmla="*/ 788 w 2704"/>
                    <a:gd name="T27" fmla="*/ 398 h 483"/>
                    <a:gd name="T28" fmla="*/ 312 w 2704"/>
                    <a:gd name="T29" fmla="*/ 414 h 483"/>
                    <a:gd name="T30" fmla="*/ 188 w 2704"/>
                    <a:gd name="T31" fmla="*/ 62 h 483"/>
                    <a:gd name="T32" fmla="*/ 604 w 2704"/>
                    <a:gd name="T33" fmla="*/ 70 h 483"/>
                    <a:gd name="T34" fmla="*/ 1048 w 2704"/>
                    <a:gd name="T35" fmla="*/ 66 h 483"/>
                    <a:gd name="T36" fmla="*/ 1404 w 2704"/>
                    <a:gd name="T37" fmla="*/ 90 h 483"/>
                    <a:gd name="T38" fmla="*/ 1672 w 2704"/>
                    <a:gd name="T39" fmla="*/ 86 h 483"/>
                    <a:gd name="T40" fmla="*/ 1860 w 2704"/>
                    <a:gd name="T41" fmla="*/ 110 h 483"/>
                    <a:gd name="T42" fmla="*/ 2004 w 2704"/>
                    <a:gd name="T43" fmla="*/ 110 h 483"/>
                    <a:gd name="T44" fmla="*/ 2464 w 2704"/>
                    <a:gd name="T45" fmla="*/ 86 h 483"/>
                    <a:gd name="T46" fmla="*/ 1888 w 2704"/>
                    <a:gd name="T47" fmla="*/ 66 h 483"/>
                    <a:gd name="T48" fmla="*/ 1572 w 2704"/>
                    <a:gd name="T49" fmla="*/ 98 h 483"/>
                    <a:gd name="T50" fmla="*/ 1604 w 2704"/>
                    <a:gd name="T51" fmla="*/ 114 h 483"/>
                    <a:gd name="T52" fmla="*/ 2056 w 2704"/>
                    <a:gd name="T53" fmla="*/ 138 h 483"/>
                    <a:gd name="T54" fmla="*/ 2076 w 2704"/>
                    <a:gd name="T55" fmla="*/ 90 h 483"/>
                    <a:gd name="T56" fmla="*/ 2296 w 2704"/>
                    <a:gd name="T57" fmla="*/ 130 h 483"/>
                    <a:gd name="T58" fmla="*/ 1864 w 2704"/>
                    <a:gd name="T59" fmla="*/ 134 h 483"/>
                    <a:gd name="T60" fmla="*/ 1780 w 2704"/>
                    <a:gd name="T61" fmla="*/ 162 h 483"/>
                    <a:gd name="T62" fmla="*/ 2084 w 2704"/>
                    <a:gd name="T63" fmla="*/ 218 h 483"/>
                    <a:gd name="T64" fmla="*/ 2072 w 2704"/>
                    <a:gd name="T65" fmla="*/ 202 h 483"/>
                    <a:gd name="T66" fmla="*/ 1716 w 2704"/>
                    <a:gd name="T67" fmla="*/ 246 h 483"/>
                    <a:gd name="T68" fmla="*/ 1820 w 2704"/>
                    <a:gd name="T69" fmla="*/ 170 h 483"/>
                    <a:gd name="T70" fmla="*/ 1624 w 2704"/>
                    <a:gd name="T71" fmla="*/ 238 h 483"/>
                    <a:gd name="T72" fmla="*/ 1624 w 2704"/>
                    <a:gd name="T73" fmla="*/ 262 h 483"/>
                    <a:gd name="T74" fmla="*/ 2184 w 2704"/>
                    <a:gd name="T75" fmla="*/ 206 h 483"/>
                    <a:gd name="T76" fmla="*/ 1524 w 2704"/>
                    <a:gd name="T77" fmla="*/ 234 h 483"/>
                    <a:gd name="T78" fmla="*/ 1636 w 2704"/>
                    <a:gd name="T79" fmla="*/ 194 h 483"/>
                    <a:gd name="T80" fmla="*/ 1980 w 2704"/>
                    <a:gd name="T81" fmla="*/ 218 h 483"/>
                    <a:gd name="T82" fmla="*/ 2284 w 2704"/>
                    <a:gd name="T83" fmla="*/ 206 h 483"/>
                    <a:gd name="T84" fmla="*/ 1300 w 2704"/>
                    <a:gd name="T85" fmla="*/ 254 h 483"/>
                    <a:gd name="T86" fmla="*/ 1816 w 2704"/>
                    <a:gd name="T87" fmla="*/ 274 h 483"/>
                    <a:gd name="T88" fmla="*/ 1904 w 2704"/>
                    <a:gd name="T89" fmla="*/ 234 h 483"/>
                    <a:gd name="T90" fmla="*/ 2008 w 2704"/>
                    <a:gd name="T91" fmla="*/ 270 h 483"/>
                    <a:gd name="T92" fmla="*/ 992 w 2704"/>
                    <a:gd name="T93" fmla="*/ 274 h 483"/>
                    <a:gd name="T94" fmla="*/ 1532 w 2704"/>
                    <a:gd name="T95" fmla="*/ 278 h 483"/>
                    <a:gd name="T96" fmla="*/ 1280 w 2704"/>
                    <a:gd name="T97" fmla="*/ 282 h 483"/>
                    <a:gd name="T98" fmla="*/ 1936 w 2704"/>
                    <a:gd name="T99" fmla="*/ 298 h 483"/>
                    <a:gd name="T100" fmla="*/ 2128 w 2704"/>
                    <a:gd name="T101" fmla="*/ 314 h 483"/>
                    <a:gd name="T102" fmla="*/ 1856 w 2704"/>
                    <a:gd name="T103" fmla="*/ 326 h 483"/>
                    <a:gd name="T104" fmla="*/ 2076 w 2704"/>
                    <a:gd name="T105" fmla="*/ 374 h 483"/>
                    <a:gd name="T106" fmla="*/ 708 w 2704"/>
                    <a:gd name="T107" fmla="*/ 394 h 483"/>
                    <a:gd name="T108" fmla="*/ 888 w 2704"/>
                    <a:gd name="T109" fmla="*/ 382 h 483"/>
                    <a:gd name="T110" fmla="*/ 1664 w 2704"/>
                    <a:gd name="T111" fmla="*/ 394 h 483"/>
                    <a:gd name="T112" fmla="*/ 1876 w 2704"/>
                    <a:gd name="T113" fmla="*/ 398 h 483"/>
                    <a:gd name="T114" fmla="*/ 1144 w 2704"/>
                    <a:gd name="T115" fmla="*/ 410 h 483"/>
                    <a:gd name="T116" fmla="*/ 1576 w 2704"/>
                    <a:gd name="T117" fmla="*/ 422 h 483"/>
                    <a:gd name="T118" fmla="*/ 2312 w 2704"/>
                    <a:gd name="T119" fmla="*/ 43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4" h="483">
                      <a:moveTo>
                        <a:pt x="2392" y="122"/>
                      </a:moveTo>
                      <a:cubicBezTo>
                        <a:pt x="2417" y="122"/>
                        <a:pt x="2432" y="130"/>
                        <a:pt x="2464" y="138"/>
                      </a:cubicBezTo>
                      <a:cubicBezTo>
                        <a:pt x="2405" y="164"/>
                        <a:pt x="2352" y="152"/>
                        <a:pt x="2288" y="166"/>
                      </a:cubicBezTo>
                      <a:cubicBezTo>
                        <a:pt x="2310" y="175"/>
                        <a:pt x="2361" y="188"/>
                        <a:pt x="2380" y="174"/>
                      </a:cubicBezTo>
                      <a:cubicBezTo>
                        <a:pt x="2413" y="190"/>
                        <a:pt x="2443" y="194"/>
                        <a:pt x="2472" y="194"/>
                      </a:cubicBezTo>
                      <a:cubicBezTo>
                        <a:pt x="2476" y="206"/>
                        <a:pt x="2463" y="201"/>
                        <a:pt x="2456" y="202"/>
                      </a:cubicBezTo>
                      <a:cubicBezTo>
                        <a:pt x="2473" y="211"/>
                        <a:pt x="2482" y="207"/>
                        <a:pt x="2508" y="210"/>
                      </a:cubicBezTo>
                      <a:cubicBezTo>
                        <a:pt x="2508" y="201"/>
                        <a:pt x="2491" y="208"/>
                        <a:pt x="2484" y="206"/>
                      </a:cubicBezTo>
                      <a:cubicBezTo>
                        <a:pt x="2493" y="188"/>
                        <a:pt x="2520" y="186"/>
                        <a:pt x="2544" y="202"/>
                      </a:cubicBezTo>
                      <a:cubicBezTo>
                        <a:pt x="2531" y="204"/>
                        <a:pt x="2530" y="195"/>
                        <a:pt x="2516" y="198"/>
                      </a:cubicBezTo>
                      <a:cubicBezTo>
                        <a:pt x="2516" y="201"/>
                        <a:pt x="2516" y="203"/>
                        <a:pt x="2516" y="206"/>
                      </a:cubicBezTo>
                      <a:cubicBezTo>
                        <a:pt x="2547" y="215"/>
                        <a:pt x="2593" y="216"/>
                        <a:pt x="2620" y="202"/>
                      </a:cubicBezTo>
                      <a:cubicBezTo>
                        <a:pt x="2618" y="217"/>
                        <a:pt x="2644" y="205"/>
                        <a:pt x="2644" y="218"/>
                      </a:cubicBezTo>
                      <a:cubicBezTo>
                        <a:pt x="2642" y="202"/>
                        <a:pt x="2671" y="202"/>
                        <a:pt x="2696" y="202"/>
                      </a:cubicBezTo>
                      <a:cubicBezTo>
                        <a:pt x="2691" y="213"/>
                        <a:pt x="2674" y="212"/>
                        <a:pt x="2660" y="214"/>
                      </a:cubicBezTo>
                      <a:cubicBezTo>
                        <a:pt x="2667" y="225"/>
                        <a:pt x="2697" y="212"/>
                        <a:pt x="2704" y="222"/>
                      </a:cubicBezTo>
                      <a:cubicBezTo>
                        <a:pt x="2677" y="240"/>
                        <a:pt x="2632" y="240"/>
                        <a:pt x="2616" y="270"/>
                      </a:cubicBezTo>
                      <a:cubicBezTo>
                        <a:pt x="2564" y="269"/>
                        <a:pt x="2524" y="300"/>
                        <a:pt x="2476" y="290"/>
                      </a:cubicBezTo>
                      <a:cubicBezTo>
                        <a:pt x="2470" y="292"/>
                        <a:pt x="2478" y="295"/>
                        <a:pt x="2476" y="302"/>
                      </a:cubicBezTo>
                      <a:cubicBezTo>
                        <a:pt x="2463" y="300"/>
                        <a:pt x="2462" y="309"/>
                        <a:pt x="2448" y="306"/>
                      </a:cubicBezTo>
                      <a:cubicBezTo>
                        <a:pt x="2448" y="295"/>
                        <a:pt x="2455" y="298"/>
                        <a:pt x="2448" y="290"/>
                      </a:cubicBezTo>
                      <a:cubicBezTo>
                        <a:pt x="2443" y="308"/>
                        <a:pt x="2388" y="297"/>
                        <a:pt x="2396" y="326"/>
                      </a:cubicBezTo>
                      <a:cubicBezTo>
                        <a:pt x="2377" y="326"/>
                        <a:pt x="2371" y="324"/>
                        <a:pt x="2356" y="326"/>
                      </a:cubicBezTo>
                      <a:cubicBezTo>
                        <a:pt x="2352" y="313"/>
                        <a:pt x="2369" y="321"/>
                        <a:pt x="2368" y="310"/>
                      </a:cubicBezTo>
                      <a:cubicBezTo>
                        <a:pt x="2349" y="317"/>
                        <a:pt x="2340" y="305"/>
                        <a:pt x="2328" y="294"/>
                      </a:cubicBezTo>
                      <a:cubicBezTo>
                        <a:pt x="2321" y="299"/>
                        <a:pt x="2314" y="304"/>
                        <a:pt x="2308" y="310"/>
                      </a:cubicBezTo>
                      <a:cubicBezTo>
                        <a:pt x="2310" y="316"/>
                        <a:pt x="2313" y="308"/>
                        <a:pt x="2320" y="310"/>
                      </a:cubicBezTo>
                      <a:cubicBezTo>
                        <a:pt x="2326" y="336"/>
                        <a:pt x="2277" y="307"/>
                        <a:pt x="2284" y="334"/>
                      </a:cubicBezTo>
                      <a:cubicBezTo>
                        <a:pt x="2272" y="323"/>
                        <a:pt x="2275" y="316"/>
                        <a:pt x="2252" y="322"/>
                      </a:cubicBezTo>
                      <a:cubicBezTo>
                        <a:pt x="2248" y="313"/>
                        <a:pt x="2253" y="305"/>
                        <a:pt x="2248" y="290"/>
                      </a:cubicBezTo>
                      <a:cubicBezTo>
                        <a:pt x="2236" y="290"/>
                        <a:pt x="2222" y="288"/>
                        <a:pt x="2224" y="302"/>
                      </a:cubicBezTo>
                      <a:cubicBezTo>
                        <a:pt x="2225" y="307"/>
                        <a:pt x="2234" y="305"/>
                        <a:pt x="2240" y="306"/>
                      </a:cubicBezTo>
                      <a:cubicBezTo>
                        <a:pt x="2233" y="329"/>
                        <a:pt x="2208" y="309"/>
                        <a:pt x="2188" y="318"/>
                      </a:cubicBezTo>
                      <a:cubicBezTo>
                        <a:pt x="2186" y="327"/>
                        <a:pt x="2191" y="331"/>
                        <a:pt x="2184" y="346"/>
                      </a:cubicBezTo>
                      <a:cubicBezTo>
                        <a:pt x="2174" y="334"/>
                        <a:pt x="2135" y="353"/>
                        <a:pt x="2132" y="366"/>
                      </a:cubicBezTo>
                      <a:cubicBezTo>
                        <a:pt x="2132" y="367"/>
                        <a:pt x="2139" y="390"/>
                        <a:pt x="2140" y="390"/>
                      </a:cubicBezTo>
                      <a:cubicBezTo>
                        <a:pt x="2165" y="404"/>
                        <a:pt x="2201" y="377"/>
                        <a:pt x="2228" y="382"/>
                      </a:cubicBezTo>
                      <a:cubicBezTo>
                        <a:pt x="2230" y="382"/>
                        <a:pt x="2238" y="393"/>
                        <a:pt x="2240" y="394"/>
                      </a:cubicBezTo>
                      <a:cubicBezTo>
                        <a:pt x="2273" y="403"/>
                        <a:pt x="2319" y="384"/>
                        <a:pt x="2360" y="382"/>
                      </a:cubicBezTo>
                      <a:cubicBezTo>
                        <a:pt x="2443" y="378"/>
                        <a:pt x="2528" y="368"/>
                        <a:pt x="2580" y="366"/>
                      </a:cubicBezTo>
                      <a:cubicBezTo>
                        <a:pt x="2580" y="371"/>
                        <a:pt x="2580" y="377"/>
                        <a:pt x="2580" y="382"/>
                      </a:cubicBezTo>
                      <a:cubicBezTo>
                        <a:pt x="2620" y="381"/>
                        <a:pt x="2644" y="373"/>
                        <a:pt x="2684" y="366"/>
                      </a:cubicBezTo>
                      <a:cubicBezTo>
                        <a:pt x="2653" y="385"/>
                        <a:pt x="2613" y="402"/>
                        <a:pt x="2564" y="402"/>
                      </a:cubicBezTo>
                      <a:cubicBezTo>
                        <a:pt x="2567" y="406"/>
                        <a:pt x="2571" y="408"/>
                        <a:pt x="2576" y="410"/>
                      </a:cubicBezTo>
                      <a:cubicBezTo>
                        <a:pt x="2546" y="414"/>
                        <a:pt x="2536" y="422"/>
                        <a:pt x="2500" y="426"/>
                      </a:cubicBezTo>
                      <a:cubicBezTo>
                        <a:pt x="2500" y="413"/>
                        <a:pt x="2523" y="422"/>
                        <a:pt x="2528" y="414"/>
                      </a:cubicBezTo>
                      <a:cubicBezTo>
                        <a:pt x="2514" y="392"/>
                        <a:pt x="2497" y="423"/>
                        <a:pt x="2480" y="414"/>
                      </a:cubicBezTo>
                      <a:cubicBezTo>
                        <a:pt x="2475" y="427"/>
                        <a:pt x="2493" y="417"/>
                        <a:pt x="2488" y="430"/>
                      </a:cubicBezTo>
                      <a:cubicBezTo>
                        <a:pt x="2433" y="436"/>
                        <a:pt x="2366" y="462"/>
                        <a:pt x="2288" y="458"/>
                      </a:cubicBezTo>
                      <a:cubicBezTo>
                        <a:pt x="2282" y="442"/>
                        <a:pt x="2305" y="457"/>
                        <a:pt x="2304" y="446"/>
                      </a:cubicBezTo>
                      <a:cubicBezTo>
                        <a:pt x="2299" y="436"/>
                        <a:pt x="2279" y="445"/>
                        <a:pt x="2272" y="446"/>
                      </a:cubicBezTo>
                      <a:cubicBezTo>
                        <a:pt x="2271" y="428"/>
                        <a:pt x="2262" y="419"/>
                        <a:pt x="2252" y="410"/>
                      </a:cubicBezTo>
                      <a:cubicBezTo>
                        <a:pt x="2252" y="428"/>
                        <a:pt x="2215" y="397"/>
                        <a:pt x="2216" y="426"/>
                      </a:cubicBezTo>
                      <a:cubicBezTo>
                        <a:pt x="2206" y="424"/>
                        <a:pt x="2195" y="415"/>
                        <a:pt x="2204" y="406"/>
                      </a:cubicBezTo>
                      <a:cubicBezTo>
                        <a:pt x="2187" y="399"/>
                        <a:pt x="2159" y="420"/>
                        <a:pt x="2164" y="398"/>
                      </a:cubicBezTo>
                      <a:cubicBezTo>
                        <a:pt x="2154" y="400"/>
                        <a:pt x="2157" y="415"/>
                        <a:pt x="2148" y="418"/>
                      </a:cubicBezTo>
                      <a:cubicBezTo>
                        <a:pt x="2141" y="414"/>
                        <a:pt x="2141" y="400"/>
                        <a:pt x="2132" y="410"/>
                      </a:cubicBezTo>
                      <a:cubicBezTo>
                        <a:pt x="2124" y="409"/>
                        <a:pt x="2133" y="422"/>
                        <a:pt x="2136" y="422"/>
                      </a:cubicBezTo>
                      <a:cubicBezTo>
                        <a:pt x="2135" y="429"/>
                        <a:pt x="2119" y="418"/>
                        <a:pt x="2108" y="422"/>
                      </a:cubicBezTo>
                      <a:cubicBezTo>
                        <a:pt x="2098" y="424"/>
                        <a:pt x="2089" y="447"/>
                        <a:pt x="2104" y="450"/>
                      </a:cubicBezTo>
                      <a:cubicBezTo>
                        <a:pt x="2098" y="463"/>
                        <a:pt x="2091" y="442"/>
                        <a:pt x="2084" y="442"/>
                      </a:cubicBezTo>
                      <a:cubicBezTo>
                        <a:pt x="2085" y="434"/>
                        <a:pt x="2092" y="431"/>
                        <a:pt x="2096" y="426"/>
                      </a:cubicBezTo>
                      <a:cubicBezTo>
                        <a:pt x="2093" y="414"/>
                        <a:pt x="2086" y="431"/>
                        <a:pt x="2076" y="426"/>
                      </a:cubicBezTo>
                      <a:cubicBezTo>
                        <a:pt x="2084" y="438"/>
                        <a:pt x="2083" y="459"/>
                        <a:pt x="2096" y="466"/>
                      </a:cubicBezTo>
                      <a:cubicBezTo>
                        <a:pt x="2077" y="475"/>
                        <a:pt x="2041" y="467"/>
                        <a:pt x="2016" y="470"/>
                      </a:cubicBezTo>
                      <a:cubicBezTo>
                        <a:pt x="2019" y="450"/>
                        <a:pt x="2040" y="471"/>
                        <a:pt x="2040" y="450"/>
                      </a:cubicBezTo>
                      <a:cubicBezTo>
                        <a:pt x="2052" y="461"/>
                        <a:pt x="2067" y="446"/>
                        <a:pt x="2060" y="466"/>
                      </a:cubicBezTo>
                      <a:cubicBezTo>
                        <a:pt x="2070" y="467"/>
                        <a:pt x="2077" y="464"/>
                        <a:pt x="2080" y="458"/>
                      </a:cubicBezTo>
                      <a:cubicBezTo>
                        <a:pt x="2068" y="458"/>
                        <a:pt x="2083" y="449"/>
                        <a:pt x="2064" y="446"/>
                      </a:cubicBezTo>
                      <a:cubicBezTo>
                        <a:pt x="2075" y="434"/>
                        <a:pt x="2067" y="425"/>
                        <a:pt x="2064" y="418"/>
                      </a:cubicBezTo>
                      <a:cubicBezTo>
                        <a:pt x="2062" y="407"/>
                        <a:pt x="2086" y="421"/>
                        <a:pt x="2084" y="410"/>
                      </a:cubicBezTo>
                      <a:cubicBezTo>
                        <a:pt x="2084" y="401"/>
                        <a:pt x="2067" y="408"/>
                        <a:pt x="2060" y="406"/>
                      </a:cubicBezTo>
                      <a:cubicBezTo>
                        <a:pt x="2052" y="406"/>
                        <a:pt x="2068" y="423"/>
                        <a:pt x="2048" y="418"/>
                      </a:cubicBezTo>
                      <a:cubicBezTo>
                        <a:pt x="2048" y="428"/>
                        <a:pt x="2055" y="430"/>
                        <a:pt x="2048" y="438"/>
                      </a:cubicBezTo>
                      <a:cubicBezTo>
                        <a:pt x="2040" y="436"/>
                        <a:pt x="2048" y="420"/>
                        <a:pt x="2032" y="426"/>
                      </a:cubicBezTo>
                      <a:cubicBezTo>
                        <a:pt x="2030" y="413"/>
                        <a:pt x="2043" y="415"/>
                        <a:pt x="2044" y="406"/>
                      </a:cubicBezTo>
                      <a:cubicBezTo>
                        <a:pt x="2033" y="408"/>
                        <a:pt x="2021" y="423"/>
                        <a:pt x="2020" y="402"/>
                      </a:cubicBezTo>
                      <a:cubicBezTo>
                        <a:pt x="2006" y="404"/>
                        <a:pt x="2002" y="414"/>
                        <a:pt x="1988" y="406"/>
                      </a:cubicBezTo>
                      <a:cubicBezTo>
                        <a:pt x="1984" y="419"/>
                        <a:pt x="2013" y="431"/>
                        <a:pt x="1988" y="430"/>
                      </a:cubicBezTo>
                      <a:cubicBezTo>
                        <a:pt x="1988" y="440"/>
                        <a:pt x="2001" y="438"/>
                        <a:pt x="2012" y="438"/>
                      </a:cubicBezTo>
                      <a:cubicBezTo>
                        <a:pt x="2009" y="450"/>
                        <a:pt x="1993" y="448"/>
                        <a:pt x="1984" y="454"/>
                      </a:cubicBezTo>
                      <a:cubicBezTo>
                        <a:pt x="1988" y="464"/>
                        <a:pt x="2013" y="452"/>
                        <a:pt x="2008" y="470"/>
                      </a:cubicBezTo>
                      <a:cubicBezTo>
                        <a:pt x="1992" y="467"/>
                        <a:pt x="1965" y="475"/>
                        <a:pt x="1956" y="466"/>
                      </a:cubicBezTo>
                      <a:cubicBezTo>
                        <a:pt x="1953" y="450"/>
                        <a:pt x="1976" y="459"/>
                        <a:pt x="1980" y="450"/>
                      </a:cubicBezTo>
                      <a:cubicBezTo>
                        <a:pt x="1974" y="450"/>
                        <a:pt x="1966" y="444"/>
                        <a:pt x="1956" y="438"/>
                      </a:cubicBezTo>
                      <a:cubicBezTo>
                        <a:pt x="1956" y="434"/>
                        <a:pt x="1961" y="435"/>
                        <a:pt x="1964" y="434"/>
                      </a:cubicBezTo>
                      <a:cubicBezTo>
                        <a:pt x="1962" y="425"/>
                        <a:pt x="1941" y="436"/>
                        <a:pt x="1948" y="418"/>
                      </a:cubicBezTo>
                      <a:cubicBezTo>
                        <a:pt x="1930" y="413"/>
                        <a:pt x="1908" y="421"/>
                        <a:pt x="1888" y="434"/>
                      </a:cubicBezTo>
                      <a:cubicBezTo>
                        <a:pt x="1884" y="419"/>
                        <a:pt x="1903" y="428"/>
                        <a:pt x="1900" y="414"/>
                      </a:cubicBezTo>
                      <a:cubicBezTo>
                        <a:pt x="1899" y="405"/>
                        <a:pt x="1890" y="419"/>
                        <a:pt x="1880" y="414"/>
                      </a:cubicBezTo>
                      <a:cubicBezTo>
                        <a:pt x="1883" y="417"/>
                        <a:pt x="1890" y="438"/>
                        <a:pt x="1876" y="434"/>
                      </a:cubicBezTo>
                      <a:cubicBezTo>
                        <a:pt x="1876" y="447"/>
                        <a:pt x="1908" y="438"/>
                        <a:pt x="1892" y="454"/>
                      </a:cubicBezTo>
                      <a:cubicBezTo>
                        <a:pt x="1905" y="453"/>
                        <a:pt x="1910" y="445"/>
                        <a:pt x="1924" y="446"/>
                      </a:cubicBezTo>
                      <a:cubicBezTo>
                        <a:pt x="1932" y="483"/>
                        <a:pt x="1890" y="446"/>
                        <a:pt x="1892" y="474"/>
                      </a:cubicBezTo>
                      <a:cubicBezTo>
                        <a:pt x="1887" y="463"/>
                        <a:pt x="1862" y="472"/>
                        <a:pt x="1864" y="454"/>
                      </a:cubicBezTo>
                      <a:cubicBezTo>
                        <a:pt x="1873" y="453"/>
                        <a:pt x="1879" y="455"/>
                        <a:pt x="1880" y="462"/>
                      </a:cubicBezTo>
                      <a:cubicBezTo>
                        <a:pt x="1885" y="458"/>
                        <a:pt x="1888" y="451"/>
                        <a:pt x="1892" y="446"/>
                      </a:cubicBezTo>
                      <a:cubicBezTo>
                        <a:pt x="1880" y="450"/>
                        <a:pt x="1869" y="444"/>
                        <a:pt x="1856" y="454"/>
                      </a:cubicBezTo>
                      <a:cubicBezTo>
                        <a:pt x="1844" y="448"/>
                        <a:pt x="1863" y="440"/>
                        <a:pt x="1872" y="442"/>
                      </a:cubicBezTo>
                      <a:cubicBezTo>
                        <a:pt x="1872" y="437"/>
                        <a:pt x="1872" y="431"/>
                        <a:pt x="1872" y="426"/>
                      </a:cubicBezTo>
                      <a:cubicBezTo>
                        <a:pt x="1869" y="420"/>
                        <a:pt x="1862" y="417"/>
                        <a:pt x="1852" y="418"/>
                      </a:cubicBezTo>
                      <a:cubicBezTo>
                        <a:pt x="1854" y="401"/>
                        <a:pt x="1864" y="416"/>
                        <a:pt x="1864" y="402"/>
                      </a:cubicBezTo>
                      <a:cubicBezTo>
                        <a:pt x="1852" y="401"/>
                        <a:pt x="1833" y="403"/>
                        <a:pt x="1828" y="422"/>
                      </a:cubicBezTo>
                      <a:cubicBezTo>
                        <a:pt x="1815" y="422"/>
                        <a:pt x="1800" y="424"/>
                        <a:pt x="1800" y="410"/>
                      </a:cubicBezTo>
                      <a:cubicBezTo>
                        <a:pt x="1783" y="420"/>
                        <a:pt x="1772" y="412"/>
                        <a:pt x="1756" y="422"/>
                      </a:cubicBezTo>
                      <a:cubicBezTo>
                        <a:pt x="1758" y="413"/>
                        <a:pt x="1748" y="416"/>
                        <a:pt x="1748" y="410"/>
                      </a:cubicBezTo>
                      <a:cubicBezTo>
                        <a:pt x="1738" y="408"/>
                        <a:pt x="1739" y="417"/>
                        <a:pt x="1728" y="414"/>
                      </a:cubicBezTo>
                      <a:cubicBezTo>
                        <a:pt x="1724" y="449"/>
                        <a:pt x="1774" y="422"/>
                        <a:pt x="1780" y="438"/>
                      </a:cubicBezTo>
                      <a:cubicBezTo>
                        <a:pt x="1786" y="433"/>
                        <a:pt x="1786" y="423"/>
                        <a:pt x="1792" y="418"/>
                      </a:cubicBezTo>
                      <a:cubicBezTo>
                        <a:pt x="1799" y="423"/>
                        <a:pt x="1811" y="423"/>
                        <a:pt x="1808" y="438"/>
                      </a:cubicBezTo>
                      <a:cubicBezTo>
                        <a:pt x="1815" y="422"/>
                        <a:pt x="1827" y="436"/>
                        <a:pt x="1840" y="438"/>
                      </a:cubicBezTo>
                      <a:cubicBezTo>
                        <a:pt x="1837" y="452"/>
                        <a:pt x="1828" y="441"/>
                        <a:pt x="1820" y="438"/>
                      </a:cubicBezTo>
                      <a:cubicBezTo>
                        <a:pt x="1814" y="457"/>
                        <a:pt x="1843" y="442"/>
                        <a:pt x="1840" y="458"/>
                      </a:cubicBezTo>
                      <a:cubicBezTo>
                        <a:pt x="1823" y="454"/>
                        <a:pt x="1822" y="466"/>
                        <a:pt x="1812" y="470"/>
                      </a:cubicBezTo>
                      <a:cubicBezTo>
                        <a:pt x="1798" y="472"/>
                        <a:pt x="1800" y="458"/>
                        <a:pt x="1792" y="454"/>
                      </a:cubicBezTo>
                      <a:cubicBezTo>
                        <a:pt x="1788" y="441"/>
                        <a:pt x="1805" y="449"/>
                        <a:pt x="1804" y="438"/>
                      </a:cubicBezTo>
                      <a:cubicBezTo>
                        <a:pt x="1784" y="434"/>
                        <a:pt x="1788" y="451"/>
                        <a:pt x="1792" y="462"/>
                      </a:cubicBezTo>
                      <a:cubicBezTo>
                        <a:pt x="1734" y="473"/>
                        <a:pt x="1661" y="442"/>
                        <a:pt x="1592" y="474"/>
                      </a:cubicBezTo>
                      <a:cubicBezTo>
                        <a:pt x="1565" y="462"/>
                        <a:pt x="1566" y="468"/>
                        <a:pt x="1536" y="458"/>
                      </a:cubicBezTo>
                      <a:cubicBezTo>
                        <a:pt x="1540" y="448"/>
                        <a:pt x="1557" y="450"/>
                        <a:pt x="1572" y="450"/>
                      </a:cubicBezTo>
                      <a:cubicBezTo>
                        <a:pt x="1569" y="428"/>
                        <a:pt x="1535" y="465"/>
                        <a:pt x="1532" y="442"/>
                      </a:cubicBezTo>
                      <a:cubicBezTo>
                        <a:pt x="1525" y="447"/>
                        <a:pt x="1513" y="447"/>
                        <a:pt x="1516" y="462"/>
                      </a:cubicBezTo>
                      <a:cubicBezTo>
                        <a:pt x="1500" y="461"/>
                        <a:pt x="1478" y="466"/>
                        <a:pt x="1468" y="458"/>
                      </a:cubicBezTo>
                      <a:cubicBezTo>
                        <a:pt x="1478" y="450"/>
                        <a:pt x="1490" y="445"/>
                        <a:pt x="1500" y="438"/>
                      </a:cubicBezTo>
                      <a:cubicBezTo>
                        <a:pt x="1494" y="432"/>
                        <a:pt x="1468" y="443"/>
                        <a:pt x="1472" y="418"/>
                      </a:cubicBezTo>
                      <a:cubicBezTo>
                        <a:pt x="1462" y="425"/>
                        <a:pt x="1466" y="440"/>
                        <a:pt x="1472" y="442"/>
                      </a:cubicBezTo>
                      <a:cubicBezTo>
                        <a:pt x="1461" y="458"/>
                        <a:pt x="1432" y="462"/>
                        <a:pt x="1412" y="458"/>
                      </a:cubicBezTo>
                      <a:cubicBezTo>
                        <a:pt x="1410" y="442"/>
                        <a:pt x="1429" y="446"/>
                        <a:pt x="1432" y="434"/>
                      </a:cubicBezTo>
                      <a:cubicBezTo>
                        <a:pt x="1417" y="415"/>
                        <a:pt x="1405" y="472"/>
                        <a:pt x="1392" y="442"/>
                      </a:cubicBezTo>
                      <a:cubicBezTo>
                        <a:pt x="1389" y="443"/>
                        <a:pt x="1388" y="446"/>
                        <a:pt x="1384" y="446"/>
                      </a:cubicBezTo>
                      <a:cubicBezTo>
                        <a:pt x="1378" y="447"/>
                        <a:pt x="1384" y="453"/>
                        <a:pt x="1388" y="454"/>
                      </a:cubicBezTo>
                      <a:cubicBezTo>
                        <a:pt x="1384" y="464"/>
                        <a:pt x="1360" y="453"/>
                        <a:pt x="1372" y="446"/>
                      </a:cubicBezTo>
                      <a:cubicBezTo>
                        <a:pt x="1363" y="450"/>
                        <a:pt x="1359" y="460"/>
                        <a:pt x="1344" y="458"/>
                      </a:cubicBezTo>
                      <a:cubicBezTo>
                        <a:pt x="1353" y="452"/>
                        <a:pt x="1339" y="448"/>
                        <a:pt x="1348" y="446"/>
                      </a:cubicBezTo>
                      <a:cubicBezTo>
                        <a:pt x="1350" y="436"/>
                        <a:pt x="1330" y="448"/>
                        <a:pt x="1336" y="434"/>
                      </a:cubicBezTo>
                      <a:cubicBezTo>
                        <a:pt x="1324" y="432"/>
                        <a:pt x="1323" y="443"/>
                        <a:pt x="1324" y="454"/>
                      </a:cubicBezTo>
                      <a:cubicBezTo>
                        <a:pt x="1297" y="434"/>
                        <a:pt x="1256" y="451"/>
                        <a:pt x="1212" y="458"/>
                      </a:cubicBezTo>
                      <a:cubicBezTo>
                        <a:pt x="1211" y="444"/>
                        <a:pt x="1203" y="436"/>
                        <a:pt x="1216" y="430"/>
                      </a:cubicBezTo>
                      <a:cubicBezTo>
                        <a:pt x="1200" y="420"/>
                        <a:pt x="1185" y="456"/>
                        <a:pt x="1164" y="442"/>
                      </a:cubicBezTo>
                      <a:cubicBezTo>
                        <a:pt x="1162" y="430"/>
                        <a:pt x="1173" y="429"/>
                        <a:pt x="1184" y="430"/>
                      </a:cubicBezTo>
                      <a:cubicBezTo>
                        <a:pt x="1183" y="426"/>
                        <a:pt x="1176" y="427"/>
                        <a:pt x="1176" y="422"/>
                      </a:cubicBezTo>
                      <a:cubicBezTo>
                        <a:pt x="1154" y="422"/>
                        <a:pt x="1147" y="457"/>
                        <a:pt x="1124" y="442"/>
                      </a:cubicBezTo>
                      <a:cubicBezTo>
                        <a:pt x="1120" y="428"/>
                        <a:pt x="1141" y="438"/>
                        <a:pt x="1144" y="430"/>
                      </a:cubicBezTo>
                      <a:cubicBezTo>
                        <a:pt x="1138" y="418"/>
                        <a:pt x="1126" y="433"/>
                        <a:pt x="1116" y="430"/>
                      </a:cubicBezTo>
                      <a:cubicBezTo>
                        <a:pt x="1116" y="435"/>
                        <a:pt x="1116" y="441"/>
                        <a:pt x="1116" y="446"/>
                      </a:cubicBezTo>
                      <a:cubicBezTo>
                        <a:pt x="1098" y="438"/>
                        <a:pt x="1081" y="460"/>
                        <a:pt x="1056" y="458"/>
                      </a:cubicBezTo>
                      <a:cubicBezTo>
                        <a:pt x="1057" y="453"/>
                        <a:pt x="1063" y="452"/>
                        <a:pt x="1064" y="446"/>
                      </a:cubicBezTo>
                      <a:cubicBezTo>
                        <a:pt x="1046" y="442"/>
                        <a:pt x="1051" y="460"/>
                        <a:pt x="1036" y="458"/>
                      </a:cubicBezTo>
                      <a:cubicBezTo>
                        <a:pt x="1029" y="451"/>
                        <a:pt x="1039" y="448"/>
                        <a:pt x="1036" y="434"/>
                      </a:cubicBezTo>
                      <a:cubicBezTo>
                        <a:pt x="1049" y="431"/>
                        <a:pt x="1048" y="440"/>
                        <a:pt x="1056" y="442"/>
                      </a:cubicBezTo>
                      <a:cubicBezTo>
                        <a:pt x="1053" y="436"/>
                        <a:pt x="1050" y="429"/>
                        <a:pt x="1040" y="430"/>
                      </a:cubicBezTo>
                      <a:cubicBezTo>
                        <a:pt x="1041" y="422"/>
                        <a:pt x="1058" y="429"/>
                        <a:pt x="1060" y="422"/>
                      </a:cubicBezTo>
                      <a:cubicBezTo>
                        <a:pt x="1057" y="407"/>
                        <a:pt x="1037" y="434"/>
                        <a:pt x="1040" y="414"/>
                      </a:cubicBezTo>
                      <a:cubicBezTo>
                        <a:pt x="1048" y="414"/>
                        <a:pt x="1056" y="414"/>
                        <a:pt x="1064" y="414"/>
                      </a:cubicBezTo>
                      <a:cubicBezTo>
                        <a:pt x="1063" y="403"/>
                        <a:pt x="1057" y="397"/>
                        <a:pt x="1056" y="386"/>
                      </a:cubicBezTo>
                      <a:cubicBezTo>
                        <a:pt x="1049" y="396"/>
                        <a:pt x="1034" y="399"/>
                        <a:pt x="1036" y="418"/>
                      </a:cubicBezTo>
                      <a:cubicBezTo>
                        <a:pt x="1013" y="417"/>
                        <a:pt x="1020" y="445"/>
                        <a:pt x="992" y="438"/>
                      </a:cubicBezTo>
                      <a:cubicBezTo>
                        <a:pt x="1004" y="425"/>
                        <a:pt x="1013" y="427"/>
                        <a:pt x="1012" y="406"/>
                      </a:cubicBezTo>
                      <a:cubicBezTo>
                        <a:pt x="1019" y="405"/>
                        <a:pt x="1020" y="411"/>
                        <a:pt x="1028" y="410"/>
                      </a:cubicBezTo>
                      <a:cubicBezTo>
                        <a:pt x="1032" y="397"/>
                        <a:pt x="1015" y="404"/>
                        <a:pt x="1012" y="398"/>
                      </a:cubicBezTo>
                      <a:cubicBezTo>
                        <a:pt x="1011" y="389"/>
                        <a:pt x="1024" y="394"/>
                        <a:pt x="1024" y="386"/>
                      </a:cubicBezTo>
                      <a:cubicBezTo>
                        <a:pt x="1005" y="378"/>
                        <a:pt x="994" y="410"/>
                        <a:pt x="972" y="402"/>
                      </a:cubicBezTo>
                      <a:cubicBezTo>
                        <a:pt x="976" y="409"/>
                        <a:pt x="989" y="406"/>
                        <a:pt x="996" y="410"/>
                      </a:cubicBezTo>
                      <a:cubicBezTo>
                        <a:pt x="989" y="426"/>
                        <a:pt x="969" y="411"/>
                        <a:pt x="964" y="434"/>
                      </a:cubicBezTo>
                      <a:cubicBezTo>
                        <a:pt x="948" y="435"/>
                        <a:pt x="962" y="426"/>
                        <a:pt x="960" y="418"/>
                      </a:cubicBezTo>
                      <a:cubicBezTo>
                        <a:pt x="952" y="412"/>
                        <a:pt x="897" y="450"/>
                        <a:pt x="896" y="426"/>
                      </a:cubicBezTo>
                      <a:cubicBezTo>
                        <a:pt x="891" y="430"/>
                        <a:pt x="891" y="439"/>
                        <a:pt x="884" y="442"/>
                      </a:cubicBezTo>
                      <a:cubicBezTo>
                        <a:pt x="882" y="450"/>
                        <a:pt x="902" y="455"/>
                        <a:pt x="904" y="446"/>
                      </a:cubicBezTo>
                      <a:cubicBezTo>
                        <a:pt x="913" y="450"/>
                        <a:pt x="896" y="462"/>
                        <a:pt x="884" y="458"/>
                      </a:cubicBezTo>
                      <a:cubicBezTo>
                        <a:pt x="896" y="446"/>
                        <a:pt x="871" y="454"/>
                        <a:pt x="872" y="442"/>
                      </a:cubicBezTo>
                      <a:cubicBezTo>
                        <a:pt x="858" y="443"/>
                        <a:pt x="872" y="453"/>
                        <a:pt x="864" y="454"/>
                      </a:cubicBezTo>
                      <a:cubicBezTo>
                        <a:pt x="852" y="458"/>
                        <a:pt x="857" y="445"/>
                        <a:pt x="856" y="438"/>
                      </a:cubicBezTo>
                      <a:cubicBezTo>
                        <a:pt x="847" y="447"/>
                        <a:pt x="824" y="443"/>
                        <a:pt x="812" y="450"/>
                      </a:cubicBezTo>
                      <a:cubicBezTo>
                        <a:pt x="801" y="440"/>
                        <a:pt x="830" y="437"/>
                        <a:pt x="844" y="438"/>
                      </a:cubicBezTo>
                      <a:cubicBezTo>
                        <a:pt x="856" y="421"/>
                        <a:pt x="878" y="414"/>
                        <a:pt x="908" y="414"/>
                      </a:cubicBezTo>
                      <a:cubicBezTo>
                        <a:pt x="899" y="398"/>
                        <a:pt x="860" y="408"/>
                        <a:pt x="844" y="410"/>
                      </a:cubicBezTo>
                      <a:cubicBezTo>
                        <a:pt x="842" y="402"/>
                        <a:pt x="847" y="399"/>
                        <a:pt x="848" y="394"/>
                      </a:cubicBezTo>
                      <a:cubicBezTo>
                        <a:pt x="832" y="403"/>
                        <a:pt x="806" y="403"/>
                        <a:pt x="808" y="430"/>
                      </a:cubicBezTo>
                      <a:cubicBezTo>
                        <a:pt x="788" y="432"/>
                        <a:pt x="775" y="451"/>
                        <a:pt x="756" y="442"/>
                      </a:cubicBezTo>
                      <a:cubicBezTo>
                        <a:pt x="753" y="425"/>
                        <a:pt x="799" y="434"/>
                        <a:pt x="780" y="414"/>
                      </a:cubicBezTo>
                      <a:cubicBezTo>
                        <a:pt x="785" y="402"/>
                        <a:pt x="794" y="418"/>
                        <a:pt x="804" y="414"/>
                      </a:cubicBezTo>
                      <a:cubicBezTo>
                        <a:pt x="806" y="402"/>
                        <a:pt x="789" y="407"/>
                        <a:pt x="788" y="398"/>
                      </a:cubicBezTo>
                      <a:cubicBezTo>
                        <a:pt x="749" y="416"/>
                        <a:pt x="748" y="431"/>
                        <a:pt x="692" y="438"/>
                      </a:cubicBezTo>
                      <a:cubicBezTo>
                        <a:pt x="693" y="429"/>
                        <a:pt x="691" y="423"/>
                        <a:pt x="688" y="418"/>
                      </a:cubicBezTo>
                      <a:cubicBezTo>
                        <a:pt x="669" y="430"/>
                        <a:pt x="646" y="437"/>
                        <a:pt x="616" y="438"/>
                      </a:cubicBezTo>
                      <a:cubicBezTo>
                        <a:pt x="619" y="429"/>
                        <a:pt x="624" y="422"/>
                        <a:pt x="624" y="410"/>
                      </a:cubicBezTo>
                      <a:cubicBezTo>
                        <a:pt x="617" y="421"/>
                        <a:pt x="621" y="421"/>
                        <a:pt x="604" y="418"/>
                      </a:cubicBezTo>
                      <a:cubicBezTo>
                        <a:pt x="617" y="423"/>
                        <a:pt x="608" y="436"/>
                        <a:pt x="592" y="434"/>
                      </a:cubicBezTo>
                      <a:cubicBezTo>
                        <a:pt x="592" y="442"/>
                        <a:pt x="603" y="439"/>
                        <a:pt x="600" y="450"/>
                      </a:cubicBezTo>
                      <a:cubicBezTo>
                        <a:pt x="541" y="447"/>
                        <a:pt x="482" y="470"/>
                        <a:pt x="404" y="450"/>
                      </a:cubicBezTo>
                      <a:cubicBezTo>
                        <a:pt x="419" y="443"/>
                        <a:pt x="403" y="437"/>
                        <a:pt x="388" y="438"/>
                      </a:cubicBezTo>
                      <a:cubicBezTo>
                        <a:pt x="373" y="466"/>
                        <a:pt x="316" y="430"/>
                        <a:pt x="304" y="462"/>
                      </a:cubicBezTo>
                      <a:cubicBezTo>
                        <a:pt x="293" y="457"/>
                        <a:pt x="296" y="440"/>
                        <a:pt x="300" y="430"/>
                      </a:cubicBezTo>
                      <a:cubicBezTo>
                        <a:pt x="322" y="437"/>
                        <a:pt x="331" y="446"/>
                        <a:pt x="360" y="438"/>
                      </a:cubicBezTo>
                      <a:cubicBezTo>
                        <a:pt x="356" y="417"/>
                        <a:pt x="324" y="434"/>
                        <a:pt x="312" y="414"/>
                      </a:cubicBezTo>
                      <a:cubicBezTo>
                        <a:pt x="296" y="412"/>
                        <a:pt x="302" y="430"/>
                        <a:pt x="292" y="434"/>
                      </a:cubicBezTo>
                      <a:cubicBezTo>
                        <a:pt x="254" y="416"/>
                        <a:pt x="216" y="398"/>
                        <a:pt x="180" y="378"/>
                      </a:cubicBezTo>
                      <a:cubicBezTo>
                        <a:pt x="182" y="356"/>
                        <a:pt x="166" y="352"/>
                        <a:pt x="156" y="342"/>
                      </a:cubicBezTo>
                      <a:cubicBezTo>
                        <a:pt x="164" y="280"/>
                        <a:pt x="112" y="269"/>
                        <a:pt x="116" y="214"/>
                      </a:cubicBezTo>
                      <a:cubicBezTo>
                        <a:pt x="119" y="168"/>
                        <a:pt x="103" y="175"/>
                        <a:pt x="68" y="154"/>
                      </a:cubicBezTo>
                      <a:cubicBezTo>
                        <a:pt x="40" y="137"/>
                        <a:pt x="0" y="98"/>
                        <a:pt x="8" y="62"/>
                      </a:cubicBezTo>
                      <a:cubicBezTo>
                        <a:pt x="8" y="60"/>
                        <a:pt x="27" y="55"/>
                        <a:pt x="20" y="46"/>
                      </a:cubicBezTo>
                      <a:cubicBezTo>
                        <a:pt x="46" y="45"/>
                        <a:pt x="49" y="86"/>
                        <a:pt x="72" y="74"/>
                      </a:cubicBezTo>
                      <a:cubicBezTo>
                        <a:pt x="64" y="56"/>
                        <a:pt x="121" y="56"/>
                        <a:pt x="120" y="78"/>
                      </a:cubicBezTo>
                      <a:cubicBezTo>
                        <a:pt x="113" y="71"/>
                        <a:pt x="97" y="75"/>
                        <a:pt x="84" y="74"/>
                      </a:cubicBezTo>
                      <a:cubicBezTo>
                        <a:pt x="87" y="98"/>
                        <a:pt x="121" y="90"/>
                        <a:pt x="128" y="110"/>
                      </a:cubicBezTo>
                      <a:cubicBezTo>
                        <a:pt x="146" y="92"/>
                        <a:pt x="126" y="73"/>
                        <a:pt x="132" y="46"/>
                      </a:cubicBezTo>
                      <a:cubicBezTo>
                        <a:pt x="148" y="38"/>
                        <a:pt x="165" y="63"/>
                        <a:pt x="188" y="62"/>
                      </a:cubicBezTo>
                      <a:cubicBezTo>
                        <a:pt x="192" y="59"/>
                        <a:pt x="194" y="55"/>
                        <a:pt x="196" y="50"/>
                      </a:cubicBezTo>
                      <a:cubicBezTo>
                        <a:pt x="251" y="57"/>
                        <a:pt x="280" y="54"/>
                        <a:pt x="316" y="46"/>
                      </a:cubicBezTo>
                      <a:cubicBezTo>
                        <a:pt x="315" y="51"/>
                        <a:pt x="309" y="49"/>
                        <a:pt x="304" y="50"/>
                      </a:cubicBezTo>
                      <a:cubicBezTo>
                        <a:pt x="339" y="71"/>
                        <a:pt x="370" y="32"/>
                        <a:pt x="400" y="38"/>
                      </a:cubicBezTo>
                      <a:cubicBezTo>
                        <a:pt x="400" y="42"/>
                        <a:pt x="383" y="46"/>
                        <a:pt x="396" y="50"/>
                      </a:cubicBezTo>
                      <a:cubicBezTo>
                        <a:pt x="389" y="55"/>
                        <a:pt x="374" y="60"/>
                        <a:pt x="368" y="54"/>
                      </a:cubicBezTo>
                      <a:cubicBezTo>
                        <a:pt x="363" y="66"/>
                        <a:pt x="369" y="66"/>
                        <a:pt x="348" y="62"/>
                      </a:cubicBezTo>
                      <a:cubicBezTo>
                        <a:pt x="346" y="71"/>
                        <a:pt x="356" y="68"/>
                        <a:pt x="356" y="74"/>
                      </a:cubicBezTo>
                      <a:cubicBezTo>
                        <a:pt x="374" y="55"/>
                        <a:pt x="404" y="72"/>
                        <a:pt x="416" y="50"/>
                      </a:cubicBezTo>
                      <a:cubicBezTo>
                        <a:pt x="427" y="52"/>
                        <a:pt x="452" y="54"/>
                        <a:pt x="460" y="70"/>
                      </a:cubicBezTo>
                      <a:cubicBezTo>
                        <a:pt x="465" y="69"/>
                        <a:pt x="463" y="60"/>
                        <a:pt x="464" y="54"/>
                      </a:cubicBezTo>
                      <a:cubicBezTo>
                        <a:pt x="472" y="59"/>
                        <a:pt x="501" y="58"/>
                        <a:pt x="504" y="46"/>
                      </a:cubicBezTo>
                      <a:cubicBezTo>
                        <a:pt x="522" y="70"/>
                        <a:pt x="581" y="44"/>
                        <a:pt x="604" y="70"/>
                      </a:cubicBezTo>
                      <a:cubicBezTo>
                        <a:pt x="660" y="69"/>
                        <a:pt x="769" y="70"/>
                        <a:pt x="844" y="58"/>
                      </a:cubicBezTo>
                      <a:cubicBezTo>
                        <a:pt x="847" y="69"/>
                        <a:pt x="838" y="68"/>
                        <a:pt x="840" y="78"/>
                      </a:cubicBezTo>
                      <a:cubicBezTo>
                        <a:pt x="854" y="81"/>
                        <a:pt x="845" y="62"/>
                        <a:pt x="860" y="66"/>
                      </a:cubicBezTo>
                      <a:cubicBezTo>
                        <a:pt x="870" y="87"/>
                        <a:pt x="922" y="81"/>
                        <a:pt x="944" y="78"/>
                      </a:cubicBezTo>
                      <a:cubicBezTo>
                        <a:pt x="946" y="68"/>
                        <a:pt x="937" y="69"/>
                        <a:pt x="940" y="58"/>
                      </a:cubicBezTo>
                      <a:cubicBezTo>
                        <a:pt x="945" y="61"/>
                        <a:pt x="951" y="63"/>
                        <a:pt x="960" y="62"/>
                      </a:cubicBezTo>
                      <a:cubicBezTo>
                        <a:pt x="958" y="67"/>
                        <a:pt x="955" y="70"/>
                        <a:pt x="948" y="70"/>
                      </a:cubicBezTo>
                      <a:cubicBezTo>
                        <a:pt x="949" y="83"/>
                        <a:pt x="971" y="76"/>
                        <a:pt x="984" y="78"/>
                      </a:cubicBezTo>
                      <a:cubicBezTo>
                        <a:pt x="985" y="69"/>
                        <a:pt x="970" y="76"/>
                        <a:pt x="964" y="74"/>
                      </a:cubicBezTo>
                      <a:cubicBezTo>
                        <a:pt x="971" y="41"/>
                        <a:pt x="1006" y="60"/>
                        <a:pt x="1036" y="50"/>
                      </a:cubicBezTo>
                      <a:cubicBezTo>
                        <a:pt x="1041" y="62"/>
                        <a:pt x="1040" y="70"/>
                        <a:pt x="1032" y="78"/>
                      </a:cubicBezTo>
                      <a:cubicBezTo>
                        <a:pt x="1053" y="73"/>
                        <a:pt x="1068" y="73"/>
                        <a:pt x="1084" y="82"/>
                      </a:cubicBezTo>
                      <a:cubicBezTo>
                        <a:pt x="1084" y="65"/>
                        <a:pt x="1059" y="73"/>
                        <a:pt x="1048" y="66"/>
                      </a:cubicBezTo>
                      <a:cubicBezTo>
                        <a:pt x="1091" y="37"/>
                        <a:pt x="1175" y="65"/>
                        <a:pt x="1208" y="54"/>
                      </a:cubicBezTo>
                      <a:cubicBezTo>
                        <a:pt x="1205" y="46"/>
                        <a:pt x="1188" y="53"/>
                        <a:pt x="1192" y="38"/>
                      </a:cubicBezTo>
                      <a:cubicBezTo>
                        <a:pt x="1197" y="38"/>
                        <a:pt x="1203" y="38"/>
                        <a:pt x="1208" y="38"/>
                      </a:cubicBezTo>
                      <a:cubicBezTo>
                        <a:pt x="1211" y="53"/>
                        <a:pt x="1208" y="52"/>
                        <a:pt x="1212" y="62"/>
                      </a:cubicBezTo>
                      <a:cubicBezTo>
                        <a:pt x="1236" y="68"/>
                        <a:pt x="1250" y="59"/>
                        <a:pt x="1272" y="66"/>
                      </a:cubicBezTo>
                      <a:cubicBezTo>
                        <a:pt x="1276" y="65"/>
                        <a:pt x="1275" y="58"/>
                        <a:pt x="1280" y="58"/>
                      </a:cubicBezTo>
                      <a:cubicBezTo>
                        <a:pt x="1277" y="52"/>
                        <a:pt x="1270" y="49"/>
                        <a:pt x="1260" y="50"/>
                      </a:cubicBezTo>
                      <a:cubicBezTo>
                        <a:pt x="1280" y="32"/>
                        <a:pt x="1297" y="54"/>
                        <a:pt x="1332" y="46"/>
                      </a:cubicBezTo>
                      <a:cubicBezTo>
                        <a:pt x="1335" y="58"/>
                        <a:pt x="1321" y="54"/>
                        <a:pt x="1324" y="66"/>
                      </a:cubicBezTo>
                      <a:cubicBezTo>
                        <a:pt x="1321" y="59"/>
                        <a:pt x="1295" y="42"/>
                        <a:pt x="1292" y="62"/>
                      </a:cubicBezTo>
                      <a:cubicBezTo>
                        <a:pt x="1310" y="62"/>
                        <a:pt x="1369" y="86"/>
                        <a:pt x="1392" y="74"/>
                      </a:cubicBezTo>
                      <a:cubicBezTo>
                        <a:pt x="1404" y="71"/>
                        <a:pt x="1400" y="85"/>
                        <a:pt x="1412" y="82"/>
                      </a:cubicBezTo>
                      <a:cubicBezTo>
                        <a:pt x="1410" y="86"/>
                        <a:pt x="1408" y="89"/>
                        <a:pt x="1404" y="90"/>
                      </a:cubicBezTo>
                      <a:cubicBezTo>
                        <a:pt x="1405" y="97"/>
                        <a:pt x="1418" y="92"/>
                        <a:pt x="1420" y="98"/>
                      </a:cubicBezTo>
                      <a:cubicBezTo>
                        <a:pt x="1425" y="97"/>
                        <a:pt x="1423" y="88"/>
                        <a:pt x="1424" y="82"/>
                      </a:cubicBezTo>
                      <a:cubicBezTo>
                        <a:pt x="1445" y="85"/>
                        <a:pt x="1454" y="75"/>
                        <a:pt x="1468" y="82"/>
                      </a:cubicBezTo>
                      <a:cubicBezTo>
                        <a:pt x="1481" y="79"/>
                        <a:pt x="1473" y="71"/>
                        <a:pt x="1472" y="62"/>
                      </a:cubicBezTo>
                      <a:cubicBezTo>
                        <a:pt x="1491" y="66"/>
                        <a:pt x="1495" y="45"/>
                        <a:pt x="1504" y="62"/>
                      </a:cubicBezTo>
                      <a:cubicBezTo>
                        <a:pt x="1515" y="56"/>
                        <a:pt x="1506" y="36"/>
                        <a:pt x="1496" y="38"/>
                      </a:cubicBezTo>
                      <a:cubicBezTo>
                        <a:pt x="1528" y="39"/>
                        <a:pt x="1536" y="22"/>
                        <a:pt x="1552" y="46"/>
                      </a:cubicBezTo>
                      <a:cubicBezTo>
                        <a:pt x="1548" y="43"/>
                        <a:pt x="1543" y="42"/>
                        <a:pt x="1536" y="42"/>
                      </a:cubicBezTo>
                      <a:cubicBezTo>
                        <a:pt x="1534" y="57"/>
                        <a:pt x="1544" y="60"/>
                        <a:pt x="1552" y="66"/>
                      </a:cubicBezTo>
                      <a:cubicBezTo>
                        <a:pt x="1578" y="55"/>
                        <a:pt x="1601" y="62"/>
                        <a:pt x="1616" y="74"/>
                      </a:cubicBezTo>
                      <a:cubicBezTo>
                        <a:pt x="1629" y="75"/>
                        <a:pt x="1606" y="62"/>
                        <a:pt x="1620" y="62"/>
                      </a:cubicBezTo>
                      <a:cubicBezTo>
                        <a:pt x="1632" y="75"/>
                        <a:pt x="1659" y="74"/>
                        <a:pt x="1680" y="78"/>
                      </a:cubicBezTo>
                      <a:cubicBezTo>
                        <a:pt x="1679" y="82"/>
                        <a:pt x="1672" y="81"/>
                        <a:pt x="1672" y="86"/>
                      </a:cubicBezTo>
                      <a:cubicBezTo>
                        <a:pt x="1674" y="96"/>
                        <a:pt x="1690" y="89"/>
                        <a:pt x="1684" y="78"/>
                      </a:cubicBezTo>
                      <a:cubicBezTo>
                        <a:pt x="1691" y="79"/>
                        <a:pt x="1693" y="85"/>
                        <a:pt x="1692" y="94"/>
                      </a:cubicBezTo>
                      <a:cubicBezTo>
                        <a:pt x="1703" y="85"/>
                        <a:pt x="1706" y="80"/>
                        <a:pt x="1724" y="86"/>
                      </a:cubicBezTo>
                      <a:cubicBezTo>
                        <a:pt x="1726" y="94"/>
                        <a:pt x="1721" y="97"/>
                        <a:pt x="1720" y="102"/>
                      </a:cubicBezTo>
                      <a:cubicBezTo>
                        <a:pt x="1736" y="105"/>
                        <a:pt x="1730" y="85"/>
                        <a:pt x="1744" y="86"/>
                      </a:cubicBezTo>
                      <a:cubicBezTo>
                        <a:pt x="1741" y="109"/>
                        <a:pt x="1757" y="88"/>
                        <a:pt x="1772" y="94"/>
                      </a:cubicBezTo>
                      <a:cubicBezTo>
                        <a:pt x="1762" y="112"/>
                        <a:pt x="1767" y="121"/>
                        <a:pt x="1768" y="146"/>
                      </a:cubicBezTo>
                      <a:cubicBezTo>
                        <a:pt x="1797" y="128"/>
                        <a:pt x="1813" y="152"/>
                        <a:pt x="1832" y="150"/>
                      </a:cubicBezTo>
                      <a:cubicBezTo>
                        <a:pt x="1841" y="151"/>
                        <a:pt x="1834" y="136"/>
                        <a:pt x="1836" y="130"/>
                      </a:cubicBezTo>
                      <a:cubicBezTo>
                        <a:pt x="1839" y="119"/>
                        <a:pt x="1817" y="133"/>
                        <a:pt x="1820" y="122"/>
                      </a:cubicBezTo>
                      <a:cubicBezTo>
                        <a:pt x="1813" y="123"/>
                        <a:pt x="1811" y="129"/>
                        <a:pt x="1812" y="138"/>
                      </a:cubicBezTo>
                      <a:cubicBezTo>
                        <a:pt x="1796" y="139"/>
                        <a:pt x="1792" y="129"/>
                        <a:pt x="1776" y="130"/>
                      </a:cubicBezTo>
                      <a:cubicBezTo>
                        <a:pt x="1780" y="74"/>
                        <a:pt x="1819" y="109"/>
                        <a:pt x="1860" y="110"/>
                      </a:cubicBezTo>
                      <a:cubicBezTo>
                        <a:pt x="1862" y="123"/>
                        <a:pt x="1849" y="121"/>
                        <a:pt x="1848" y="130"/>
                      </a:cubicBezTo>
                      <a:cubicBezTo>
                        <a:pt x="1864" y="119"/>
                        <a:pt x="1881" y="116"/>
                        <a:pt x="1884" y="102"/>
                      </a:cubicBezTo>
                      <a:cubicBezTo>
                        <a:pt x="1898" y="96"/>
                        <a:pt x="1886" y="116"/>
                        <a:pt x="1896" y="114"/>
                      </a:cubicBezTo>
                      <a:cubicBezTo>
                        <a:pt x="1904" y="113"/>
                        <a:pt x="1890" y="103"/>
                        <a:pt x="1900" y="98"/>
                      </a:cubicBezTo>
                      <a:cubicBezTo>
                        <a:pt x="1917" y="95"/>
                        <a:pt x="1921" y="120"/>
                        <a:pt x="1940" y="126"/>
                      </a:cubicBezTo>
                      <a:cubicBezTo>
                        <a:pt x="1944" y="142"/>
                        <a:pt x="1915" y="125"/>
                        <a:pt x="1924" y="146"/>
                      </a:cubicBezTo>
                      <a:cubicBezTo>
                        <a:pt x="1935" y="142"/>
                        <a:pt x="1947" y="139"/>
                        <a:pt x="1948" y="126"/>
                      </a:cubicBezTo>
                      <a:cubicBezTo>
                        <a:pt x="1962" y="122"/>
                        <a:pt x="1994" y="135"/>
                        <a:pt x="1996" y="118"/>
                      </a:cubicBezTo>
                      <a:cubicBezTo>
                        <a:pt x="2000" y="121"/>
                        <a:pt x="2002" y="125"/>
                        <a:pt x="2004" y="130"/>
                      </a:cubicBezTo>
                      <a:cubicBezTo>
                        <a:pt x="2018" y="129"/>
                        <a:pt x="2022" y="119"/>
                        <a:pt x="2036" y="118"/>
                      </a:cubicBezTo>
                      <a:cubicBezTo>
                        <a:pt x="2028" y="109"/>
                        <a:pt x="2019" y="101"/>
                        <a:pt x="2016" y="86"/>
                      </a:cubicBezTo>
                      <a:cubicBezTo>
                        <a:pt x="2008" y="88"/>
                        <a:pt x="2005" y="96"/>
                        <a:pt x="1992" y="94"/>
                      </a:cubicBezTo>
                      <a:cubicBezTo>
                        <a:pt x="1991" y="105"/>
                        <a:pt x="2008" y="97"/>
                        <a:pt x="2004" y="110"/>
                      </a:cubicBezTo>
                      <a:cubicBezTo>
                        <a:pt x="1996" y="109"/>
                        <a:pt x="1993" y="102"/>
                        <a:pt x="1988" y="98"/>
                      </a:cubicBezTo>
                      <a:cubicBezTo>
                        <a:pt x="1975" y="94"/>
                        <a:pt x="1982" y="111"/>
                        <a:pt x="1976" y="114"/>
                      </a:cubicBezTo>
                      <a:cubicBezTo>
                        <a:pt x="1977" y="97"/>
                        <a:pt x="1947" y="99"/>
                        <a:pt x="1952" y="82"/>
                      </a:cubicBezTo>
                      <a:cubicBezTo>
                        <a:pt x="1910" y="90"/>
                        <a:pt x="1894" y="61"/>
                        <a:pt x="1860" y="74"/>
                      </a:cubicBezTo>
                      <a:cubicBezTo>
                        <a:pt x="1860" y="84"/>
                        <a:pt x="1873" y="82"/>
                        <a:pt x="1884" y="82"/>
                      </a:cubicBezTo>
                      <a:cubicBezTo>
                        <a:pt x="1861" y="103"/>
                        <a:pt x="1822" y="66"/>
                        <a:pt x="1788" y="74"/>
                      </a:cubicBezTo>
                      <a:cubicBezTo>
                        <a:pt x="1788" y="63"/>
                        <a:pt x="1788" y="53"/>
                        <a:pt x="1788" y="42"/>
                      </a:cubicBezTo>
                      <a:cubicBezTo>
                        <a:pt x="1762" y="36"/>
                        <a:pt x="1730" y="36"/>
                        <a:pt x="1704" y="30"/>
                      </a:cubicBezTo>
                      <a:cubicBezTo>
                        <a:pt x="1718" y="0"/>
                        <a:pt x="1781" y="50"/>
                        <a:pt x="1800" y="18"/>
                      </a:cubicBezTo>
                      <a:cubicBezTo>
                        <a:pt x="1798" y="22"/>
                        <a:pt x="1796" y="25"/>
                        <a:pt x="1792" y="26"/>
                      </a:cubicBezTo>
                      <a:cubicBezTo>
                        <a:pt x="1804" y="35"/>
                        <a:pt x="1826" y="43"/>
                        <a:pt x="1844" y="34"/>
                      </a:cubicBezTo>
                      <a:cubicBezTo>
                        <a:pt x="1889" y="53"/>
                        <a:pt x="1964" y="53"/>
                        <a:pt x="2016" y="58"/>
                      </a:cubicBezTo>
                      <a:cubicBezTo>
                        <a:pt x="2170" y="72"/>
                        <a:pt x="2352" y="91"/>
                        <a:pt x="2464" y="86"/>
                      </a:cubicBezTo>
                      <a:cubicBezTo>
                        <a:pt x="2476" y="106"/>
                        <a:pt x="2504" y="84"/>
                        <a:pt x="2512" y="106"/>
                      </a:cubicBezTo>
                      <a:cubicBezTo>
                        <a:pt x="2531" y="105"/>
                        <a:pt x="2525" y="96"/>
                        <a:pt x="2544" y="102"/>
                      </a:cubicBezTo>
                      <a:cubicBezTo>
                        <a:pt x="2520" y="132"/>
                        <a:pt x="2460" y="100"/>
                        <a:pt x="2440" y="126"/>
                      </a:cubicBezTo>
                      <a:cubicBezTo>
                        <a:pt x="2432" y="114"/>
                        <a:pt x="2405" y="117"/>
                        <a:pt x="2392" y="122"/>
                      </a:cubicBezTo>
                      <a:close/>
                      <a:moveTo>
                        <a:pt x="2472" y="414"/>
                      </a:moveTo>
                      <a:cubicBezTo>
                        <a:pt x="2458" y="424"/>
                        <a:pt x="2463" y="416"/>
                        <a:pt x="2448" y="410"/>
                      </a:cubicBezTo>
                      <a:cubicBezTo>
                        <a:pt x="2448" y="413"/>
                        <a:pt x="2448" y="415"/>
                        <a:pt x="2448" y="418"/>
                      </a:cubicBezTo>
                      <a:cubicBezTo>
                        <a:pt x="2448" y="420"/>
                        <a:pt x="2449" y="423"/>
                        <a:pt x="2452" y="422"/>
                      </a:cubicBezTo>
                      <a:cubicBezTo>
                        <a:pt x="2452" y="420"/>
                        <a:pt x="2453" y="417"/>
                        <a:pt x="2456" y="418"/>
                      </a:cubicBezTo>
                      <a:cubicBezTo>
                        <a:pt x="2456" y="422"/>
                        <a:pt x="2456" y="426"/>
                        <a:pt x="2456" y="430"/>
                      </a:cubicBezTo>
                      <a:cubicBezTo>
                        <a:pt x="2469" y="432"/>
                        <a:pt x="2467" y="420"/>
                        <a:pt x="2472" y="414"/>
                      </a:cubicBezTo>
                      <a:close/>
                      <a:moveTo>
                        <a:pt x="1884" y="58"/>
                      </a:moveTo>
                      <a:cubicBezTo>
                        <a:pt x="1891" y="58"/>
                        <a:pt x="1892" y="61"/>
                        <a:pt x="1888" y="66"/>
                      </a:cubicBezTo>
                      <a:cubicBezTo>
                        <a:pt x="1902" y="61"/>
                        <a:pt x="1911" y="83"/>
                        <a:pt x="1920" y="70"/>
                      </a:cubicBezTo>
                      <a:cubicBezTo>
                        <a:pt x="1903" y="72"/>
                        <a:pt x="1893" y="39"/>
                        <a:pt x="1884" y="58"/>
                      </a:cubicBezTo>
                      <a:close/>
                      <a:moveTo>
                        <a:pt x="1476" y="102"/>
                      </a:moveTo>
                      <a:cubicBezTo>
                        <a:pt x="1459" y="105"/>
                        <a:pt x="1431" y="97"/>
                        <a:pt x="1420" y="106"/>
                      </a:cubicBezTo>
                      <a:cubicBezTo>
                        <a:pt x="1441" y="99"/>
                        <a:pt x="1432" y="120"/>
                        <a:pt x="1444" y="122"/>
                      </a:cubicBezTo>
                      <a:cubicBezTo>
                        <a:pt x="1444" y="101"/>
                        <a:pt x="1540" y="97"/>
                        <a:pt x="1520" y="134"/>
                      </a:cubicBezTo>
                      <a:cubicBezTo>
                        <a:pt x="1533" y="125"/>
                        <a:pt x="1544" y="116"/>
                        <a:pt x="1552" y="102"/>
                      </a:cubicBezTo>
                      <a:cubicBezTo>
                        <a:pt x="1530" y="107"/>
                        <a:pt x="1507" y="107"/>
                        <a:pt x="1496" y="90"/>
                      </a:cubicBezTo>
                      <a:cubicBezTo>
                        <a:pt x="1500" y="86"/>
                        <a:pt x="1499" y="81"/>
                        <a:pt x="1496" y="74"/>
                      </a:cubicBezTo>
                      <a:cubicBezTo>
                        <a:pt x="1490" y="74"/>
                        <a:pt x="1487" y="72"/>
                        <a:pt x="1484" y="70"/>
                      </a:cubicBezTo>
                      <a:cubicBezTo>
                        <a:pt x="1476" y="83"/>
                        <a:pt x="1490" y="94"/>
                        <a:pt x="1476" y="102"/>
                      </a:cubicBezTo>
                      <a:close/>
                      <a:moveTo>
                        <a:pt x="1508" y="78"/>
                      </a:moveTo>
                      <a:cubicBezTo>
                        <a:pt x="1514" y="100"/>
                        <a:pt x="1553" y="89"/>
                        <a:pt x="1572" y="98"/>
                      </a:cubicBezTo>
                      <a:cubicBezTo>
                        <a:pt x="1573" y="90"/>
                        <a:pt x="1567" y="89"/>
                        <a:pt x="1568" y="82"/>
                      </a:cubicBezTo>
                      <a:cubicBezTo>
                        <a:pt x="1544" y="88"/>
                        <a:pt x="1533" y="65"/>
                        <a:pt x="1508" y="78"/>
                      </a:cubicBezTo>
                      <a:close/>
                      <a:moveTo>
                        <a:pt x="1232" y="78"/>
                      </a:moveTo>
                      <a:cubicBezTo>
                        <a:pt x="1219" y="81"/>
                        <a:pt x="1195" y="73"/>
                        <a:pt x="1188" y="82"/>
                      </a:cubicBezTo>
                      <a:cubicBezTo>
                        <a:pt x="1201" y="83"/>
                        <a:pt x="1227" y="94"/>
                        <a:pt x="1232" y="78"/>
                      </a:cubicBezTo>
                      <a:close/>
                      <a:moveTo>
                        <a:pt x="1304" y="102"/>
                      </a:moveTo>
                      <a:cubicBezTo>
                        <a:pt x="1314" y="103"/>
                        <a:pt x="1317" y="96"/>
                        <a:pt x="1320" y="90"/>
                      </a:cubicBezTo>
                      <a:cubicBezTo>
                        <a:pt x="1310" y="92"/>
                        <a:pt x="1306" y="88"/>
                        <a:pt x="1308" y="78"/>
                      </a:cubicBezTo>
                      <a:cubicBezTo>
                        <a:pt x="1300" y="78"/>
                        <a:pt x="1292" y="78"/>
                        <a:pt x="1284" y="78"/>
                      </a:cubicBezTo>
                      <a:cubicBezTo>
                        <a:pt x="1283" y="102"/>
                        <a:pt x="1309" y="74"/>
                        <a:pt x="1304" y="102"/>
                      </a:cubicBezTo>
                      <a:close/>
                      <a:moveTo>
                        <a:pt x="1556" y="126"/>
                      </a:moveTo>
                      <a:cubicBezTo>
                        <a:pt x="1569" y="124"/>
                        <a:pt x="1570" y="133"/>
                        <a:pt x="1584" y="130"/>
                      </a:cubicBezTo>
                      <a:cubicBezTo>
                        <a:pt x="1583" y="117"/>
                        <a:pt x="1599" y="121"/>
                        <a:pt x="1604" y="114"/>
                      </a:cubicBezTo>
                      <a:cubicBezTo>
                        <a:pt x="1594" y="86"/>
                        <a:pt x="1564" y="107"/>
                        <a:pt x="1556" y="126"/>
                      </a:cubicBezTo>
                      <a:close/>
                      <a:moveTo>
                        <a:pt x="1600" y="94"/>
                      </a:moveTo>
                      <a:cubicBezTo>
                        <a:pt x="1603" y="76"/>
                        <a:pt x="1573" y="79"/>
                        <a:pt x="1580" y="98"/>
                      </a:cubicBezTo>
                      <a:cubicBezTo>
                        <a:pt x="1590" y="100"/>
                        <a:pt x="1589" y="91"/>
                        <a:pt x="1600" y="94"/>
                      </a:cubicBezTo>
                      <a:close/>
                      <a:moveTo>
                        <a:pt x="1612" y="98"/>
                      </a:moveTo>
                      <a:cubicBezTo>
                        <a:pt x="1620" y="92"/>
                        <a:pt x="1632" y="108"/>
                        <a:pt x="1644" y="110"/>
                      </a:cubicBezTo>
                      <a:cubicBezTo>
                        <a:pt x="1645" y="101"/>
                        <a:pt x="1656" y="101"/>
                        <a:pt x="1660" y="94"/>
                      </a:cubicBezTo>
                      <a:cubicBezTo>
                        <a:pt x="1643" y="87"/>
                        <a:pt x="1628" y="100"/>
                        <a:pt x="1616" y="86"/>
                      </a:cubicBezTo>
                      <a:cubicBezTo>
                        <a:pt x="1623" y="97"/>
                        <a:pt x="1598" y="94"/>
                        <a:pt x="1612" y="98"/>
                      </a:cubicBezTo>
                      <a:close/>
                      <a:moveTo>
                        <a:pt x="2048" y="102"/>
                      </a:moveTo>
                      <a:cubicBezTo>
                        <a:pt x="2048" y="109"/>
                        <a:pt x="2049" y="114"/>
                        <a:pt x="2052" y="118"/>
                      </a:cubicBezTo>
                      <a:cubicBezTo>
                        <a:pt x="2037" y="120"/>
                        <a:pt x="2028" y="128"/>
                        <a:pt x="2028" y="146"/>
                      </a:cubicBezTo>
                      <a:cubicBezTo>
                        <a:pt x="2040" y="146"/>
                        <a:pt x="2039" y="133"/>
                        <a:pt x="2056" y="138"/>
                      </a:cubicBezTo>
                      <a:cubicBezTo>
                        <a:pt x="2066" y="133"/>
                        <a:pt x="2048" y="123"/>
                        <a:pt x="2060" y="118"/>
                      </a:cubicBezTo>
                      <a:cubicBezTo>
                        <a:pt x="2075" y="114"/>
                        <a:pt x="2066" y="133"/>
                        <a:pt x="2080" y="130"/>
                      </a:cubicBezTo>
                      <a:cubicBezTo>
                        <a:pt x="2086" y="128"/>
                        <a:pt x="2081" y="115"/>
                        <a:pt x="2088" y="114"/>
                      </a:cubicBezTo>
                      <a:cubicBezTo>
                        <a:pt x="2088" y="119"/>
                        <a:pt x="2088" y="125"/>
                        <a:pt x="2088" y="130"/>
                      </a:cubicBezTo>
                      <a:cubicBezTo>
                        <a:pt x="2107" y="136"/>
                        <a:pt x="2092" y="107"/>
                        <a:pt x="2108" y="110"/>
                      </a:cubicBezTo>
                      <a:cubicBezTo>
                        <a:pt x="2099" y="118"/>
                        <a:pt x="2109" y="146"/>
                        <a:pt x="2100" y="154"/>
                      </a:cubicBezTo>
                      <a:cubicBezTo>
                        <a:pt x="2121" y="152"/>
                        <a:pt x="2109" y="142"/>
                        <a:pt x="2124" y="134"/>
                      </a:cubicBezTo>
                      <a:cubicBezTo>
                        <a:pt x="2153" y="137"/>
                        <a:pt x="2186" y="133"/>
                        <a:pt x="2208" y="134"/>
                      </a:cubicBezTo>
                      <a:cubicBezTo>
                        <a:pt x="2194" y="127"/>
                        <a:pt x="2216" y="124"/>
                        <a:pt x="2224" y="126"/>
                      </a:cubicBezTo>
                      <a:cubicBezTo>
                        <a:pt x="2205" y="90"/>
                        <a:pt x="2168" y="127"/>
                        <a:pt x="2140" y="130"/>
                      </a:cubicBezTo>
                      <a:cubicBezTo>
                        <a:pt x="2139" y="125"/>
                        <a:pt x="2156" y="118"/>
                        <a:pt x="2144" y="114"/>
                      </a:cubicBezTo>
                      <a:cubicBezTo>
                        <a:pt x="2129" y="118"/>
                        <a:pt x="2097" y="93"/>
                        <a:pt x="2076" y="114"/>
                      </a:cubicBezTo>
                      <a:cubicBezTo>
                        <a:pt x="2064" y="101"/>
                        <a:pt x="2086" y="97"/>
                        <a:pt x="2076" y="90"/>
                      </a:cubicBezTo>
                      <a:cubicBezTo>
                        <a:pt x="2072" y="99"/>
                        <a:pt x="2060" y="112"/>
                        <a:pt x="2048" y="102"/>
                      </a:cubicBezTo>
                      <a:close/>
                      <a:moveTo>
                        <a:pt x="1684" y="130"/>
                      </a:moveTo>
                      <a:cubicBezTo>
                        <a:pt x="1694" y="132"/>
                        <a:pt x="1693" y="123"/>
                        <a:pt x="1704" y="126"/>
                      </a:cubicBezTo>
                      <a:cubicBezTo>
                        <a:pt x="1692" y="144"/>
                        <a:pt x="1718" y="135"/>
                        <a:pt x="1728" y="142"/>
                      </a:cubicBezTo>
                      <a:cubicBezTo>
                        <a:pt x="1728" y="122"/>
                        <a:pt x="1701" y="129"/>
                        <a:pt x="1692" y="118"/>
                      </a:cubicBezTo>
                      <a:cubicBezTo>
                        <a:pt x="1690" y="111"/>
                        <a:pt x="1704" y="101"/>
                        <a:pt x="1692" y="98"/>
                      </a:cubicBezTo>
                      <a:cubicBezTo>
                        <a:pt x="1689" y="110"/>
                        <a:pt x="1682" y="93"/>
                        <a:pt x="1672" y="98"/>
                      </a:cubicBezTo>
                      <a:cubicBezTo>
                        <a:pt x="1673" y="112"/>
                        <a:pt x="1683" y="116"/>
                        <a:pt x="1684" y="130"/>
                      </a:cubicBezTo>
                      <a:close/>
                      <a:moveTo>
                        <a:pt x="1356" y="122"/>
                      </a:moveTo>
                      <a:cubicBezTo>
                        <a:pt x="1369" y="123"/>
                        <a:pt x="1373" y="115"/>
                        <a:pt x="1376" y="106"/>
                      </a:cubicBezTo>
                      <a:cubicBezTo>
                        <a:pt x="1372" y="106"/>
                        <a:pt x="1368" y="106"/>
                        <a:pt x="1364" y="106"/>
                      </a:cubicBezTo>
                      <a:cubicBezTo>
                        <a:pt x="1362" y="112"/>
                        <a:pt x="1358" y="116"/>
                        <a:pt x="1356" y="122"/>
                      </a:cubicBezTo>
                      <a:close/>
                      <a:moveTo>
                        <a:pt x="2296" y="130"/>
                      </a:moveTo>
                      <a:cubicBezTo>
                        <a:pt x="2268" y="122"/>
                        <a:pt x="2262" y="137"/>
                        <a:pt x="2240" y="122"/>
                      </a:cubicBezTo>
                      <a:cubicBezTo>
                        <a:pt x="2237" y="133"/>
                        <a:pt x="2246" y="132"/>
                        <a:pt x="2244" y="142"/>
                      </a:cubicBezTo>
                      <a:cubicBezTo>
                        <a:pt x="2241" y="143"/>
                        <a:pt x="2236" y="142"/>
                        <a:pt x="2236" y="146"/>
                      </a:cubicBezTo>
                      <a:cubicBezTo>
                        <a:pt x="2257" y="126"/>
                        <a:pt x="2293" y="165"/>
                        <a:pt x="2308" y="134"/>
                      </a:cubicBezTo>
                      <a:cubicBezTo>
                        <a:pt x="2299" y="122"/>
                        <a:pt x="2289" y="157"/>
                        <a:pt x="2280" y="134"/>
                      </a:cubicBezTo>
                      <a:cubicBezTo>
                        <a:pt x="2286" y="133"/>
                        <a:pt x="2295" y="135"/>
                        <a:pt x="2296" y="130"/>
                      </a:cubicBezTo>
                      <a:close/>
                      <a:moveTo>
                        <a:pt x="1760" y="130"/>
                      </a:moveTo>
                      <a:cubicBezTo>
                        <a:pt x="1748" y="133"/>
                        <a:pt x="1745" y="126"/>
                        <a:pt x="1736" y="126"/>
                      </a:cubicBezTo>
                      <a:cubicBezTo>
                        <a:pt x="1730" y="146"/>
                        <a:pt x="1758" y="137"/>
                        <a:pt x="1760" y="130"/>
                      </a:cubicBezTo>
                      <a:close/>
                      <a:moveTo>
                        <a:pt x="1868" y="150"/>
                      </a:moveTo>
                      <a:cubicBezTo>
                        <a:pt x="1865" y="151"/>
                        <a:pt x="1860" y="150"/>
                        <a:pt x="1860" y="154"/>
                      </a:cubicBezTo>
                      <a:cubicBezTo>
                        <a:pt x="1868" y="152"/>
                        <a:pt x="1886" y="159"/>
                        <a:pt x="1888" y="150"/>
                      </a:cubicBezTo>
                      <a:cubicBezTo>
                        <a:pt x="1868" y="157"/>
                        <a:pt x="1879" y="133"/>
                        <a:pt x="1864" y="134"/>
                      </a:cubicBezTo>
                      <a:cubicBezTo>
                        <a:pt x="1864" y="141"/>
                        <a:pt x="1865" y="146"/>
                        <a:pt x="1868" y="150"/>
                      </a:cubicBezTo>
                      <a:close/>
                      <a:moveTo>
                        <a:pt x="1676" y="158"/>
                      </a:moveTo>
                      <a:cubicBezTo>
                        <a:pt x="1688" y="158"/>
                        <a:pt x="1696" y="154"/>
                        <a:pt x="1700" y="146"/>
                      </a:cubicBezTo>
                      <a:cubicBezTo>
                        <a:pt x="1687" y="143"/>
                        <a:pt x="1685" y="149"/>
                        <a:pt x="1680" y="154"/>
                      </a:cubicBezTo>
                      <a:cubicBezTo>
                        <a:pt x="1679" y="151"/>
                        <a:pt x="1680" y="146"/>
                        <a:pt x="1676" y="146"/>
                      </a:cubicBezTo>
                      <a:cubicBezTo>
                        <a:pt x="1676" y="150"/>
                        <a:pt x="1676" y="154"/>
                        <a:pt x="1676" y="158"/>
                      </a:cubicBezTo>
                      <a:close/>
                      <a:moveTo>
                        <a:pt x="1700" y="174"/>
                      </a:moveTo>
                      <a:cubicBezTo>
                        <a:pt x="1711" y="174"/>
                        <a:pt x="1721" y="174"/>
                        <a:pt x="1732" y="174"/>
                      </a:cubicBezTo>
                      <a:cubicBezTo>
                        <a:pt x="1726" y="162"/>
                        <a:pt x="1744" y="148"/>
                        <a:pt x="1728" y="150"/>
                      </a:cubicBezTo>
                      <a:cubicBezTo>
                        <a:pt x="1728" y="168"/>
                        <a:pt x="1709" y="165"/>
                        <a:pt x="1700" y="174"/>
                      </a:cubicBezTo>
                      <a:close/>
                      <a:moveTo>
                        <a:pt x="1760" y="186"/>
                      </a:moveTo>
                      <a:cubicBezTo>
                        <a:pt x="1769" y="184"/>
                        <a:pt x="1773" y="177"/>
                        <a:pt x="1780" y="174"/>
                      </a:cubicBezTo>
                      <a:cubicBezTo>
                        <a:pt x="1774" y="173"/>
                        <a:pt x="1777" y="165"/>
                        <a:pt x="1780" y="162"/>
                      </a:cubicBezTo>
                      <a:cubicBezTo>
                        <a:pt x="1766" y="163"/>
                        <a:pt x="1769" y="180"/>
                        <a:pt x="1760" y="186"/>
                      </a:cubicBezTo>
                      <a:close/>
                      <a:moveTo>
                        <a:pt x="1280" y="186"/>
                      </a:moveTo>
                      <a:cubicBezTo>
                        <a:pt x="1294" y="189"/>
                        <a:pt x="1321" y="168"/>
                        <a:pt x="1304" y="166"/>
                      </a:cubicBezTo>
                      <a:cubicBezTo>
                        <a:pt x="1299" y="176"/>
                        <a:pt x="1287" y="179"/>
                        <a:pt x="1280" y="186"/>
                      </a:cubicBezTo>
                      <a:close/>
                      <a:moveTo>
                        <a:pt x="2008" y="178"/>
                      </a:moveTo>
                      <a:cubicBezTo>
                        <a:pt x="2012" y="165"/>
                        <a:pt x="2002" y="165"/>
                        <a:pt x="1992" y="166"/>
                      </a:cubicBezTo>
                      <a:cubicBezTo>
                        <a:pt x="1991" y="177"/>
                        <a:pt x="1998" y="179"/>
                        <a:pt x="2008" y="178"/>
                      </a:cubicBezTo>
                      <a:close/>
                      <a:moveTo>
                        <a:pt x="2096" y="190"/>
                      </a:moveTo>
                      <a:cubicBezTo>
                        <a:pt x="2100" y="179"/>
                        <a:pt x="2100" y="159"/>
                        <a:pt x="2088" y="170"/>
                      </a:cubicBezTo>
                      <a:cubicBezTo>
                        <a:pt x="2077" y="177"/>
                        <a:pt x="2097" y="193"/>
                        <a:pt x="2096" y="190"/>
                      </a:cubicBezTo>
                      <a:close/>
                      <a:moveTo>
                        <a:pt x="2072" y="202"/>
                      </a:moveTo>
                      <a:cubicBezTo>
                        <a:pt x="2073" y="197"/>
                        <a:pt x="2078" y="198"/>
                        <a:pt x="2084" y="198"/>
                      </a:cubicBezTo>
                      <a:cubicBezTo>
                        <a:pt x="2082" y="205"/>
                        <a:pt x="2096" y="215"/>
                        <a:pt x="2084" y="218"/>
                      </a:cubicBezTo>
                      <a:cubicBezTo>
                        <a:pt x="2057" y="220"/>
                        <a:pt x="2049" y="200"/>
                        <a:pt x="2024" y="214"/>
                      </a:cubicBezTo>
                      <a:cubicBezTo>
                        <a:pt x="2025" y="206"/>
                        <a:pt x="2035" y="206"/>
                        <a:pt x="2036" y="198"/>
                      </a:cubicBezTo>
                      <a:cubicBezTo>
                        <a:pt x="2016" y="204"/>
                        <a:pt x="2008" y="198"/>
                        <a:pt x="2004" y="218"/>
                      </a:cubicBezTo>
                      <a:cubicBezTo>
                        <a:pt x="2017" y="220"/>
                        <a:pt x="2020" y="209"/>
                        <a:pt x="2024" y="222"/>
                      </a:cubicBezTo>
                      <a:cubicBezTo>
                        <a:pt x="2019" y="239"/>
                        <a:pt x="2006" y="243"/>
                        <a:pt x="2012" y="262"/>
                      </a:cubicBezTo>
                      <a:cubicBezTo>
                        <a:pt x="2031" y="258"/>
                        <a:pt x="2050" y="254"/>
                        <a:pt x="2072" y="254"/>
                      </a:cubicBezTo>
                      <a:cubicBezTo>
                        <a:pt x="2069" y="243"/>
                        <a:pt x="2080" y="246"/>
                        <a:pt x="2080" y="238"/>
                      </a:cubicBezTo>
                      <a:cubicBezTo>
                        <a:pt x="2067" y="244"/>
                        <a:pt x="2025" y="257"/>
                        <a:pt x="2020" y="234"/>
                      </a:cubicBezTo>
                      <a:cubicBezTo>
                        <a:pt x="2055" y="221"/>
                        <a:pt x="2092" y="226"/>
                        <a:pt x="2112" y="238"/>
                      </a:cubicBezTo>
                      <a:cubicBezTo>
                        <a:pt x="2114" y="218"/>
                        <a:pt x="2124" y="239"/>
                        <a:pt x="2132" y="238"/>
                      </a:cubicBezTo>
                      <a:cubicBezTo>
                        <a:pt x="2137" y="233"/>
                        <a:pt x="2134" y="223"/>
                        <a:pt x="2128" y="218"/>
                      </a:cubicBezTo>
                      <a:cubicBezTo>
                        <a:pt x="2117" y="229"/>
                        <a:pt x="2096" y="209"/>
                        <a:pt x="2108" y="194"/>
                      </a:cubicBezTo>
                      <a:cubicBezTo>
                        <a:pt x="2098" y="202"/>
                        <a:pt x="2061" y="180"/>
                        <a:pt x="2072" y="202"/>
                      </a:cubicBezTo>
                      <a:close/>
                      <a:moveTo>
                        <a:pt x="1624" y="262"/>
                      </a:moveTo>
                      <a:cubicBezTo>
                        <a:pt x="1623" y="267"/>
                        <a:pt x="1618" y="266"/>
                        <a:pt x="1612" y="266"/>
                      </a:cubicBezTo>
                      <a:cubicBezTo>
                        <a:pt x="1612" y="271"/>
                        <a:pt x="1612" y="277"/>
                        <a:pt x="1612" y="282"/>
                      </a:cubicBezTo>
                      <a:cubicBezTo>
                        <a:pt x="1636" y="280"/>
                        <a:pt x="1664" y="278"/>
                        <a:pt x="1664" y="310"/>
                      </a:cubicBezTo>
                      <a:cubicBezTo>
                        <a:pt x="1674" y="300"/>
                        <a:pt x="1691" y="289"/>
                        <a:pt x="1684" y="274"/>
                      </a:cubicBezTo>
                      <a:cubicBezTo>
                        <a:pt x="1694" y="278"/>
                        <a:pt x="1698" y="257"/>
                        <a:pt x="1704" y="270"/>
                      </a:cubicBezTo>
                      <a:cubicBezTo>
                        <a:pt x="1705" y="281"/>
                        <a:pt x="1688" y="273"/>
                        <a:pt x="1692" y="286"/>
                      </a:cubicBezTo>
                      <a:cubicBezTo>
                        <a:pt x="1694" y="287"/>
                        <a:pt x="1707" y="296"/>
                        <a:pt x="1708" y="286"/>
                      </a:cubicBezTo>
                      <a:cubicBezTo>
                        <a:pt x="1699" y="277"/>
                        <a:pt x="1719" y="289"/>
                        <a:pt x="1728" y="286"/>
                      </a:cubicBezTo>
                      <a:cubicBezTo>
                        <a:pt x="1734" y="270"/>
                        <a:pt x="1711" y="285"/>
                        <a:pt x="1712" y="274"/>
                      </a:cubicBezTo>
                      <a:cubicBezTo>
                        <a:pt x="1713" y="266"/>
                        <a:pt x="1730" y="273"/>
                        <a:pt x="1728" y="262"/>
                      </a:cubicBezTo>
                      <a:cubicBezTo>
                        <a:pt x="1720" y="260"/>
                        <a:pt x="1702" y="267"/>
                        <a:pt x="1700" y="258"/>
                      </a:cubicBezTo>
                      <a:cubicBezTo>
                        <a:pt x="1711" y="259"/>
                        <a:pt x="1703" y="242"/>
                        <a:pt x="1716" y="246"/>
                      </a:cubicBezTo>
                      <a:cubicBezTo>
                        <a:pt x="1707" y="254"/>
                        <a:pt x="1721" y="258"/>
                        <a:pt x="1732" y="258"/>
                      </a:cubicBezTo>
                      <a:cubicBezTo>
                        <a:pt x="1733" y="250"/>
                        <a:pt x="1727" y="250"/>
                        <a:pt x="1724" y="246"/>
                      </a:cubicBezTo>
                      <a:cubicBezTo>
                        <a:pt x="1736" y="249"/>
                        <a:pt x="1736" y="239"/>
                        <a:pt x="1748" y="242"/>
                      </a:cubicBezTo>
                      <a:cubicBezTo>
                        <a:pt x="1748" y="246"/>
                        <a:pt x="1751" y="247"/>
                        <a:pt x="1752" y="250"/>
                      </a:cubicBezTo>
                      <a:cubicBezTo>
                        <a:pt x="1750" y="258"/>
                        <a:pt x="1736" y="253"/>
                        <a:pt x="1740" y="266"/>
                      </a:cubicBezTo>
                      <a:cubicBezTo>
                        <a:pt x="1748" y="279"/>
                        <a:pt x="1754" y="256"/>
                        <a:pt x="1756" y="266"/>
                      </a:cubicBezTo>
                      <a:cubicBezTo>
                        <a:pt x="1758" y="279"/>
                        <a:pt x="1736" y="267"/>
                        <a:pt x="1740" y="282"/>
                      </a:cubicBezTo>
                      <a:cubicBezTo>
                        <a:pt x="1741" y="288"/>
                        <a:pt x="1760" y="296"/>
                        <a:pt x="1764" y="286"/>
                      </a:cubicBezTo>
                      <a:cubicBezTo>
                        <a:pt x="1760" y="286"/>
                        <a:pt x="1761" y="281"/>
                        <a:pt x="1768" y="282"/>
                      </a:cubicBezTo>
                      <a:cubicBezTo>
                        <a:pt x="1758" y="271"/>
                        <a:pt x="1769" y="263"/>
                        <a:pt x="1756" y="254"/>
                      </a:cubicBezTo>
                      <a:cubicBezTo>
                        <a:pt x="1767" y="241"/>
                        <a:pt x="1762" y="210"/>
                        <a:pt x="1788" y="222"/>
                      </a:cubicBezTo>
                      <a:cubicBezTo>
                        <a:pt x="1781" y="205"/>
                        <a:pt x="1811" y="190"/>
                        <a:pt x="1820" y="190"/>
                      </a:cubicBezTo>
                      <a:cubicBezTo>
                        <a:pt x="1820" y="180"/>
                        <a:pt x="1813" y="178"/>
                        <a:pt x="1820" y="170"/>
                      </a:cubicBezTo>
                      <a:cubicBezTo>
                        <a:pt x="1815" y="170"/>
                        <a:pt x="1809" y="170"/>
                        <a:pt x="1804" y="170"/>
                      </a:cubicBezTo>
                      <a:cubicBezTo>
                        <a:pt x="1805" y="183"/>
                        <a:pt x="1795" y="185"/>
                        <a:pt x="1792" y="194"/>
                      </a:cubicBezTo>
                      <a:cubicBezTo>
                        <a:pt x="1779" y="205"/>
                        <a:pt x="1756" y="190"/>
                        <a:pt x="1748" y="198"/>
                      </a:cubicBezTo>
                      <a:cubicBezTo>
                        <a:pt x="1767" y="200"/>
                        <a:pt x="1756" y="219"/>
                        <a:pt x="1748" y="226"/>
                      </a:cubicBezTo>
                      <a:cubicBezTo>
                        <a:pt x="1738" y="217"/>
                        <a:pt x="1717" y="219"/>
                        <a:pt x="1724" y="194"/>
                      </a:cubicBezTo>
                      <a:cubicBezTo>
                        <a:pt x="1719" y="194"/>
                        <a:pt x="1713" y="194"/>
                        <a:pt x="1708" y="194"/>
                      </a:cubicBezTo>
                      <a:cubicBezTo>
                        <a:pt x="1710" y="210"/>
                        <a:pt x="1699" y="216"/>
                        <a:pt x="1712" y="222"/>
                      </a:cubicBezTo>
                      <a:cubicBezTo>
                        <a:pt x="1706" y="222"/>
                        <a:pt x="1703" y="224"/>
                        <a:pt x="1700" y="226"/>
                      </a:cubicBezTo>
                      <a:cubicBezTo>
                        <a:pt x="1692" y="218"/>
                        <a:pt x="1702" y="219"/>
                        <a:pt x="1700" y="206"/>
                      </a:cubicBezTo>
                      <a:cubicBezTo>
                        <a:pt x="1684" y="200"/>
                        <a:pt x="1692" y="216"/>
                        <a:pt x="1684" y="218"/>
                      </a:cubicBezTo>
                      <a:cubicBezTo>
                        <a:pt x="1679" y="210"/>
                        <a:pt x="1687" y="198"/>
                        <a:pt x="1672" y="194"/>
                      </a:cubicBezTo>
                      <a:cubicBezTo>
                        <a:pt x="1659" y="204"/>
                        <a:pt x="1671" y="214"/>
                        <a:pt x="1668" y="234"/>
                      </a:cubicBezTo>
                      <a:cubicBezTo>
                        <a:pt x="1651" y="232"/>
                        <a:pt x="1633" y="257"/>
                        <a:pt x="1624" y="238"/>
                      </a:cubicBezTo>
                      <a:cubicBezTo>
                        <a:pt x="1629" y="237"/>
                        <a:pt x="1635" y="239"/>
                        <a:pt x="1636" y="234"/>
                      </a:cubicBezTo>
                      <a:cubicBezTo>
                        <a:pt x="1629" y="234"/>
                        <a:pt x="1623" y="234"/>
                        <a:pt x="1616" y="234"/>
                      </a:cubicBezTo>
                      <a:cubicBezTo>
                        <a:pt x="1613" y="253"/>
                        <a:pt x="1632" y="250"/>
                        <a:pt x="1636" y="262"/>
                      </a:cubicBezTo>
                      <a:cubicBezTo>
                        <a:pt x="1652" y="238"/>
                        <a:pt x="1698" y="223"/>
                        <a:pt x="1732" y="230"/>
                      </a:cubicBezTo>
                      <a:cubicBezTo>
                        <a:pt x="1716" y="224"/>
                        <a:pt x="1724" y="240"/>
                        <a:pt x="1716" y="242"/>
                      </a:cubicBezTo>
                      <a:cubicBezTo>
                        <a:pt x="1699" y="241"/>
                        <a:pt x="1697" y="249"/>
                        <a:pt x="1684" y="242"/>
                      </a:cubicBezTo>
                      <a:cubicBezTo>
                        <a:pt x="1692" y="262"/>
                        <a:pt x="1680" y="247"/>
                        <a:pt x="1664" y="250"/>
                      </a:cubicBezTo>
                      <a:cubicBezTo>
                        <a:pt x="1659" y="263"/>
                        <a:pt x="1670" y="260"/>
                        <a:pt x="1672" y="266"/>
                      </a:cubicBezTo>
                      <a:cubicBezTo>
                        <a:pt x="1668" y="271"/>
                        <a:pt x="1665" y="278"/>
                        <a:pt x="1660" y="282"/>
                      </a:cubicBezTo>
                      <a:cubicBezTo>
                        <a:pt x="1656" y="275"/>
                        <a:pt x="1672" y="269"/>
                        <a:pt x="1660" y="266"/>
                      </a:cubicBezTo>
                      <a:cubicBezTo>
                        <a:pt x="1653" y="269"/>
                        <a:pt x="1653" y="278"/>
                        <a:pt x="1648" y="282"/>
                      </a:cubicBezTo>
                      <a:cubicBezTo>
                        <a:pt x="1637" y="266"/>
                        <a:pt x="1626" y="278"/>
                        <a:pt x="1616" y="274"/>
                      </a:cubicBezTo>
                      <a:cubicBezTo>
                        <a:pt x="1615" y="269"/>
                        <a:pt x="1636" y="266"/>
                        <a:pt x="1624" y="262"/>
                      </a:cubicBezTo>
                      <a:close/>
                      <a:moveTo>
                        <a:pt x="2184" y="222"/>
                      </a:moveTo>
                      <a:cubicBezTo>
                        <a:pt x="2179" y="217"/>
                        <a:pt x="2169" y="217"/>
                        <a:pt x="2168" y="226"/>
                      </a:cubicBezTo>
                      <a:cubicBezTo>
                        <a:pt x="2193" y="222"/>
                        <a:pt x="2203" y="225"/>
                        <a:pt x="2216" y="214"/>
                      </a:cubicBezTo>
                      <a:cubicBezTo>
                        <a:pt x="2204" y="218"/>
                        <a:pt x="2193" y="217"/>
                        <a:pt x="2200" y="202"/>
                      </a:cubicBezTo>
                      <a:cubicBezTo>
                        <a:pt x="2192" y="201"/>
                        <a:pt x="2191" y="207"/>
                        <a:pt x="2184" y="206"/>
                      </a:cubicBezTo>
                      <a:cubicBezTo>
                        <a:pt x="2183" y="192"/>
                        <a:pt x="2168" y="193"/>
                        <a:pt x="2160" y="186"/>
                      </a:cubicBezTo>
                      <a:cubicBezTo>
                        <a:pt x="2160" y="179"/>
                        <a:pt x="2171" y="184"/>
                        <a:pt x="2172" y="178"/>
                      </a:cubicBezTo>
                      <a:cubicBezTo>
                        <a:pt x="2160" y="174"/>
                        <a:pt x="2160" y="174"/>
                        <a:pt x="2148" y="178"/>
                      </a:cubicBezTo>
                      <a:cubicBezTo>
                        <a:pt x="2156" y="190"/>
                        <a:pt x="2143" y="199"/>
                        <a:pt x="2152" y="210"/>
                      </a:cubicBezTo>
                      <a:cubicBezTo>
                        <a:pt x="2144" y="209"/>
                        <a:pt x="2143" y="215"/>
                        <a:pt x="2136" y="214"/>
                      </a:cubicBezTo>
                      <a:cubicBezTo>
                        <a:pt x="2136" y="224"/>
                        <a:pt x="2142" y="230"/>
                        <a:pt x="2152" y="230"/>
                      </a:cubicBezTo>
                      <a:cubicBezTo>
                        <a:pt x="2164" y="218"/>
                        <a:pt x="2159" y="211"/>
                        <a:pt x="2160" y="202"/>
                      </a:cubicBezTo>
                      <a:cubicBezTo>
                        <a:pt x="2175" y="208"/>
                        <a:pt x="2170" y="216"/>
                        <a:pt x="2184" y="206"/>
                      </a:cubicBezTo>
                      <a:cubicBezTo>
                        <a:pt x="2184" y="217"/>
                        <a:pt x="2177" y="214"/>
                        <a:pt x="2184" y="222"/>
                      </a:cubicBezTo>
                      <a:close/>
                      <a:moveTo>
                        <a:pt x="1228" y="214"/>
                      </a:moveTo>
                      <a:cubicBezTo>
                        <a:pt x="1248" y="216"/>
                        <a:pt x="1264" y="212"/>
                        <a:pt x="1272" y="202"/>
                      </a:cubicBezTo>
                      <a:cubicBezTo>
                        <a:pt x="1266" y="201"/>
                        <a:pt x="1257" y="203"/>
                        <a:pt x="1256" y="198"/>
                      </a:cubicBezTo>
                      <a:cubicBezTo>
                        <a:pt x="1264" y="193"/>
                        <a:pt x="1271" y="186"/>
                        <a:pt x="1276" y="178"/>
                      </a:cubicBezTo>
                      <a:cubicBezTo>
                        <a:pt x="1257" y="187"/>
                        <a:pt x="1236" y="194"/>
                        <a:pt x="1228" y="214"/>
                      </a:cubicBezTo>
                      <a:close/>
                      <a:moveTo>
                        <a:pt x="1500" y="202"/>
                      </a:moveTo>
                      <a:cubicBezTo>
                        <a:pt x="1510" y="203"/>
                        <a:pt x="1519" y="203"/>
                        <a:pt x="1520" y="194"/>
                      </a:cubicBezTo>
                      <a:cubicBezTo>
                        <a:pt x="1508" y="190"/>
                        <a:pt x="1515" y="187"/>
                        <a:pt x="1520" y="182"/>
                      </a:cubicBezTo>
                      <a:cubicBezTo>
                        <a:pt x="1515" y="181"/>
                        <a:pt x="1512" y="176"/>
                        <a:pt x="1504" y="178"/>
                      </a:cubicBezTo>
                      <a:cubicBezTo>
                        <a:pt x="1499" y="183"/>
                        <a:pt x="1499" y="192"/>
                        <a:pt x="1500" y="202"/>
                      </a:cubicBezTo>
                      <a:close/>
                      <a:moveTo>
                        <a:pt x="1492" y="238"/>
                      </a:moveTo>
                      <a:cubicBezTo>
                        <a:pt x="1499" y="228"/>
                        <a:pt x="1546" y="216"/>
                        <a:pt x="1524" y="234"/>
                      </a:cubicBezTo>
                      <a:cubicBezTo>
                        <a:pt x="1532" y="243"/>
                        <a:pt x="1535" y="232"/>
                        <a:pt x="1548" y="234"/>
                      </a:cubicBezTo>
                      <a:cubicBezTo>
                        <a:pt x="1551" y="237"/>
                        <a:pt x="1557" y="256"/>
                        <a:pt x="1548" y="258"/>
                      </a:cubicBezTo>
                      <a:cubicBezTo>
                        <a:pt x="1541" y="258"/>
                        <a:pt x="1546" y="247"/>
                        <a:pt x="1540" y="246"/>
                      </a:cubicBezTo>
                      <a:cubicBezTo>
                        <a:pt x="1538" y="254"/>
                        <a:pt x="1532" y="259"/>
                        <a:pt x="1528" y="266"/>
                      </a:cubicBezTo>
                      <a:cubicBezTo>
                        <a:pt x="1549" y="266"/>
                        <a:pt x="1541" y="271"/>
                        <a:pt x="1536" y="282"/>
                      </a:cubicBezTo>
                      <a:cubicBezTo>
                        <a:pt x="1553" y="280"/>
                        <a:pt x="1562" y="285"/>
                        <a:pt x="1576" y="286"/>
                      </a:cubicBezTo>
                      <a:cubicBezTo>
                        <a:pt x="1570" y="270"/>
                        <a:pt x="1560" y="259"/>
                        <a:pt x="1560" y="238"/>
                      </a:cubicBezTo>
                      <a:cubicBezTo>
                        <a:pt x="1571" y="241"/>
                        <a:pt x="1570" y="232"/>
                        <a:pt x="1580" y="234"/>
                      </a:cubicBezTo>
                      <a:cubicBezTo>
                        <a:pt x="1580" y="242"/>
                        <a:pt x="1569" y="239"/>
                        <a:pt x="1572" y="250"/>
                      </a:cubicBezTo>
                      <a:cubicBezTo>
                        <a:pt x="1604" y="246"/>
                        <a:pt x="1632" y="203"/>
                        <a:pt x="1660" y="230"/>
                      </a:cubicBezTo>
                      <a:cubicBezTo>
                        <a:pt x="1661" y="225"/>
                        <a:pt x="1666" y="222"/>
                        <a:pt x="1664" y="214"/>
                      </a:cubicBezTo>
                      <a:cubicBezTo>
                        <a:pt x="1643" y="198"/>
                        <a:pt x="1628" y="217"/>
                        <a:pt x="1608" y="210"/>
                      </a:cubicBezTo>
                      <a:cubicBezTo>
                        <a:pt x="1615" y="202"/>
                        <a:pt x="1631" y="204"/>
                        <a:pt x="1636" y="194"/>
                      </a:cubicBezTo>
                      <a:cubicBezTo>
                        <a:pt x="1628" y="193"/>
                        <a:pt x="1628" y="183"/>
                        <a:pt x="1620" y="182"/>
                      </a:cubicBezTo>
                      <a:cubicBezTo>
                        <a:pt x="1612" y="199"/>
                        <a:pt x="1611" y="207"/>
                        <a:pt x="1592" y="202"/>
                      </a:cubicBezTo>
                      <a:cubicBezTo>
                        <a:pt x="1585" y="213"/>
                        <a:pt x="1579" y="226"/>
                        <a:pt x="1560" y="226"/>
                      </a:cubicBezTo>
                      <a:cubicBezTo>
                        <a:pt x="1562" y="207"/>
                        <a:pt x="1546" y="206"/>
                        <a:pt x="1528" y="206"/>
                      </a:cubicBezTo>
                      <a:cubicBezTo>
                        <a:pt x="1528" y="227"/>
                        <a:pt x="1527" y="209"/>
                        <a:pt x="1516" y="210"/>
                      </a:cubicBezTo>
                      <a:cubicBezTo>
                        <a:pt x="1513" y="225"/>
                        <a:pt x="1484" y="219"/>
                        <a:pt x="1492" y="238"/>
                      </a:cubicBezTo>
                      <a:close/>
                      <a:moveTo>
                        <a:pt x="1888" y="186"/>
                      </a:moveTo>
                      <a:cubicBezTo>
                        <a:pt x="1883" y="186"/>
                        <a:pt x="1877" y="186"/>
                        <a:pt x="1872" y="186"/>
                      </a:cubicBezTo>
                      <a:cubicBezTo>
                        <a:pt x="1869" y="201"/>
                        <a:pt x="1891" y="201"/>
                        <a:pt x="1888" y="186"/>
                      </a:cubicBezTo>
                      <a:close/>
                      <a:moveTo>
                        <a:pt x="2000" y="206"/>
                      </a:moveTo>
                      <a:cubicBezTo>
                        <a:pt x="1980" y="214"/>
                        <a:pt x="1985" y="201"/>
                        <a:pt x="1976" y="190"/>
                      </a:cubicBezTo>
                      <a:cubicBezTo>
                        <a:pt x="1981" y="206"/>
                        <a:pt x="1963" y="198"/>
                        <a:pt x="1968" y="214"/>
                      </a:cubicBezTo>
                      <a:cubicBezTo>
                        <a:pt x="1973" y="215"/>
                        <a:pt x="1979" y="213"/>
                        <a:pt x="1980" y="218"/>
                      </a:cubicBezTo>
                      <a:cubicBezTo>
                        <a:pt x="1976" y="225"/>
                        <a:pt x="1965" y="225"/>
                        <a:pt x="1964" y="234"/>
                      </a:cubicBezTo>
                      <a:cubicBezTo>
                        <a:pt x="1985" y="231"/>
                        <a:pt x="1955" y="253"/>
                        <a:pt x="1976" y="250"/>
                      </a:cubicBezTo>
                      <a:cubicBezTo>
                        <a:pt x="1983" y="234"/>
                        <a:pt x="1986" y="237"/>
                        <a:pt x="2000" y="206"/>
                      </a:cubicBezTo>
                      <a:close/>
                      <a:moveTo>
                        <a:pt x="2296" y="198"/>
                      </a:moveTo>
                      <a:cubicBezTo>
                        <a:pt x="2295" y="208"/>
                        <a:pt x="2298" y="215"/>
                        <a:pt x="2304" y="218"/>
                      </a:cubicBezTo>
                      <a:cubicBezTo>
                        <a:pt x="2302" y="212"/>
                        <a:pt x="2319" y="205"/>
                        <a:pt x="2320" y="214"/>
                      </a:cubicBezTo>
                      <a:cubicBezTo>
                        <a:pt x="2320" y="219"/>
                        <a:pt x="2313" y="218"/>
                        <a:pt x="2312" y="222"/>
                      </a:cubicBezTo>
                      <a:cubicBezTo>
                        <a:pt x="2318" y="222"/>
                        <a:pt x="2315" y="232"/>
                        <a:pt x="2324" y="230"/>
                      </a:cubicBezTo>
                      <a:cubicBezTo>
                        <a:pt x="2328" y="221"/>
                        <a:pt x="2320" y="210"/>
                        <a:pt x="2336" y="206"/>
                      </a:cubicBezTo>
                      <a:cubicBezTo>
                        <a:pt x="2318" y="192"/>
                        <a:pt x="2303" y="221"/>
                        <a:pt x="2296" y="198"/>
                      </a:cubicBezTo>
                      <a:close/>
                      <a:moveTo>
                        <a:pt x="2260" y="230"/>
                      </a:moveTo>
                      <a:cubicBezTo>
                        <a:pt x="2273" y="224"/>
                        <a:pt x="2280" y="226"/>
                        <a:pt x="2288" y="222"/>
                      </a:cubicBezTo>
                      <a:cubicBezTo>
                        <a:pt x="2282" y="221"/>
                        <a:pt x="2284" y="212"/>
                        <a:pt x="2284" y="206"/>
                      </a:cubicBezTo>
                      <a:cubicBezTo>
                        <a:pt x="2263" y="206"/>
                        <a:pt x="2253" y="217"/>
                        <a:pt x="2236" y="222"/>
                      </a:cubicBezTo>
                      <a:cubicBezTo>
                        <a:pt x="2243" y="222"/>
                        <a:pt x="2248" y="223"/>
                        <a:pt x="2252" y="226"/>
                      </a:cubicBezTo>
                      <a:cubicBezTo>
                        <a:pt x="2250" y="215"/>
                        <a:pt x="2264" y="218"/>
                        <a:pt x="2268" y="222"/>
                      </a:cubicBezTo>
                      <a:cubicBezTo>
                        <a:pt x="2263" y="222"/>
                        <a:pt x="2259" y="223"/>
                        <a:pt x="2260" y="230"/>
                      </a:cubicBezTo>
                      <a:close/>
                      <a:moveTo>
                        <a:pt x="1420" y="242"/>
                      </a:moveTo>
                      <a:cubicBezTo>
                        <a:pt x="1420" y="236"/>
                        <a:pt x="1421" y="228"/>
                        <a:pt x="1412" y="230"/>
                      </a:cubicBezTo>
                      <a:cubicBezTo>
                        <a:pt x="1416" y="247"/>
                        <a:pt x="1362" y="239"/>
                        <a:pt x="1348" y="242"/>
                      </a:cubicBezTo>
                      <a:cubicBezTo>
                        <a:pt x="1363" y="241"/>
                        <a:pt x="1362" y="224"/>
                        <a:pt x="1368" y="214"/>
                      </a:cubicBezTo>
                      <a:cubicBezTo>
                        <a:pt x="1351" y="213"/>
                        <a:pt x="1337" y="215"/>
                        <a:pt x="1328" y="222"/>
                      </a:cubicBezTo>
                      <a:cubicBezTo>
                        <a:pt x="1334" y="231"/>
                        <a:pt x="1338" y="217"/>
                        <a:pt x="1340" y="226"/>
                      </a:cubicBezTo>
                      <a:cubicBezTo>
                        <a:pt x="1339" y="230"/>
                        <a:pt x="1336" y="232"/>
                        <a:pt x="1332" y="234"/>
                      </a:cubicBezTo>
                      <a:cubicBezTo>
                        <a:pt x="1299" y="215"/>
                        <a:pt x="1267" y="253"/>
                        <a:pt x="1232" y="258"/>
                      </a:cubicBezTo>
                      <a:cubicBezTo>
                        <a:pt x="1265" y="252"/>
                        <a:pt x="1274" y="256"/>
                        <a:pt x="1300" y="254"/>
                      </a:cubicBezTo>
                      <a:cubicBezTo>
                        <a:pt x="1301" y="246"/>
                        <a:pt x="1295" y="246"/>
                        <a:pt x="1292" y="242"/>
                      </a:cubicBezTo>
                      <a:cubicBezTo>
                        <a:pt x="1307" y="231"/>
                        <a:pt x="1327" y="235"/>
                        <a:pt x="1340" y="246"/>
                      </a:cubicBezTo>
                      <a:cubicBezTo>
                        <a:pt x="1325" y="254"/>
                        <a:pt x="1334" y="272"/>
                        <a:pt x="1344" y="278"/>
                      </a:cubicBezTo>
                      <a:cubicBezTo>
                        <a:pt x="1334" y="282"/>
                        <a:pt x="1327" y="305"/>
                        <a:pt x="1344" y="314"/>
                      </a:cubicBezTo>
                      <a:cubicBezTo>
                        <a:pt x="1336" y="292"/>
                        <a:pt x="1347" y="299"/>
                        <a:pt x="1352" y="290"/>
                      </a:cubicBezTo>
                      <a:cubicBezTo>
                        <a:pt x="1351" y="292"/>
                        <a:pt x="1343" y="267"/>
                        <a:pt x="1368" y="274"/>
                      </a:cubicBezTo>
                      <a:cubicBezTo>
                        <a:pt x="1365" y="273"/>
                        <a:pt x="1360" y="274"/>
                        <a:pt x="1360" y="270"/>
                      </a:cubicBezTo>
                      <a:cubicBezTo>
                        <a:pt x="1372" y="253"/>
                        <a:pt x="1401" y="252"/>
                        <a:pt x="1420" y="242"/>
                      </a:cubicBezTo>
                      <a:close/>
                      <a:moveTo>
                        <a:pt x="1812" y="234"/>
                      </a:moveTo>
                      <a:cubicBezTo>
                        <a:pt x="1812" y="238"/>
                        <a:pt x="1812" y="242"/>
                        <a:pt x="1812" y="246"/>
                      </a:cubicBezTo>
                      <a:cubicBezTo>
                        <a:pt x="1822" y="248"/>
                        <a:pt x="1841" y="241"/>
                        <a:pt x="1844" y="250"/>
                      </a:cubicBezTo>
                      <a:cubicBezTo>
                        <a:pt x="1825" y="248"/>
                        <a:pt x="1829" y="253"/>
                        <a:pt x="1836" y="262"/>
                      </a:cubicBezTo>
                      <a:cubicBezTo>
                        <a:pt x="1826" y="262"/>
                        <a:pt x="1815" y="263"/>
                        <a:pt x="1816" y="274"/>
                      </a:cubicBezTo>
                      <a:cubicBezTo>
                        <a:pt x="1829" y="272"/>
                        <a:pt x="1832" y="280"/>
                        <a:pt x="1840" y="282"/>
                      </a:cubicBezTo>
                      <a:cubicBezTo>
                        <a:pt x="1838" y="276"/>
                        <a:pt x="1855" y="269"/>
                        <a:pt x="1856" y="278"/>
                      </a:cubicBezTo>
                      <a:cubicBezTo>
                        <a:pt x="1849" y="277"/>
                        <a:pt x="1847" y="282"/>
                        <a:pt x="1848" y="290"/>
                      </a:cubicBezTo>
                      <a:cubicBezTo>
                        <a:pt x="1869" y="287"/>
                        <a:pt x="1875" y="285"/>
                        <a:pt x="1888" y="282"/>
                      </a:cubicBezTo>
                      <a:cubicBezTo>
                        <a:pt x="1886" y="282"/>
                        <a:pt x="1883" y="279"/>
                        <a:pt x="1888" y="278"/>
                      </a:cubicBezTo>
                      <a:cubicBezTo>
                        <a:pt x="1893" y="279"/>
                        <a:pt x="1913" y="277"/>
                        <a:pt x="1900" y="274"/>
                      </a:cubicBezTo>
                      <a:cubicBezTo>
                        <a:pt x="1864" y="279"/>
                        <a:pt x="1859" y="264"/>
                        <a:pt x="1840" y="266"/>
                      </a:cubicBezTo>
                      <a:cubicBezTo>
                        <a:pt x="1843" y="255"/>
                        <a:pt x="1870" y="251"/>
                        <a:pt x="1852" y="242"/>
                      </a:cubicBezTo>
                      <a:cubicBezTo>
                        <a:pt x="1891" y="234"/>
                        <a:pt x="1927" y="261"/>
                        <a:pt x="1960" y="242"/>
                      </a:cubicBezTo>
                      <a:cubicBezTo>
                        <a:pt x="1953" y="242"/>
                        <a:pt x="1952" y="239"/>
                        <a:pt x="1956" y="234"/>
                      </a:cubicBezTo>
                      <a:cubicBezTo>
                        <a:pt x="1943" y="230"/>
                        <a:pt x="1938" y="253"/>
                        <a:pt x="1928" y="238"/>
                      </a:cubicBezTo>
                      <a:cubicBezTo>
                        <a:pt x="1926" y="230"/>
                        <a:pt x="1940" y="221"/>
                        <a:pt x="1924" y="222"/>
                      </a:cubicBezTo>
                      <a:cubicBezTo>
                        <a:pt x="1926" y="225"/>
                        <a:pt x="1910" y="241"/>
                        <a:pt x="1904" y="234"/>
                      </a:cubicBezTo>
                      <a:cubicBezTo>
                        <a:pt x="1904" y="228"/>
                        <a:pt x="1914" y="231"/>
                        <a:pt x="1912" y="222"/>
                      </a:cubicBezTo>
                      <a:cubicBezTo>
                        <a:pt x="1883" y="218"/>
                        <a:pt x="1849" y="237"/>
                        <a:pt x="1856" y="226"/>
                      </a:cubicBezTo>
                      <a:cubicBezTo>
                        <a:pt x="1833" y="234"/>
                        <a:pt x="1849" y="228"/>
                        <a:pt x="1812" y="234"/>
                      </a:cubicBezTo>
                      <a:close/>
                      <a:moveTo>
                        <a:pt x="1152" y="258"/>
                      </a:moveTo>
                      <a:cubicBezTo>
                        <a:pt x="1167" y="256"/>
                        <a:pt x="1182" y="253"/>
                        <a:pt x="1188" y="242"/>
                      </a:cubicBezTo>
                      <a:cubicBezTo>
                        <a:pt x="1173" y="244"/>
                        <a:pt x="1150" y="239"/>
                        <a:pt x="1152" y="258"/>
                      </a:cubicBezTo>
                      <a:close/>
                      <a:moveTo>
                        <a:pt x="1072" y="262"/>
                      </a:moveTo>
                      <a:cubicBezTo>
                        <a:pt x="1089" y="267"/>
                        <a:pt x="1094" y="260"/>
                        <a:pt x="1108" y="254"/>
                      </a:cubicBezTo>
                      <a:cubicBezTo>
                        <a:pt x="1100" y="254"/>
                        <a:pt x="1103" y="243"/>
                        <a:pt x="1092" y="246"/>
                      </a:cubicBezTo>
                      <a:cubicBezTo>
                        <a:pt x="1093" y="268"/>
                        <a:pt x="1074" y="246"/>
                        <a:pt x="1072" y="262"/>
                      </a:cubicBezTo>
                      <a:close/>
                      <a:moveTo>
                        <a:pt x="2612" y="250"/>
                      </a:moveTo>
                      <a:cubicBezTo>
                        <a:pt x="2568" y="248"/>
                        <a:pt x="2591" y="270"/>
                        <a:pt x="2612" y="250"/>
                      </a:cubicBezTo>
                      <a:close/>
                      <a:moveTo>
                        <a:pt x="2008" y="270"/>
                      </a:moveTo>
                      <a:cubicBezTo>
                        <a:pt x="2008" y="265"/>
                        <a:pt x="2008" y="259"/>
                        <a:pt x="2008" y="254"/>
                      </a:cubicBezTo>
                      <a:cubicBezTo>
                        <a:pt x="2004" y="254"/>
                        <a:pt x="2000" y="254"/>
                        <a:pt x="1996" y="254"/>
                      </a:cubicBezTo>
                      <a:cubicBezTo>
                        <a:pt x="1995" y="264"/>
                        <a:pt x="1995" y="274"/>
                        <a:pt x="2008" y="270"/>
                      </a:cubicBezTo>
                      <a:close/>
                      <a:moveTo>
                        <a:pt x="904" y="266"/>
                      </a:moveTo>
                      <a:cubicBezTo>
                        <a:pt x="912" y="273"/>
                        <a:pt x="936" y="272"/>
                        <a:pt x="940" y="262"/>
                      </a:cubicBezTo>
                      <a:cubicBezTo>
                        <a:pt x="931" y="254"/>
                        <a:pt x="912" y="260"/>
                        <a:pt x="904" y="266"/>
                      </a:cubicBezTo>
                      <a:close/>
                      <a:moveTo>
                        <a:pt x="1284" y="270"/>
                      </a:moveTo>
                      <a:cubicBezTo>
                        <a:pt x="1301" y="271"/>
                        <a:pt x="1316" y="270"/>
                        <a:pt x="1320" y="258"/>
                      </a:cubicBezTo>
                      <a:cubicBezTo>
                        <a:pt x="1308" y="262"/>
                        <a:pt x="1288" y="258"/>
                        <a:pt x="1284" y="270"/>
                      </a:cubicBezTo>
                      <a:close/>
                      <a:moveTo>
                        <a:pt x="992" y="274"/>
                      </a:moveTo>
                      <a:cubicBezTo>
                        <a:pt x="1002" y="296"/>
                        <a:pt x="1016" y="289"/>
                        <a:pt x="1040" y="294"/>
                      </a:cubicBezTo>
                      <a:cubicBezTo>
                        <a:pt x="1024" y="270"/>
                        <a:pt x="1064" y="282"/>
                        <a:pt x="1068" y="266"/>
                      </a:cubicBezTo>
                      <a:cubicBezTo>
                        <a:pt x="1050" y="260"/>
                        <a:pt x="1025" y="281"/>
                        <a:pt x="992" y="274"/>
                      </a:cubicBezTo>
                      <a:close/>
                      <a:moveTo>
                        <a:pt x="2228" y="270"/>
                      </a:moveTo>
                      <a:cubicBezTo>
                        <a:pt x="2227" y="266"/>
                        <a:pt x="2224" y="264"/>
                        <a:pt x="2220" y="262"/>
                      </a:cubicBezTo>
                      <a:cubicBezTo>
                        <a:pt x="2218" y="273"/>
                        <a:pt x="2218" y="277"/>
                        <a:pt x="2208" y="286"/>
                      </a:cubicBezTo>
                      <a:cubicBezTo>
                        <a:pt x="2224" y="290"/>
                        <a:pt x="2242" y="261"/>
                        <a:pt x="2232" y="266"/>
                      </a:cubicBezTo>
                      <a:cubicBezTo>
                        <a:pt x="2232" y="268"/>
                        <a:pt x="2231" y="271"/>
                        <a:pt x="2228" y="270"/>
                      </a:cubicBezTo>
                      <a:close/>
                      <a:moveTo>
                        <a:pt x="2408" y="270"/>
                      </a:moveTo>
                      <a:cubicBezTo>
                        <a:pt x="2390" y="275"/>
                        <a:pt x="2378" y="250"/>
                        <a:pt x="2376" y="274"/>
                      </a:cubicBezTo>
                      <a:cubicBezTo>
                        <a:pt x="2383" y="266"/>
                        <a:pt x="2413" y="281"/>
                        <a:pt x="2408" y="270"/>
                      </a:cubicBezTo>
                      <a:close/>
                      <a:moveTo>
                        <a:pt x="812" y="274"/>
                      </a:moveTo>
                      <a:cubicBezTo>
                        <a:pt x="832" y="267"/>
                        <a:pt x="855" y="289"/>
                        <a:pt x="856" y="266"/>
                      </a:cubicBezTo>
                      <a:cubicBezTo>
                        <a:pt x="839" y="266"/>
                        <a:pt x="820" y="265"/>
                        <a:pt x="812" y="274"/>
                      </a:cubicBezTo>
                      <a:close/>
                      <a:moveTo>
                        <a:pt x="1496" y="286"/>
                      </a:moveTo>
                      <a:cubicBezTo>
                        <a:pt x="1510" y="279"/>
                        <a:pt x="1524" y="282"/>
                        <a:pt x="1532" y="278"/>
                      </a:cubicBezTo>
                      <a:cubicBezTo>
                        <a:pt x="1527" y="278"/>
                        <a:pt x="1528" y="271"/>
                        <a:pt x="1524" y="270"/>
                      </a:cubicBezTo>
                      <a:cubicBezTo>
                        <a:pt x="1519" y="280"/>
                        <a:pt x="1498" y="273"/>
                        <a:pt x="1496" y="286"/>
                      </a:cubicBezTo>
                      <a:close/>
                      <a:moveTo>
                        <a:pt x="2096" y="294"/>
                      </a:moveTo>
                      <a:cubicBezTo>
                        <a:pt x="2104" y="293"/>
                        <a:pt x="2105" y="299"/>
                        <a:pt x="2112" y="298"/>
                      </a:cubicBezTo>
                      <a:cubicBezTo>
                        <a:pt x="2111" y="288"/>
                        <a:pt x="2103" y="265"/>
                        <a:pt x="2096" y="274"/>
                      </a:cubicBezTo>
                      <a:cubicBezTo>
                        <a:pt x="2108" y="277"/>
                        <a:pt x="2091" y="284"/>
                        <a:pt x="2096" y="294"/>
                      </a:cubicBezTo>
                      <a:close/>
                      <a:moveTo>
                        <a:pt x="1208" y="274"/>
                      </a:moveTo>
                      <a:cubicBezTo>
                        <a:pt x="1189" y="277"/>
                        <a:pt x="1160" y="269"/>
                        <a:pt x="1148" y="278"/>
                      </a:cubicBezTo>
                      <a:cubicBezTo>
                        <a:pt x="1167" y="275"/>
                        <a:pt x="1196" y="283"/>
                        <a:pt x="1208" y="274"/>
                      </a:cubicBezTo>
                      <a:close/>
                      <a:moveTo>
                        <a:pt x="2484" y="274"/>
                      </a:moveTo>
                      <a:cubicBezTo>
                        <a:pt x="2431" y="269"/>
                        <a:pt x="2440" y="286"/>
                        <a:pt x="2484" y="274"/>
                      </a:cubicBezTo>
                      <a:close/>
                      <a:moveTo>
                        <a:pt x="1312" y="278"/>
                      </a:moveTo>
                      <a:cubicBezTo>
                        <a:pt x="1302" y="280"/>
                        <a:pt x="1283" y="273"/>
                        <a:pt x="1280" y="282"/>
                      </a:cubicBezTo>
                      <a:cubicBezTo>
                        <a:pt x="1290" y="286"/>
                        <a:pt x="1307" y="289"/>
                        <a:pt x="1312" y="278"/>
                      </a:cubicBezTo>
                      <a:close/>
                      <a:moveTo>
                        <a:pt x="2012" y="298"/>
                      </a:moveTo>
                      <a:cubicBezTo>
                        <a:pt x="2012" y="293"/>
                        <a:pt x="2019" y="294"/>
                        <a:pt x="2020" y="290"/>
                      </a:cubicBezTo>
                      <a:cubicBezTo>
                        <a:pt x="2008" y="291"/>
                        <a:pt x="2030" y="278"/>
                        <a:pt x="2016" y="278"/>
                      </a:cubicBezTo>
                      <a:cubicBezTo>
                        <a:pt x="2010" y="289"/>
                        <a:pt x="2002" y="298"/>
                        <a:pt x="1992" y="286"/>
                      </a:cubicBezTo>
                      <a:cubicBezTo>
                        <a:pt x="1992" y="289"/>
                        <a:pt x="1992" y="291"/>
                        <a:pt x="1992" y="294"/>
                      </a:cubicBezTo>
                      <a:cubicBezTo>
                        <a:pt x="1992" y="296"/>
                        <a:pt x="1993" y="299"/>
                        <a:pt x="1996" y="298"/>
                      </a:cubicBezTo>
                      <a:cubicBezTo>
                        <a:pt x="1997" y="288"/>
                        <a:pt x="2003" y="303"/>
                        <a:pt x="2012" y="298"/>
                      </a:cubicBezTo>
                      <a:close/>
                      <a:moveTo>
                        <a:pt x="2140" y="298"/>
                      </a:moveTo>
                      <a:cubicBezTo>
                        <a:pt x="2155" y="300"/>
                        <a:pt x="2163" y="295"/>
                        <a:pt x="2164" y="282"/>
                      </a:cubicBezTo>
                      <a:cubicBezTo>
                        <a:pt x="2158" y="282"/>
                        <a:pt x="2155" y="280"/>
                        <a:pt x="2152" y="278"/>
                      </a:cubicBezTo>
                      <a:cubicBezTo>
                        <a:pt x="2151" y="287"/>
                        <a:pt x="2138" y="285"/>
                        <a:pt x="2140" y="298"/>
                      </a:cubicBezTo>
                      <a:close/>
                      <a:moveTo>
                        <a:pt x="1936" y="298"/>
                      </a:moveTo>
                      <a:cubicBezTo>
                        <a:pt x="1941" y="283"/>
                        <a:pt x="1960" y="308"/>
                        <a:pt x="1964" y="294"/>
                      </a:cubicBezTo>
                      <a:cubicBezTo>
                        <a:pt x="1957" y="293"/>
                        <a:pt x="1951" y="291"/>
                        <a:pt x="1948" y="286"/>
                      </a:cubicBezTo>
                      <a:cubicBezTo>
                        <a:pt x="1950" y="286"/>
                        <a:pt x="1953" y="283"/>
                        <a:pt x="1948" y="282"/>
                      </a:cubicBezTo>
                      <a:cubicBezTo>
                        <a:pt x="1946" y="288"/>
                        <a:pt x="1925" y="293"/>
                        <a:pt x="1936" y="298"/>
                      </a:cubicBezTo>
                      <a:close/>
                      <a:moveTo>
                        <a:pt x="1332" y="314"/>
                      </a:moveTo>
                      <a:cubicBezTo>
                        <a:pt x="1335" y="304"/>
                        <a:pt x="1315" y="297"/>
                        <a:pt x="1312" y="306"/>
                      </a:cubicBezTo>
                      <a:cubicBezTo>
                        <a:pt x="1320" y="308"/>
                        <a:pt x="1319" y="317"/>
                        <a:pt x="1332" y="314"/>
                      </a:cubicBezTo>
                      <a:close/>
                      <a:moveTo>
                        <a:pt x="1864" y="314"/>
                      </a:moveTo>
                      <a:cubicBezTo>
                        <a:pt x="1849" y="303"/>
                        <a:pt x="1844" y="307"/>
                        <a:pt x="1832" y="322"/>
                      </a:cubicBezTo>
                      <a:cubicBezTo>
                        <a:pt x="1860" y="321"/>
                        <a:pt x="1893" y="307"/>
                        <a:pt x="1920" y="318"/>
                      </a:cubicBezTo>
                      <a:cubicBezTo>
                        <a:pt x="1917" y="292"/>
                        <a:pt x="1878" y="306"/>
                        <a:pt x="1864" y="314"/>
                      </a:cubicBezTo>
                      <a:close/>
                      <a:moveTo>
                        <a:pt x="2152" y="314"/>
                      </a:moveTo>
                      <a:cubicBezTo>
                        <a:pt x="2145" y="315"/>
                        <a:pt x="2132" y="303"/>
                        <a:pt x="2128" y="314"/>
                      </a:cubicBezTo>
                      <a:cubicBezTo>
                        <a:pt x="2146" y="318"/>
                        <a:pt x="2125" y="344"/>
                        <a:pt x="2116" y="346"/>
                      </a:cubicBezTo>
                      <a:cubicBezTo>
                        <a:pt x="2134" y="343"/>
                        <a:pt x="2154" y="341"/>
                        <a:pt x="2164" y="330"/>
                      </a:cubicBezTo>
                      <a:cubicBezTo>
                        <a:pt x="2156" y="317"/>
                        <a:pt x="2147" y="340"/>
                        <a:pt x="2144" y="330"/>
                      </a:cubicBezTo>
                      <a:cubicBezTo>
                        <a:pt x="2149" y="327"/>
                        <a:pt x="2151" y="321"/>
                        <a:pt x="2152" y="314"/>
                      </a:cubicBezTo>
                      <a:close/>
                      <a:moveTo>
                        <a:pt x="2060" y="318"/>
                      </a:moveTo>
                      <a:cubicBezTo>
                        <a:pt x="2065" y="339"/>
                        <a:pt x="2131" y="336"/>
                        <a:pt x="2120" y="318"/>
                      </a:cubicBezTo>
                      <a:cubicBezTo>
                        <a:pt x="2112" y="326"/>
                        <a:pt x="2092" y="312"/>
                        <a:pt x="2060" y="318"/>
                      </a:cubicBezTo>
                      <a:close/>
                      <a:moveTo>
                        <a:pt x="1752" y="334"/>
                      </a:moveTo>
                      <a:cubicBezTo>
                        <a:pt x="1764" y="331"/>
                        <a:pt x="1786" y="339"/>
                        <a:pt x="1792" y="330"/>
                      </a:cubicBezTo>
                      <a:cubicBezTo>
                        <a:pt x="1780" y="325"/>
                        <a:pt x="1760" y="324"/>
                        <a:pt x="1752" y="334"/>
                      </a:cubicBezTo>
                      <a:close/>
                      <a:moveTo>
                        <a:pt x="1840" y="338"/>
                      </a:moveTo>
                      <a:cubicBezTo>
                        <a:pt x="1847" y="355"/>
                        <a:pt x="1866" y="342"/>
                        <a:pt x="1880" y="334"/>
                      </a:cubicBezTo>
                      <a:cubicBezTo>
                        <a:pt x="1860" y="341"/>
                        <a:pt x="1871" y="330"/>
                        <a:pt x="1856" y="326"/>
                      </a:cubicBezTo>
                      <a:cubicBezTo>
                        <a:pt x="1859" y="340"/>
                        <a:pt x="1847" y="346"/>
                        <a:pt x="1840" y="338"/>
                      </a:cubicBezTo>
                      <a:close/>
                      <a:moveTo>
                        <a:pt x="1672" y="334"/>
                      </a:moveTo>
                      <a:cubicBezTo>
                        <a:pt x="1670" y="350"/>
                        <a:pt x="1684" y="332"/>
                        <a:pt x="1696" y="338"/>
                      </a:cubicBezTo>
                      <a:cubicBezTo>
                        <a:pt x="1697" y="321"/>
                        <a:pt x="1679" y="334"/>
                        <a:pt x="1672" y="334"/>
                      </a:cubicBezTo>
                      <a:close/>
                      <a:moveTo>
                        <a:pt x="2072" y="354"/>
                      </a:moveTo>
                      <a:cubicBezTo>
                        <a:pt x="2067" y="353"/>
                        <a:pt x="2043" y="353"/>
                        <a:pt x="2056" y="358"/>
                      </a:cubicBezTo>
                      <a:cubicBezTo>
                        <a:pt x="2064" y="358"/>
                        <a:pt x="2072" y="358"/>
                        <a:pt x="2080" y="358"/>
                      </a:cubicBezTo>
                      <a:cubicBezTo>
                        <a:pt x="2084" y="348"/>
                        <a:pt x="2067" y="340"/>
                        <a:pt x="2064" y="350"/>
                      </a:cubicBezTo>
                      <a:cubicBezTo>
                        <a:pt x="2067" y="351"/>
                        <a:pt x="2072" y="350"/>
                        <a:pt x="2072" y="354"/>
                      </a:cubicBezTo>
                      <a:close/>
                      <a:moveTo>
                        <a:pt x="2076" y="374"/>
                      </a:moveTo>
                      <a:cubicBezTo>
                        <a:pt x="2084" y="372"/>
                        <a:pt x="2102" y="379"/>
                        <a:pt x="2104" y="370"/>
                      </a:cubicBezTo>
                      <a:cubicBezTo>
                        <a:pt x="2085" y="375"/>
                        <a:pt x="2111" y="353"/>
                        <a:pt x="2096" y="350"/>
                      </a:cubicBezTo>
                      <a:cubicBezTo>
                        <a:pt x="2092" y="361"/>
                        <a:pt x="2080" y="363"/>
                        <a:pt x="2076" y="374"/>
                      </a:cubicBezTo>
                      <a:close/>
                      <a:moveTo>
                        <a:pt x="780" y="382"/>
                      </a:moveTo>
                      <a:cubicBezTo>
                        <a:pt x="797" y="375"/>
                        <a:pt x="821" y="375"/>
                        <a:pt x="832" y="362"/>
                      </a:cubicBezTo>
                      <a:cubicBezTo>
                        <a:pt x="825" y="362"/>
                        <a:pt x="796" y="353"/>
                        <a:pt x="804" y="362"/>
                      </a:cubicBezTo>
                      <a:cubicBezTo>
                        <a:pt x="809" y="363"/>
                        <a:pt x="815" y="361"/>
                        <a:pt x="816" y="366"/>
                      </a:cubicBezTo>
                      <a:cubicBezTo>
                        <a:pt x="806" y="370"/>
                        <a:pt x="759" y="385"/>
                        <a:pt x="780" y="382"/>
                      </a:cubicBezTo>
                      <a:close/>
                      <a:moveTo>
                        <a:pt x="1156" y="370"/>
                      </a:moveTo>
                      <a:cubicBezTo>
                        <a:pt x="1177" y="367"/>
                        <a:pt x="1213" y="379"/>
                        <a:pt x="1216" y="358"/>
                      </a:cubicBezTo>
                      <a:cubicBezTo>
                        <a:pt x="1189" y="364"/>
                        <a:pt x="1172" y="356"/>
                        <a:pt x="1156" y="370"/>
                      </a:cubicBezTo>
                      <a:close/>
                      <a:moveTo>
                        <a:pt x="704" y="410"/>
                      </a:moveTo>
                      <a:cubicBezTo>
                        <a:pt x="726" y="410"/>
                        <a:pt x="726" y="387"/>
                        <a:pt x="752" y="390"/>
                      </a:cubicBezTo>
                      <a:cubicBezTo>
                        <a:pt x="752" y="384"/>
                        <a:pt x="750" y="381"/>
                        <a:pt x="748" y="378"/>
                      </a:cubicBezTo>
                      <a:cubicBezTo>
                        <a:pt x="753" y="377"/>
                        <a:pt x="759" y="379"/>
                        <a:pt x="760" y="374"/>
                      </a:cubicBezTo>
                      <a:cubicBezTo>
                        <a:pt x="737" y="375"/>
                        <a:pt x="708" y="382"/>
                        <a:pt x="708" y="394"/>
                      </a:cubicBezTo>
                      <a:cubicBezTo>
                        <a:pt x="701" y="392"/>
                        <a:pt x="685" y="399"/>
                        <a:pt x="684" y="390"/>
                      </a:cubicBezTo>
                      <a:cubicBezTo>
                        <a:pt x="694" y="391"/>
                        <a:pt x="703" y="391"/>
                        <a:pt x="704" y="382"/>
                      </a:cubicBezTo>
                      <a:cubicBezTo>
                        <a:pt x="682" y="380"/>
                        <a:pt x="671" y="389"/>
                        <a:pt x="648" y="386"/>
                      </a:cubicBezTo>
                      <a:cubicBezTo>
                        <a:pt x="652" y="402"/>
                        <a:pt x="635" y="393"/>
                        <a:pt x="628" y="406"/>
                      </a:cubicBezTo>
                      <a:cubicBezTo>
                        <a:pt x="634" y="407"/>
                        <a:pt x="643" y="405"/>
                        <a:pt x="644" y="410"/>
                      </a:cubicBezTo>
                      <a:cubicBezTo>
                        <a:pt x="625" y="408"/>
                        <a:pt x="638" y="413"/>
                        <a:pt x="636" y="426"/>
                      </a:cubicBezTo>
                      <a:cubicBezTo>
                        <a:pt x="648" y="419"/>
                        <a:pt x="688" y="412"/>
                        <a:pt x="672" y="402"/>
                      </a:cubicBezTo>
                      <a:cubicBezTo>
                        <a:pt x="685" y="401"/>
                        <a:pt x="685" y="413"/>
                        <a:pt x="700" y="410"/>
                      </a:cubicBezTo>
                      <a:cubicBezTo>
                        <a:pt x="696" y="402"/>
                        <a:pt x="713" y="395"/>
                        <a:pt x="712" y="402"/>
                      </a:cubicBezTo>
                      <a:cubicBezTo>
                        <a:pt x="708" y="403"/>
                        <a:pt x="706" y="406"/>
                        <a:pt x="704" y="410"/>
                      </a:cubicBezTo>
                      <a:close/>
                      <a:moveTo>
                        <a:pt x="876" y="390"/>
                      </a:moveTo>
                      <a:cubicBezTo>
                        <a:pt x="883" y="386"/>
                        <a:pt x="889" y="402"/>
                        <a:pt x="892" y="390"/>
                      </a:cubicBezTo>
                      <a:cubicBezTo>
                        <a:pt x="889" y="389"/>
                        <a:pt x="887" y="387"/>
                        <a:pt x="888" y="382"/>
                      </a:cubicBezTo>
                      <a:cubicBezTo>
                        <a:pt x="892" y="382"/>
                        <a:pt x="893" y="385"/>
                        <a:pt x="896" y="386"/>
                      </a:cubicBezTo>
                      <a:cubicBezTo>
                        <a:pt x="896" y="382"/>
                        <a:pt x="896" y="378"/>
                        <a:pt x="896" y="374"/>
                      </a:cubicBezTo>
                      <a:cubicBezTo>
                        <a:pt x="891" y="374"/>
                        <a:pt x="885" y="374"/>
                        <a:pt x="880" y="374"/>
                      </a:cubicBezTo>
                      <a:cubicBezTo>
                        <a:pt x="880" y="381"/>
                        <a:pt x="879" y="386"/>
                        <a:pt x="876" y="390"/>
                      </a:cubicBezTo>
                      <a:close/>
                      <a:moveTo>
                        <a:pt x="1176" y="394"/>
                      </a:moveTo>
                      <a:cubicBezTo>
                        <a:pt x="1188" y="394"/>
                        <a:pt x="1191" y="385"/>
                        <a:pt x="1196" y="378"/>
                      </a:cubicBezTo>
                      <a:cubicBezTo>
                        <a:pt x="1176" y="387"/>
                        <a:pt x="1183" y="381"/>
                        <a:pt x="1160" y="378"/>
                      </a:cubicBezTo>
                      <a:cubicBezTo>
                        <a:pt x="1160" y="388"/>
                        <a:pt x="1166" y="394"/>
                        <a:pt x="1176" y="394"/>
                      </a:cubicBezTo>
                      <a:close/>
                      <a:moveTo>
                        <a:pt x="808" y="394"/>
                      </a:moveTo>
                      <a:cubicBezTo>
                        <a:pt x="817" y="395"/>
                        <a:pt x="823" y="393"/>
                        <a:pt x="824" y="386"/>
                      </a:cubicBezTo>
                      <a:cubicBezTo>
                        <a:pt x="819" y="385"/>
                        <a:pt x="816" y="380"/>
                        <a:pt x="808" y="382"/>
                      </a:cubicBezTo>
                      <a:cubicBezTo>
                        <a:pt x="808" y="386"/>
                        <a:pt x="808" y="390"/>
                        <a:pt x="808" y="394"/>
                      </a:cubicBezTo>
                      <a:close/>
                      <a:moveTo>
                        <a:pt x="1664" y="394"/>
                      </a:moveTo>
                      <a:cubicBezTo>
                        <a:pt x="1652" y="402"/>
                        <a:pt x="1681" y="412"/>
                        <a:pt x="1656" y="410"/>
                      </a:cubicBezTo>
                      <a:cubicBezTo>
                        <a:pt x="1671" y="421"/>
                        <a:pt x="1656" y="436"/>
                        <a:pt x="1672" y="446"/>
                      </a:cubicBezTo>
                      <a:cubicBezTo>
                        <a:pt x="1672" y="439"/>
                        <a:pt x="1680" y="438"/>
                        <a:pt x="1684" y="426"/>
                      </a:cubicBezTo>
                      <a:cubicBezTo>
                        <a:pt x="1679" y="425"/>
                        <a:pt x="1673" y="427"/>
                        <a:pt x="1672" y="422"/>
                      </a:cubicBezTo>
                      <a:cubicBezTo>
                        <a:pt x="1688" y="418"/>
                        <a:pt x="1684" y="394"/>
                        <a:pt x="1708" y="398"/>
                      </a:cubicBezTo>
                      <a:cubicBezTo>
                        <a:pt x="1707" y="389"/>
                        <a:pt x="1705" y="379"/>
                        <a:pt x="1692" y="382"/>
                      </a:cubicBezTo>
                      <a:cubicBezTo>
                        <a:pt x="1688" y="395"/>
                        <a:pt x="1677" y="401"/>
                        <a:pt x="1664" y="394"/>
                      </a:cubicBezTo>
                      <a:close/>
                      <a:moveTo>
                        <a:pt x="1800" y="386"/>
                      </a:moveTo>
                      <a:cubicBezTo>
                        <a:pt x="1790" y="385"/>
                        <a:pt x="1783" y="388"/>
                        <a:pt x="1780" y="394"/>
                      </a:cubicBezTo>
                      <a:cubicBezTo>
                        <a:pt x="1789" y="399"/>
                        <a:pt x="1803" y="401"/>
                        <a:pt x="1812" y="406"/>
                      </a:cubicBezTo>
                      <a:cubicBezTo>
                        <a:pt x="1807" y="393"/>
                        <a:pt x="1818" y="396"/>
                        <a:pt x="1820" y="390"/>
                      </a:cubicBezTo>
                      <a:cubicBezTo>
                        <a:pt x="1810" y="389"/>
                        <a:pt x="1799" y="410"/>
                        <a:pt x="1800" y="386"/>
                      </a:cubicBezTo>
                      <a:close/>
                      <a:moveTo>
                        <a:pt x="1876" y="398"/>
                      </a:moveTo>
                      <a:cubicBezTo>
                        <a:pt x="1890" y="393"/>
                        <a:pt x="1895" y="416"/>
                        <a:pt x="1904" y="402"/>
                      </a:cubicBezTo>
                      <a:cubicBezTo>
                        <a:pt x="1899" y="401"/>
                        <a:pt x="1900" y="396"/>
                        <a:pt x="1900" y="390"/>
                      </a:cubicBezTo>
                      <a:cubicBezTo>
                        <a:pt x="1889" y="389"/>
                        <a:pt x="1880" y="391"/>
                        <a:pt x="1876" y="398"/>
                      </a:cubicBezTo>
                      <a:close/>
                      <a:moveTo>
                        <a:pt x="1412" y="402"/>
                      </a:moveTo>
                      <a:cubicBezTo>
                        <a:pt x="1409" y="412"/>
                        <a:pt x="1429" y="419"/>
                        <a:pt x="1432" y="410"/>
                      </a:cubicBezTo>
                      <a:cubicBezTo>
                        <a:pt x="1427" y="409"/>
                        <a:pt x="1428" y="404"/>
                        <a:pt x="1428" y="398"/>
                      </a:cubicBezTo>
                      <a:cubicBezTo>
                        <a:pt x="1421" y="398"/>
                        <a:pt x="1416" y="399"/>
                        <a:pt x="1412" y="402"/>
                      </a:cubicBezTo>
                      <a:close/>
                      <a:moveTo>
                        <a:pt x="1472" y="410"/>
                      </a:moveTo>
                      <a:cubicBezTo>
                        <a:pt x="1467" y="398"/>
                        <a:pt x="1452" y="396"/>
                        <a:pt x="1444" y="406"/>
                      </a:cubicBezTo>
                      <a:cubicBezTo>
                        <a:pt x="1456" y="403"/>
                        <a:pt x="1452" y="417"/>
                        <a:pt x="1464" y="414"/>
                      </a:cubicBezTo>
                      <a:cubicBezTo>
                        <a:pt x="1465" y="411"/>
                        <a:pt x="1464" y="406"/>
                        <a:pt x="1468" y="406"/>
                      </a:cubicBezTo>
                      <a:cubicBezTo>
                        <a:pt x="1466" y="414"/>
                        <a:pt x="1484" y="414"/>
                        <a:pt x="1472" y="410"/>
                      </a:cubicBezTo>
                      <a:close/>
                      <a:moveTo>
                        <a:pt x="1144" y="410"/>
                      </a:moveTo>
                      <a:cubicBezTo>
                        <a:pt x="1150" y="416"/>
                        <a:pt x="1165" y="411"/>
                        <a:pt x="1172" y="406"/>
                      </a:cubicBezTo>
                      <a:cubicBezTo>
                        <a:pt x="1165" y="399"/>
                        <a:pt x="1147" y="402"/>
                        <a:pt x="1144" y="410"/>
                      </a:cubicBezTo>
                      <a:close/>
                      <a:moveTo>
                        <a:pt x="1540" y="422"/>
                      </a:moveTo>
                      <a:cubicBezTo>
                        <a:pt x="1541" y="416"/>
                        <a:pt x="1547" y="421"/>
                        <a:pt x="1548" y="426"/>
                      </a:cubicBezTo>
                      <a:cubicBezTo>
                        <a:pt x="1543" y="427"/>
                        <a:pt x="1537" y="425"/>
                        <a:pt x="1536" y="430"/>
                      </a:cubicBezTo>
                      <a:cubicBezTo>
                        <a:pt x="1560" y="432"/>
                        <a:pt x="1558" y="411"/>
                        <a:pt x="1560" y="402"/>
                      </a:cubicBezTo>
                      <a:cubicBezTo>
                        <a:pt x="1556" y="408"/>
                        <a:pt x="1528" y="412"/>
                        <a:pt x="1540" y="422"/>
                      </a:cubicBezTo>
                      <a:close/>
                      <a:moveTo>
                        <a:pt x="1208" y="414"/>
                      </a:moveTo>
                      <a:cubicBezTo>
                        <a:pt x="1227" y="408"/>
                        <a:pt x="1244" y="426"/>
                        <a:pt x="1256" y="414"/>
                      </a:cubicBezTo>
                      <a:cubicBezTo>
                        <a:pt x="1240" y="412"/>
                        <a:pt x="1215" y="401"/>
                        <a:pt x="1208" y="414"/>
                      </a:cubicBezTo>
                      <a:close/>
                      <a:moveTo>
                        <a:pt x="1576" y="422"/>
                      </a:moveTo>
                      <a:cubicBezTo>
                        <a:pt x="1593" y="425"/>
                        <a:pt x="1614" y="418"/>
                        <a:pt x="1604" y="406"/>
                      </a:cubicBezTo>
                      <a:cubicBezTo>
                        <a:pt x="1593" y="410"/>
                        <a:pt x="1577" y="408"/>
                        <a:pt x="1576" y="422"/>
                      </a:cubicBezTo>
                      <a:close/>
                      <a:moveTo>
                        <a:pt x="1340" y="418"/>
                      </a:moveTo>
                      <a:cubicBezTo>
                        <a:pt x="1346" y="420"/>
                        <a:pt x="1361" y="413"/>
                        <a:pt x="1360" y="422"/>
                      </a:cubicBezTo>
                      <a:cubicBezTo>
                        <a:pt x="1360" y="426"/>
                        <a:pt x="1357" y="427"/>
                        <a:pt x="1356" y="430"/>
                      </a:cubicBezTo>
                      <a:cubicBezTo>
                        <a:pt x="1368" y="434"/>
                        <a:pt x="1363" y="421"/>
                        <a:pt x="1364" y="414"/>
                      </a:cubicBezTo>
                      <a:cubicBezTo>
                        <a:pt x="1357" y="414"/>
                        <a:pt x="1328" y="412"/>
                        <a:pt x="1340" y="418"/>
                      </a:cubicBezTo>
                      <a:close/>
                      <a:moveTo>
                        <a:pt x="1692" y="442"/>
                      </a:moveTo>
                      <a:cubicBezTo>
                        <a:pt x="1705" y="445"/>
                        <a:pt x="1731" y="454"/>
                        <a:pt x="1736" y="442"/>
                      </a:cubicBezTo>
                      <a:cubicBezTo>
                        <a:pt x="1724" y="442"/>
                        <a:pt x="1719" y="439"/>
                        <a:pt x="1712" y="426"/>
                      </a:cubicBezTo>
                      <a:cubicBezTo>
                        <a:pt x="1711" y="430"/>
                        <a:pt x="1701" y="444"/>
                        <a:pt x="1700" y="434"/>
                      </a:cubicBezTo>
                      <a:cubicBezTo>
                        <a:pt x="1702" y="428"/>
                        <a:pt x="1706" y="424"/>
                        <a:pt x="1708" y="418"/>
                      </a:cubicBezTo>
                      <a:cubicBezTo>
                        <a:pt x="1695" y="418"/>
                        <a:pt x="1693" y="429"/>
                        <a:pt x="1692" y="442"/>
                      </a:cubicBezTo>
                      <a:close/>
                      <a:moveTo>
                        <a:pt x="2344" y="442"/>
                      </a:moveTo>
                      <a:cubicBezTo>
                        <a:pt x="2332" y="434"/>
                        <a:pt x="2323" y="447"/>
                        <a:pt x="2312" y="438"/>
                      </a:cubicBezTo>
                      <a:cubicBezTo>
                        <a:pt x="2310" y="453"/>
                        <a:pt x="2343" y="455"/>
                        <a:pt x="2344" y="4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113"/>
                <p:cNvSpPr/>
                <p:nvPr/>
              </p:nvSpPr>
              <p:spPr bwMode="auto">
                <a:xfrm>
                  <a:off x="1655763" y="1919288"/>
                  <a:ext cx="76200" cy="34925"/>
                </a:xfrm>
                <a:custGeom>
                  <a:avLst/>
                  <a:gdLst>
                    <a:gd name="T0" fmla="*/ 72 w 75"/>
                    <a:gd name="T1" fmla="*/ 4 h 34"/>
                    <a:gd name="T2" fmla="*/ 40 w 75"/>
                    <a:gd name="T3" fmla="*/ 28 h 34"/>
                    <a:gd name="T4" fmla="*/ 0 w 75"/>
                    <a:gd name="T5" fmla="*/ 24 h 34"/>
                    <a:gd name="T6" fmla="*/ 72 w 75"/>
                    <a:gd name="T7" fmla="*/ 4 h 34"/>
                  </a:gdLst>
                  <a:ahLst/>
                  <a:cxnLst>
                    <a:cxn ang="0">
                      <a:pos x="T0" y="T1"/>
                    </a:cxn>
                    <a:cxn ang="0">
                      <a:pos x="T2" y="T3"/>
                    </a:cxn>
                    <a:cxn ang="0">
                      <a:pos x="T4" y="T5"/>
                    </a:cxn>
                    <a:cxn ang="0">
                      <a:pos x="T6" y="T7"/>
                    </a:cxn>
                  </a:cxnLst>
                  <a:rect l="0" t="0" r="r" b="b"/>
                  <a:pathLst>
                    <a:path w="75" h="34">
                      <a:moveTo>
                        <a:pt x="72" y="4"/>
                      </a:moveTo>
                      <a:cubicBezTo>
                        <a:pt x="75" y="34"/>
                        <a:pt x="28" y="0"/>
                        <a:pt x="40" y="28"/>
                      </a:cubicBezTo>
                      <a:cubicBezTo>
                        <a:pt x="32" y="21"/>
                        <a:pt x="14" y="25"/>
                        <a:pt x="0" y="24"/>
                      </a:cubicBezTo>
                      <a:cubicBezTo>
                        <a:pt x="20" y="13"/>
                        <a:pt x="50" y="1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114"/>
                <p:cNvSpPr/>
                <p:nvPr/>
              </p:nvSpPr>
              <p:spPr bwMode="auto">
                <a:xfrm>
                  <a:off x="2600325" y="1568450"/>
                  <a:ext cx="61912" cy="23813"/>
                </a:xfrm>
                <a:custGeom>
                  <a:avLst/>
                  <a:gdLst>
                    <a:gd name="T0" fmla="*/ 18 w 62"/>
                    <a:gd name="T1" fmla="*/ 0 h 24"/>
                    <a:gd name="T2" fmla="*/ 62 w 62"/>
                    <a:gd name="T3" fmla="*/ 8 h 24"/>
                    <a:gd name="T4" fmla="*/ 46 w 62"/>
                    <a:gd name="T5" fmla="*/ 24 h 24"/>
                    <a:gd name="T6" fmla="*/ 14 w 62"/>
                    <a:gd name="T7" fmla="*/ 12 h 24"/>
                    <a:gd name="T8" fmla="*/ 18 w 62"/>
                    <a:gd name="T9" fmla="*/ 0 h 24"/>
                  </a:gdLst>
                  <a:ahLst/>
                  <a:cxnLst>
                    <a:cxn ang="0">
                      <a:pos x="T0" y="T1"/>
                    </a:cxn>
                    <a:cxn ang="0">
                      <a:pos x="T2" y="T3"/>
                    </a:cxn>
                    <a:cxn ang="0">
                      <a:pos x="T4" y="T5"/>
                    </a:cxn>
                    <a:cxn ang="0">
                      <a:pos x="T6" y="T7"/>
                    </a:cxn>
                    <a:cxn ang="0">
                      <a:pos x="T8" y="T9"/>
                    </a:cxn>
                  </a:cxnLst>
                  <a:rect l="0" t="0" r="r" b="b"/>
                  <a:pathLst>
                    <a:path w="62" h="24">
                      <a:moveTo>
                        <a:pt x="18" y="0"/>
                      </a:moveTo>
                      <a:cubicBezTo>
                        <a:pt x="30" y="14"/>
                        <a:pt x="45" y="1"/>
                        <a:pt x="62" y="8"/>
                      </a:cubicBezTo>
                      <a:cubicBezTo>
                        <a:pt x="58" y="15"/>
                        <a:pt x="47" y="15"/>
                        <a:pt x="46" y="24"/>
                      </a:cubicBezTo>
                      <a:cubicBezTo>
                        <a:pt x="34" y="22"/>
                        <a:pt x="22" y="6"/>
                        <a:pt x="14" y="12"/>
                      </a:cubicBezTo>
                      <a:cubicBezTo>
                        <a:pt x="0" y="8"/>
                        <a:pt x="25" y="11"/>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115"/>
                <p:cNvSpPr/>
                <p:nvPr/>
              </p:nvSpPr>
              <p:spPr bwMode="auto">
                <a:xfrm>
                  <a:off x="3032125" y="1573213"/>
                  <a:ext cx="196850" cy="63500"/>
                </a:xfrm>
                <a:custGeom>
                  <a:avLst/>
                  <a:gdLst>
                    <a:gd name="T0" fmla="*/ 48 w 196"/>
                    <a:gd name="T1" fmla="*/ 0 h 64"/>
                    <a:gd name="T2" fmla="*/ 48 w 196"/>
                    <a:gd name="T3" fmla="*/ 24 h 64"/>
                    <a:gd name="T4" fmla="*/ 116 w 196"/>
                    <a:gd name="T5" fmla="*/ 24 h 64"/>
                    <a:gd name="T6" fmla="*/ 112 w 196"/>
                    <a:gd name="T7" fmla="*/ 40 h 64"/>
                    <a:gd name="T8" fmla="*/ 196 w 196"/>
                    <a:gd name="T9" fmla="*/ 36 h 64"/>
                    <a:gd name="T10" fmla="*/ 180 w 196"/>
                    <a:gd name="T11" fmla="*/ 44 h 64"/>
                    <a:gd name="T12" fmla="*/ 96 w 196"/>
                    <a:gd name="T13" fmla="*/ 44 h 64"/>
                    <a:gd name="T14" fmla="*/ 72 w 196"/>
                    <a:gd name="T15" fmla="*/ 64 h 64"/>
                    <a:gd name="T16" fmla="*/ 80 w 196"/>
                    <a:gd name="T17" fmla="*/ 20 h 64"/>
                    <a:gd name="T18" fmla="*/ 60 w 196"/>
                    <a:gd name="T19" fmla="*/ 40 h 64"/>
                    <a:gd name="T20" fmla="*/ 60 w 196"/>
                    <a:gd name="T21" fmla="*/ 24 h 64"/>
                    <a:gd name="T22" fmla="*/ 52 w 196"/>
                    <a:gd name="T23" fmla="*/ 40 h 64"/>
                    <a:gd name="T24" fmla="*/ 32 w 196"/>
                    <a:gd name="T25" fmla="*/ 28 h 64"/>
                    <a:gd name="T26" fmla="*/ 28 w 196"/>
                    <a:gd name="T27" fmla="*/ 48 h 64"/>
                    <a:gd name="T28" fmla="*/ 0 w 196"/>
                    <a:gd name="T29" fmla="*/ 56 h 64"/>
                    <a:gd name="T30" fmla="*/ 24 w 196"/>
                    <a:gd name="T31" fmla="*/ 28 h 64"/>
                    <a:gd name="T32" fmla="*/ 20 w 196"/>
                    <a:gd name="T33" fmla="*/ 12 h 64"/>
                    <a:gd name="T34" fmla="*/ 48 w 196"/>
                    <a:gd name="T3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64">
                      <a:moveTo>
                        <a:pt x="48" y="0"/>
                      </a:moveTo>
                      <a:cubicBezTo>
                        <a:pt x="58" y="7"/>
                        <a:pt x="36" y="11"/>
                        <a:pt x="48" y="24"/>
                      </a:cubicBezTo>
                      <a:cubicBezTo>
                        <a:pt x="69" y="3"/>
                        <a:pt x="101" y="28"/>
                        <a:pt x="116" y="24"/>
                      </a:cubicBezTo>
                      <a:cubicBezTo>
                        <a:pt x="128" y="28"/>
                        <a:pt x="111" y="35"/>
                        <a:pt x="112" y="40"/>
                      </a:cubicBezTo>
                      <a:cubicBezTo>
                        <a:pt x="140" y="37"/>
                        <a:pt x="177" y="0"/>
                        <a:pt x="196" y="36"/>
                      </a:cubicBezTo>
                      <a:cubicBezTo>
                        <a:pt x="188" y="34"/>
                        <a:pt x="166" y="37"/>
                        <a:pt x="180" y="44"/>
                      </a:cubicBezTo>
                      <a:cubicBezTo>
                        <a:pt x="158" y="43"/>
                        <a:pt x="125" y="47"/>
                        <a:pt x="96" y="44"/>
                      </a:cubicBezTo>
                      <a:cubicBezTo>
                        <a:pt x="81" y="52"/>
                        <a:pt x="93" y="62"/>
                        <a:pt x="72" y="64"/>
                      </a:cubicBezTo>
                      <a:cubicBezTo>
                        <a:pt x="81" y="56"/>
                        <a:pt x="71" y="28"/>
                        <a:pt x="80" y="20"/>
                      </a:cubicBezTo>
                      <a:cubicBezTo>
                        <a:pt x="64" y="17"/>
                        <a:pt x="79" y="46"/>
                        <a:pt x="60" y="40"/>
                      </a:cubicBezTo>
                      <a:cubicBezTo>
                        <a:pt x="60" y="35"/>
                        <a:pt x="60" y="29"/>
                        <a:pt x="60" y="24"/>
                      </a:cubicBezTo>
                      <a:cubicBezTo>
                        <a:pt x="53" y="25"/>
                        <a:pt x="58" y="38"/>
                        <a:pt x="52" y="40"/>
                      </a:cubicBezTo>
                      <a:cubicBezTo>
                        <a:pt x="38" y="43"/>
                        <a:pt x="47" y="24"/>
                        <a:pt x="32" y="28"/>
                      </a:cubicBezTo>
                      <a:cubicBezTo>
                        <a:pt x="20" y="33"/>
                        <a:pt x="38" y="43"/>
                        <a:pt x="28" y="48"/>
                      </a:cubicBezTo>
                      <a:cubicBezTo>
                        <a:pt x="11" y="43"/>
                        <a:pt x="12" y="56"/>
                        <a:pt x="0" y="56"/>
                      </a:cubicBezTo>
                      <a:cubicBezTo>
                        <a:pt x="0" y="38"/>
                        <a:pt x="9" y="30"/>
                        <a:pt x="24" y="28"/>
                      </a:cubicBezTo>
                      <a:cubicBezTo>
                        <a:pt x="21" y="24"/>
                        <a:pt x="20" y="19"/>
                        <a:pt x="20" y="12"/>
                      </a:cubicBezTo>
                      <a:cubicBezTo>
                        <a:pt x="32" y="22"/>
                        <a:pt x="44" y="9"/>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116"/>
                <p:cNvSpPr/>
                <p:nvPr/>
              </p:nvSpPr>
              <p:spPr bwMode="auto">
                <a:xfrm>
                  <a:off x="2762250" y="1644650"/>
                  <a:ext cx="20637" cy="25400"/>
                </a:xfrm>
                <a:custGeom>
                  <a:avLst/>
                  <a:gdLst>
                    <a:gd name="T0" fmla="*/ 20 w 20"/>
                    <a:gd name="T1" fmla="*/ 0 h 24"/>
                    <a:gd name="T2" fmla="*/ 20 w 20"/>
                    <a:gd name="T3" fmla="*/ 12 h 24"/>
                    <a:gd name="T4" fmla="*/ 0 w 20"/>
                    <a:gd name="T5" fmla="*/ 24 h 24"/>
                    <a:gd name="T6" fmla="*/ 20 w 20"/>
                    <a:gd name="T7" fmla="*/ 0 h 24"/>
                  </a:gdLst>
                  <a:ahLst/>
                  <a:cxnLst>
                    <a:cxn ang="0">
                      <a:pos x="T0" y="T1"/>
                    </a:cxn>
                    <a:cxn ang="0">
                      <a:pos x="T2" y="T3"/>
                    </a:cxn>
                    <a:cxn ang="0">
                      <a:pos x="T4" y="T5"/>
                    </a:cxn>
                    <a:cxn ang="0">
                      <a:pos x="T6" y="T7"/>
                    </a:cxn>
                  </a:cxnLst>
                  <a:rect l="0" t="0" r="r" b="b"/>
                  <a:pathLst>
                    <a:path w="20" h="24">
                      <a:moveTo>
                        <a:pt x="20" y="0"/>
                      </a:moveTo>
                      <a:cubicBezTo>
                        <a:pt x="17" y="3"/>
                        <a:pt x="14" y="11"/>
                        <a:pt x="20" y="12"/>
                      </a:cubicBezTo>
                      <a:cubicBezTo>
                        <a:pt x="13" y="15"/>
                        <a:pt x="9" y="22"/>
                        <a:pt x="0" y="24"/>
                      </a:cubicBezTo>
                      <a:cubicBezTo>
                        <a:pt x="9" y="18"/>
                        <a:pt x="6" y="1"/>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117"/>
                <p:cNvSpPr/>
                <p:nvPr/>
              </p:nvSpPr>
              <p:spPr bwMode="auto">
                <a:xfrm>
                  <a:off x="3081338" y="1643063"/>
                  <a:ext cx="23812" cy="33338"/>
                </a:xfrm>
                <a:custGeom>
                  <a:avLst/>
                  <a:gdLst>
                    <a:gd name="T0" fmla="*/ 11 w 23"/>
                    <a:gd name="T1" fmla="*/ 11 h 34"/>
                    <a:gd name="T2" fmla="*/ 19 w 23"/>
                    <a:gd name="T3" fmla="*/ 31 h 34"/>
                    <a:gd name="T4" fmla="*/ 11 w 23"/>
                    <a:gd name="T5" fmla="*/ 11 h 34"/>
                  </a:gdLst>
                  <a:ahLst/>
                  <a:cxnLst>
                    <a:cxn ang="0">
                      <a:pos x="T0" y="T1"/>
                    </a:cxn>
                    <a:cxn ang="0">
                      <a:pos x="T2" y="T3"/>
                    </a:cxn>
                    <a:cxn ang="0">
                      <a:pos x="T4" y="T5"/>
                    </a:cxn>
                  </a:cxnLst>
                  <a:rect l="0" t="0" r="r" b="b"/>
                  <a:pathLst>
                    <a:path w="23" h="34">
                      <a:moveTo>
                        <a:pt x="11" y="11"/>
                      </a:moveTo>
                      <a:cubicBezTo>
                        <a:pt x="23" y="0"/>
                        <a:pt x="23" y="20"/>
                        <a:pt x="19" y="31"/>
                      </a:cubicBezTo>
                      <a:cubicBezTo>
                        <a:pt x="20" y="34"/>
                        <a:pt x="0" y="18"/>
                        <a:pt x="1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118"/>
                <p:cNvSpPr/>
                <p:nvPr/>
              </p:nvSpPr>
              <p:spPr bwMode="auto">
                <a:xfrm>
                  <a:off x="2614613" y="1654175"/>
                  <a:ext cx="207962" cy="139700"/>
                </a:xfrm>
                <a:custGeom>
                  <a:avLst/>
                  <a:gdLst>
                    <a:gd name="T0" fmla="*/ 4 w 208"/>
                    <a:gd name="T1" fmla="*/ 104 h 140"/>
                    <a:gd name="T2" fmla="*/ 36 w 208"/>
                    <a:gd name="T3" fmla="*/ 112 h 140"/>
                    <a:gd name="T4" fmla="*/ 48 w 208"/>
                    <a:gd name="T5" fmla="*/ 96 h 140"/>
                    <a:gd name="T6" fmla="*/ 48 w 208"/>
                    <a:gd name="T7" fmla="*/ 112 h 140"/>
                    <a:gd name="T8" fmla="*/ 60 w 208"/>
                    <a:gd name="T9" fmla="*/ 96 h 140"/>
                    <a:gd name="T10" fmla="*/ 52 w 208"/>
                    <a:gd name="T11" fmla="*/ 80 h 140"/>
                    <a:gd name="T12" fmla="*/ 72 w 208"/>
                    <a:gd name="T13" fmla="*/ 72 h 140"/>
                    <a:gd name="T14" fmla="*/ 104 w 208"/>
                    <a:gd name="T15" fmla="*/ 72 h 140"/>
                    <a:gd name="T16" fmla="*/ 120 w 208"/>
                    <a:gd name="T17" fmla="*/ 60 h 140"/>
                    <a:gd name="T18" fmla="*/ 24 w 208"/>
                    <a:gd name="T19" fmla="*/ 92 h 140"/>
                    <a:gd name="T20" fmla="*/ 4 w 208"/>
                    <a:gd name="T21" fmla="*/ 64 h 140"/>
                    <a:gd name="T22" fmla="*/ 24 w 208"/>
                    <a:gd name="T23" fmla="*/ 64 h 140"/>
                    <a:gd name="T24" fmla="*/ 12 w 208"/>
                    <a:gd name="T25" fmla="*/ 68 h 140"/>
                    <a:gd name="T26" fmla="*/ 56 w 208"/>
                    <a:gd name="T27" fmla="*/ 64 h 140"/>
                    <a:gd name="T28" fmla="*/ 60 w 208"/>
                    <a:gd name="T29" fmla="*/ 24 h 140"/>
                    <a:gd name="T30" fmla="*/ 72 w 208"/>
                    <a:gd name="T31" fmla="*/ 48 h 140"/>
                    <a:gd name="T32" fmla="*/ 88 w 208"/>
                    <a:gd name="T33" fmla="*/ 36 h 140"/>
                    <a:gd name="T34" fmla="*/ 88 w 208"/>
                    <a:gd name="T35" fmla="*/ 56 h 140"/>
                    <a:gd name="T36" fmla="*/ 100 w 208"/>
                    <a:gd name="T37" fmla="*/ 52 h 140"/>
                    <a:gd name="T38" fmla="*/ 96 w 208"/>
                    <a:gd name="T39" fmla="*/ 24 h 140"/>
                    <a:gd name="T40" fmla="*/ 112 w 208"/>
                    <a:gd name="T41" fmla="*/ 24 h 140"/>
                    <a:gd name="T42" fmla="*/ 136 w 208"/>
                    <a:gd name="T43" fmla="*/ 56 h 140"/>
                    <a:gd name="T44" fmla="*/ 136 w 208"/>
                    <a:gd name="T45" fmla="*/ 28 h 140"/>
                    <a:gd name="T46" fmla="*/ 180 w 208"/>
                    <a:gd name="T47" fmla="*/ 24 h 140"/>
                    <a:gd name="T48" fmla="*/ 192 w 208"/>
                    <a:gd name="T49" fmla="*/ 0 h 140"/>
                    <a:gd name="T50" fmla="*/ 208 w 208"/>
                    <a:gd name="T51" fmla="*/ 0 h 140"/>
                    <a:gd name="T52" fmla="*/ 208 w 208"/>
                    <a:gd name="T53" fmla="*/ 20 h 140"/>
                    <a:gd name="T54" fmla="*/ 176 w 208"/>
                    <a:gd name="T55" fmla="*/ 52 h 140"/>
                    <a:gd name="T56" fmla="*/ 144 w 208"/>
                    <a:gd name="T57" fmla="*/ 84 h 140"/>
                    <a:gd name="T58" fmla="*/ 156 w 208"/>
                    <a:gd name="T59" fmla="*/ 112 h 140"/>
                    <a:gd name="T60" fmla="*/ 152 w 208"/>
                    <a:gd name="T61" fmla="*/ 116 h 140"/>
                    <a:gd name="T62" fmla="*/ 128 w 208"/>
                    <a:gd name="T63" fmla="*/ 112 h 140"/>
                    <a:gd name="T64" fmla="*/ 144 w 208"/>
                    <a:gd name="T65" fmla="*/ 96 h 140"/>
                    <a:gd name="T66" fmla="*/ 128 w 208"/>
                    <a:gd name="T67" fmla="*/ 96 h 140"/>
                    <a:gd name="T68" fmla="*/ 140 w 208"/>
                    <a:gd name="T69" fmla="*/ 80 h 140"/>
                    <a:gd name="T70" fmla="*/ 136 w 208"/>
                    <a:gd name="T71" fmla="*/ 72 h 140"/>
                    <a:gd name="T72" fmla="*/ 112 w 208"/>
                    <a:gd name="T73" fmla="*/ 76 h 140"/>
                    <a:gd name="T74" fmla="*/ 120 w 208"/>
                    <a:gd name="T75" fmla="*/ 88 h 140"/>
                    <a:gd name="T76" fmla="*/ 104 w 208"/>
                    <a:gd name="T77" fmla="*/ 76 h 140"/>
                    <a:gd name="T78" fmla="*/ 88 w 208"/>
                    <a:gd name="T79" fmla="*/ 88 h 140"/>
                    <a:gd name="T80" fmla="*/ 116 w 208"/>
                    <a:gd name="T81" fmla="*/ 92 h 140"/>
                    <a:gd name="T82" fmla="*/ 100 w 208"/>
                    <a:gd name="T83" fmla="*/ 104 h 140"/>
                    <a:gd name="T84" fmla="*/ 116 w 208"/>
                    <a:gd name="T85" fmla="*/ 116 h 140"/>
                    <a:gd name="T86" fmla="*/ 96 w 208"/>
                    <a:gd name="T87" fmla="*/ 116 h 140"/>
                    <a:gd name="T88" fmla="*/ 80 w 208"/>
                    <a:gd name="T89" fmla="*/ 116 h 140"/>
                    <a:gd name="T90" fmla="*/ 92 w 208"/>
                    <a:gd name="T91" fmla="*/ 100 h 140"/>
                    <a:gd name="T92" fmla="*/ 72 w 208"/>
                    <a:gd name="T93" fmla="*/ 104 h 140"/>
                    <a:gd name="T94" fmla="*/ 52 w 208"/>
                    <a:gd name="T95" fmla="*/ 140 h 140"/>
                    <a:gd name="T96" fmla="*/ 0 w 208"/>
                    <a:gd name="T97" fmla="*/ 112 h 140"/>
                    <a:gd name="T98" fmla="*/ 0 w 208"/>
                    <a:gd name="T99" fmla="*/ 96 h 140"/>
                    <a:gd name="T100" fmla="*/ 12 w 208"/>
                    <a:gd name="T101" fmla="*/ 92 h 140"/>
                    <a:gd name="T102" fmla="*/ 4 w 208"/>
                    <a:gd name="T103" fmla="*/ 10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8" h="140">
                      <a:moveTo>
                        <a:pt x="4" y="104"/>
                      </a:moveTo>
                      <a:cubicBezTo>
                        <a:pt x="14" y="108"/>
                        <a:pt x="25" y="96"/>
                        <a:pt x="36" y="112"/>
                      </a:cubicBezTo>
                      <a:cubicBezTo>
                        <a:pt x="41" y="108"/>
                        <a:pt x="41" y="99"/>
                        <a:pt x="48" y="96"/>
                      </a:cubicBezTo>
                      <a:cubicBezTo>
                        <a:pt x="60" y="99"/>
                        <a:pt x="44" y="105"/>
                        <a:pt x="48" y="112"/>
                      </a:cubicBezTo>
                      <a:cubicBezTo>
                        <a:pt x="53" y="108"/>
                        <a:pt x="56" y="101"/>
                        <a:pt x="60" y="96"/>
                      </a:cubicBezTo>
                      <a:cubicBezTo>
                        <a:pt x="58" y="90"/>
                        <a:pt x="47" y="93"/>
                        <a:pt x="52" y="80"/>
                      </a:cubicBezTo>
                      <a:cubicBezTo>
                        <a:pt x="68" y="77"/>
                        <a:pt x="80" y="92"/>
                        <a:pt x="72" y="72"/>
                      </a:cubicBezTo>
                      <a:cubicBezTo>
                        <a:pt x="85" y="79"/>
                        <a:pt x="87" y="71"/>
                        <a:pt x="104" y="72"/>
                      </a:cubicBezTo>
                      <a:cubicBezTo>
                        <a:pt x="112" y="70"/>
                        <a:pt x="104" y="54"/>
                        <a:pt x="120" y="60"/>
                      </a:cubicBezTo>
                      <a:cubicBezTo>
                        <a:pt x="86" y="53"/>
                        <a:pt x="40" y="68"/>
                        <a:pt x="24" y="92"/>
                      </a:cubicBezTo>
                      <a:cubicBezTo>
                        <a:pt x="20" y="80"/>
                        <a:pt x="1" y="83"/>
                        <a:pt x="4" y="64"/>
                      </a:cubicBezTo>
                      <a:cubicBezTo>
                        <a:pt x="11" y="64"/>
                        <a:pt x="17" y="64"/>
                        <a:pt x="24" y="64"/>
                      </a:cubicBezTo>
                      <a:cubicBezTo>
                        <a:pt x="23" y="69"/>
                        <a:pt x="17" y="67"/>
                        <a:pt x="12" y="68"/>
                      </a:cubicBezTo>
                      <a:cubicBezTo>
                        <a:pt x="21" y="87"/>
                        <a:pt x="39" y="62"/>
                        <a:pt x="56" y="64"/>
                      </a:cubicBezTo>
                      <a:cubicBezTo>
                        <a:pt x="59" y="44"/>
                        <a:pt x="47" y="34"/>
                        <a:pt x="60" y="24"/>
                      </a:cubicBezTo>
                      <a:cubicBezTo>
                        <a:pt x="75" y="28"/>
                        <a:pt x="67" y="40"/>
                        <a:pt x="72" y="48"/>
                      </a:cubicBezTo>
                      <a:cubicBezTo>
                        <a:pt x="80" y="46"/>
                        <a:pt x="72" y="30"/>
                        <a:pt x="88" y="36"/>
                      </a:cubicBezTo>
                      <a:cubicBezTo>
                        <a:pt x="90" y="49"/>
                        <a:pt x="80" y="48"/>
                        <a:pt x="88" y="56"/>
                      </a:cubicBezTo>
                      <a:cubicBezTo>
                        <a:pt x="91" y="54"/>
                        <a:pt x="94" y="52"/>
                        <a:pt x="100" y="52"/>
                      </a:cubicBezTo>
                      <a:cubicBezTo>
                        <a:pt x="87" y="46"/>
                        <a:pt x="98" y="40"/>
                        <a:pt x="96" y="24"/>
                      </a:cubicBezTo>
                      <a:cubicBezTo>
                        <a:pt x="101" y="24"/>
                        <a:pt x="107" y="24"/>
                        <a:pt x="112" y="24"/>
                      </a:cubicBezTo>
                      <a:cubicBezTo>
                        <a:pt x="105" y="49"/>
                        <a:pt x="126" y="47"/>
                        <a:pt x="136" y="56"/>
                      </a:cubicBezTo>
                      <a:cubicBezTo>
                        <a:pt x="144" y="49"/>
                        <a:pt x="155" y="30"/>
                        <a:pt x="136" y="28"/>
                      </a:cubicBezTo>
                      <a:cubicBezTo>
                        <a:pt x="144" y="20"/>
                        <a:pt x="167" y="35"/>
                        <a:pt x="180" y="24"/>
                      </a:cubicBezTo>
                      <a:cubicBezTo>
                        <a:pt x="183" y="15"/>
                        <a:pt x="193" y="13"/>
                        <a:pt x="192" y="0"/>
                      </a:cubicBezTo>
                      <a:cubicBezTo>
                        <a:pt x="197" y="0"/>
                        <a:pt x="203" y="0"/>
                        <a:pt x="208" y="0"/>
                      </a:cubicBezTo>
                      <a:cubicBezTo>
                        <a:pt x="201" y="8"/>
                        <a:pt x="208" y="10"/>
                        <a:pt x="208" y="20"/>
                      </a:cubicBezTo>
                      <a:cubicBezTo>
                        <a:pt x="199" y="20"/>
                        <a:pt x="169" y="35"/>
                        <a:pt x="176" y="52"/>
                      </a:cubicBezTo>
                      <a:cubicBezTo>
                        <a:pt x="150" y="40"/>
                        <a:pt x="155" y="71"/>
                        <a:pt x="144" y="84"/>
                      </a:cubicBezTo>
                      <a:cubicBezTo>
                        <a:pt x="157" y="93"/>
                        <a:pt x="146" y="101"/>
                        <a:pt x="156" y="112"/>
                      </a:cubicBezTo>
                      <a:cubicBezTo>
                        <a:pt x="149" y="111"/>
                        <a:pt x="148" y="116"/>
                        <a:pt x="152" y="116"/>
                      </a:cubicBezTo>
                      <a:cubicBezTo>
                        <a:pt x="148" y="126"/>
                        <a:pt x="129" y="118"/>
                        <a:pt x="128" y="112"/>
                      </a:cubicBezTo>
                      <a:cubicBezTo>
                        <a:pt x="124" y="97"/>
                        <a:pt x="146" y="109"/>
                        <a:pt x="144" y="96"/>
                      </a:cubicBezTo>
                      <a:cubicBezTo>
                        <a:pt x="142" y="86"/>
                        <a:pt x="136" y="109"/>
                        <a:pt x="128" y="96"/>
                      </a:cubicBezTo>
                      <a:cubicBezTo>
                        <a:pt x="124" y="83"/>
                        <a:pt x="138" y="88"/>
                        <a:pt x="140" y="80"/>
                      </a:cubicBezTo>
                      <a:cubicBezTo>
                        <a:pt x="139" y="77"/>
                        <a:pt x="136" y="76"/>
                        <a:pt x="136" y="72"/>
                      </a:cubicBezTo>
                      <a:cubicBezTo>
                        <a:pt x="124" y="69"/>
                        <a:pt x="124" y="79"/>
                        <a:pt x="112" y="76"/>
                      </a:cubicBezTo>
                      <a:cubicBezTo>
                        <a:pt x="115" y="80"/>
                        <a:pt x="121" y="80"/>
                        <a:pt x="120" y="88"/>
                      </a:cubicBezTo>
                      <a:cubicBezTo>
                        <a:pt x="109" y="88"/>
                        <a:pt x="95" y="84"/>
                        <a:pt x="104" y="76"/>
                      </a:cubicBezTo>
                      <a:cubicBezTo>
                        <a:pt x="91" y="72"/>
                        <a:pt x="99" y="89"/>
                        <a:pt x="88" y="88"/>
                      </a:cubicBezTo>
                      <a:cubicBezTo>
                        <a:pt x="90" y="97"/>
                        <a:pt x="108" y="90"/>
                        <a:pt x="116" y="92"/>
                      </a:cubicBezTo>
                      <a:cubicBezTo>
                        <a:pt x="118" y="103"/>
                        <a:pt x="101" y="96"/>
                        <a:pt x="100" y="104"/>
                      </a:cubicBezTo>
                      <a:cubicBezTo>
                        <a:pt x="99" y="115"/>
                        <a:pt x="122" y="100"/>
                        <a:pt x="116" y="116"/>
                      </a:cubicBezTo>
                      <a:cubicBezTo>
                        <a:pt x="107" y="119"/>
                        <a:pt x="87" y="107"/>
                        <a:pt x="96" y="116"/>
                      </a:cubicBezTo>
                      <a:cubicBezTo>
                        <a:pt x="95" y="126"/>
                        <a:pt x="82" y="117"/>
                        <a:pt x="80" y="116"/>
                      </a:cubicBezTo>
                      <a:cubicBezTo>
                        <a:pt x="76" y="103"/>
                        <a:pt x="93" y="111"/>
                        <a:pt x="92" y="100"/>
                      </a:cubicBezTo>
                      <a:cubicBezTo>
                        <a:pt x="86" y="87"/>
                        <a:pt x="82" y="108"/>
                        <a:pt x="72" y="104"/>
                      </a:cubicBezTo>
                      <a:cubicBezTo>
                        <a:pt x="79" y="119"/>
                        <a:pt x="62" y="130"/>
                        <a:pt x="52" y="140"/>
                      </a:cubicBezTo>
                      <a:cubicBezTo>
                        <a:pt x="52" y="108"/>
                        <a:pt x="24" y="110"/>
                        <a:pt x="0" y="112"/>
                      </a:cubicBezTo>
                      <a:cubicBezTo>
                        <a:pt x="0" y="107"/>
                        <a:pt x="0" y="101"/>
                        <a:pt x="0" y="96"/>
                      </a:cubicBezTo>
                      <a:cubicBezTo>
                        <a:pt x="6" y="96"/>
                        <a:pt x="11" y="97"/>
                        <a:pt x="12" y="92"/>
                      </a:cubicBezTo>
                      <a:cubicBezTo>
                        <a:pt x="24" y="96"/>
                        <a:pt x="3" y="99"/>
                        <a:pt x="4"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119"/>
                <p:cNvSpPr/>
                <p:nvPr/>
              </p:nvSpPr>
              <p:spPr bwMode="auto">
                <a:xfrm>
                  <a:off x="3141663" y="1657350"/>
                  <a:ext cx="79375" cy="57150"/>
                </a:xfrm>
                <a:custGeom>
                  <a:avLst/>
                  <a:gdLst>
                    <a:gd name="T0" fmla="*/ 48 w 80"/>
                    <a:gd name="T1" fmla="*/ 32 h 56"/>
                    <a:gd name="T2" fmla="*/ 24 w 80"/>
                    <a:gd name="T3" fmla="*/ 28 h 56"/>
                    <a:gd name="T4" fmla="*/ 16 w 80"/>
                    <a:gd name="T5" fmla="*/ 56 h 56"/>
                    <a:gd name="T6" fmla="*/ 0 w 80"/>
                    <a:gd name="T7" fmla="*/ 40 h 56"/>
                    <a:gd name="T8" fmla="*/ 16 w 80"/>
                    <a:gd name="T9" fmla="*/ 36 h 56"/>
                    <a:gd name="T10" fmla="*/ 12 w 80"/>
                    <a:gd name="T11" fmla="*/ 4 h 56"/>
                    <a:gd name="T12" fmla="*/ 36 w 80"/>
                    <a:gd name="T13" fmla="*/ 4 h 56"/>
                    <a:gd name="T14" fmla="*/ 24 w 80"/>
                    <a:gd name="T15" fmla="*/ 12 h 56"/>
                    <a:gd name="T16" fmla="*/ 48 w 80"/>
                    <a:gd name="T17" fmla="*/ 32 h 56"/>
                    <a:gd name="T18" fmla="*/ 64 w 80"/>
                    <a:gd name="T19" fmla="*/ 28 h 56"/>
                    <a:gd name="T20" fmla="*/ 80 w 80"/>
                    <a:gd name="T21" fmla="*/ 40 h 56"/>
                    <a:gd name="T22" fmla="*/ 32 w 80"/>
                    <a:gd name="T23" fmla="*/ 52 h 56"/>
                    <a:gd name="T24" fmla="*/ 48 w 80"/>
                    <a:gd name="T25" fmla="*/ 48 h 56"/>
                    <a:gd name="T26" fmla="*/ 48 w 80"/>
                    <a:gd name="T27"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56">
                      <a:moveTo>
                        <a:pt x="48" y="32"/>
                      </a:moveTo>
                      <a:cubicBezTo>
                        <a:pt x="34" y="42"/>
                        <a:pt x="39" y="34"/>
                        <a:pt x="24" y="28"/>
                      </a:cubicBezTo>
                      <a:cubicBezTo>
                        <a:pt x="23" y="37"/>
                        <a:pt x="28" y="44"/>
                        <a:pt x="16" y="56"/>
                      </a:cubicBezTo>
                      <a:cubicBezTo>
                        <a:pt x="6" y="56"/>
                        <a:pt x="0" y="50"/>
                        <a:pt x="0" y="40"/>
                      </a:cubicBezTo>
                      <a:cubicBezTo>
                        <a:pt x="7" y="41"/>
                        <a:pt x="8" y="35"/>
                        <a:pt x="16" y="36"/>
                      </a:cubicBezTo>
                      <a:cubicBezTo>
                        <a:pt x="7" y="25"/>
                        <a:pt x="20" y="16"/>
                        <a:pt x="12" y="4"/>
                      </a:cubicBezTo>
                      <a:cubicBezTo>
                        <a:pt x="24" y="0"/>
                        <a:pt x="24" y="0"/>
                        <a:pt x="36" y="4"/>
                      </a:cubicBezTo>
                      <a:cubicBezTo>
                        <a:pt x="35" y="10"/>
                        <a:pt x="24" y="5"/>
                        <a:pt x="24" y="12"/>
                      </a:cubicBezTo>
                      <a:cubicBezTo>
                        <a:pt x="32" y="19"/>
                        <a:pt x="47" y="18"/>
                        <a:pt x="48" y="32"/>
                      </a:cubicBezTo>
                      <a:cubicBezTo>
                        <a:pt x="55" y="33"/>
                        <a:pt x="56" y="27"/>
                        <a:pt x="64" y="28"/>
                      </a:cubicBezTo>
                      <a:cubicBezTo>
                        <a:pt x="57" y="43"/>
                        <a:pt x="68" y="44"/>
                        <a:pt x="80" y="40"/>
                      </a:cubicBezTo>
                      <a:cubicBezTo>
                        <a:pt x="67" y="51"/>
                        <a:pt x="57" y="48"/>
                        <a:pt x="32" y="52"/>
                      </a:cubicBezTo>
                      <a:cubicBezTo>
                        <a:pt x="33" y="43"/>
                        <a:pt x="43" y="43"/>
                        <a:pt x="48" y="48"/>
                      </a:cubicBezTo>
                      <a:cubicBezTo>
                        <a:pt x="41" y="40"/>
                        <a:pt x="48" y="43"/>
                        <a:pt x="4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Freeform 120"/>
                <p:cNvSpPr/>
                <p:nvPr/>
              </p:nvSpPr>
              <p:spPr bwMode="auto">
                <a:xfrm>
                  <a:off x="2486025" y="1665288"/>
                  <a:ext cx="182562" cy="104775"/>
                </a:xfrm>
                <a:custGeom>
                  <a:avLst/>
                  <a:gdLst>
                    <a:gd name="T0" fmla="*/ 32 w 182"/>
                    <a:gd name="T1" fmla="*/ 28 h 104"/>
                    <a:gd name="T2" fmla="*/ 44 w 182"/>
                    <a:gd name="T3" fmla="*/ 24 h 104"/>
                    <a:gd name="T4" fmla="*/ 76 w 182"/>
                    <a:gd name="T5" fmla="*/ 44 h 104"/>
                    <a:gd name="T6" fmla="*/ 108 w 182"/>
                    <a:gd name="T7" fmla="*/ 20 h 104"/>
                    <a:gd name="T8" fmla="*/ 136 w 182"/>
                    <a:gd name="T9" fmla="*/ 0 h 104"/>
                    <a:gd name="T10" fmla="*/ 152 w 182"/>
                    <a:gd name="T11" fmla="*/ 12 h 104"/>
                    <a:gd name="T12" fmla="*/ 124 w 182"/>
                    <a:gd name="T13" fmla="*/ 28 h 104"/>
                    <a:gd name="T14" fmla="*/ 180 w 182"/>
                    <a:gd name="T15" fmla="*/ 32 h 104"/>
                    <a:gd name="T16" fmla="*/ 176 w 182"/>
                    <a:gd name="T17" fmla="*/ 48 h 104"/>
                    <a:gd name="T18" fmla="*/ 88 w 182"/>
                    <a:gd name="T19" fmla="*/ 68 h 104"/>
                    <a:gd name="T20" fmla="*/ 96 w 182"/>
                    <a:gd name="T21" fmla="*/ 52 h 104"/>
                    <a:gd name="T22" fmla="*/ 76 w 182"/>
                    <a:gd name="T23" fmla="*/ 56 h 104"/>
                    <a:gd name="T24" fmla="*/ 92 w 182"/>
                    <a:gd name="T25" fmla="*/ 104 h 104"/>
                    <a:gd name="T26" fmla="*/ 52 w 182"/>
                    <a:gd name="T27" fmla="*/ 100 h 104"/>
                    <a:gd name="T28" fmla="*/ 44 w 182"/>
                    <a:gd name="T29" fmla="*/ 84 h 104"/>
                    <a:gd name="T30" fmla="*/ 56 w 182"/>
                    <a:gd name="T31" fmla="*/ 64 h 104"/>
                    <a:gd name="T32" fmla="*/ 64 w 182"/>
                    <a:gd name="T33" fmla="*/ 76 h 104"/>
                    <a:gd name="T34" fmla="*/ 64 w 182"/>
                    <a:gd name="T35" fmla="*/ 52 h 104"/>
                    <a:gd name="T36" fmla="*/ 40 w 182"/>
                    <a:gd name="T37" fmla="*/ 52 h 104"/>
                    <a:gd name="T38" fmla="*/ 8 w 182"/>
                    <a:gd name="T39" fmla="*/ 56 h 104"/>
                    <a:gd name="T40" fmla="*/ 32 w 182"/>
                    <a:gd name="T41" fmla="*/ 2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2" h="104">
                      <a:moveTo>
                        <a:pt x="32" y="28"/>
                      </a:moveTo>
                      <a:cubicBezTo>
                        <a:pt x="43" y="27"/>
                        <a:pt x="44" y="45"/>
                        <a:pt x="44" y="24"/>
                      </a:cubicBezTo>
                      <a:cubicBezTo>
                        <a:pt x="62" y="24"/>
                        <a:pt x="78" y="25"/>
                        <a:pt x="76" y="44"/>
                      </a:cubicBezTo>
                      <a:cubicBezTo>
                        <a:pt x="95" y="44"/>
                        <a:pt x="101" y="31"/>
                        <a:pt x="108" y="20"/>
                      </a:cubicBezTo>
                      <a:cubicBezTo>
                        <a:pt x="127" y="25"/>
                        <a:pt x="128" y="17"/>
                        <a:pt x="136" y="0"/>
                      </a:cubicBezTo>
                      <a:cubicBezTo>
                        <a:pt x="144" y="1"/>
                        <a:pt x="144" y="11"/>
                        <a:pt x="152" y="12"/>
                      </a:cubicBezTo>
                      <a:cubicBezTo>
                        <a:pt x="147" y="22"/>
                        <a:pt x="131" y="20"/>
                        <a:pt x="124" y="28"/>
                      </a:cubicBezTo>
                      <a:cubicBezTo>
                        <a:pt x="144" y="35"/>
                        <a:pt x="159" y="16"/>
                        <a:pt x="180" y="32"/>
                      </a:cubicBezTo>
                      <a:cubicBezTo>
                        <a:pt x="182" y="40"/>
                        <a:pt x="177" y="43"/>
                        <a:pt x="176" y="48"/>
                      </a:cubicBezTo>
                      <a:cubicBezTo>
                        <a:pt x="148" y="21"/>
                        <a:pt x="120" y="64"/>
                        <a:pt x="88" y="68"/>
                      </a:cubicBezTo>
                      <a:cubicBezTo>
                        <a:pt x="85" y="57"/>
                        <a:pt x="96" y="60"/>
                        <a:pt x="96" y="52"/>
                      </a:cubicBezTo>
                      <a:cubicBezTo>
                        <a:pt x="86" y="50"/>
                        <a:pt x="87" y="59"/>
                        <a:pt x="76" y="56"/>
                      </a:cubicBezTo>
                      <a:cubicBezTo>
                        <a:pt x="76" y="77"/>
                        <a:pt x="86" y="88"/>
                        <a:pt x="92" y="104"/>
                      </a:cubicBezTo>
                      <a:cubicBezTo>
                        <a:pt x="78" y="103"/>
                        <a:pt x="69" y="98"/>
                        <a:pt x="52" y="100"/>
                      </a:cubicBezTo>
                      <a:cubicBezTo>
                        <a:pt x="57" y="89"/>
                        <a:pt x="65" y="84"/>
                        <a:pt x="44" y="84"/>
                      </a:cubicBezTo>
                      <a:cubicBezTo>
                        <a:pt x="48" y="77"/>
                        <a:pt x="54" y="72"/>
                        <a:pt x="56" y="64"/>
                      </a:cubicBezTo>
                      <a:cubicBezTo>
                        <a:pt x="62" y="65"/>
                        <a:pt x="57" y="76"/>
                        <a:pt x="64" y="76"/>
                      </a:cubicBezTo>
                      <a:cubicBezTo>
                        <a:pt x="73" y="74"/>
                        <a:pt x="67" y="55"/>
                        <a:pt x="64" y="52"/>
                      </a:cubicBezTo>
                      <a:cubicBezTo>
                        <a:pt x="51" y="50"/>
                        <a:pt x="48" y="61"/>
                        <a:pt x="40" y="52"/>
                      </a:cubicBezTo>
                      <a:cubicBezTo>
                        <a:pt x="62" y="34"/>
                        <a:pt x="15" y="46"/>
                        <a:pt x="8" y="56"/>
                      </a:cubicBezTo>
                      <a:cubicBezTo>
                        <a:pt x="0" y="37"/>
                        <a:pt x="29" y="43"/>
                        <a:pt x="3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Freeform 121"/>
                <p:cNvSpPr/>
                <p:nvPr/>
              </p:nvSpPr>
              <p:spPr bwMode="auto">
                <a:xfrm>
                  <a:off x="2959100" y="1673225"/>
                  <a:ext cx="46037" cy="63500"/>
                </a:xfrm>
                <a:custGeom>
                  <a:avLst/>
                  <a:gdLst>
                    <a:gd name="T0" fmla="*/ 21 w 45"/>
                    <a:gd name="T1" fmla="*/ 60 h 63"/>
                    <a:gd name="T2" fmla="*/ 9 w 45"/>
                    <a:gd name="T3" fmla="*/ 44 h 63"/>
                    <a:gd name="T4" fmla="*/ 25 w 45"/>
                    <a:gd name="T5" fmla="*/ 28 h 63"/>
                    <a:gd name="T6" fmla="*/ 13 w 45"/>
                    <a:gd name="T7" fmla="*/ 24 h 63"/>
                    <a:gd name="T8" fmla="*/ 21 w 45"/>
                    <a:gd name="T9" fmla="*/ 0 h 63"/>
                    <a:gd name="T10" fmla="*/ 45 w 45"/>
                    <a:gd name="T11" fmla="*/ 16 h 63"/>
                    <a:gd name="T12" fmla="*/ 21 w 45"/>
                    <a:gd name="T13" fmla="*/ 60 h 63"/>
                  </a:gdLst>
                  <a:ahLst/>
                  <a:cxnLst>
                    <a:cxn ang="0">
                      <a:pos x="T0" y="T1"/>
                    </a:cxn>
                    <a:cxn ang="0">
                      <a:pos x="T2" y="T3"/>
                    </a:cxn>
                    <a:cxn ang="0">
                      <a:pos x="T4" y="T5"/>
                    </a:cxn>
                    <a:cxn ang="0">
                      <a:pos x="T6" y="T7"/>
                    </a:cxn>
                    <a:cxn ang="0">
                      <a:pos x="T8" y="T9"/>
                    </a:cxn>
                    <a:cxn ang="0">
                      <a:pos x="T10" y="T11"/>
                    </a:cxn>
                    <a:cxn ang="0">
                      <a:pos x="T12" y="T13"/>
                    </a:cxn>
                  </a:cxnLst>
                  <a:rect l="0" t="0" r="r" b="b"/>
                  <a:pathLst>
                    <a:path w="45" h="63">
                      <a:moveTo>
                        <a:pt x="21" y="60"/>
                      </a:moveTo>
                      <a:cubicBezTo>
                        <a:pt x="0" y="63"/>
                        <a:pt x="30" y="41"/>
                        <a:pt x="9" y="44"/>
                      </a:cubicBezTo>
                      <a:cubicBezTo>
                        <a:pt x="10" y="35"/>
                        <a:pt x="21" y="35"/>
                        <a:pt x="25" y="28"/>
                      </a:cubicBezTo>
                      <a:cubicBezTo>
                        <a:pt x="24" y="23"/>
                        <a:pt x="18" y="25"/>
                        <a:pt x="13" y="24"/>
                      </a:cubicBezTo>
                      <a:cubicBezTo>
                        <a:pt x="8" y="8"/>
                        <a:pt x="26" y="16"/>
                        <a:pt x="21" y="0"/>
                      </a:cubicBezTo>
                      <a:cubicBezTo>
                        <a:pt x="30" y="11"/>
                        <a:pt x="25" y="24"/>
                        <a:pt x="45" y="16"/>
                      </a:cubicBezTo>
                      <a:cubicBezTo>
                        <a:pt x="31" y="47"/>
                        <a:pt x="28" y="44"/>
                        <a:pt x="2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Freeform 122"/>
                <p:cNvSpPr/>
                <p:nvPr/>
              </p:nvSpPr>
              <p:spPr bwMode="auto">
                <a:xfrm>
                  <a:off x="3300413" y="1676400"/>
                  <a:ext cx="41275" cy="39688"/>
                </a:xfrm>
                <a:custGeom>
                  <a:avLst/>
                  <a:gdLst>
                    <a:gd name="T0" fmla="*/ 41 w 41"/>
                    <a:gd name="T1" fmla="*/ 14 h 40"/>
                    <a:gd name="T2" fmla="*/ 29 w 41"/>
                    <a:gd name="T3" fmla="*/ 38 h 40"/>
                    <a:gd name="T4" fmla="*/ 17 w 41"/>
                    <a:gd name="T5" fmla="*/ 30 h 40"/>
                    <a:gd name="T6" fmla="*/ 25 w 41"/>
                    <a:gd name="T7" fmla="*/ 22 h 40"/>
                    <a:gd name="T8" fmla="*/ 9 w 41"/>
                    <a:gd name="T9" fmla="*/ 26 h 40"/>
                    <a:gd name="T10" fmla="*/ 1 w 41"/>
                    <a:gd name="T11" fmla="*/ 6 h 40"/>
                    <a:gd name="T12" fmla="*/ 41 w 41"/>
                    <a:gd name="T13" fmla="*/ 1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41" y="14"/>
                      </a:moveTo>
                      <a:cubicBezTo>
                        <a:pt x="25" y="18"/>
                        <a:pt x="33" y="29"/>
                        <a:pt x="29" y="38"/>
                      </a:cubicBezTo>
                      <a:cubicBezTo>
                        <a:pt x="20" y="40"/>
                        <a:pt x="23" y="30"/>
                        <a:pt x="17" y="30"/>
                      </a:cubicBezTo>
                      <a:cubicBezTo>
                        <a:pt x="18" y="26"/>
                        <a:pt x="25" y="27"/>
                        <a:pt x="25" y="22"/>
                      </a:cubicBezTo>
                      <a:cubicBezTo>
                        <a:pt x="24" y="13"/>
                        <a:pt x="7" y="20"/>
                        <a:pt x="9" y="26"/>
                      </a:cubicBezTo>
                      <a:cubicBezTo>
                        <a:pt x="3" y="23"/>
                        <a:pt x="0" y="16"/>
                        <a:pt x="1" y="6"/>
                      </a:cubicBezTo>
                      <a:cubicBezTo>
                        <a:pt x="8" y="29"/>
                        <a:pt x="23" y="0"/>
                        <a:pt x="4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Freeform 123"/>
                <p:cNvSpPr/>
                <p:nvPr/>
              </p:nvSpPr>
              <p:spPr bwMode="auto">
                <a:xfrm>
                  <a:off x="3241675" y="1689100"/>
                  <a:ext cx="52387" cy="25400"/>
                </a:xfrm>
                <a:custGeom>
                  <a:avLst/>
                  <a:gdLst>
                    <a:gd name="T0" fmla="*/ 32 w 52"/>
                    <a:gd name="T1" fmla="*/ 16 h 24"/>
                    <a:gd name="T2" fmla="*/ 16 w 52"/>
                    <a:gd name="T3" fmla="*/ 20 h 24"/>
                    <a:gd name="T4" fmla="*/ 0 w 52"/>
                    <a:gd name="T5" fmla="*/ 16 h 24"/>
                    <a:gd name="T6" fmla="*/ 48 w 52"/>
                    <a:gd name="T7" fmla="*/ 0 h 24"/>
                    <a:gd name="T8" fmla="*/ 52 w 52"/>
                    <a:gd name="T9" fmla="*/ 16 h 24"/>
                    <a:gd name="T10" fmla="*/ 24 w 52"/>
                    <a:gd name="T11" fmla="*/ 24 h 24"/>
                    <a:gd name="T12" fmla="*/ 32 w 52"/>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32" y="16"/>
                      </a:moveTo>
                      <a:cubicBezTo>
                        <a:pt x="28" y="12"/>
                        <a:pt x="14" y="9"/>
                        <a:pt x="16" y="20"/>
                      </a:cubicBezTo>
                      <a:cubicBezTo>
                        <a:pt x="12" y="17"/>
                        <a:pt x="7" y="16"/>
                        <a:pt x="0" y="16"/>
                      </a:cubicBezTo>
                      <a:cubicBezTo>
                        <a:pt x="17" y="11"/>
                        <a:pt x="27" y="0"/>
                        <a:pt x="48" y="0"/>
                      </a:cubicBezTo>
                      <a:cubicBezTo>
                        <a:pt x="48" y="6"/>
                        <a:pt x="46" y="15"/>
                        <a:pt x="52" y="16"/>
                      </a:cubicBezTo>
                      <a:cubicBezTo>
                        <a:pt x="44" y="20"/>
                        <a:pt x="37" y="18"/>
                        <a:pt x="24" y="24"/>
                      </a:cubicBezTo>
                      <a:cubicBezTo>
                        <a:pt x="23" y="17"/>
                        <a:pt x="27" y="16"/>
                        <a:pt x="3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124"/>
                <p:cNvSpPr/>
                <p:nvPr/>
              </p:nvSpPr>
              <p:spPr bwMode="auto">
                <a:xfrm>
                  <a:off x="2232025" y="1697038"/>
                  <a:ext cx="190500" cy="101600"/>
                </a:xfrm>
                <a:custGeom>
                  <a:avLst/>
                  <a:gdLst>
                    <a:gd name="T0" fmla="*/ 128 w 189"/>
                    <a:gd name="T1" fmla="*/ 57 h 101"/>
                    <a:gd name="T2" fmla="*/ 136 w 189"/>
                    <a:gd name="T3" fmla="*/ 61 h 101"/>
                    <a:gd name="T4" fmla="*/ 120 w 189"/>
                    <a:gd name="T5" fmla="*/ 77 h 101"/>
                    <a:gd name="T6" fmla="*/ 112 w 189"/>
                    <a:gd name="T7" fmla="*/ 101 h 101"/>
                    <a:gd name="T8" fmla="*/ 112 w 189"/>
                    <a:gd name="T9" fmla="*/ 65 h 101"/>
                    <a:gd name="T10" fmla="*/ 108 w 189"/>
                    <a:gd name="T11" fmla="*/ 33 h 101"/>
                    <a:gd name="T12" fmla="*/ 60 w 189"/>
                    <a:gd name="T13" fmla="*/ 29 h 101"/>
                    <a:gd name="T14" fmla="*/ 68 w 189"/>
                    <a:gd name="T15" fmla="*/ 41 h 101"/>
                    <a:gd name="T16" fmla="*/ 0 w 189"/>
                    <a:gd name="T17" fmla="*/ 45 h 101"/>
                    <a:gd name="T18" fmla="*/ 100 w 189"/>
                    <a:gd name="T19" fmla="*/ 21 h 101"/>
                    <a:gd name="T20" fmla="*/ 108 w 189"/>
                    <a:gd name="T21" fmla="*/ 13 h 101"/>
                    <a:gd name="T22" fmla="*/ 96 w 189"/>
                    <a:gd name="T23" fmla="*/ 9 h 101"/>
                    <a:gd name="T24" fmla="*/ 136 w 189"/>
                    <a:gd name="T25" fmla="*/ 1 h 101"/>
                    <a:gd name="T26" fmla="*/ 116 w 189"/>
                    <a:gd name="T27" fmla="*/ 29 h 101"/>
                    <a:gd name="T28" fmla="*/ 180 w 189"/>
                    <a:gd name="T29" fmla="*/ 17 h 101"/>
                    <a:gd name="T30" fmla="*/ 188 w 189"/>
                    <a:gd name="T31" fmla="*/ 29 h 101"/>
                    <a:gd name="T32" fmla="*/ 128 w 189"/>
                    <a:gd name="T33" fmla="*/ 5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101">
                      <a:moveTo>
                        <a:pt x="128" y="57"/>
                      </a:moveTo>
                      <a:cubicBezTo>
                        <a:pt x="128" y="61"/>
                        <a:pt x="133" y="60"/>
                        <a:pt x="136" y="61"/>
                      </a:cubicBezTo>
                      <a:cubicBezTo>
                        <a:pt x="111" y="54"/>
                        <a:pt x="119" y="79"/>
                        <a:pt x="120" y="77"/>
                      </a:cubicBezTo>
                      <a:cubicBezTo>
                        <a:pt x="115" y="86"/>
                        <a:pt x="104" y="79"/>
                        <a:pt x="112" y="101"/>
                      </a:cubicBezTo>
                      <a:cubicBezTo>
                        <a:pt x="95" y="92"/>
                        <a:pt x="102" y="69"/>
                        <a:pt x="112" y="65"/>
                      </a:cubicBezTo>
                      <a:cubicBezTo>
                        <a:pt x="102" y="59"/>
                        <a:pt x="93" y="41"/>
                        <a:pt x="108" y="33"/>
                      </a:cubicBezTo>
                      <a:cubicBezTo>
                        <a:pt x="95" y="22"/>
                        <a:pt x="75" y="18"/>
                        <a:pt x="60" y="29"/>
                      </a:cubicBezTo>
                      <a:cubicBezTo>
                        <a:pt x="63" y="33"/>
                        <a:pt x="69" y="33"/>
                        <a:pt x="68" y="41"/>
                      </a:cubicBezTo>
                      <a:cubicBezTo>
                        <a:pt x="42" y="43"/>
                        <a:pt x="33" y="39"/>
                        <a:pt x="0" y="45"/>
                      </a:cubicBezTo>
                      <a:cubicBezTo>
                        <a:pt x="35" y="40"/>
                        <a:pt x="67" y="2"/>
                        <a:pt x="100" y="21"/>
                      </a:cubicBezTo>
                      <a:cubicBezTo>
                        <a:pt x="104" y="19"/>
                        <a:pt x="107" y="17"/>
                        <a:pt x="108" y="13"/>
                      </a:cubicBezTo>
                      <a:cubicBezTo>
                        <a:pt x="106" y="4"/>
                        <a:pt x="102" y="18"/>
                        <a:pt x="96" y="9"/>
                      </a:cubicBezTo>
                      <a:cubicBezTo>
                        <a:pt x="105" y="2"/>
                        <a:pt x="119" y="0"/>
                        <a:pt x="136" y="1"/>
                      </a:cubicBezTo>
                      <a:cubicBezTo>
                        <a:pt x="130" y="11"/>
                        <a:pt x="131" y="28"/>
                        <a:pt x="116" y="29"/>
                      </a:cubicBezTo>
                      <a:cubicBezTo>
                        <a:pt x="130" y="26"/>
                        <a:pt x="184" y="34"/>
                        <a:pt x="180" y="17"/>
                      </a:cubicBezTo>
                      <a:cubicBezTo>
                        <a:pt x="189" y="15"/>
                        <a:pt x="188" y="23"/>
                        <a:pt x="188" y="29"/>
                      </a:cubicBezTo>
                      <a:cubicBezTo>
                        <a:pt x="169" y="39"/>
                        <a:pt x="140" y="40"/>
                        <a:pt x="128"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125"/>
                <p:cNvSpPr/>
                <p:nvPr/>
              </p:nvSpPr>
              <p:spPr bwMode="auto">
                <a:xfrm>
                  <a:off x="2814638" y="1701800"/>
                  <a:ext cx="149225" cy="73025"/>
                </a:xfrm>
                <a:custGeom>
                  <a:avLst/>
                  <a:gdLst>
                    <a:gd name="T0" fmla="*/ 44 w 148"/>
                    <a:gd name="T1" fmla="*/ 8 h 72"/>
                    <a:gd name="T2" fmla="*/ 100 w 148"/>
                    <a:gd name="T3" fmla="*/ 4 h 72"/>
                    <a:gd name="T4" fmla="*/ 92 w 148"/>
                    <a:gd name="T5" fmla="*/ 16 h 72"/>
                    <a:gd name="T6" fmla="*/ 112 w 148"/>
                    <a:gd name="T7" fmla="*/ 4 h 72"/>
                    <a:gd name="T8" fmla="*/ 116 w 148"/>
                    <a:gd name="T9" fmla="*/ 20 h 72"/>
                    <a:gd name="T10" fmla="*/ 144 w 148"/>
                    <a:gd name="T11" fmla="*/ 16 h 72"/>
                    <a:gd name="T12" fmla="*/ 148 w 148"/>
                    <a:gd name="T13" fmla="*/ 24 h 72"/>
                    <a:gd name="T14" fmla="*/ 40 w 148"/>
                    <a:gd name="T15" fmla="*/ 24 h 72"/>
                    <a:gd name="T16" fmla="*/ 28 w 148"/>
                    <a:gd name="T17" fmla="*/ 48 h 72"/>
                    <a:gd name="T18" fmla="*/ 88 w 148"/>
                    <a:gd name="T19" fmla="*/ 56 h 72"/>
                    <a:gd name="T20" fmla="*/ 76 w 148"/>
                    <a:gd name="T21" fmla="*/ 60 h 72"/>
                    <a:gd name="T22" fmla="*/ 76 w 148"/>
                    <a:gd name="T23" fmla="*/ 64 h 72"/>
                    <a:gd name="T24" fmla="*/ 36 w 148"/>
                    <a:gd name="T25" fmla="*/ 72 h 72"/>
                    <a:gd name="T26" fmla="*/ 44 w 148"/>
                    <a:gd name="T27" fmla="*/ 60 h 72"/>
                    <a:gd name="T28" fmla="*/ 28 w 148"/>
                    <a:gd name="T29" fmla="*/ 64 h 72"/>
                    <a:gd name="T30" fmla="*/ 4 w 148"/>
                    <a:gd name="T31" fmla="*/ 56 h 72"/>
                    <a:gd name="T32" fmla="*/ 24 w 148"/>
                    <a:gd name="T33" fmla="*/ 44 h 72"/>
                    <a:gd name="T34" fmla="*/ 32 w 148"/>
                    <a:gd name="T35" fmla="*/ 32 h 72"/>
                    <a:gd name="T36" fmla="*/ 0 w 148"/>
                    <a:gd name="T37" fmla="*/ 28 h 72"/>
                    <a:gd name="T38" fmla="*/ 0 w 148"/>
                    <a:gd name="T39" fmla="*/ 16 h 72"/>
                    <a:gd name="T40" fmla="*/ 44 w 148"/>
                    <a:gd name="T41"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8" h="72">
                      <a:moveTo>
                        <a:pt x="44" y="8"/>
                      </a:moveTo>
                      <a:cubicBezTo>
                        <a:pt x="37" y="19"/>
                        <a:pt x="71" y="0"/>
                        <a:pt x="100" y="4"/>
                      </a:cubicBezTo>
                      <a:cubicBezTo>
                        <a:pt x="102" y="13"/>
                        <a:pt x="92" y="10"/>
                        <a:pt x="92" y="16"/>
                      </a:cubicBezTo>
                      <a:cubicBezTo>
                        <a:pt x="98" y="23"/>
                        <a:pt x="114" y="7"/>
                        <a:pt x="112" y="4"/>
                      </a:cubicBezTo>
                      <a:cubicBezTo>
                        <a:pt x="128" y="3"/>
                        <a:pt x="114" y="12"/>
                        <a:pt x="116" y="20"/>
                      </a:cubicBezTo>
                      <a:cubicBezTo>
                        <a:pt x="126" y="35"/>
                        <a:pt x="131" y="12"/>
                        <a:pt x="144" y="16"/>
                      </a:cubicBezTo>
                      <a:cubicBezTo>
                        <a:pt x="140" y="21"/>
                        <a:pt x="141" y="24"/>
                        <a:pt x="148" y="24"/>
                      </a:cubicBezTo>
                      <a:cubicBezTo>
                        <a:pt x="115" y="43"/>
                        <a:pt x="79" y="16"/>
                        <a:pt x="40" y="24"/>
                      </a:cubicBezTo>
                      <a:cubicBezTo>
                        <a:pt x="58" y="33"/>
                        <a:pt x="31" y="37"/>
                        <a:pt x="28" y="48"/>
                      </a:cubicBezTo>
                      <a:cubicBezTo>
                        <a:pt x="47" y="46"/>
                        <a:pt x="52" y="61"/>
                        <a:pt x="88" y="56"/>
                      </a:cubicBezTo>
                      <a:cubicBezTo>
                        <a:pt x="101" y="59"/>
                        <a:pt x="81" y="61"/>
                        <a:pt x="76" y="60"/>
                      </a:cubicBezTo>
                      <a:cubicBezTo>
                        <a:pt x="71" y="61"/>
                        <a:pt x="74" y="64"/>
                        <a:pt x="76" y="64"/>
                      </a:cubicBezTo>
                      <a:cubicBezTo>
                        <a:pt x="63" y="67"/>
                        <a:pt x="57" y="69"/>
                        <a:pt x="36" y="72"/>
                      </a:cubicBezTo>
                      <a:cubicBezTo>
                        <a:pt x="35" y="64"/>
                        <a:pt x="37" y="59"/>
                        <a:pt x="44" y="60"/>
                      </a:cubicBezTo>
                      <a:cubicBezTo>
                        <a:pt x="43" y="51"/>
                        <a:pt x="26" y="58"/>
                        <a:pt x="28" y="64"/>
                      </a:cubicBezTo>
                      <a:cubicBezTo>
                        <a:pt x="20" y="62"/>
                        <a:pt x="17" y="54"/>
                        <a:pt x="4" y="56"/>
                      </a:cubicBezTo>
                      <a:cubicBezTo>
                        <a:pt x="3" y="45"/>
                        <a:pt x="14" y="44"/>
                        <a:pt x="24" y="44"/>
                      </a:cubicBezTo>
                      <a:cubicBezTo>
                        <a:pt x="17" y="35"/>
                        <a:pt x="13" y="30"/>
                        <a:pt x="32" y="32"/>
                      </a:cubicBezTo>
                      <a:cubicBezTo>
                        <a:pt x="29" y="23"/>
                        <a:pt x="10" y="30"/>
                        <a:pt x="0" y="28"/>
                      </a:cubicBezTo>
                      <a:cubicBezTo>
                        <a:pt x="0" y="24"/>
                        <a:pt x="0" y="20"/>
                        <a:pt x="0" y="16"/>
                      </a:cubicBezTo>
                      <a:cubicBezTo>
                        <a:pt x="37" y="10"/>
                        <a:pt x="21" y="16"/>
                        <a:pt x="4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126"/>
                <p:cNvSpPr/>
                <p:nvPr/>
              </p:nvSpPr>
              <p:spPr bwMode="auto">
                <a:xfrm>
                  <a:off x="3213100" y="1744663"/>
                  <a:ext cx="34925" cy="30163"/>
                </a:xfrm>
                <a:custGeom>
                  <a:avLst/>
                  <a:gdLst>
                    <a:gd name="T0" fmla="*/ 24 w 34"/>
                    <a:gd name="T1" fmla="*/ 5 h 29"/>
                    <a:gd name="T2" fmla="*/ 0 w 34"/>
                    <a:gd name="T3" fmla="*/ 25 h 29"/>
                    <a:gd name="T4" fmla="*/ 12 w 34"/>
                    <a:gd name="T5" fmla="*/ 1 h 29"/>
                    <a:gd name="T6" fmla="*/ 20 w 34"/>
                    <a:gd name="T7" fmla="*/ 9 h 29"/>
                    <a:gd name="T8" fmla="*/ 24 w 34"/>
                    <a:gd name="T9" fmla="*/ 5 h 29"/>
                  </a:gdLst>
                  <a:ahLst/>
                  <a:cxnLst>
                    <a:cxn ang="0">
                      <a:pos x="T0" y="T1"/>
                    </a:cxn>
                    <a:cxn ang="0">
                      <a:pos x="T2" y="T3"/>
                    </a:cxn>
                    <a:cxn ang="0">
                      <a:pos x="T4" y="T5"/>
                    </a:cxn>
                    <a:cxn ang="0">
                      <a:pos x="T6" y="T7"/>
                    </a:cxn>
                    <a:cxn ang="0">
                      <a:pos x="T8" y="T9"/>
                    </a:cxn>
                  </a:cxnLst>
                  <a:rect l="0" t="0" r="r" b="b"/>
                  <a:pathLst>
                    <a:path w="34" h="29">
                      <a:moveTo>
                        <a:pt x="24" y="5"/>
                      </a:moveTo>
                      <a:cubicBezTo>
                        <a:pt x="34" y="0"/>
                        <a:pt x="16" y="29"/>
                        <a:pt x="0" y="25"/>
                      </a:cubicBezTo>
                      <a:cubicBezTo>
                        <a:pt x="10" y="16"/>
                        <a:pt x="10" y="12"/>
                        <a:pt x="12" y="1"/>
                      </a:cubicBezTo>
                      <a:cubicBezTo>
                        <a:pt x="16" y="3"/>
                        <a:pt x="19" y="5"/>
                        <a:pt x="20" y="9"/>
                      </a:cubicBezTo>
                      <a:cubicBezTo>
                        <a:pt x="23" y="10"/>
                        <a:pt x="24" y="7"/>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127"/>
                <p:cNvSpPr/>
                <p:nvPr/>
              </p:nvSpPr>
              <p:spPr bwMode="auto">
                <a:xfrm>
                  <a:off x="3382963" y="1733550"/>
                  <a:ext cx="36512" cy="31750"/>
                </a:xfrm>
                <a:custGeom>
                  <a:avLst/>
                  <a:gdLst>
                    <a:gd name="T0" fmla="*/ 0 w 37"/>
                    <a:gd name="T1" fmla="*/ 24 h 31"/>
                    <a:gd name="T2" fmla="*/ 32 w 37"/>
                    <a:gd name="T3" fmla="*/ 20 h 31"/>
                    <a:gd name="T4" fmla="*/ 0 w 37"/>
                    <a:gd name="T5" fmla="*/ 24 h 31"/>
                  </a:gdLst>
                  <a:ahLst/>
                  <a:cxnLst>
                    <a:cxn ang="0">
                      <a:pos x="T0" y="T1"/>
                    </a:cxn>
                    <a:cxn ang="0">
                      <a:pos x="T2" y="T3"/>
                    </a:cxn>
                    <a:cxn ang="0">
                      <a:pos x="T4" y="T5"/>
                    </a:cxn>
                  </a:cxnLst>
                  <a:rect l="0" t="0" r="r" b="b"/>
                  <a:pathLst>
                    <a:path w="37" h="31">
                      <a:moveTo>
                        <a:pt x="0" y="24"/>
                      </a:moveTo>
                      <a:cubicBezTo>
                        <a:pt x="2" y="0"/>
                        <a:pt x="14" y="25"/>
                        <a:pt x="32" y="20"/>
                      </a:cubicBezTo>
                      <a:cubicBezTo>
                        <a:pt x="37" y="31"/>
                        <a:pt x="7" y="16"/>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Freeform 128"/>
                <p:cNvSpPr/>
                <p:nvPr/>
              </p:nvSpPr>
              <p:spPr bwMode="auto">
                <a:xfrm>
                  <a:off x="2995613" y="1762125"/>
                  <a:ext cx="39687" cy="25400"/>
                </a:xfrm>
                <a:custGeom>
                  <a:avLst/>
                  <a:gdLst>
                    <a:gd name="T0" fmla="*/ 4 w 38"/>
                    <a:gd name="T1" fmla="*/ 20 h 25"/>
                    <a:gd name="T2" fmla="*/ 0 w 38"/>
                    <a:gd name="T3" fmla="*/ 16 h 25"/>
                    <a:gd name="T4" fmla="*/ 0 w 38"/>
                    <a:gd name="T5" fmla="*/ 8 h 25"/>
                    <a:gd name="T6" fmla="*/ 24 w 38"/>
                    <a:gd name="T7" fmla="*/ 0 h 25"/>
                    <a:gd name="T8" fmla="*/ 28 w 38"/>
                    <a:gd name="T9" fmla="*/ 12 h 25"/>
                    <a:gd name="T10" fmla="*/ 20 w 38"/>
                    <a:gd name="T11" fmla="*/ 20 h 25"/>
                    <a:gd name="T12" fmla="*/ 4 w 38"/>
                    <a:gd name="T13" fmla="*/ 20 h 25"/>
                  </a:gdLst>
                  <a:ahLst/>
                  <a:cxnLst>
                    <a:cxn ang="0">
                      <a:pos x="T0" y="T1"/>
                    </a:cxn>
                    <a:cxn ang="0">
                      <a:pos x="T2" y="T3"/>
                    </a:cxn>
                    <a:cxn ang="0">
                      <a:pos x="T4" y="T5"/>
                    </a:cxn>
                    <a:cxn ang="0">
                      <a:pos x="T6" y="T7"/>
                    </a:cxn>
                    <a:cxn ang="0">
                      <a:pos x="T8" y="T9"/>
                    </a:cxn>
                    <a:cxn ang="0">
                      <a:pos x="T10" y="T11"/>
                    </a:cxn>
                    <a:cxn ang="0">
                      <a:pos x="T12" y="T13"/>
                    </a:cxn>
                  </a:cxnLst>
                  <a:rect l="0" t="0" r="r" b="b"/>
                  <a:pathLst>
                    <a:path w="38" h="25">
                      <a:moveTo>
                        <a:pt x="4" y="20"/>
                      </a:moveTo>
                      <a:cubicBezTo>
                        <a:pt x="1" y="21"/>
                        <a:pt x="0" y="18"/>
                        <a:pt x="0" y="16"/>
                      </a:cubicBezTo>
                      <a:cubicBezTo>
                        <a:pt x="0" y="13"/>
                        <a:pt x="0" y="11"/>
                        <a:pt x="0" y="8"/>
                      </a:cubicBezTo>
                      <a:cubicBezTo>
                        <a:pt x="10" y="20"/>
                        <a:pt x="18" y="11"/>
                        <a:pt x="24" y="0"/>
                      </a:cubicBezTo>
                      <a:cubicBezTo>
                        <a:pt x="38" y="0"/>
                        <a:pt x="16" y="13"/>
                        <a:pt x="28" y="12"/>
                      </a:cubicBezTo>
                      <a:cubicBezTo>
                        <a:pt x="27" y="16"/>
                        <a:pt x="20" y="15"/>
                        <a:pt x="20" y="20"/>
                      </a:cubicBezTo>
                      <a:cubicBezTo>
                        <a:pt x="11" y="25"/>
                        <a:pt x="5" y="10"/>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Freeform 129"/>
                <p:cNvSpPr/>
                <p:nvPr/>
              </p:nvSpPr>
              <p:spPr bwMode="auto">
                <a:xfrm>
                  <a:off x="2928938" y="1766888"/>
                  <a:ext cx="39687" cy="25400"/>
                </a:xfrm>
                <a:custGeom>
                  <a:avLst/>
                  <a:gdLst>
                    <a:gd name="T0" fmla="*/ 23 w 39"/>
                    <a:gd name="T1" fmla="*/ 0 h 26"/>
                    <a:gd name="T2" fmla="*/ 23 w 39"/>
                    <a:gd name="T3" fmla="*/ 4 h 26"/>
                    <a:gd name="T4" fmla="*/ 39 w 39"/>
                    <a:gd name="T5" fmla="*/ 12 h 26"/>
                    <a:gd name="T6" fmla="*/ 11 w 39"/>
                    <a:gd name="T7" fmla="*/ 16 h 26"/>
                    <a:gd name="T8" fmla="*/ 23 w 39"/>
                    <a:gd name="T9" fmla="*/ 0 h 26"/>
                  </a:gdLst>
                  <a:ahLst/>
                  <a:cxnLst>
                    <a:cxn ang="0">
                      <a:pos x="T0" y="T1"/>
                    </a:cxn>
                    <a:cxn ang="0">
                      <a:pos x="T2" y="T3"/>
                    </a:cxn>
                    <a:cxn ang="0">
                      <a:pos x="T4" y="T5"/>
                    </a:cxn>
                    <a:cxn ang="0">
                      <a:pos x="T6" y="T7"/>
                    </a:cxn>
                    <a:cxn ang="0">
                      <a:pos x="T8" y="T9"/>
                    </a:cxn>
                  </a:cxnLst>
                  <a:rect l="0" t="0" r="r" b="b"/>
                  <a:pathLst>
                    <a:path w="39" h="26">
                      <a:moveTo>
                        <a:pt x="23" y="0"/>
                      </a:moveTo>
                      <a:cubicBezTo>
                        <a:pt x="28" y="1"/>
                        <a:pt x="25" y="4"/>
                        <a:pt x="23" y="4"/>
                      </a:cubicBezTo>
                      <a:cubicBezTo>
                        <a:pt x="26" y="9"/>
                        <a:pt x="32" y="11"/>
                        <a:pt x="39" y="12"/>
                      </a:cubicBezTo>
                      <a:cubicBezTo>
                        <a:pt x="35" y="26"/>
                        <a:pt x="16" y="1"/>
                        <a:pt x="11" y="16"/>
                      </a:cubicBezTo>
                      <a:cubicBezTo>
                        <a:pt x="0" y="11"/>
                        <a:pt x="21" y="6"/>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Freeform 130"/>
                <p:cNvSpPr/>
                <p:nvPr/>
              </p:nvSpPr>
              <p:spPr bwMode="auto">
                <a:xfrm>
                  <a:off x="2843213" y="1811338"/>
                  <a:ext cx="41275" cy="28575"/>
                </a:xfrm>
                <a:custGeom>
                  <a:avLst/>
                  <a:gdLst>
                    <a:gd name="T0" fmla="*/ 16 w 40"/>
                    <a:gd name="T1" fmla="*/ 0 h 29"/>
                    <a:gd name="T2" fmla="*/ 40 w 40"/>
                    <a:gd name="T3" fmla="*/ 8 h 29"/>
                    <a:gd name="T4" fmla="*/ 0 w 40"/>
                    <a:gd name="T5" fmla="*/ 12 h 29"/>
                    <a:gd name="T6" fmla="*/ 16 w 40"/>
                    <a:gd name="T7" fmla="*/ 0 h 29"/>
                  </a:gdLst>
                  <a:ahLst/>
                  <a:cxnLst>
                    <a:cxn ang="0">
                      <a:pos x="T0" y="T1"/>
                    </a:cxn>
                    <a:cxn ang="0">
                      <a:pos x="T2" y="T3"/>
                    </a:cxn>
                    <a:cxn ang="0">
                      <a:pos x="T4" y="T5"/>
                    </a:cxn>
                    <a:cxn ang="0">
                      <a:pos x="T6" y="T7"/>
                    </a:cxn>
                  </a:cxnLst>
                  <a:rect l="0" t="0" r="r" b="b"/>
                  <a:pathLst>
                    <a:path w="40" h="29">
                      <a:moveTo>
                        <a:pt x="16" y="0"/>
                      </a:moveTo>
                      <a:cubicBezTo>
                        <a:pt x="31" y="4"/>
                        <a:pt x="20" y="15"/>
                        <a:pt x="40" y="8"/>
                      </a:cubicBezTo>
                      <a:cubicBezTo>
                        <a:pt x="26" y="16"/>
                        <a:pt x="7" y="29"/>
                        <a:pt x="0" y="12"/>
                      </a:cubicBezTo>
                      <a:cubicBezTo>
                        <a:pt x="7" y="20"/>
                        <a:pt x="19" y="14"/>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Freeform 131"/>
                <p:cNvSpPr/>
                <p:nvPr/>
              </p:nvSpPr>
              <p:spPr bwMode="auto">
                <a:xfrm>
                  <a:off x="1755775" y="1838325"/>
                  <a:ext cx="73025" cy="31750"/>
                </a:xfrm>
                <a:custGeom>
                  <a:avLst/>
                  <a:gdLst>
                    <a:gd name="T0" fmla="*/ 57 w 73"/>
                    <a:gd name="T1" fmla="*/ 13 h 32"/>
                    <a:gd name="T2" fmla="*/ 45 w 73"/>
                    <a:gd name="T3" fmla="*/ 9 h 32"/>
                    <a:gd name="T4" fmla="*/ 73 w 73"/>
                    <a:gd name="T5" fmla="*/ 9 h 32"/>
                    <a:gd name="T6" fmla="*/ 21 w 73"/>
                    <a:gd name="T7" fmla="*/ 29 h 32"/>
                    <a:gd name="T8" fmla="*/ 57 w 73"/>
                    <a:gd name="T9" fmla="*/ 13 h 32"/>
                  </a:gdLst>
                  <a:ahLst/>
                  <a:cxnLst>
                    <a:cxn ang="0">
                      <a:pos x="T0" y="T1"/>
                    </a:cxn>
                    <a:cxn ang="0">
                      <a:pos x="T2" y="T3"/>
                    </a:cxn>
                    <a:cxn ang="0">
                      <a:pos x="T4" y="T5"/>
                    </a:cxn>
                    <a:cxn ang="0">
                      <a:pos x="T6" y="T7"/>
                    </a:cxn>
                    <a:cxn ang="0">
                      <a:pos x="T8" y="T9"/>
                    </a:cxn>
                  </a:cxnLst>
                  <a:rect l="0" t="0" r="r" b="b"/>
                  <a:pathLst>
                    <a:path w="73" h="32">
                      <a:moveTo>
                        <a:pt x="57" y="13"/>
                      </a:moveTo>
                      <a:cubicBezTo>
                        <a:pt x="56" y="8"/>
                        <a:pt x="50" y="10"/>
                        <a:pt x="45" y="9"/>
                      </a:cubicBezTo>
                      <a:cubicBezTo>
                        <a:pt x="37" y="0"/>
                        <a:pt x="66" y="9"/>
                        <a:pt x="73" y="9"/>
                      </a:cubicBezTo>
                      <a:cubicBezTo>
                        <a:pt x="62" y="22"/>
                        <a:pt x="38" y="22"/>
                        <a:pt x="21" y="29"/>
                      </a:cubicBezTo>
                      <a:cubicBezTo>
                        <a:pt x="0" y="32"/>
                        <a:pt x="47" y="17"/>
                        <a:pt x="5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Freeform 132"/>
                <p:cNvSpPr/>
                <p:nvPr/>
              </p:nvSpPr>
              <p:spPr bwMode="auto">
                <a:xfrm>
                  <a:off x="2782888" y="1870075"/>
                  <a:ext cx="39687" cy="25400"/>
                </a:xfrm>
                <a:custGeom>
                  <a:avLst/>
                  <a:gdLst>
                    <a:gd name="T0" fmla="*/ 40 w 40"/>
                    <a:gd name="T1" fmla="*/ 5 h 25"/>
                    <a:gd name="T2" fmla="*/ 32 w 40"/>
                    <a:gd name="T3" fmla="*/ 21 h 25"/>
                    <a:gd name="T4" fmla="*/ 0 w 40"/>
                    <a:gd name="T5" fmla="*/ 9 h 25"/>
                    <a:gd name="T6" fmla="*/ 20 w 40"/>
                    <a:gd name="T7" fmla="*/ 1 h 25"/>
                    <a:gd name="T8" fmla="*/ 40 w 40"/>
                    <a:gd name="T9" fmla="*/ 5 h 25"/>
                  </a:gdLst>
                  <a:ahLst/>
                  <a:cxnLst>
                    <a:cxn ang="0">
                      <a:pos x="T0" y="T1"/>
                    </a:cxn>
                    <a:cxn ang="0">
                      <a:pos x="T2" y="T3"/>
                    </a:cxn>
                    <a:cxn ang="0">
                      <a:pos x="T4" y="T5"/>
                    </a:cxn>
                    <a:cxn ang="0">
                      <a:pos x="T6" y="T7"/>
                    </a:cxn>
                    <a:cxn ang="0">
                      <a:pos x="T8" y="T9"/>
                    </a:cxn>
                  </a:cxnLst>
                  <a:rect l="0" t="0" r="r" b="b"/>
                  <a:pathLst>
                    <a:path w="40" h="25">
                      <a:moveTo>
                        <a:pt x="40" y="5"/>
                      </a:moveTo>
                      <a:cubicBezTo>
                        <a:pt x="38" y="11"/>
                        <a:pt x="27" y="8"/>
                        <a:pt x="32" y="21"/>
                      </a:cubicBezTo>
                      <a:cubicBezTo>
                        <a:pt x="23" y="16"/>
                        <a:pt x="9" y="14"/>
                        <a:pt x="0" y="9"/>
                      </a:cubicBezTo>
                      <a:cubicBezTo>
                        <a:pt x="3" y="3"/>
                        <a:pt x="10" y="0"/>
                        <a:pt x="20" y="1"/>
                      </a:cubicBezTo>
                      <a:cubicBezTo>
                        <a:pt x="19" y="25"/>
                        <a:pt x="30" y="4"/>
                        <a:pt x="4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Freeform 133"/>
                <p:cNvSpPr/>
                <p:nvPr/>
              </p:nvSpPr>
              <p:spPr bwMode="auto">
                <a:xfrm>
                  <a:off x="2444750" y="1881188"/>
                  <a:ext cx="41275" cy="20638"/>
                </a:xfrm>
                <a:custGeom>
                  <a:avLst/>
                  <a:gdLst>
                    <a:gd name="T0" fmla="*/ 24 w 40"/>
                    <a:gd name="T1" fmla="*/ 10 h 21"/>
                    <a:gd name="T2" fmla="*/ 20 w 40"/>
                    <a:gd name="T3" fmla="*/ 18 h 21"/>
                    <a:gd name="T4" fmla="*/ 0 w 40"/>
                    <a:gd name="T5" fmla="*/ 10 h 21"/>
                    <a:gd name="T6" fmla="*/ 28 w 40"/>
                    <a:gd name="T7" fmla="*/ 14 h 21"/>
                    <a:gd name="T8" fmla="*/ 24 w 40"/>
                    <a:gd name="T9" fmla="*/ 10 h 21"/>
                  </a:gdLst>
                  <a:ahLst/>
                  <a:cxnLst>
                    <a:cxn ang="0">
                      <a:pos x="T0" y="T1"/>
                    </a:cxn>
                    <a:cxn ang="0">
                      <a:pos x="T2" y="T3"/>
                    </a:cxn>
                    <a:cxn ang="0">
                      <a:pos x="T4" y="T5"/>
                    </a:cxn>
                    <a:cxn ang="0">
                      <a:pos x="T6" y="T7"/>
                    </a:cxn>
                    <a:cxn ang="0">
                      <a:pos x="T8" y="T9"/>
                    </a:cxn>
                  </a:cxnLst>
                  <a:rect l="0" t="0" r="r" b="b"/>
                  <a:pathLst>
                    <a:path w="40" h="21">
                      <a:moveTo>
                        <a:pt x="24" y="10"/>
                      </a:moveTo>
                      <a:cubicBezTo>
                        <a:pt x="20" y="10"/>
                        <a:pt x="21" y="15"/>
                        <a:pt x="20" y="18"/>
                      </a:cubicBezTo>
                      <a:cubicBezTo>
                        <a:pt x="8" y="21"/>
                        <a:pt x="12" y="7"/>
                        <a:pt x="0" y="10"/>
                      </a:cubicBezTo>
                      <a:cubicBezTo>
                        <a:pt x="8" y="0"/>
                        <a:pt x="23" y="2"/>
                        <a:pt x="28" y="14"/>
                      </a:cubicBezTo>
                      <a:cubicBezTo>
                        <a:pt x="40" y="18"/>
                        <a:pt x="22" y="18"/>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Freeform 134"/>
                <p:cNvSpPr/>
                <p:nvPr/>
              </p:nvSpPr>
              <p:spPr bwMode="auto">
                <a:xfrm>
                  <a:off x="3103563" y="1901825"/>
                  <a:ext cx="101600" cy="61913"/>
                </a:xfrm>
                <a:custGeom>
                  <a:avLst/>
                  <a:gdLst>
                    <a:gd name="T0" fmla="*/ 13 w 101"/>
                    <a:gd name="T1" fmla="*/ 13 h 61"/>
                    <a:gd name="T2" fmla="*/ 57 w 101"/>
                    <a:gd name="T3" fmla="*/ 17 h 61"/>
                    <a:gd name="T4" fmla="*/ 45 w 101"/>
                    <a:gd name="T5" fmla="*/ 29 h 61"/>
                    <a:gd name="T6" fmla="*/ 53 w 101"/>
                    <a:gd name="T7" fmla="*/ 45 h 61"/>
                    <a:gd name="T8" fmla="*/ 73 w 101"/>
                    <a:gd name="T9" fmla="*/ 41 h 61"/>
                    <a:gd name="T10" fmla="*/ 65 w 101"/>
                    <a:gd name="T11" fmla="*/ 33 h 61"/>
                    <a:gd name="T12" fmla="*/ 101 w 101"/>
                    <a:gd name="T13" fmla="*/ 45 h 61"/>
                    <a:gd name="T14" fmla="*/ 17 w 101"/>
                    <a:gd name="T15" fmla="*/ 45 h 61"/>
                    <a:gd name="T16" fmla="*/ 45 w 101"/>
                    <a:gd name="T17" fmla="*/ 45 h 61"/>
                    <a:gd name="T18" fmla="*/ 37 w 101"/>
                    <a:gd name="T19" fmla="*/ 25 h 61"/>
                    <a:gd name="T20" fmla="*/ 13 w 101"/>
                    <a:gd name="T2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61">
                      <a:moveTo>
                        <a:pt x="13" y="13"/>
                      </a:moveTo>
                      <a:cubicBezTo>
                        <a:pt x="29" y="0"/>
                        <a:pt x="42" y="39"/>
                        <a:pt x="57" y="17"/>
                      </a:cubicBezTo>
                      <a:cubicBezTo>
                        <a:pt x="69" y="21"/>
                        <a:pt x="52" y="30"/>
                        <a:pt x="45" y="29"/>
                      </a:cubicBezTo>
                      <a:cubicBezTo>
                        <a:pt x="49" y="36"/>
                        <a:pt x="63" y="36"/>
                        <a:pt x="53" y="45"/>
                      </a:cubicBezTo>
                      <a:cubicBezTo>
                        <a:pt x="64" y="48"/>
                        <a:pt x="63" y="39"/>
                        <a:pt x="73" y="41"/>
                      </a:cubicBezTo>
                      <a:cubicBezTo>
                        <a:pt x="74" y="34"/>
                        <a:pt x="70" y="33"/>
                        <a:pt x="65" y="33"/>
                      </a:cubicBezTo>
                      <a:cubicBezTo>
                        <a:pt x="82" y="24"/>
                        <a:pt x="77" y="47"/>
                        <a:pt x="101" y="45"/>
                      </a:cubicBezTo>
                      <a:cubicBezTo>
                        <a:pt x="86" y="54"/>
                        <a:pt x="30" y="61"/>
                        <a:pt x="17" y="45"/>
                      </a:cubicBezTo>
                      <a:cubicBezTo>
                        <a:pt x="26" y="45"/>
                        <a:pt x="36" y="45"/>
                        <a:pt x="45" y="45"/>
                      </a:cubicBezTo>
                      <a:cubicBezTo>
                        <a:pt x="43" y="37"/>
                        <a:pt x="34" y="38"/>
                        <a:pt x="37" y="25"/>
                      </a:cubicBezTo>
                      <a:cubicBezTo>
                        <a:pt x="0" y="26"/>
                        <a:pt x="44" y="18"/>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Freeform 135"/>
                <p:cNvSpPr/>
                <p:nvPr/>
              </p:nvSpPr>
              <p:spPr bwMode="auto">
                <a:xfrm>
                  <a:off x="1309688" y="1938338"/>
                  <a:ext cx="41275" cy="22225"/>
                </a:xfrm>
                <a:custGeom>
                  <a:avLst/>
                  <a:gdLst>
                    <a:gd name="T0" fmla="*/ 0 w 41"/>
                    <a:gd name="T1" fmla="*/ 9 h 22"/>
                    <a:gd name="T2" fmla="*/ 40 w 41"/>
                    <a:gd name="T3" fmla="*/ 5 h 22"/>
                    <a:gd name="T4" fmla="*/ 40 w 41"/>
                    <a:gd name="T5" fmla="*/ 17 h 22"/>
                    <a:gd name="T6" fmla="*/ 0 w 41"/>
                    <a:gd name="T7" fmla="*/ 9 h 22"/>
                  </a:gdLst>
                  <a:ahLst/>
                  <a:cxnLst>
                    <a:cxn ang="0">
                      <a:pos x="T0" y="T1"/>
                    </a:cxn>
                    <a:cxn ang="0">
                      <a:pos x="T2" y="T3"/>
                    </a:cxn>
                    <a:cxn ang="0">
                      <a:pos x="T4" y="T5"/>
                    </a:cxn>
                    <a:cxn ang="0">
                      <a:pos x="T6" y="T7"/>
                    </a:cxn>
                  </a:cxnLst>
                  <a:rect l="0" t="0" r="r" b="b"/>
                  <a:pathLst>
                    <a:path w="41" h="22">
                      <a:moveTo>
                        <a:pt x="0" y="9"/>
                      </a:moveTo>
                      <a:cubicBezTo>
                        <a:pt x="6" y="0"/>
                        <a:pt x="28" y="8"/>
                        <a:pt x="40" y="5"/>
                      </a:cubicBezTo>
                      <a:cubicBezTo>
                        <a:pt x="41" y="12"/>
                        <a:pt x="33" y="15"/>
                        <a:pt x="40" y="17"/>
                      </a:cubicBezTo>
                      <a:cubicBezTo>
                        <a:pt x="35" y="22"/>
                        <a:pt x="9" y="14"/>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Freeform 136"/>
                <p:cNvSpPr/>
                <p:nvPr/>
              </p:nvSpPr>
              <p:spPr bwMode="auto">
                <a:xfrm>
                  <a:off x="2252663" y="1430338"/>
                  <a:ext cx="112712" cy="42863"/>
                </a:xfrm>
                <a:custGeom>
                  <a:avLst/>
                  <a:gdLst>
                    <a:gd name="T0" fmla="*/ 0 w 112"/>
                    <a:gd name="T1" fmla="*/ 37 h 42"/>
                    <a:gd name="T2" fmla="*/ 4 w 112"/>
                    <a:gd name="T3" fmla="*/ 13 h 42"/>
                    <a:gd name="T4" fmla="*/ 104 w 112"/>
                    <a:gd name="T5" fmla="*/ 9 h 42"/>
                    <a:gd name="T6" fmla="*/ 108 w 112"/>
                    <a:gd name="T7" fmla="*/ 13 h 42"/>
                    <a:gd name="T8" fmla="*/ 112 w 112"/>
                    <a:gd name="T9" fmla="*/ 17 h 42"/>
                    <a:gd name="T10" fmla="*/ 76 w 112"/>
                    <a:gd name="T11" fmla="*/ 25 h 42"/>
                    <a:gd name="T12" fmla="*/ 72 w 112"/>
                    <a:gd name="T13" fmla="*/ 37 h 42"/>
                    <a:gd name="T14" fmla="*/ 64 w 112"/>
                    <a:gd name="T15" fmla="*/ 25 h 42"/>
                    <a:gd name="T16" fmla="*/ 56 w 112"/>
                    <a:gd name="T17" fmla="*/ 41 h 42"/>
                    <a:gd name="T18" fmla="*/ 40 w 112"/>
                    <a:gd name="T19" fmla="*/ 29 h 42"/>
                    <a:gd name="T20" fmla="*/ 48 w 112"/>
                    <a:gd name="T21" fmla="*/ 21 h 42"/>
                    <a:gd name="T22" fmla="*/ 28 w 112"/>
                    <a:gd name="T23" fmla="*/ 29 h 42"/>
                    <a:gd name="T24" fmla="*/ 0 w 112"/>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42">
                      <a:moveTo>
                        <a:pt x="0" y="37"/>
                      </a:moveTo>
                      <a:cubicBezTo>
                        <a:pt x="0" y="28"/>
                        <a:pt x="7" y="25"/>
                        <a:pt x="4" y="13"/>
                      </a:cubicBezTo>
                      <a:cubicBezTo>
                        <a:pt x="36" y="0"/>
                        <a:pt x="78" y="28"/>
                        <a:pt x="104" y="9"/>
                      </a:cubicBezTo>
                      <a:cubicBezTo>
                        <a:pt x="107" y="8"/>
                        <a:pt x="108" y="11"/>
                        <a:pt x="108" y="13"/>
                      </a:cubicBezTo>
                      <a:cubicBezTo>
                        <a:pt x="107" y="16"/>
                        <a:pt x="110" y="17"/>
                        <a:pt x="112" y="17"/>
                      </a:cubicBezTo>
                      <a:cubicBezTo>
                        <a:pt x="107" y="26"/>
                        <a:pt x="82" y="42"/>
                        <a:pt x="76" y="25"/>
                      </a:cubicBezTo>
                      <a:cubicBezTo>
                        <a:pt x="71" y="26"/>
                        <a:pt x="73" y="32"/>
                        <a:pt x="72" y="37"/>
                      </a:cubicBezTo>
                      <a:cubicBezTo>
                        <a:pt x="67" y="35"/>
                        <a:pt x="64" y="32"/>
                        <a:pt x="64" y="25"/>
                      </a:cubicBezTo>
                      <a:cubicBezTo>
                        <a:pt x="59" y="28"/>
                        <a:pt x="57" y="34"/>
                        <a:pt x="56" y="41"/>
                      </a:cubicBezTo>
                      <a:cubicBezTo>
                        <a:pt x="48" y="40"/>
                        <a:pt x="48" y="30"/>
                        <a:pt x="40" y="29"/>
                      </a:cubicBezTo>
                      <a:cubicBezTo>
                        <a:pt x="41" y="25"/>
                        <a:pt x="48" y="26"/>
                        <a:pt x="48" y="21"/>
                      </a:cubicBezTo>
                      <a:cubicBezTo>
                        <a:pt x="41" y="12"/>
                        <a:pt x="26" y="26"/>
                        <a:pt x="28" y="29"/>
                      </a:cubicBezTo>
                      <a:cubicBezTo>
                        <a:pt x="19" y="16"/>
                        <a:pt x="17" y="29"/>
                        <a:pt x="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Freeform 137"/>
                <p:cNvSpPr/>
                <p:nvPr/>
              </p:nvSpPr>
              <p:spPr bwMode="auto">
                <a:xfrm>
                  <a:off x="2365375" y="1390650"/>
                  <a:ext cx="188912" cy="104775"/>
                </a:xfrm>
                <a:custGeom>
                  <a:avLst/>
                  <a:gdLst>
                    <a:gd name="T0" fmla="*/ 0 w 188"/>
                    <a:gd name="T1" fmla="*/ 40 h 104"/>
                    <a:gd name="T2" fmla="*/ 72 w 188"/>
                    <a:gd name="T3" fmla="*/ 12 h 104"/>
                    <a:gd name="T4" fmla="*/ 60 w 188"/>
                    <a:gd name="T5" fmla="*/ 32 h 104"/>
                    <a:gd name="T6" fmla="*/ 72 w 188"/>
                    <a:gd name="T7" fmla="*/ 44 h 104"/>
                    <a:gd name="T8" fmla="*/ 104 w 188"/>
                    <a:gd name="T9" fmla="*/ 36 h 104"/>
                    <a:gd name="T10" fmla="*/ 88 w 188"/>
                    <a:gd name="T11" fmla="*/ 52 h 104"/>
                    <a:gd name="T12" fmla="*/ 64 w 188"/>
                    <a:gd name="T13" fmla="*/ 48 h 104"/>
                    <a:gd name="T14" fmla="*/ 56 w 188"/>
                    <a:gd name="T15" fmla="*/ 56 h 104"/>
                    <a:gd name="T16" fmla="*/ 136 w 188"/>
                    <a:gd name="T17" fmla="*/ 72 h 104"/>
                    <a:gd name="T18" fmla="*/ 136 w 188"/>
                    <a:gd name="T19" fmla="*/ 84 h 104"/>
                    <a:gd name="T20" fmla="*/ 188 w 188"/>
                    <a:gd name="T21" fmla="*/ 88 h 104"/>
                    <a:gd name="T22" fmla="*/ 72 w 188"/>
                    <a:gd name="T23" fmla="*/ 96 h 104"/>
                    <a:gd name="T24" fmla="*/ 60 w 188"/>
                    <a:gd name="T25" fmla="*/ 80 h 104"/>
                    <a:gd name="T26" fmla="*/ 52 w 188"/>
                    <a:gd name="T27" fmla="*/ 92 h 104"/>
                    <a:gd name="T28" fmla="*/ 56 w 188"/>
                    <a:gd name="T29" fmla="*/ 44 h 104"/>
                    <a:gd name="T30" fmla="*/ 32 w 188"/>
                    <a:gd name="T31" fmla="*/ 36 h 104"/>
                    <a:gd name="T32" fmla="*/ 16 w 188"/>
                    <a:gd name="T33" fmla="*/ 48 h 104"/>
                    <a:gd name="T34" fmla="*/ 0 w 188"/>
                    <a:gd name="T35"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104">
                      <a:moveTo>
                        <a:pt x="0" y="40"/>
                      </a:moveTo>
                      <a:cubicBezTo>
                        <a:pt x="20" y="26"/>
                        <a:pt x="39" y="0"/>
                        <a:pt x="72" y="12"/>
                      </a:cubicBezTo>
                      <a:cubicBezTo>
                        <a:pt x="70" y="20"/>
                        <a:pt x="64" y="25"/>
                        <a:pt x="60" y="32"/>
                      </a:cubicBezTo>
                      <a:cubicBezTo>
                        <a:pt x="60" y="40"/>
                        <a:pt x="73" y="35"/>
                        <a:pt x="72" y="44"/>
                      </a:cubicBezTo>
                      <a:cubicBezTo>
                        <a:pt x="80" y="38"/>
                        <a:pt x="92" y="25"/>
                        <a:pt x="104" y="36"/>
                      </a:cubicBezTo>
                      <a:cubicBezTo>
                        <a:pt x="101" y="44"/>
                        <a:pt x="84" y="37"/>
                        <a:pt x="88" y="52"/>
                      </a:cubicBezTo>
                      <a:cubicBezTo>
                        <a:pt x="78" y="53"/>
                        <a:pt x="69" y="53"/>
                        <a:pt x="64" y="48"/>
                      </a:cubicBezTo>
                      <a:cubicBezTo>
                        <a:pt x="60" y="49"/>
                        <a:pt x="61" y="56"/>
                        <a:pt x="56" y="56"/>
                      </a:cubicBezTo>
                      <a:cubicBezTo>
                        <a:pt x="82" y="66"/>
                        <a:pt x="114" y="82"/>
                        <a:pt x="136" y="72"/>
                      </a:cubicBezTo>
                      <a:cubicBezTo>
                        <a:pt x="136" y="76"/>
                        <a:pt x="136" y="80"/>
                        <a:pt x="136" y="84"/>
                      </a:cubicBezTo>
                      <a:cubicBezTo>
                        <a:pt x="156" y="80"/>
                        <a:pt x="172" y="79"/>
                        <a:pt x="188" y="88"/>
                      </a:cubicBezTo>
                      <a:cubicBezTo>
                        <a:pt x="152" y="104"/>
                        <a:pt x="83" y="71"/>
                        <a:pt x="72" y="96"/>
                      </a:cubicBezTo>
                      <a:cubicBezTo>
                        <a:pt x="64" y="95"/>
                        <a:pt x="64" y="85"/>
                        <a:pt x="60" y="80"/>
                      </a:cubicBezTo>
                      <a:cubicBezTo>
                        <a:pt x="54" y="81"/>
                        <a:pt x="59" y="92"/>
                        <a:pt x="52" y="92"/>
                      </a:cubicBezTo>
                      <a:cubicBezTo>
                        <a:pt x="33" y="85"/>
                        <a:pt x="40" y="50"/>
                        <a:pt x="56" y="44"/>
                      </a:cubicBezTo>
                      <a:cubicBezTo>
                        <a:pt x="54" y="35"/>
                        <a:pt x="35" y="44"/>
                        <a:pt x="32" y="36"/>
                      </a:cubicBezTo>
                      <a:cubicBezTo>
                        <a:pt x="21" y="35"/>
                        <a:pt x="29" y="52"/>
                        <a:pt x="16" y="48"/>
                      </a:cubicBezTo>
                      <a:cubicBezTo>
                        <a:pt x="3" y="41"/>
                        <a:pt x="19" y="34"/>
                        <a:pt x="0"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Freeform 138"/>
                <p:cNvSpPr/>
                <p:nvPr/>
              </p:nvSpPr>
              <p:spPr bwMode="auto">
                <a:xfrm>
                  <a:off x="2509838" y="1547813"/>
                  <a:ext cx="65087" cy="34925"/>
                </a:xfrm>
                <a:custGeom>
                  <a:avLst/>
                  <a:gdLst>
                    <a:gd name="T0" fmla="*/ 60 w 65"/>
                    <a:gd name="T1" fmla="*/ 17 h 35"/>
                    <a:gd name="T2" fmla="*/ 64 w 65"/>
                    <a:gd name="T3" fmla="*/ 33 h 35"/>
                    <a:gd name="T4" fmla="*/ 0 w 65"/>
                    <a:gd name="T5" fmla="*/ 13 h 35"/>
                    <a:gd name="T6" fmla="*/ 60 w 65"/>
                    <a:gd name="T7" fmla="*/ 17 h 35"/>
                  </a:gdLst>
                  <a:ahLst/>
                  <a:cxnLst>
                    <a:cxn ang="0">
                      <a:pos x="T0" y="T1"/>
                    </a:cxn>
                    <a:cxn ang="0">
                      <a:pos x="T2" y="T3"/>
                    </a:cxn>
                    <a:cxn ang="0">
                      <a:pos x="T4" y="T5"/>
                    </a:cxn>
                    <a:cxn ang="0">
                      <a:pos x="T6" y="T7"/>
                    </a:cxn>
                  </a:cxnLst>
                  <a:rect l="0" t="0" r="r" b="b"/>
                  <a:pathLst>
                    <a:path w="65" h="35">
                      <a:moveTo>
                        <a:pt x="60" y="17"/>
                      </a:moveTo>
                      <a:cubicBezTo>
                        <a:pt x="59" y="24"/>
                        <a:pt x="65" y="25"/>
                        <a:pt x="64" y="33"/>
                      </a:cubicBezTo>
                      <a:cubicBezTo>
                        <a:pt x="45" y="24"/>
                        <a:pt x="6" y="35"/>
                        <a:pt x="0" y="13"/>
                      </a:cubicBezTo>
                      <a:cubicBezTo>
                        <a:pt x="25" y="0"/>
                        <a:pt x="36" y="23"/>
                        <a:pt x="6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Freeform 139"/>
                <p:cNvSpPr/>
                <p:nvPr/>
              </p:nvSpPr>
              <p:spPr bwMode="auto">
                <a:xfrm>
                  <a:off x="2227263" y="1662113"/>
                  <a:ext cx="49212" cy="38100"/>
                </a:xfrm>
                <a:custGeom>
                  <a:avLst/>
                  <a:gdLst>
                    <a:gd name="T0" fmla="*/ 48 w 48"/>
                    <a:gd name="T1" fmla="*/ 0 h 38"/>
                    <a:gd name="T2" fmla="*/ 28 w 48"/>
                    <a:gd name="T3" fmla="*/ 20 h 38"/>
                    <a:gd name="T4" fmla="*/ 44 w 48"/>
                    <a:gd name="T5" fmla="*/ 24 h 38"/>
                    <a:gd name="T6" fmla="*/ 0 w 48"/>
                    <a:gd name="T7" fmla="*/ 36 h 38"/>
                    <a:gd name="T8" fmla="*/ 48 w 48"/>
                    <a:gd name="T9" fmla="*/ 0 h 38"/>
                  </a:gdLst>
                  <a:ahLst/>
                  <a:cxnLst>
                    <a:cxn ang="0">
                      <a:pos x="T0" y="T1"/>
                    </a:cxn>
                    <a:cxn ang="0">
                      <a:pos x="T2" y="T3"/>
                    </a:cxn>
                    <a:cxn ang="0">
                      <a:pos x="T4" y="T5"/>
                    </a:cxn>
                    <a:cxn ang="0">
                      <a:pos x="T6" y="T7"/>
                    </a:cxn>
                    <a:cxn ang="0">
                      <a:pos x="T8" y="T9"/>
                    </a:cxn>
                  </a:cxnLst>
                  <a:rect l="0" t="0" r="r" b="b"/>
                  <a:pathLst>
                    <a:path w="48" h="38">
                      <a:moveTo>
                        <a:pt x="48" y="0"/>
                      </a:moveTo>
                      <a:cubicBezTo>
                        <a:pt x="43" y="8"/>
                        <a:pt x="36" y="15"/>
                        <a:pt x="28" y="20"/>
                      </a:cubicBezTo>
                      <a:cubicBezTo>
                        <a:pt x="29" y="25"/>
                        <a:pt x="38" y="23"/>
                        <a:pt x="44" y="24"/>
                      </a:cubicBezTo>
                      <a:cubicBezTo>
                        <a:pt x="36" y="34"/>
                        <a:pt x="20" y="38"/>
                        <a:pt x="0" y="36"/>
                      </a:cubicBezTo>
                      <a:cubicBezTo>
                        <a:pt x="8" y="16"/>
                        <a:pt x="29" y="9"/>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Freeform 140"/>
                <p:cNvSpPr/>
                <p:nvPr/>
              </p:nvSpPr>
              <p:spPr bwMode="auto">
                <a:xfrm>
                  <a:off x="3008313" y="1663700"/>
                  <a:ext cx="133350" cy="82550"/>
                </a:xfrm>
                <a:custGeom>
                  <a:avLst/>
                  <a:gdLst>
                    <a:gd name="T0" fmla="*/ 104 w 133"/>
                    <a:gd name="T1" fmla="*/ 14 h 82"/>
                    <a:gd name="T2" fmla="*/ 124 w 133"/>
                    <a:gd name="T3" fmla="*/ 38 h 82"/>
                    <a:gd name="T4" fmla="*/ 128 w 133"/>
                    <a:gd name="T5" fmla="*/ 58 h 82"/>
                    <a:gd name="T6" fmla="*/ 108 w 133"/>
                    <a:gd name="T7" fmla="*/ 58 h 82"/>
                    <a:gd name="T8" fmla="*/ 16 w 133"/>
                    <a:gd name="T9" fmla="*/ 54 h 82"/>
                    <a:gd name="T10" fmla="*/ 76 w 133"/>
                    <a:gd name="T11" fmla="*/ 58 h 82"/>
                    <a:gd name="T12" fmla="*/ 68 w 133"/>
                    <a:gd name="T13" fmla="*/ 74 h 82"/>
                    <a:gd name="T14" fmla="*/ 8 w 133"/>
                    <a:gd name="T15" fmla="*/ 82 h 82"/>
                    <a:gd name="T16" fmla="*/ 20 w 133"/>
                    <a:gd name="T17" fmla="*/ 42 h 82"/>
                    <a:gd name="T18" fmla="*/ 0 w 133"/>
                    <a:gd name="T19" fmla="*/ 38 h 82"/>
                    <a:gd name="T20" fmla="*/ 32 w 133"/>
                    <a:gd name="T21" fmla="*/ 18 h 82"/>
                    <a:gd name="T22" fmla="*/ 20 w 133"/>
                    <a:gd name="T23" fmla="*/ 34 h 82"/>
                    <a:gd name="T24" fmla="*/ 80 w 133"/>
                    <a:gd name="T25" fmla="*/ 38 h 82"/>
                    <a:gd name="T26" fmla="*/ 80 w 133"/>
                    <a:gd name="T27" fmla="*/ 18 h 82"/>
                    <a:gd name="T28" fmla="*/ 68 w 133"/>
                    <a:gd name="T29" fmla="*/ 22 h 82"/>
                    <a:gd name="T30" fmla="*/ 104 w 133"/>
                    <a:gd name="T31"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82">
                      <a:moveTo>
                        <a:pt x="104" y="14"/>
                      </a:moveTo>
                      <a:cubicBezTo>
                        <a:pt x="92" y="29"/>
                        <a:pt x="113" y="49"/>
                        <a:pt x="124" y="38"/>
                      </a:cubicBezTo>
                      <a:cubicBezTo>
                        <a:pt x="130" y="43"/>
                        <a:pt x="133" y="53"/>
                        <a:pt x="128" y="58"/>
                      </a:cubicBezTo>
                      <a:cubicBezTo>
                        <a:pt x="120" y="59"/>
                        <a:pt x="110" y="38"/>
                        <a:pt x="108" y="58"/>
                      </a:cubicBezTo>
                      <a:cubicBezTo>
                        <a:pt x="88" y="46"/>
                        <a:pt x="51" y="41"/>
                        <a:pt x="16" y="54"/>
                      </a:cubicBezTo>
                      <a:cubicBezTo>
                        <a:pt x="21" y="77"/>
                        <a:pt x="63" y="64"/>
                        <a:pt x="76" y="58"/>
                      </a:cubicBezTo>
                      <a:cubicBezTo>
                        <a:pt x="76" y="66"/>
                        <a:pt x="65" y="63"/>
                        <a:pt x="68" y="74"/>
                      </a:cubicBezTo>
                      <a:cubicBezTo>
                        <a:pt x="46" y="74"/>
                        <a:pt x="27" y="78"/>
                        <a:pt x="8" y="82"/>
                      </a:cubicBezTo>
                      <a:cubicBezTo>
                        <a:pt x="2" y="63"/>
                        <a:pt x="15" y="59"/>
                        <a:pt x="20" y="42"/>
                      </a:cubicBezTo>
                      <a:cubicBezTo>
                        <a:pt x="16" y="29"/>
                        <a:pt x="13" y="40"/>
                        <a:pt x="0" y="38"/>
                      </a:cubicBezTo>
                      <a:cubicBezTo>
                        <a:pt x="4" y="18"/>
                        <a:pt x="12" y="24"/>
                        <a:pt x="32" y="18"/>
                      </a:cubicBezTo>
                      <a:cubicBezTo>
                        <a:pt x="31" y="26"/>
                        <a:pt x="21" y="26"/>
                        <a:pt x="20" y="34"/>
                      </a:cubicBezTo>
                      <a:cubicBezTo>
                        <a:pt x="45" y="20"/>
                        <a:pt x="53" y="40"/>
                        <a:pt x="80" y="38"/>
                      </a:cubicBezTo>
                      <a:cubicBezTo>
                        <a:pt x="92" y="35"/>
                        <a:pt x="78" y="25"/>
                        <a:pt x="80" y="18"/>
                      </a:cubicBezTo>
                      <a:cubicBezTo>
                        <a:pt x="74" y="18"/>
                        <a:pt x="69" y="17"/>
                        <a:pt x="68" y="22"/>
                      </a:cubicBezTo>
                      <a:cubicBezTo>
                        <a:pt x="57" y="0"/>
                        <a:pt x="94" y="22"/>
                        <a:pt x="1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Freeform 141"/>
                <p:cNvSpPr/>
                <p:nvPr/>
              </p:nvSpPr>
              <p:spPr bwMode="auto">
                <a:xfrm>
                  <a:off x="2654300" y="1863725"/>
                  <a:ext cx="57150" cy="68263"/>
                </a:xfrm>
                <a:custGeom>
                  <a:avLst/>
                  <a:gdLst>
                    <a:gd name="T0" fmla="*/ 40 w 56"/>
                    <a:gd name="T1" fmla="*/ 3 h 67"/>
                    <a:gd name="T2" fmla="*/ 56 w 56"/>
                    <a:gd name="T3" fmla="*/ 19 h 67"/>
                    <a:gd name="T4" fmla="*/ 20 w 56"/>
                    <a:gd name="T5" fmla="*/ 43 h 67"/>
                    <a:gd name="T6" fmla="*/ 32 w 56"/>
                    <a:gd name="T7" fmla="*/ 47 h 67"/>
                    <a:gd name="T8" fmla="*/ 20 w 56"/>
                    <a:gd name="T9" fmla="*/ 67 h 67"/>
                    <a:gd name="T10" fmla="*/ 4 w 56"/>
                    <a:gd name="T11" fmla="*/ 31 h 67"/>
                    <a:gd name="T12" fmla="*/ 12 w 56"/>
                    <a:gd name="T13" fmla="*/ 15 h 67"/>
                    <a:gd name="T14" fmla="*/ 40 w 56"/>
                    <a:gd name="T15" fmla="*/ 3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67">
                      <a:moveTo>
                        <a:pt x="40" y="3"/>
                      </a:moveTo>
                      <a:cubicBezTo>
                        <a:pt x="53" y="0"/>
                        <a:pt x="55" y="10"/>
                        <a:pt x="56" y="19"/>
                      </a:cubicBezTo>
                      <a:cubicBezTo>
                        <a:pt x="32" y="15"/>
                        <a:pt x="36" y="39"/>
                        <a:pt x="20" y="43"/>
                      </a:cubicBezTo>
                      <a:cubicBezTo>
                        <a:pt x="21" y="48"/>
                        <a:pt x="27" y="46"/>
                        <a:pt x="32" y="47"/>
                      </a:cubicBezTo>
                      <a:cubicBezTo>
                        <a:pt x="28" y="59"/>
                        <a:pt x="20" y="60"/>
                        <a:pt x="20" y="67"/>
                      </a:cubicBezTo>
                      <a:cubicBezTo>
                        <a:pt x="4" y="57"/>
                        <a:pt x="19" y="42"/>
                        <a:pt x="4" y="31"/>
                      </a:cubicBezTo>
                      <a:cubicBezTo>
                        <a:pt x="29" y="33"/>
                        <a:pt x="0" y="23"/>
                        <a:pt x="12" y="15"/>
                      </a:cubicBezTo>
                      <a:cubicBezTo>
                        <a:pt x="25" y="22"/>
                        <a:pt x="36" y="16"/>
                        <a:pt x="4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86" name="文本框 285"/>
              <p:cNvSpPr txBox="1"/>
              <p:nvPr/>
            </p:nvSpPr>
            <p:spPr>
              <a:xfrm>
                <a:off x="15932" y="2999"/>
                <a:ext cx="572" cy="2761"/>
              </a:xfrm>
              <a:prstGeom prst="rect">
                <a:avLst/>
              </a:prstGeom>
              <a:noFill/>
            </p:spPr>
            <p:txBody>
              <a:bodyPr wrap="square" rtlCol="0">
                <a:spAutoFit/>
              </a:bodyPr>
              <a:p>
                <a:pPr algn="l"/>
                <a:r>
                  <a:rPr lang="zh-CN" altLang="en-US" b="1">
                    <a:solidFill>
                      <a:schemeClr val="bg1"/>
                    </a:solidFill>
                    <a:latin typeface="汉仪正圆-55W" panose="00020600040101010101" charset="-122"/>
                    <a:ea typeface="汉仪正圆-55W" panose="00020600040101010101" charset="-122"/>
                  </a:rPr>
                  <a:t>输入你的标题</a:t>
                </a:r>
                <a:endParaRPr lang="zh-CN" altLang="en-US" b="1">
                  <a:solidFill>
                    <a:schemeClr val="bg1"/>
                  </a:solidFill>
                  <a:latin typeface="汉仪正圆-55W" panose="00020600040101010101" charset="-122"/>
                  <a:ea typeface="汉仪正圆-55W" panose="00020600040101010101" charset="-122"/>
                </a:endParaRPr>
              </a:p>
            </p:txBody>
          </p:sp>
        </p:grpSp>
        <p:sp>
          <p:nvSpPr>
            <p:cNvPr id="287" name="文本框 286"/>
            <p:cNvSpPr txBox="1"/>
            <p:nvPr/>
          </p:nvSpPr>
          <p:spPr>
            <a:xfrm>
              <a:off x="13036" y="2646"/>
              <a:ext cx="2032" cy="7079"/>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288" name="组合 287"/>
          <p:cNvGrpSpPr/>
          <p:nvPr/>
        </p:nvGrpSpPr>
        <p:grpSpPr>
          <a:xfrm>
            <a:off x="9064625" y="1735455"/>
            <a:ext cx="2110105" cy="4648835"/>
            <a:chOff x="13036" y="2403"/>
            <a:chExt cx="3323" cy="7321"/>
          </a:xfrm>
        </p:grpSpPr>
        <p:grpSp>
          <p:nvGrpSpPr>
            <p:cNvPr id="289" name="组合 288"/>
            <p:cNvGrpSpPr/>
            <p:nvPr/>
          </p:nvGrpSpPr>
          <p:grpSpPr>
            <a:xfrm>
              <a:off x="15297" y="2403"/>
              <a:ext cx="1062" cy="4909"/>
              <a:chOff x="15627" y="2403"/>
              <a:chExt cx="1062" cy="4909"/>
            </a:xfrm>
          </p:grpSpPr>
          <p:grpSp>
            <p:nvGrpSpPr>
              <p:cNvPr id="290" name="组合 289"/>
              <p:cNvGrpSpPr/>
              <p:nvPr/>
            </p:nvGrpSpPr>
            <p:grpSpPr>
              <a:xfrm rot="5400000" flipV="1">
                <a:off x="13704" y="4326"/>
                <a:ext cx="4909" cy="1062"/>
                <a:chOff x="992188" y="1379538"/>
                <a:chExt cx="2720974" cy="588962"/>
              </a:xfrm>
              <a:solidFill>
                <a:schemeClr val="tx1">
                  <a:lumMod val="85000"/>
                  <a:lumOff val="15000"/>
                </a:schemeClr>
              </a:solidFill>
            </p:grpSpPr>
            <p:sp>
              <p:nvSpPr>
                <p:cNvPr id="291" name="Freeform 5"/>
                <p:cNvSpPr/>
                <p:nvPr/>
              </p:nvSpPr>
              <p:spPr bwMode="auto">
                <a:xfrm>
                  <a:off x="1725613" y="1379538"/>
                  <a:ext cx="50800" cy="36513"/>
                </a:xfrm>
                <a:custGeom>
                  <a:avLst/>
                  <a:gdLst>
                    <a:gd name="T0" fmla="*/ 52 w 52"/>
                    <a:gd name="T1" fmla="*/ 0 h 36"/>
                    <a:gd name="T2" fmla="*/ 12 w 52"/>
                    <a:gd name="T3" fmla="*/ 20 h 36"/>
                    <a:gd name="T4" fmla="*/ 28 w 52"/>
                    <a:gd name="T5" fmla="*/ 20 h 36"/>
                    <a:gd name="T6" fmla="*/ 12 w 52"/>
                    <a:gd name="T7" fmla="*/ 36 h 36"/>
                    <a:gd name="T8" fmla="*/ 0 w 52"/>
                    <a:gd name="T9" fmla="*/ 24 h 36"/>
                    <a:gd name="T10" fmla="*/ 52 w 52"/>
                    <a:gd name="T11" fmla="*/ 0 h 36"/>
                  </a:gdLst>
                  <a:ahLst/>
                  <a:cxnLst>
                    <a:cxn ang="0">
                      <a:pos x="T0" y="T1"/>
                    </a:cxn>
                    <a:cxn ang="0">
                      <a:pos x="T2" y="T3"/>
                    </a:cxn>
                    <a:cxn ang="0">
                      <a:pos x="T4" y="T5"/>
                    </a:cxn>
                    <a:cxn ang="0">
                      <a:pos x="T6" y="T7"/>
                    </a:cxn>
                    <a:cxn ang="0">
                      <a:pos x="T8" y="T9"/>
                    </a:cxn>
                    <a:cxn ang="0">
                      <a:pos x="T10" y="T11"/>
                    </a:cxn>
                  </a:cxnLst>
                  <a:rect l="0" t="0" r="r" b="b"/>
                  <a:pathLst>
                    <a:path w="52" h="36">
                      <a:moveTo>
                        <a:pt x="52" y="0"/>
                      </a:moveTo>
                      <a:cubicBezTo>
                        <a:pt x="48" y="16"/>
                        <a:pt x="23" y="11"/>
                        <a:pt x="12" y="20"/>
                      </a:cubicBezTo>
                      <a:cubicBezTo>
                        <a:pt x="12" y="30"/>
                        <a:pt x="28" y="30"/>
                        <a:pt x="28" y="20"/>
                      </a:cubicBezTo>
                      <a:cubicBezTo>
                        <a:pt x="40" y="27"/>
                        <a:pt x="21" y="36"/>
                        <a:pt x="12" y="36"/>
                      </a:cubicBezTo>
                      <a:cubicBezTo>
                        <a:pt x="13" y="27"/>
                        <a:pt x="9" y="23"/>
                        <a:pt x="0" y="24"/>
                      </a:cubicBezTo>
                      <a:cubicBezTo>
                        <a:pt x="3" y="1"/>
                        <a:pt x="29" y="2"/>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Freeform 6"/>
                <p:cNvSpPr/>
                <p:nvPr/>
              </p:nvSpPr>
              <p:spPr bwMode="auto">
                <a:xfrm>
                  <a:off x="2200275" y="1382713"/>
                  <a:ext cx="63500" cy="80963"/>
                </a:xfrm>
                <a:custGeom>
                  <a:avLst/>
                  <a:gdLst>
                    <a:gd name="T0" fmla="*/ 27 w 63"/>
                    <a:gd name="T1" fmla="*/ 0 h 80"/>
                    <a:gd name="T2" fmla="*/ 63 w 63"/>
                    <a:gd name="T3" fmla="*/ 8 h 80"/>
                    <a:gd name="T4" fmla="*/ 55 w 63"/>
                    <a:gd name="T5" fmla="*/ 32 h 80"/>
                    <a:gd name="T6" fmla="*/ 35 w 63"/>
                    <a:gd name="T7" fmla="*/ 40 h 80"/>
                    <a:gd name="T8" fmla="*/ 51 w 63"/>
                    <a:gd name="T9" fmla="*/ 64 h 80"/>
                    <a:gd name="T10" fmla="*/ 15 w 63"/>
                    <a:gd name="T11" fmla="*/ 80 h 80"/>
                    <a:gd name="T12" fmla="*/ 3 w 63"/>
                    <a:gd name="T13" fmla="*/ 56 h 80"/>
                    <a:gd name="T14" fmla="*/ 23 w 63"/>
                    <a:gd name="T15" fmla="*/ 40 h 80"/>
                    <a:gd name="T16" fmla="*/ 3 w 63"/>
                    <a:gd name="T17" fmla="*/ 36 h 80"/>
                    <a:gd name="T18" fmla="*/ 7 w 63"/>
                    <a:gd name="T19" fmla="*/ 24 h 80"/>
                    <a:gd name="T20" fmla="*/ 31 w 63"/>
                    <a:gd name="T21" fmla="*/ 20 h 80"/>
                    <a:gd name="T22" fmla="*/ 27 w 63"/>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80">
                      <a:moveTo>
                        <a:pt x="27" y="0"/>
                      </a:moveTo>
                      <a:cubicBezTo>
                        <a:pt x="33" y="8"/>
                        <a:pt x="57" y="0"/>
                        <a:pt x="63" y="8"/>
                      </a:cubicBezTo>
                      <a:cubicBezTo>
                        <a:pt x="48" y="15"/>
                        <a:pt x="47" y="16"/>
                        <a:pt x="55" y="32"/>
                      </a:cubicBezTo>
                      <a:cubicBezTo>
                        <a:pt x="45" y="31"/>
                        <a:pt x="36" y="31"/>
                        <a:pt x="35" y="40"/>
                      </a:cubicBezTo>
                      <a:cubicBezTo>
                        <a:pt x="34" y="54"/>
                        <a:pt x="54" y="48"/>
                        <a:pt x="51" y="64"/>
                      </a:cubicBezTo>
                      <a:cubicBezTo>
                        <a:pt x="28" y="59"/>
                        <a:pt x="32" y="80"/>
                        <a:pt x="15" y="80"/>
                      </a:cubicBezTo>
                      <a:cubicBezTo>
                        <a:pt x="28" y="67"/>
                        <a:pt x="0" y="72"/>
                        <a:pt x="3" y="56"/>
                      </a:cubicBezTo>
                      <a:cubicBezTo>
                        <a:pt x="13" y="54"/>
                        <a:pt x="24" y="53"/>
                        <a:pt x="23" y="40"/>
                      </a:cubicBezTo>
                      <a:cubicBezTo>
                        <a:pt x="18" y="22"/>
                        <a:pt x="11" y="47"/>
                        <a:pt x="3" y="36"/>
                      </a:cubicBezTo>
                      <a:cubicBezTo>
                        <a:pt x="5" y="33"/>
                        <a:pt x="7" y="30"/>
                        <a:pt x="7" y="24"/>
                      </a:cubicBezTo>
                      <a:cubicBezTo>
                        <a:pt x="15" y="19"/>
                        <a:pt x="19" y="26"/>
                        <a:pt x="31" y="20"/>
                      </a:cubicBezTo>
                      <a:cubicBezTo>
                        <a:pt x="33" y="10"/>
                        <a:pt x="24" y="1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7"/>
                <p:cNvSpPr/>
                <p:nvPr/>
              </p:nvSpPr>
              <p:spPr bwMode="auto">
                <a:xfrm>
                  <a:off x="2279650" y="1385888"/>
                  <a:ext cx="52387" cy="39688"/>
                </a:xfrm>
                <a:custGeom>
                  <a:avLst/>
                  <a:gdLst>
                    <a:gd name="T0" fmla="*/ 48 w 52"/>
                    <a:gd name="T1" fmla="*/ 6 h 40"/>
                    <a:gd name="T2" fmla="*/ 40 w 52"/>
                    <a:gd name="T3" fmla="*/ 38 h 40"/>
                    <a:gd name="T4" fmla="*/ 12 w 52"/>
                    <a:gd name="T5" fmla="*/ 34 h 40"/>
                    <a:gd name="T6" fmla="*/ 36 w 52"/>
                    <a:gd name="T7" fmla="*/ 18 h 40"/>
                    <a:gd name="T8" fmla="*/ 0 w 52"/>
                    <a:gd name="T9" fmla="*/ 10 h 40"/>
                    <a:gd name="T10" fmla="*/ 48 w 52"/>
                    <a:gd name="T11" fmla="*/ 6 h 40"/>
                  </a:gdLst>
                  <a:ahLst/>
                  <a:cxnLst>
                    <a:cxn ang="0">
                      <a:pos x="T0" y="T1"/>
                    </a:cxn>
                    <a:cxn ang="0">
                      <a:pos x="T2" y="T3"/>
                    </a:cxn>
                    <a:cxn ang="0">
                      <a:pos x="T4" y="T5"/>
                    </a:cxn>
                    <a:cxn ang="0">
                      <a:pos x="T6" y="T7"/>
                    </a:cxn>
                    <a:cxn ang="0">
                      <a:pos x="T8" y="T9"/>
                    </a:cxn>
                    <a:cxn ang="0">
                      <a:pos x="T10" y="T11"/>
                    </a:cxn>
                  </a:cxnLst>
                  <a:rect l="0" t="0" r="r" b="b"/>
                  <a:pathLst>
                    <a:path w="52" h="40">
                      <a:moveTo>
                        <a:pt x="48" y="6"/>
                      </a:moveTo>
                      <a:cubicBezTo>
                        <a:pt x="52" y="30"/>
                        <a:pt x="30" y="16"/>
                        <a:pt x="40" y="38"/>
                      </a:cubicBezTo>
                      <a:cubicBezTo>
                        <a:pt x="29" y="38"/>
                        <a:pt x="17" y="40"/>
                        <a:pt x="12" y="34"/>
                      </a:cubicBezTo>
                      <a:cubicBezTo>
                        <a:pt x="14" y="23"/>
                        <a:pt x="27" y="23"/>
                        <a:pt x="36" y="18"/>
                      </a:cubicBezTo>
                      <a:cubicBezTo>
                        <a:pt x="26" y="7"/>
                        <a:pt x="8" y="26"/>
                        <a:pt x="0" y="10"/>
                      </a:cubicBezTo>
                      <a:cubicBezTo>
                        <a:pt x="11" y="2"/>
                        <a:pt x="34" y="0"/>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8"/>
                <p:cNvSpPr/>
                <p:nvPr/>
              </p:nvSpPr>
              <p:spPr bwMode="auto">
                <a:xfrm>
                  <a:off x="1776413" y="1387475"/>
                  <a:ext cx="36512" cy="20638"/>
                </a:xfrm>
                <a:custGeom>
                  <a:avLst/>
                  <a:gdLst>
                    <a:gd name="T0" fmla="*/ 36 w 36"/>
                    <a:gd name="T1" fmla="*/ 3 h 20"/>
                    <a:gd name="T2" fmla="*/ 0 w 36"/>
                    <a:gd name="T3" fmla="*/ 15 h 20"/>
                    <a:gd name="T4" fmla="*/ 36 w 36"/>
                    <a:gd name="T5" fmla="*/ 3 h 20"/>
                  </a:gdLst>
                  <a:ahLst/>
                  <a:cxnLst>
                    <a:cxn ang="0">
                      <a:pos x="T0" y="T1"/>
                    </a:cxn>
                    <a:cxn ang="0">
                      <a:pos x="T2" y="T3"/>
                    </a:cxn>
                    <a:cxn ang="0">
                      <a:pos x="T4" y="T5"/>
                    </a:cxn>
                  </a:cxnLst>
                  <a:rect l="0" t="0" r="r" b="b"/>
                  <a:pathLst>
                    <a:path w="36" h="20">
                      <a:moveTo>
                        <a:pt x="36" y="3"/>
                      </a:moveTo>
                      <a:cubicBezTo>
                        <a:pt x="27" y="15"/>
                        <a:pt x="16" y="20"/>
                        <a:pt x="0" y="15"/>
                      </a:cubicBezTo>
                      <a:cubicBezTo>
                        <a:pt x="7" y="6"/>
                        <a:pt x="17" y="0"/>
                        <a:pt x="3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9"/>
                <p:cNvSpPr/>
                <p:nvPr/>
              </p:nvSpPr>
              <p:spPr bwMode="auto">
                <a:xfrm>
                  <a:off x="2106613" y="1390650"/>
                  <a:ext cx="52387" cy="22225"/>
                </a:xfrm>
                <a:custGeom>
                  <a:avLst/>
                  <a:gdLst>
                    <a:gd name="T0" fmla="*/ 52 w 52"/>
                    <a:gd name="T1" fmla="*/ 0 h 22"/>
                    <a:gd name="T2" fmla="*/ 0 w 52"/>
                    <a:gd name="T3" fmla="*/ 16 h 22"/>
                    <a:gd name="T4" fmla="*/ 52 w 52"/>
                    <a:gd name="T5" fmla="*/ 0 h 22"/>
                  </a:gdLst>
                  <a:ahLst/>
                  <a:cxnLst>
                    <a:cxn ang="0">
                      <a:pos x="T0" y="T1"/>
                    </a:cxn>
                    <a:cxn ang="0">
                      <a:pos x="T2" y="T3"/>
                    </a:cxn>
                    <a:cxn ang="0">
                      <a:pos x="T4" y="T5"/>
                    </a:cxn>
                  </a:cxnLst>
                  <a:rect l="0" t="0" r="r" b="b"/>
                  <a:pathLst>
                    <a:path w="52" h="22">
                      <a:moveTo>
                        <a:pt x="52" y="0"/>
                      </a:moveTo>
                      <a:cubicBezTo>
                        <a:pt x="39" y="22"/>
                        <a:pt x="26" y="19"/>
                        <a:pt x="0" y="16"/>
                      </a:cubicBezTo>
                      <a:cubicBezTo>
                        <a:pt x="7" y="0"/>
                        <a:pt x="29" y="0"/>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Freeform 10"/>
                <p:cNvSpPr/>
                <p:nvPr/>
              </p:nvSpPr>
              <p:spPr bwMode="auto">
                <a:xfrm>
                  <a:off x="1933575" y="1393825"/>
                  <a:ext cx="33337" cy="19050"/>
                </a:xfrm>
                <a:custGeom>
                  <a:avLst/>
                  <a:gdLst>
                    <a:gd name="T0" fmla="*/ 0 w 32"/>
                    <a:gd name="T1" fmla="*/ 2 h 20"/>
                    <a:gd name="T2" fmla="*/ 32 w 32"/>
                    <a:gd name="T3" fmla="*/ 6 h 20"/>
                    <a:gd name="T4" fmla="*/ 0 w 32"/>
                    <a:gd name="T5" fmla="*/ 2 h 20"/>
                  </a:gdLst>
                  <a:ahLst/>
                  <a:cxnLst>
                    <a:cxn ang="0">
                      <a:pos x="T0" y="T1"/>
                    </a:cxn>
                    <a:cxn ang="0">
                      <a:pos x="T2" y="T3"/>
                    </a:cxn>
                    <a:cxn ang="0">
                      <a:pos x="T4" y="T5"/>
                    </a:cxn>
                  </a:cxnLst>
                  <a:rect l="0" t="0" r="r" b="b"/>
                  <a:pathLst>
                    <a:path w="32" h="20">
                      <a:moveTo>
                        <a:pt x="0" y="2"/>
                      </a:moveTo>
                      <a:cubicBezTo>
                        <a:pt x="14" y="0"/>
                        <a:pt x="22" y="4"/>
                        <a:pt x="32" y="6"/>
                      </a:cubicBezTo>
                      <a:cubicBezTo>
                        <a:pt x="25" y="20"/>
                        <a:pt x="3" y="19"/>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Freeform 11"/>
                <p:cNvSpPr/>
                <p:nvPr/>
              </p:nvSpPr>
              <p:spPr bwMode="auto">
                <a:xfrm>
                  <a:off x="1487488" y="1398588"/>
                  <a:ext cx="96837" cy="61913"/>
                </a:xfrm>
                <a:custGeom>
                  <a:avLst/>
                  <a:gdLst>
                    <a:gd name="T0" fmla="*/ 84 w 97"/>
                    <a:gd name="T1" fmla="*/ 0 h 60"/>
                    <a:gd name="T2" fmla="*/ 96 w 97"/>
                    <a:gd name="T3" fmla="*/ 12 h 60"/>
                    <a:gd name="T4" fmla="*/ 80 w 97"/>
                    <a:gd name="T5" fmla="*/ 40 h 60"/>
                    <a:gd name="T6" fmla="*/ 48 w 97"/>
                    <a:gd name="T7" fmla="*/ 48 h 60"/>
                    <a:gd name="T8" fmla="*/ 0 w 97"/>
                    <a:gd name="T9" fmla="*/ 40 h 60"/>
                    <a:gd name="T10" fmla="*/ 4 w 97"/>
                    <a:gd name="T11" fmla="*/ 24 h 60"/>
                    <a:gd name="T12" fmla="*/ 84 w 97"/>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97" h="60">
                      <a:moveTo>
                        <a:pt x="84" y="0"/>
                      </a:moveTo>
                      <a:cubicBezTo>
                        <a:pt x="95" y="4"/>
                        <a:pt x="75" y="16"/>
                        <a:pt x="96" y="12"/>
                      </a:cubicBezTo>
                      <a:cubicBezTo>
                        <a:pt x="97" y="28"/>
                        <a:pt x="79" y="24"/>
                        <a:pt x="80" y="40"/>
                      </a:cubicBezTo>
                      <a:cubicBezTo>
                        <a:pt x="63" y="45"/>
                        <a:pt x="48" y="27"/>
                        <a:pt x="48" y="48"/>
                      </a:cubicBezTo>
                      <a:cubicBezTo>
                        <a:pt x="29" y="40"/>
                        <a:pt x="11" y="60"/>
                        <a:pt x="0" y="40"/>
                      </a:cubicBezTo>
                      <a:cubicBezTo>
                        <a:pt x="7" y="32"/>
                        <a:pt x="7" y="37"/>
                        <a:pt x="4" y="24"/>
                      </a:cubicBezTo>
                      <a:cubicBezTo>
                        <a:pt x="37" y="17"/>
                        <a:pt x="55" y="15"/>
                        <a:pt x="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Freeform 12"/>
                <p:cNvSpPr/>
                <p:nvPr/>
              </p:nvSpPr>
              <p:spPr bwMode="auto">
                <a:xfrm>
                  <a:off x="1633538" y="1398588"/>
                  <a:ext cx="44450" cy="30163"/>
                </a:xfrm>
                <a:custGeom>
                  <a:avLst/>
                  <a:gdLst>
                    <a:gd name="T0" fmla="*/ 6 w 43"/>
                    <a:gd name="T1" fmla="*/ 0 h 30"/>
                    <a:gd name="T2" fmla="*/ 38 w 43"/>
                    <a:gd name="T3" fmla="*/ 8 h 30"/>
                    <a:gd name="T4" fmla="*/ 6 w 43"/>
                    <a:gd name="T5" fmla="*/ 28 h 30"/>
                    <a:gd name="T6" fmla="*/ 14 w 43"/>
                    <a:gd name="T7" fmla="*/ 24 h 30"/>
                    <a:gd name="T8" fmla="*/ 6 w 43"/>
                    <a:gd name="T9" fmla="*/ 0 h 30"/>
                  </a:gdLst>
                  <a:ahLst/>
                  <a:cxnLst>
                    <a:cxn ang="0">
                      <a:pos x="T0" y="T1"/>
                    </a:cxn>
                    <a:cxn ang="0">
                      <a:pos x="T2" y="T3"/>
                    </a:cxn>
                    <a:cxn ang="0">
                      <a:pos x="T4" y="T5"/>
                    </a:cxn>
                    <a:cxn ang="0">
                      <a:pos x="T6" y="T7"/>
                    </a:cxn>
                    <a:cxn ang="0">
                      <a:pos x="T8" y="T9"/>
                    </a:cxn>
                  </a:cxnLst>
                  <a:rect l="0" t="0" r="r" b="b"/>
                  <a:pathLst>
                    <a:path w="43" h="30">
                      <a:moveTo>
                        <a:pt x="6" y="0"/>
                      </a:moveTo>
                      <a:cubicBezTo>
                        <a:pt x="18" y="5"/>
                        <a:pt x="22" y="18"/>
                        <a:pt x="38" y="8"/>
                      </a:cubicBezTo>
                      <a:cubicBezTo>
                        <a:pt x="43" y="30"/>
                        <a:pt x="24" y="28"/>
                        <a:pt x="6" y="28"/>
                      </a:cubicBezTo>
                      <a:cubicBezTo>
                        <a:pt x="6" y="24"/>
                        <a:pt x="11" y="25"/>
                        <a:pt x="14" y="24"/>
                      </a:cubicBezTo>
                      <a:cubicBezTo>
                        <a:pt x="15" y="13"/>
                        <a:pt x="0" y="16"/>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13"/>
                <p:cNvSpPr/>
                <p:nvPr/>
              </p:nvSpPr>
              <p:spPr bwMode="auto">
                <a:xfrm>
                  <a:off x="1874838" y="1393825"/>
                  <a:ext cx="71437" cy="63500"/>
                </a:xfrm>
                <a:custGeom>
                  <a:avLst/>
                  <a:gdLst>
                    <a:gd name="T0" fmla="*/ 51 w 71"/>
                    <a:gd name="T1" fmla="*/ 13 h 63"/>
                    <a:gd name="T2" fmla="*/ 35 w 71"/>
                    <a:gd name="T3" fmla="*/ 37 h 63"/>
                    <a:gd name="T4" fmla="*/ 71 w 71"/>
                    <a:gd name="T5" fmla="*/ 33 h 63"/>
                    <a:gd name="T6" fmla="*/ 55 w 71"/>
                    <a:gd name="T7" fmla="*/ 61 h 63"/>
                    <a:gd name="T8" fmla="*/ 43 w 71"/>
                    <a:gd name="T9" fmla="*/ 45 h 63"/>
                    <a:gd name="T10" fmla="*/ 3 w 71"/>
                    <a:gd name="T11" fmla="*/ 57 h 63"/>
                    <a:gd name="T12" fmla="*/ 11 w 71"/>
                    <a:gd name="T13" fmla="*/ 25 h 63"/>
                    <a:gd name="T14" fmla="*/ 39 w 71"/>
                    <a:gd name="T15" fmla="*/ 17 h 63"/>
                    <a:gd name="T16" fmla="*/ 11 w 71"/>
                    <a:gd name="T17" fmla="*/ 13 h 63"/>
                    <a:gd name="T18" fmla="*/ 51 w 71"/>
                    <a:gd name="T19"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63">
                      <a:moveTo>
                        <a:pt x="51" y="13"/>
                      </a:moveTo>
                      <a:cubicBezTo>
                        <a:pt x="45" y="21"/>
                        <a:pt x="36" y="24"/>
                        <a:pt x="35" y="37"/>
                      </a:cubicBezTo>
                      <a:cubicBezTo>
                        <a:pt x="45" y="49"/>
                        <a:pt x="59" y="32"/>
                        <a:pt x="71" y="33"/>
                      </a:cubicBezTo>
                      <a:cubicBezTo>
                        <a:pt x="68" y="45"/>
                        <a:pt x="62" y="53"/>
                        <a:pt x="55" y="61"/>
                      </a:cubicBezTo>
                      <a:cubicBezTo>
                        <a:pt x="50" y="57"/>
                        <a:pt x="47" y="50"/>
                        <a:pt x="43" y="45"/>
                      </a:cubicBezTo>
                      <a:cubicBezTo>
                        <a:pt x="26" y="50"/>
                        <a:pt x="21" y="63"/>
                        <a:pt x="3" y="57"/>
                      </a:cubicBezTo>
                      <a:cubicBezTo>
                        <a:pt x="0" y="37"/>
                        <a:pt x="21" y="42"/>
                        <a:pt x="11" y="25"/>
                      </a:cubicBezTo>
                      <a:cubicBezTo>
                        <a:pt x="28" y="30"/>
                        <a:pt x="27" y="17"/>
                        <a:pt x="39" y="17"/>
                      </a:cubicBezTo>
                      <a:cubicBezTo>
                        <a:pt x="33" y="5"/>
                        <a:pt x="18" y="25"/>
                        <a:pt x="11" y="13"/>
                      </a:cubicBezTo>
                      <a:cubicBezTo>
                        <a:pt x="18" y="0"/>
                        <a:pt x="43" y="5"/>
                        <a:pt x="5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14"/>
                <p:cNvSpPr/>
                <p:nvPr/>
              </p:nvSpPr>
              <p:spPr bwMode="auto">
                <a:xfrm>
                  <a:off x="2546350" y="1411288"/>
                  <a:ext cx="103187" cy="63500"/>
                </a:xfrm>
                <a:custGeom>
                  <a:avLst/>
                  <a:gdLst>
                    <a:gd name="T0" fmla="*/ 59 w 103"/>
                    <a:gd name="T1" fmla="*/ 48 h 63"/>
                    <a:gd name="T2" fmla="*/ 55 w 103"/>
                    <a:gd name="T3" fmla="*/ 28 h 63"/>
                    <a:gd name="T4" fmla="*/ 35 w 103"/>
                    <a:gd name="T5" fmla="*/ 40 h 63"/>
                    <a:gd name="T6" fmla="*/ 43 w 103"/>
                    <a:gd name="T7" fmla="*/ 52 h 63"/>
                    <a:gd name="T8" fmla="*/ 19 w 103"/>
                    <a:gd name="T9" fmla="*/ 52 h 63"/>
                    <a:gd name="T10" fmla="*/ 3 w 103"/>
                    <a:gd name="T11" fmla="*/ 20 h 63"/>
                    <a:gd name="T12" fmla="*/ 11 w 103"/>
                    <a:gd name="T13" fmla="*/ 0 h 63"/>
                    <a:gd name="T14" fmla="*/ 71 w 103"/>
                    <a:gd name="T15" fmla="*/ 8 h 63"/>
                    <a:gd name="T16" fmla="*/ 103 w 103"/>
                    <a:gd name="T17" fmla="*/ 20 h 63"/>
                    <a:gd name="T18" fmla="*/ 59 w 103"/>
                    <a:gd name="T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63">
                      <a:moveTo>
                        <a:pt x="59" y="48"/>
                      </a:moveTo>
                      <a:cubicBezTo>
                        <a:pt x="60" y="39"/>
                        <a:pt x="58" y="33"/>
                        <a:pt x="55" y="28"/>
                      </a:cubicBezTo>
                      <a:cubicBezTo>
                        <a:pt x="51" y="39"/>
                        <a:pt x="54" y="52"/>
                        <a:pt x="35" y="40"/>
                      </a:cubicBezTo>
                      <a:cubicBezTo>
                        <a:pt x="25" y="41"/>
                        <a:pt x="39" y="51"/>
                        <a:pt x="43" y="52"/>
                      </a:cubicBezTo>
                      <a:cubicBezTo>
                        <a:pt x="39" y="63"/>
                        <a:pt x="30" y="46"/>
                        <a:pt x="19" y="52"/>
                      </a:cubicBezTo>
                      <a:cubicBezTo>
                        <a:pt x="18" y="33"/>
                        <a:pt x="31" y="16"/>
                        <a:pt x="3" y="20"/>
                      </a:cubicBezTo>
                      <a:cubicBezTo>
                        <a:pt x="0" y="7"/>
                        <a:pt x="9" y="8"/>
                        <a:pt x="11" y="0"/>
                      </a:cubicBezTo>
                      <a:cubicBezTo>
                        <a:pt x="11" y="22"/>
                        <a:pt x="61" y="21"/>
                        <a:pt x="71" y="8"/>
                      </a:cubicBezTo>
                      <a:cubicBezTo>
                        <a:pt x="81" y="13"/>
                        <a:pt x="86" y="23"/>
                        <a:pt x="103" y="20"/>
                      </a:cubicBezTo>
                      <a:cubicBezTo>
                        <a:pt x="96" y="37"/>
                        <a:pt x="81" y="46"/>
                        <a:pt x="5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15"/>
                <p:cNvSpPr/>
                <p:nvPr/>
              </p:nvSpPr>
              <p:spPr bwMode="auto">
                <a:xfrm>
                  <a:off x="1092200" y="1423988"/>
                  <a:ext cx="388937" cy="84138"/>
                </a:xfrm>
                <a:custGeom>
                  <a:avLst/>
                  <a:gdLst>
                    <a:gd name="T0" fmla="*/ 381 w 386"/>
                    <a:gd name="T1" fmla="*/ 0 h 84"/>
                    <a:gd name="T2" fmla="*/ 353 w 386"/>
                    <a:gd name="T3" fmla="*/ 40 h 84"/>
                    <a:gd name="T4" fmla="*/ 357 w 386"/>
                    <a:gd name="T5" fmla="*/ 64 h 84"/>
                    <a:gd name="T6" fmla="*/ 325 w 386"/>
                    <a:gd name="T7" fmla="*/ 68 h 84"/>
                    <a:gd name="T8" fmla="*/ 325 w 386"/>
                    <a:gd name="T9" fmla="*/ 52 h 84"/>
                    <a:gd name="T10" fmla="*/ 297 w 386"/>
                    <a:gd name="T11" fmla="*/ 44 h 84"/>
                    <a:gd name="T12" fmla="*/ 169 w 386"/>
                    <a:gd name="T13" fmla="*/ 80 h 84"/>
                    <a:gd name="T14" fmla="*/ 153 w 386"/>
                    <a:gd name="T15" fmla="*/ 68 h 84"/>
                    <a:gd name="T16" fmla="*/ 21 w 386"/>
                    <a:gd name="T17" fmla="*/ 32 h 84"/>
                    <a:gd name="T18" fmla="*/ 45 w 386"/>
                    <a:gd name="T19" fmla="*/ 52 h 84"/>
                    <a:gd name="T20" fmla="*/ 49 w 386"/>
                    <a:gd name="T21" fmla="*/ 36 h 84"/>
                    <a:gd name="T22" fmla="*/ 125 w 386"/>
                    <a:gd name="T23" fmla="*/ 56 h 84"/>
                    <a:gd name="T24" fmla="*/ 381 w 386"/>
                    <a:gd name="T2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 h="84">
                      <a:moveTo>
                        <a:pt x="381" y="0"/>
                      </a:moveTo>
                      <a:cubicBezTo>
                        <a:pt x="386" y="27"/>
                        <a:pt x="370" y="34"/>
                        <a:pt x="353" y="40"/>
                      </a:cubicBezTo>
                      <a:cubicBezTo>
                        <a:pt x="346" y="54"/>
                        <a:pt x="356" y="50"/>
                        <a:pt x="357" y="64"/>
                      </a:cubicBezTo>
                      <a:cubicBezTo>
                        <a:pt x="342" y="66"/>
                        <a:pt x="341" y="72"/>
                        <a:pt x="325" y="68"/>
                      </a:cubicBezTo>
                      <a:cubicBezTo>
                        <a:pt x="325" y="63"/>
                        <a:pt x="325" y="57"/>
                        <a:pt x="325" y="52"/>
                      </a:cubicBezTo>
                      <a:cubicBezTo>
                        <a:pt x="311" y="54"/>
                        <a:pt x="306" y="47"/>
                        <a:pt x="297" y="44"/>
                      </a:cubicBezTo>
                      <a:cubicBezTo>
                        <a:pt x="276" y="77"/>
                        <a:pt x="209" y="65"/>
                        <a:pt x="169" y="80"/>
                      </a:cubicBezTo>
                      <a:cubicBezTo>
                        <a:pt x="156" y="84"/>
                        <a:pt x="164" y="67"/>
                        <a:pt x="153" y="68"/>
                      </a:cubicBezTo>
                      <a:cubicBezTo>
                        <a:pt x="101" y="79"/>
                        <a:pt x="0" y="77"/>
                        <a:pt x="21" y="32"/>
                      </a:cubicBezTo>
                      <a:cubicBezTo>
                        <a:pt x="36" y="32"/>
                        <a:pt x="35" y="47"/>
                        <a:pt x="45" y="52"/>
                      </a:cubicBezTo>
                      <a:cubicBezTo>
                        <a:pt x="50" y="51"/>
                        <a:pt x="48" y="42"/>
                        <a:pt x="49" y="36"/>
                      </a:cubicBezTo>
                      <a:cubicBezTo>
                        <a:pt x="64" y="53"/>
                        <a:pt x="114" y="35"/>
                        <a:pt x="125" y="56"/>
                      </a:cubicBezTo>
                      <a:cubicBezTo>
                        <a:pt x="204" y="27"/>
                        <a:pt x="304" y="9"/>
                        <a:pt x="38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16"/>
                <p:cNvSpPr/>
                <p:nvPr/>
              </p:nvSpPr>
              <p:spPr bwMode="auto">
                <a:xfrm>
                  <a:off x="1993900" y="1423988"/>
                  <a:ext cx="65087" cy="31750"/>
                </a:xfrm>
                <a:custGeom>
                  <a:avLst/>
                  <a:gdLst>
                    <a:gd name="T0" fmla="*/ 1 w 65"/>
                    <a:gd name="T1" fmla="*/ 0 h 32"/>
                    <a:gd name="T2" fmla="*/ 65 w 65"/>
                    <a:gd name="T3" fmla="*/ 8 h 32"/>
                    <a:gd name="T4" fmla="*/ 5 w 65"/>
                    <a:gd name="T5" fmla="*/ 16 h 32"/>
                    <a:gd name="T6" fmla="*/ 1 w 65"/>
                    <a:gd name="T7" fmla="*/ 0 h 32"/>
                  </a:gdLst>
                  <a:ahLst/>
                  <a:cxnLst>
                    <a:cxn ang="0">
                      <a:pos x="T0" y="T1"/>
                    </a:cxn>
                    <a:cxn ang="0">
                      <a:pos x="T2" y="T3"/>
                    </a:cxn>
                    <a:cxn ang="0">
                      <a:pos x="T4" y="T5"/>
                    </a:cxn>
                    <a:cxn ang="0">
                      <a:pos x="T6" y="T7"/>
                    </a:cxn>
                  </a:cxnLst>
                  <a:rect l="0" t="0" r="r" b="b"/>
                  <a:pathLst>
                    <a:path w="65" h="32">
                      <a:moveTo>
                        <a:pt x="1" y="0"/>
                      </a:moveTo>
                      <a:cubicBezTo>
                        <a:pt x="28" y="12"/>
                        <a:pt x="37" y="6"/>
                        <a:pt x="65" y="8"/>
                      </a:cubicBezTo>
                      <a:cubicBezTo>
                        <a:pt x="59" y="32"/>
                        <a:pt x="30" y="9"/>
                        <a:pt x="5" y="16"/>
                      </a:cubicBezTo>
                      <a:cubicBezTo>
                        <a:pt x="6" y="9"/>
                        <a:pt x="0" y="8"/>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Freeform 17"/>
                <p:cNvSpPr/>
                <p:nvPr/>
              </p:nvSpPr>
              <p:spPr bwMode="auto">
                <a:xfrm>
                  <a:off x="2066925" y="1417638"/>
                  <a:ext cx="76200" cy="46038"/>
                </a:xfrm>
                <a:custGeom>
                  <a:avLst/>
                  <a:gdLst>
                    <a:gd name="T0" fmla="*/ 64 w 76"/>
                    <a:gd name="T1" fmla="*/ 5 h 45"/>
                    <a:gd name="T2" fmla="*/ 76 w 76"/>
                    <a:gd name="T3" fmla="*/ 13 h 45"/>
                    <a:gd name="T4" fmla="*/ 44 w 76"/>
                    <a:gd name="T5" fmla="*/ 45 h 45"/>
                    <a:gd name="T6" fmla="*/ 0 w 76"/>
                    <a:gd name="T7" fmla="*/ 21 h 45"/>
                    <a:gd name="T8" fmla="*/ 64 w 76"/>
                    <a:gd name="T9" fmla="*/ 5 h 45"/>
                  </a:gdLst>
                  <a:ahLst/>
                  <a:cxnLst>
                    <a:cxn ang="0">
                      <a:pos x="T0" y="T1"/>
                    </a:cxn>
                    <a:cxn ang="0">
                      <a:pos x="T2" y="T3"/>
                    </a:cxn>
                    <a:cxn ang="0">
                      <a:pos x="T4" y="T5"/>
                    </a:cxn>
                    <a:cxn ang="0">
                      <a:pos x="T6" y="T7"/>
                    </a:cxn>
                    <a:cxn ang="0">
                      <a:pos x="T8" y="T9"/>
                    </a:cxn>
                  </a:cxnLst>
                  <a:rect l="0" t="0" r="r" b="b"/>
                  <a:pathLst>
                    <a:path w="76" h="45">
                      <a:moveTo>
                        <a:pt x="64" y="5"/>
                      </a:moveTo>
                      <a:cubicBezTo>
                        <a:pt x="69" y="6"/>
                        <a:pt x="70" y="12"/>
                        <a:pt x="76" y="13"/>
                      </a:cubicBezTo>
                      <a:cubicBezTo>
                        <a:pt x="72" y="31"/>
                        <a:pt x="57" y="37"/>
                        <a:pt x="44" y="45"/>
                      </a:cubicBezTo>
                      <a:cubicBezTo>
                        <a:pt x="37" y="29"/>
                        <a:pt x="22" y="22"/>
                        <a:pt x="0" y="21"/>
                      </a:cubicBezTo>
                      <a:cubicBezTo>
                        <a:pt x="9" y="0"/>
                        <a:pt x="46" y="35"/>
                        <a:pt x="6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Freeform 18"/>
                <p:cNvSpPr/>
                <p:nvPr/>
              </p:nvSpPr>
              <p:spPr bwMode="auto">
                <a:xfrm>
                  <a:off x="1739900" y="1427163"/>
                  <a:ext cx="69850" cy="31750"/>
                </a:xfrm>
                <a:custGeom>
                  <a:avLst/>
                  <a:gdLst>
                    <a:gd name="T0" fmla="*/ 57 w 69"/>
                    <a:gd name="T1" fmla="*/ 0 h 31"/>
                    <a:gd name="T2" fmla="*/ 57 w 69"/>
                    <a:gd name="T3" fmla="*/ 20 h 31"/>
                    <a:gd name="T4" fmla="*/ 13 w 69"/>
                    <a:gd name="T5" fmla="*/ 28 h 31"/>
                    <a:gd name="T6" fmla="*/ 5 w 69"/>
                    <a:gd name="T7" fmla="*/ 12 h 31"/>
                    <a:gd name="T8" fmla="*/ 57 w 69"/>
                    <a:gd name="T9" fmla="*/ 0 h 31"/>
                  </a:gdLst>
                  <a:ahLst/>
                  <a:cxnLst>
                    <a:cxn ang="0">
                      <a:pos x="T0" y="T1"/>
                    </a:cxn>
                    <a:cxn ang="0">
                      <a:pos x="T2" y="T3"/>
                    </a:cxn>
                    <a:cxn ang="0">
                      <a:pos x="T4" y="T5"/>
                    </a:cxn>
                    <a:cxn ang="0">
                      <a:pos x="T6" y="T7"/>
                    </a:cxn>
                    <a:cxn ang="0">
                      <a:pos x="T8" y="T9"/>
                    </a:cxn>
                  </a:cxnLst>
                  <a:rect l="0" t="0" r="r" b="b"/>
                  <a:pathLst>
                    <a:path w="69" h="31">
                      <a:moveTo>
                        <a:pt x="57" y="0"/>
                      </a:moveTo>
                      <a:cubicBezTo>
                        <a:pt x="69" y="3"/>
                        <a:pt x="52" y="10"/>
                        <a:pt x="57" y="20"/>
                      </a:cubicBezTo>
                      <a:cubicBezTo>
                        <a:pt x="42" y="23"/>
                        <a:pt x="33" y="31"/>
                        <a:pt x="13" y="28"/>
                      </a:cubicBezTo>
                      <a:cubicBezTo>
                        <a:pt x="18" y="15"/>
                        <a:pt x="0" y="25"/>
                        <a:pt x="5" y="12"/>
                      </a:cubicBezTo>
                      <a:cubicBezTo>
                        <a:pt x="23" y="9"/>
                        <a:pt x="45" y="10"/>
                        <a:pt x="5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19"/>
                <p:cNvSpPr/>
                <p:nvPr/>
              </p:nvSpPr>
              <p:spPr bwMode="auto">
                <a:xfrm>
                  <a:off x="1855788" y="1427163"/>
                  <a:ext cx="25400" cy="22225"/>
                </a:xfrm>
                <a:custGeom>
                  <a:avLst/>
                  <a:gdLst>
                    <a:gd name="T0" fmla="*/ 14 w 25"/>
                    <a:gd name="T1" fmla="*/ 0 h 22"/>
                    <a:gd name="T2" fmla="*/ 2 w 25"/>
                    <a:gd name="T3" fmla="*/ 20 h 22"/>
                    <a:gd name="T4" fmla="*/ 14 w 25"/>
                    <a:gd name="T5" fmla="*/ 0 h 22"/>
                  </a:gdLst>
                  <a:ahLst/>
                  <a:cxnLst>
                    <a:cxn ang="0">
                      <a:pos x="T0" y="T1"/>
                    </a:cxn>
                    <a:cxn ang="0">
                      <a:pos x="T2" y="T3"/>
                    </a:cxn>
                    <a:cxn ang="0">
                      <a:pos x="T4" y="T5"/>
                    </a:cxn>
                  </a:cxnLst>
                  <a:rect l="0" t="0" r="r" b="b"/>
                  <a:pathLst>
                    <a:path w="25" h="22">
                      <a:moveTo>
                        <a:pt x="14" y="0"/>
                      </a:moveTo>
                      <a:cubicBezTo>
                        <a:pt x="25" y="6"/>
                        <a:pt x="12" y="22"/>
                        <a:pt x="2" y="20"/>
                      </a:cubicBezTo>
                      <a:cubicBezTo>
                        <a:pt x="0" y="7"/>
                        <a:pt x="13" y="9"/>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Freeform 20"/>
                <p:cNvSpPr/>
                <p:nvPr/>
              </p:nvSpPr>
              <p:spPr bwMode="auto">
                <a:xfrm>
                  <a:off x="2466975" y="1427163"/>
                  <a:ext cx="31750" cy="30163"/>
                </a:xfrm>
                <a:custGeom>
                  <a:avLst/>
                  <a:gdLst>
                    <a:gd name="T0" fmla="*/ 19 w 32"/>
                    <a:gd name="T1" fmla="*/ 0 h 29"/>
                    <a:gd name="T2" fmla="*/ 31 w 32"/>
                    <a:gd name="T3" fmla="*/ 20 h 29"/>
                    <a:gd name="T4" fmla="*/ 11 w 32"/>
                    <a:gd name="T5" fmla="*/ 24 h 29"/>
                    <a:gd name="T6" fmla="*/ 19 w 32"/>
                    <a:gd name="T7" fmla="*/ 0 h 29"/>
                  </a:gdLst>
                  <a:ahLst/>
                  <a:cxnLst>
                    <a:cxn ang="0">
                      <a:pos x="T0" y="T1"/>
                    </a:cxn>
                    <a:cxn ang="0">
                      <a:pos x="T2" y="T3"/>
                    </a:cxn>
                    <a:cxn ang="0">
                      <a:pos x="T4" y="T5"/>
                    </a:cxn>
                    <a:cxn ang="0">
                      <a:pos x="T6" y="T7"/>
                    </a:cxn>
                  </a:cxnLst>
                  <a:rect l="0" t="0" r="r" b="b"/>
                  <a:pathLst>
                    <a:path w="32" h="29">
                      <a:moveTo>
                        <a:pt x="19" y="0"/>
                      </a:moveTo>
                      <a:cubicBezTo>
                        <a:pt x="18" y="11"/>
                        <a:pt x="19" y="22"/>
                        <a:pt x="31" y="20"/>
                      </a:cubicBezTo>
                      <a:cubicBezTo>
                        <a:pt x="32" y="29"/>
                        <a:pt x="17" y="22"/>
                        <a:pt x="11" y="24"/>
                      </a:cubicBezTo>
                      <a:cubicBezTo>
                        <a:pt x="14" y="9"/>
                        <a:pt x="0" y="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Freeform 21"/>
                <p:cNvSpPr/>
                <p:nvPr/>
              </p:nvSpPr>
              <p:spPr bwMode="auto">
                <a:xfrm>
                  <a:off x="1809750" y="1431925"/>
                  <a:ext cx="23812" cy="15875"/>
                </a:xfrm>
                <a:custGeom>
                  <a:avLst/>
                  <a:gdLst>
                    <a:gd name="T0" fmla="*/ 0 w 24"/>
                    <a:gd name="T1" fmla="*/ 16 h 16"/>
                    <a:gd name="T2" fmla="*/ 24 w 24"/>
                    <a:gd name="T3" fmla="*/ 0 h 16"/>
                    <a:gd name="T4" fmla="*/ 0 w 24"/>
                    <a:gd name="T5" fmla="*/ 16 h 16"/>
                  </a:gdLst>
                  <a:ahLst/>
                  <a:cxnLst>
                    <a:cxn ang="0">
                      <a:pos x="T0" y="T1"/>
                    </a:cxn>
                    <a:cxn ang="0">
                      <a:pos x="T2" y="T3"/>
                    </a:cxn>
                    <a:cxn ang="0">
                      <a:pos x="T4" y="T5"/>
                    </a:cxn>
                  </a:cxnLst>
                  <a:rect l="0" t="0" r="r" b="b"/>
                  <a:pathLst>
                    <a:path w="24" h="16">
                      <a:moveTo>
                        <a:pt x="0" y="16"/>
                      </a:moveTo>
                      <a:cubicBezTo>
                        <a:pt x="4" y="7"/>
                        <a:pt x="12" y="1"/>
                        <a:pt x="24" y="0"/>
                      </a:cubicBezTo>
                      <a:cubicBezTo>
                        <a:pt x="20" y="9"/>
                        <a:pt x="12" y="15"/>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Freeform 22"/>
                <p:cNvSpPr/>
                <p:nvPr/>
              </p:nvSpPr>
              <p:spPr bwMode="auto">
                <a:xfrm>
                  <a:off x="2540000" y="1431925"/>
                  <a:ext cx="15875" cy="22225"/>
                </a:xfrm>
                <a:custGeom>
                  <a:avLst/>
                  <a:gdLst>
                    <a:gd name="T0" fmla="*/ 1 w 15"/>
                    <a:gd name="T1" fmla="*/ 0 h 22"/>
                    <a:gd name="T2" fmla="*/ 13 w 15"/>
                    <a:gd name="T3" fmla="*/ 20 h 22"/>
                    <a:gd name="T4" fmla="*/ 1 w 15"/>
                    <a:gd name="T5" fmla="*/ 0 h 22"/>
                  </a:gdLst>
                  <a:ahLst/>
                  <a:cxnLst>
                    <a:cxn ang="0">
                      <a:pos x="T0" y="T1"/>
                    </a:cxn>
                    <a:cxn ang="0">
                      <a:pos x="T2" y="T3"/>
                    </a:cxn>
                    <a:cxn ang="0">
                      <a:pos x="T4" y="T5"/>
                    </a:cxn>
                  </a:cxnLst>
                  <a:rect l="0" t="0" r="r" b="b"/>
                  <a:pathLst>
                    <a:path w="15" h="22">
                      <a:moveTo>
                        <a:pt x="1" y="0"/>
                      </a:moveTo>
                      <a:cubicBezTo>
                        <a:pt x="8" y="4"/>
                        <a:pt x="15" y="7"/>
                        <a:pt x="13" y="20"/>
                      </a:cubicBezTo>
                      <a:cubicBezTo>
                        <a:pt x="1" y="22"/>
                        <a:pt x="0" y="1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23"/>
                <p:cNvSpPr/>
                <p:nvPr/>
              </p:nvSpPr>
              <p:spPr bwMode="auto">
                <a:xfrm>
                  <a:off x="1676400" y="1439863"/>
                  <a:ext cx="52387" cy="28575"/>
                </a:xfrm>
                <a:custGeom>
                  <a:avLst/>
                  <a:gdLst>
                    <a:gd name="T0" fmla="*/ 52 w 52"/>
                    <a:gd name="T1" fmla="*/ 0 h 28"/>
                    <a:gd name="T2" fmla="*/ 0 w 52"/>
                    <a:gd name="T3" fmla="*/ 28 h 28"/>
                    <a:gd name="T4" fmla="*/ 52 w 52"/>
                    <a:gd name="T5" fmla="*/ 0 h 28"/>
                  </a:gdLst>
                  <a:ahLst/>
                  <a:cxnLst>
                    <a:cxn ang="0">
                      <a:pos x="T0" y="T1"/>
                    </a:cxn>
                    <a:cxn ang="0">
                      <a:pos x="T2" y="T3"/>
                    </a:cxn>
                    <a:cxn ang="0">
                      <a:pos x="T4" y="T5"/>
                    </a:cxn>
                  </a:cxnLst>
                  <a:rect l="0" t="0" r="r" b="b"/>
                  <a:pathLst>
                    <a:path w="52" h="28">
                      <a:moveTo>
                        <a:pt x="52" y="0"/>
                      </a:moveTo>
                      <a:cubicBezTo>
                        <a:pt x="46" y="21"/>
                        <a:pt x="26" y="28"/>
                        <a:pt x="0" y="28"/>
                      </a:cubicBezTo>
                      <a:cubicBezTo>
                        <a:pt x="6" y="8"/>
                        <a:pt x="25" y="0"/>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24"/>
                <p:cNvSpPr/>
                <p:nvPr/>
              </p:nvSpPr>
              <p:spPr bwMode="auto">
                <a:xfrm>
                  <a:off x="1973263" y="1447800"/>
                  <a:ext cx="25400" cy="17463"/>
                </a:xfrm>
                <a:custGeom>
                  <a:avLst/>
                  <a:gdLst>
                    <a:gd name="T0" fmla="*/ 13 w 25"/>
                    <a:gd name="T1" fmla="*/ 0 h 17"/>
                    <a:gd name="T2" fmla="*/ 25 w 25"/>
                    <a:gd name="T3" fmla="*/ 0 h 17"/>
                    <a:gd name="T4" fmla="*/ 5 w 25"/>
                    <a:gd name="T5" fmla="*/ 16 h 17"/>
                    <a:gd name="T6" fmla="*/ 13 w 25"/>
                    <a:gd name="T7" fmla="*/ 0 h 17"/>
                  </a:gdLst>
                  <a:ahLst/>
                  <a:cxnLst>
                    <a:cxn ang="0">
                      <a:pos x="T0" y="T1"/>
                    </a:cxn>
                    <a:cxn ang="0">
                      <a:pos x="T2" y="T3"/>
                    </a:cxn>
                    <a:cxn ang="0">
                      <a:pos x="T4" y="T5"/>
                    </a:cxn>
                    <a:cxn ang="0">
                      <a:pos x="T6" y="T7"/>
                    </a:cxn>
                  </a:cxnLst>
                  <a:rect l="0" t="0" r="r" b="b"/>
                  <a:pathLst>
                    <a:path w="25" h="17">
                      <a:moveTo>
                        <a:pt x="13" y="0"/>
                      </a:moveTo>
                      <a:cubicBezTo>
                        <a:pt x="17" y="0"/>
                        <a:pt x="21" y="0"/>
                        <a:pt x="25" y="0"/>
                      </a:cubicBezTo>
                      <a:cubicBezTo>
                        <a:pt x="24" y="11"/>
                        <a:pt x="18" y="17"/>
                        <a:pt x="5" y="16"/>
                      </a:cubicBezTo>
                      <a:cubicBezTo>
                        <a:pt x="0" y="3"/>
                        <a:pt x="18" y="13"/>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25"/>
                <p:cNvSpPr/>
                <p:nvPr/>
              </p:nvSpPr>
              <p:spPr bwMode="auto">
                <a:xfrm>
                  <a:off x="1450975" y="1450975"/>
                  <a:ext cx="120650" cy="44450"/>
                </a:xfrm>
                <a:custGeom>
                  <a:avLst/>
                  <a:gdLst>
                    <a:gd name="T0" fmla="*/ 120 w 120"/>
                    <a:gd name="T1" fmla="*/ 0 h 44"/>
                    <a:gd name="T2" fmla="*/ 28 w 120"/>
                    <a:gd name="T3" fmla="*/ 44 h 44"/>
                    <a:gd name="T4" fmla="*/ 0 w 120"/>
                    <a:gd name="T5" fmla="*/ 24 h 44"/>
                    <a:gd name="T6" fmla="*/ 120 w 120"/>
                    <a:gd name="T7" fmla="*/ 0 h 44"/>
                  </a:gdLst>
                  <a:ahLst/>
                  <a:cxnLst>
                    <a:cxn ang="0">
                      <a:pos x="T0" y="T1"/>
                    </a:cxn>
                    <a:cxn ang="0">
                      <a:pos x="T2" y="T3"/>
                    </a:cxn>
                    <a:cxn ang="0">
                      <a:pos x="T4" y="T5"/>
                    </a:cxn>
                    <a:cxn ang="0">
                      <a:pos x="T6" y="T7"/>
                    </a:cxn>
                  </a:cxnLst>
                  <a:rect l="0" t="0" r="r" b="b"/>
                  <a:pathLst>
                    <a:path w="120" h="44">
                      <a:moveTo>
                        <a:pt x="120" y="0"/>
                      </a:moveTo>
                      <a:cubicBezTo>
                        <a:pt x="99" y="34"/>
                        <a:pt x="53" y="17"/>
                        <a:pt x="28" y="44"/>
                      </a:cubicBezTo>
                      <a:cubicBezTo>
                        <a:pt x="13" y="38"/>
                        <a:pt x="13" y="35"/>
                        <a:pt x="0" y="24"/>
                      </a:cubicBezTo>
                      <a:cubicBezTo>
                        <a:pt x="21" y="7"/>
                        <a:pt x="76" y="10"/>
                        <a:pt x="1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26"/>
                <p:cNvSpPr/>
                <p:nvPr/>
              </p:nvSpPr>
              <p:spPr bwMode="auto">
                <a:xfrm>
                  <a:off x="2592388" y="1457325"/>
                  <a:ext cx="22225" cy="23813"/>
                </a:xfrm>
                <a:custGeom>
                  <a:avLst/>
                  <a:gdLst>
                    <a:gd name="T0" fmla="*/ 21 w 21"/>
                    <a:gd name="T1" fmla="*/ 11 h 24"/>
                    <a:gd name="T2" fmla="*/ 1 w 21"/>
                    <a:gd name="T3" fmla="*/ 15 h 24"/>
                    <a:gd name="T4" fmla="*/ 5 w 21"/>
                    <a:gd name="T5" fmla="*/ 3 h 24"/>
                    <a:gd name="T6" fmla="*/ 21 w 21"/>
                    <a:gd name="T7" fmla="*/ 11 h 24"/>
                  </a:gdLst>
                  <a:ahLst/>
                  <a:cxnLst>
                    <a:cxn ang="0">
                      <a:pos x="T0" y="T1"/>
                    </a:cxn>
                    <a:cxn ang="0">
                      <a:pos x="T2" y="T3"/>
                    </a:cxn>
                    <a:cxn ang="0">
                      <a:pos x="T4" y="T5"/>
                    </a:cxn>
                    <a:cxn ang="0">
                      <a:pos x="T6" y="T7"/>
                    </a:cxn>
                  </a:cxnLst>
                  <a:rect l="0" t="0" r="r" b="b"/>
                  <a:pathLst>
                    <a:path w="21" h="24">
                      <a:moveTo>
                        <a:pt x="21" y="11"/>
                      </a:moveTo>
                      <a:cubicBezTo>
                        <a:pt x="17" y="24"/>
                        <a:pt x="14" y="13"/>
                        <a:pt x="1" y="15"/>
                      </a:cubicBezTo>
                      <a:cubicBezTo>
                        <a:pt x="0" y="9"/>
                        <a:pt x="5" y="8"/>
                        <a:pt x="5" y="3"/>
                      </a:cubicBezTo>
                      <a:cubicBezTo>
                        <a:pt x="16" y="0"/>
                        <a:pt x="13" y="11"/>
                        <a:pt x="2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27"/>
                <p:cNvSpPr/>
                <p:nvPr/>
              </p:nvSpPr>
              <p:spPr bwMode="auto">
                <a:xfrm>
                  <a:off x="1962150" y="1465263"/>
                  <a:ext cx="31750" cy="34925"/>
                </a:xfrm>
                <a:custGeom>
                  <a:avLst/>
                  <a:gdLst>
                    <a:gd name="T0" fmla="*/ 12 w 31"/>
                    <a:gd name="T1" fmla="*/ 2 h 34"/>
                    <a:gd name="T2" fmla="*/ 24 w 31"/>
                    <a:gd name="T3" fmla="*/ 22 h 34"/>
                    <a:gd name="T4" fmla="*/ 0 w 31"/>
                    <a:gd name="T5" fmla="*/ 34 h 34"/>
                    <a:gd name="T6" fmla="*/ 12 w 31"/>
                    <a:gd name="T7" fmla="*/ 2 h 34"/>
                  </a:gdLst>
                  <a:ahLst/>
                  <a:cxnLst>
                    <a:cxn ang="0">
                      <a:pos x="T0" y="T1"/>
                    </a:cxn>
                    <a:cxn ang="0">
                      <a:pos x="T2" y="T3"/>
                    </a:cxn>
                    <a:cxn ang="0">
                      <a:pos x="T4" y="T5"/>
                    </a:cxn>
                    <a:cxn ang="0">
                      <a:pos x="T6" y="T7"/>
                    </a:cxn>
                  </a:cxnLst>
                  <a:rect l="0" t="0" r="r" b="b"/>
                  <a:pathLst>
                    <a:path w="31" h="34">
                      <a:moveTo>
                        <a:pt x="12" y="2"/>
                      </a:moveTo>
                      <a:cubicBezTo>
                        <a:pt x="31" y="0"/>
                        <a:pt x="5" y="21"/>
                        <a:pt x="24" y="22"/>
                      </a:cubicBezTo>
                      <a:cubicBezTo>
                        <a:pt x="20" y="30"/>
                        <a:pt x="12" y="34"/>
                        <a:pt x="0" y="34"/>
                      </a:cubicBezTo>
                      <a:cubicBezTo>
                        <a:pt x="3" y="22"/>
                        <a:pt x="14" y="19"/>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28"/>
                <p:cNvSpPr/>
                <p:nvPr/>
              </p:nvSpPr>
              <p:spPr bwMode="auto">
                <a:xfrm>
                  <a:off x="2625725" y="1471613"/>
                  <a:ext cx="23812" cy="12700"/>
                </a:xfrm>
                <a:custGeom>
                  <a:avLst/>
                  <a:gdLst>
                    <a:gd name="T0" fmla="*/ 1 w 25"/>
                    <a:gd name="T1" fmla="*/ 0 h 13"/>
                    <a:gd name="T2" fmla="*/ 25 w 25"/>
                    <a:gd name="T3" fmla="*/ 12 h 13"/>
                    <a:gd name="T4" fmla="*/ 1 w 25"/>
                    <a:gd name="T5" fmla="*/ 0 h 13"/>
                  </a:gdLst>
                  <a:ahLst/>
                  <a:cxnLst>
                    <a:cxn ang="0">
                      <a:pos x="T0" y="T1"/>
                    </a:cxn>
                    <a:cxn ang="0">
                      <a:pos x="T2" y="T3"/>
                    </a:cxn>
                    <a:cxn ang="0">
                      <a:pos x="T4" y="T5"/>
                    </a:cxn>
                  </a:cxnLst>
                  <a:rect l="0" t="0" r="r" b="b"/>
                  <a:pathLst>
                    <a:path w="25" h="13">
                      <a:moveTo>
                        <a:pt x="1" y="0"/>
                      </a:moveTo>
                      <a:cubicBezTo>
                        <a:pt x="13" y="0"/>
                        <a:pt x="25" y="0"/>
                        <a:pt x="25" y="12"/>
                      </a:cubicBezTo>
                      <a:cubicBezTo>
                        <a:pt x="18" y="7"/>
                        <a:pt x="0" y="1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Freeform 29"/>
                <p:cNvSpPr/>
                <p:nvPr/>
              </p:nvSpPr>
              <p:spPr bwMode="auto">
                <a:xfrm>
                  <a:off x="1695450" y="1473200"/>
                  <a:ext cx="26987" cy="19050"/>
                </a:xfrm>
                <a:custGeom>
                  <a:avLst/>
                  <a:gdLst>
                    <a:gd name="T0" fmla="*/ 1 w 26"/>
                    <a:gd name="T1" fmla="*/ 3 h 19"/>
                    <a:gd name="T2" fmla="*/ 25 w 26"/>
                    <a:gd name="T3" fmla="*/ 7 h 19"/>
                    <a:gd name="T4" fmla="*/ 5 w 26"/>
                    <a:gd name="T5" fmla="*/ 19 h 19"/>
                    <a:gd name="T6" fmla="*/ 1 w 26"/>
                    <a:gd name="T7" fmla="*/ 3 h 19"/>
                  </a:gdLst>
                  <a:ahLst/>
                  <a:cxnLst>
                    <a:cxn ang="0">
                      <a:pos x="T0" y="T1"/>
                    </a:cxn>
                    <a:cxn ang="0">
                      <a:pos x="T2" y="T3"/>
                    </a:cxn>
                    <a:cxn ang="0">
                      <a:pos x="T4" y="T5"/>
                    </a:cxn>
                    <a:cxn ang="0">
                      <a:pos x="T6" y="T7"/>
                    </a:cxn>
                  </a:cxnLst>
                  <a:rect l="0" t="0" r="r" b="b"/>
                  <a:pathLst>
                    <a:path w="26" h="19">
                      <a:moveTo>
                        <a:pt x="1" y="3"/>
                      </a:moveTo>
                      <a:cubicBezTo>
                        <a:pt x="13" y="0"/>
                        <a:pt x="13" y="10"/>
                        <a:pt x="25" y="7"/>
                      </a:cubicBezTo>
                      <a:cubicBezTo>
                        <a:pt x="26" y="19"/>
                        <a:pt x="12" y="15"/>
                        <a:pt x="5" y="19"/>
                      </a:cubicBezTo>
                      <a:cubicBezTo>
                        <a:pt x="6" y="12"/>
                        <a:pt x="0" y="1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Freeform 30"/>
                <p:cNvSpPr/>
                <p:nvPr/>
              </p:nvSpPr>
              <p:spPr bwMode="auto">
                <a:xfrm>
                  <a:off x="2268538" y="1474788"/>
                  <a:ext cx="25400" cy="28575"/>
                </a:xfrm>
                <a:custGeom>
                  <a:avLst/>
                  <a:gdLst>
                    <a:gd name="T0" fmla="*/ 0 w 26"/>
                    <a:gd name="T1" fmla="*/ 9 h 29"/>
                    <a:gd name="T2" fmla="*/ 20 w 26"/>
                    <a:gd name="T3" fmla="*/ 1 h 29"/>
                    <a:gd name="T4" fmla="*/ 16 w 26"/>
                    <a:gd name="T5" fmla="*/ 29 h 29"/>
                    <a:gd name="T6" fmla="*/ 0 w 26"/>
                    <a:gd name="T7" fmla="*/ 9 h 29"/>
                  </a:gdLst>
                  <a:ahLst/>
                  <a:cxnLst>
                    <a:cxn ang="0">
                      <a:pos x="T0" y="T1"/>
                    </a:cxn>
                    <a:cxn ang="0">
                      <a:pos x="T2" y="T3"/>
                    </a:cxn>
                    <a:cxn ang="0">
                      <a:pos x="T4" y="T5"/>
                    </a:cxn>
                    <a:cxn ang="0">
                      <a:pos x="T6" y="T7"/>
                    </a:cxn>
                  </a:cxnLst>
                  <a:rect l="0" t="0" r="r" b="b"/>
                  <a:pathLst>
                    <a:path w="26" h="29">
                      <a:moveTo>
                        <a:pt x="0" y="9"/>
                      </a:moveTo>
                      <a:cubicBezTo>
                        <a:pt x="3" y="3"/>
                        <a:pt x="10" y="0"/>
                        <a:pt x="20" y="1"/>
                      </a:cubicBezTo>
                      <a:cubicBezTo>
                        <a:pt x="9" y="10"/>
                        <a:pt x="26" y="21"/>
                        <a:pt x="16" y="29"/>
                      </a:cubicBezTo>
                      <a:cubicBezTo>
                        <a:pt x="7" y="26"/>
                        <a:pt x="11" y="1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Freeform 31"/>
                <p:cNvSpPr/>
                <p:nvPr/>
              </p:nvSpPr>
              <p:spPr bwMode="auto">
                <a:xfrm>
                  <a:off x="1350963" y="1479550"/>
                  <a:ext cx="60325" cy="28575"/>
                </a:xfrm>
                <a:custGeom>
                  <a:avLst/>
                  <a:gdLst>
                    <a:gd name="T0" fmla="*/ 56 w 61"/>
                    <a:gd name="T1" fmla="*/ 0 h 28"/>
                    <a:gd name="T2" fmla="*/ 56 w 61"/>
                    <a:gd name="T3" fmla="*/ 16 h 28"/>
                    <a:gd name="T4" fmla="*/ 0 w 61"/>
                    <a:gd name="T5" fmla="*/ 28 h 28"/>
                    <a:gd name="T6" fmla="*/ 56 w 61"/>
                    <a:gd name="T7" fmla="*/ 0 h 28"/>
                  </a:gdLst>
                  <a:ahLst/>
                  <a:cxnLst>
                    <a:cxn ang="0">
                      <a:pos x="T0" y="T1"/>
                    </a:cxn>
                    <a:cxn ang="0">
                      <a:pos x="T2" y="T3"/>
                    </a:cxn>
                    <a:cxn ang="0">
                      <a:pos x="T4" y="T5"/>
                    </a:cxn>
                    <a:cxn ang="0">
                      <a:pos x="T6" y="T7"/>
                    </a:cxn>
                  </a:cxnLst>
                  <a:rect l="0" t="0" r="r" b="b"/>
                  <a:pathLst>
                    <a:path w="61" h="28">
                      <a:moveTo>
                        <a:pt x="56" y="0"/>
                      </a:moveTo>
                      <a:cubicBezTo>
                        <a:pt x="61" y="9"/>
                        <a:pt x="46" y="15"/>
                        <a:pt x="56" y="16"/>
                      </a:cubicBezTo>
                      <a:cubicBezTo>
                        <a:pt x="35" y="22"/>
                        <a:pt x="17" y="27"/>
                        <a:pt x="0" y="28"/>
                      </a:cubicBezTo>
                      <a:cubicBezTo>
                        <a:pt x="6" y="6"/>
                        <a:pt x="35" y="7"/>
                        <a:pt x="5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Freeform 32"/>
                <p:cNvSpPr/>
                <p:nvPr/>
              </p:nvSpPr>
              <p:spPr bwMode="auto">
                <a:xfrm>
                  <a:off x="2211388" y="1479550"/>
                  <a:ext cx="65087" cy="30163"/>
                </a:xfrm>
                <a:custGeom>
                  <a:avLst/>
                  <a:gdLst>
                    <a:gd name="T0" fmla="*/ 64 w 65"/>
                    <a:gd name="T1" fmla="*/ 17 h 31"/>
                    <a:gd name="T2" fmla="*/ 60 w 65"/>
                    <a:gd name="T3" fmla="*/ 29 h 31"/>
                    <a:gd name="T4" fmla="*/ 0 w 65"/>
                    <a:gd name="T5" fmla="*/ 21 h 31"/>
                    <a:gd name="T6" fmla="*/ 8 w 65"/>
                    <a:gd name="T7" fmla="*/ 1 h 31"/>
                    <a:gd name="T8" fmla="*/ 16 w 65"/>
                    <a:gd name="T9" fmla="*/ 17 h 31"/>
                    <a:gd name="T10" fmla="*/ 64 w 65"/>
                    <a:gd name="T11" fmla="*/ 17 h 31"/>
                  </a:gdLst>
                  <a:ahLst/>
                  <a:cxnLst>
                    <a:cxn ang="0">
                      <a:pos x="T0" y="T1"/>
                    </a:cxn>
                    <a:cxn ang="0">
                      <a:pos x="T2" y="T3"/>
                    </a:cxn>
                    <a:cxn ang="0">
                      <a:pos x="T4" y="T5"/>
                    </a:cxn>
                    <a:cxn ang="0">
                      <a:pos x="T6" y="T7"/>
                    </a:cxn>
                    <a:cxn ang="0">
                      <a:pos x="T8" y="T9"/>
                    </a:cxn>
                    <a:cxn ang="0">
                      <a:pos x="T10" y="T11"/>
                    </a:cxn>
                  </a:cxnLst>
                  <a:rect l="0" t="0" r="r" b="b"/>
                  <a:pathLst>
                    <a:path w="65" h="31">
                      <a:moveTo>
                        <a:pt x="64" y="17"/>
                      </a:moveTo>
                      <a:cubicBezTo>
                        <a:pt x="65" y="23"/>
                        <a:pt x="60" y="24"/>
                        <a:pt x="60" y="29"/>
                      </a:cubicBezTo>
                      <a:cubicBezTo>
                        <a:pt x="43" y="23"/>
                        <a:pt x="16" y="27"/>
                        <a:pt x="0" y="21"/>
                      </a:cubicBezTo>
                      <a:cubicBezTo>
                        <a:pt x="2" y="13"/>
                        <a:pt x="11" y="14"/>
                        <a:pt x="8" y="1"/>
                      </a:cubicBezTo>
                      <a:cubicBezTo>
                        <a:pt x="15" y="2"/>
                        <a:pt x="17" y="8"/>
                        <a:pt x="16" y="17"/>
                      </a:cubicBezTo>
                      <a:cubicBezTo>
                        <a:pt x="34" y="0"/>
                        <a:pt x="42" y="31"/>
                        <a:pt x="6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33"/>
                <p:cNvSpPr/>
                <p:nvPr/>
              </p:nvSpPr>
              <p:spPr bwMode="auto">
                <a:xfrm>
                  <a:off x="2874963" y="1479550"/>
                  <a:ext cx="17462" cy="12700"/>
                </a:xfrm>
                <a:custGeom>
                  <a:avLst/>
                  <a:gdLst>
                    <a:gd name="T0" fmla="*/ 17 w 17"/>
                    <a:gd name="T1" fmla="*/ 1 h 14"/>
                    <a:gd name="T2" fmla="*/ 17 w 17"/>
                    <a:gd name="T3" fmla="*/ 9 h 14"/>
                    <a:gd name="T4" fmla="*/ 1 w 17"/>
                    <a:gd name="T5" fmla="*/ 13 h 14"/>
                    <a:gd name="T6" fmla="*/ 17 w 17"/>
                    <a:gd name="T7" fmla="*/ 1 h 14"/>
                  </a:gdLst>
                  <a:ahLst/>
                  <a:cxnLst>
                    <a:cxn ang="0">
                      <a:pos x="T0" y="T1"/>
                    </a:cxn>
                    <a:cxn ang="0">
                      <a:pos x="T2" y="T3"/>
                    </a:cxn>
                    <a:cxn ang="0">
                      <a:pos x="T4" y="T5"/>
                    </a:cxn>
                    <a:cxn ang="0">
                      <a:pos x="T6" y="T7"/>
                    </a:cxn>
                  </a:cxnLst>
                  <a:rect l="0" t="0" r="r" b="b"/>
                  <a:pathLst>
                    <a:path w="17" h="14">
                      <a:moveTo>
                        <a:pt x="17" y="1"/>
                      </a:moveTo>
                      <a:cubicBezTo>
                        <a:pt x="15" y="5"/>
                        <a:pt x="12" y="8"/>
                        <a:pt x="17" y="9"/>
                      </a:cubicBezTo>
                      <a:cubicBezTo>
                        <a:pt x="16" y="14"/>
                        <a:pt x="7" y="12"/>
                        <a:pt x="1" y="13"/>
                      </a:cubicBezTo>
                      <a:cubicBezTo>
                        <a:pt x="0" y="2"/>
                        <a:pt x="7" y="0"/>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34"/>
                <p:cNvSpPr/>
                <p:nvPr/>
              </p:nvSpPr>
              <p:spPr bwMode="auto">
                <a:xfrm>
                  <a:off x="1524000" y="1484313"/>
                  <a:ext cx="19050" cy="15875"/>
                </a:xfrm>
                <a:custGeom>
                  <a:avLst/>
                  <a:gdLst>
                    <a:gd name="T0" fmla="*/ 0 w 20"/>
                    <a:gd name="T1" fmla="*/ 0 h 16"/>
                    <a:gd name="T2" fmla="*/ 0 w 20"/>
                    <a:gd name="T3" fmla="*/ 16 h 16"/>
                    <a:gd name="T4" fmla="*/ 0 w 20"/>
                    <a:gd name="T5" fmla="*/ 0 h 16"/>
                  </a:gdLst>
                  <a:ahLst/>
                  <a:cxnLst>
                    <a:cxn ang="0">
                      <a:pos x="T0" y="T1"/>
                    </a:cxn>
                    <a:cxn ang="0">
                      <a:pos x="T2" y="T3"/>
                    </a:cxn>
                    <a:cxn ang="0">
                      <a:pos x="T4" y="T5"/>
                    </a:cxn>
                  </a:cxnLst>
                  <a:rect l="0" t="0" r="r" b="b"/>
                  <a:pathLst>
                    <a:path w="20" h="16">
                      <a:moveTo>
                        <a:pt x="0" y="0"/>
                      </a:moveTo>
                      <a:cubicBezTo>
                        <a:pt x="15" y="3"/>
                        <a:pt x="20" y="16"/>
                        <a:pt x="0" y="16"/>
                      </a:cubicBezTo>
                      <a:cubicBezTo>
                        <a:pt x="0" y="11"/>
                        <a:pt x="0"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35"/>
                <p:cNvSpPr/>
                <p:nvPr/>
              </p:nvSpPr>
              <p:spPr bwMode="auto">
                <a:xfrm>
                  <a:off x="2646363" y="1484313"/>
                  <a:ext cx="55562" cy="25400"/>
                </a:xfrm>
                <a:custGeom>
                  <a:avLst/>
                  <a:gdLst>
                    <a:gd name="T0" fmla="*/ 56 w 56"/>
                    <a:gd name="T1" fmla="*/ 11 h 25"/>
                    <a:gd name="T2" fmla="*/ 48 w 56"/>
                    <a:gd name="T3" fmla="*/ 23 h 25"/>
                    <a:gd name="T4" fmla="*/ 0 w 56"/>
                    <a:gd name="T5" fmla="*/ 11 h 25"/>
                    <a:gd name="T6" fmla="*/ 56 w 56"/>
                    <a:gd name="T7" fmla="*/ 11 h 25"/>
                  </a:gdLst>
                  <a:ahLst/>
                  <a:cxnLst>
                    <a:cxn ang="0">
                      <a:pos x="T0" y="T1"/>
                    </a:cxn>
                    <a:cxn ang="0">
                      <a:pos x="T2" y="T3"/>
                    </a:cxn>
                    <a:cxn ang="0">
                      <a:pos x="T4" y="T5"/>
                    </a:cxn>
                    <a:cxn ang="0">
                      <a:pos x="T6" y="T7"/>
                    </a:cxn>
                  </a:cxnLst>
                  <a:rect l="0" t="0" r="r" b="b"/>
                  <a:pathLst>
                    <a:path w="56" h="25">
                      <a:moveTo>
                        <a:pt x="56" y="11"/>
                      </a:moveTo>
                      <a:cubicBezTo>
                        <a:pt x="53" y="15"/>
                        <a:pt x="47" y="15"/>
                        <a:pt x="48" y="23"/>
                      </a:cubicBezTo>
                      <a:cubicBezTo>
                        <a:pt x="26" y="25"/>
                        <a:pt x="17" y="14"/>
                        <a:pt x="0" y="11"/>
                      </a:cubicBezTo>
                      <a:cubicBezTo>
                        <a:pt x="2" y="0"/>
                        <a:pt x="43" y="7"/>
                        <a:pt x="5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36"/>
                <p:cNvSpPr/>
                <p:nvPr/>
              </p:nvSpPr>
              <p:spPr bwMode="auto">
                <a:xfrm>
                  <a:off x="2903538" y="1482725"/>
                  <a:ext cx="49212" cy="30163"/>
                </a:xfrm>
                <a:custGeom>
                  <a:avLst/>
                  <a:gdLst>
                    <a:gd name="T0" fmla="*/ 28 w 49"/>
                    <a:gd name="T1" fmla="*/ 17 h 29"/>
                    <a:gd name="T2" fmla="*/ 48 w 49"/>
                    <a:gd name="T3" fmla="*/ 13 h 29"/>
                    <a:gd name="T4" fmla="*/ 44 w 49"/>
                    <a:gd name="T5" fmla="*/ 29 h 29"/>
                    <a:gd name="T6" fmla="*/ 0 w 49"/>
                    <a:gd name="T7" fmla="*/ 5 h 29"/>
                    <a:gd name="T8" fmla="*/ 32 w 49"/>
                    <a:gd name="T9" fmla="*/ 5 h 29"/>
                    <a:gd name="T10" fmla="*/ 28 w 49"/>
                    <a:gd name="T11" fmla="*/ 17 h 29"/>
                  </a:gdLst>
                  <a:ahLst/>
                  <a:cxnLst>
                    <a:cxn ang="0">
                      <a:pos x="T0" y="T1"/>
                    </a:cxn>
                    <a:cxn ang="0">
                      <a:pos x="T2" y="T3"/>
                    </a:cxn>
                    <a:cxn ang="0">
                      <a:pos x="T4" y="T5"/>
                    </a:cxn>
                    <a:cxn ang="0">
                      <a:pos x="T6" y="T7"/>
                    </a:cxn>
                    <a:cxn ang="0">
                      <a:pos x="T8" y="T9"/>
                    </a:cxn>
                    <a:cxn ang="0">
                      <a:pos x="T10" y="T11"/>
                    </a:cxn>
                  </a:cxnLst>
                  <a:rect l="0" t="0" r="r" b="b"/>
                  <a:pathLst>
                    <a:path w="49" h="29">
                      <a:moveTo>
                        <a:pt x="28" y="17"/>
                      </a:moveTo>
                      <a:cubicBezTo>
                        <a:pt x="33" y="28"/>
                        <a:pt x="40" y="0"/>
                        <a:pt x="48" y="13"/>
                      </a:cubicBezTo>
                      <a:cubicBezTo>
                        <a:pt x="49" y="20"/>
                        <a:pt x="43" y="21"/>
                        <a:pt x="44" y="29"/>
                      </a:cubicBezTo>
                      <a:cubicBezTo>
                        <a:pt x="25" y="25"/>
                        <a:pt x="7" y="20"/>
                        <a:pt x="0" y="5"/>
                      </a:cubicBezTo>
                      <a:cubicBezTo>
                        <a:pt x="11" y="5"/>
                        <a:pt x="21" y="5"/>
                        <a:pt x="32" y="5"/>
                      </a:cubicBezTo>
                      <a:cubicBezTo>
                        <a:pt x="32" y="11"/>
                        <a:pt x="33" y="16"/>
                        <a:pt x="2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Freeform 37"/>
                <p:cNvSpPr/>
                <p:nvPr/>
              </p:nvSpPr>
              <p:spPr bwMode="auto">
                <a:xfrm>
                  <a:off x="2170113" y="1490663"/>
                  <a:ext cx="30162" cy="14288"/>
                </a:xfrm>
                <a:custGeom>
                  <a:avLst/>
                  <a:gdLst>
                    <a:gd name="T0" fmla="*/ 6 w 30"/>
                    <a:gd name="T1" fmla="*/ 1 h 14"/>
                    <a:gd name="T2" fmla="*/ 30 w 30"/>
                    <a:gd name="T3" fmla="*/ 5 h 14"/>
                    <a:gd name="T4" fmla="*/ 6 w 30"/>
                    <a:gd name="T5" fmla="*/ 1 h 14"/>
                  </a:gdLst>
                  <a:ahLst/>
                  <a:cxnLst>
                    <a:cxn ang="0">
                      <a:pos x="T0" y="T1"/>
                    </a:cxn>
                    <a:cxn ang="0">
                      <a:pos x="T2" y="T3"/>
                    </a:cxn>
                    <a:cxn ang="0">
                      <a:pos x="T4" y="T5"/>
                    </a:cxn>
                  </a:cxnLst>
                  <a:rect l="0" t="0" r="r" b="b"/>
                  <a:pathLst>
                    <a:path w="30" h="14">
                      <a:moveTo>
                        <a:pt x="6" y="1"/>
                      </a:moveTo>
                      <a:cubicBezTo>
                        <a:pt x="16" y="0"/>
                        <a:pt x="25" y="0"/>
                        <a:pt x="30" y="5"/>
                      </a:cubicBezTo>
                      <a:cubicBezTo>
                        <a:pt x="30" y="11"/>
                        <a:pt x="0" y="14"/>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Freeform 38"/>
                <p:cNvSpPr/>
                <p:nvPr/>
              </p:nvSpPr>
              <p:spPr bwMode="auto">
                <a:xfrm>
                  <a:off x="1325563" y="1493838"/>
                  <a:ext cx="20637" cy="30163"/>
                </a:xfrm>
                <a:custGeom>
                  <a:avLst/>
                  <a:gdLst>
                    <a:gd name="T0" fmla="*/ 21 w 21"/>
                    <a:gd name="T1" fmla="*/ 6 h 30"/>
                    <a:gd name="T2" fmla="*/ 17 w 21"/>
                    <a:gd name="T3" fmla="*/ 26 h 30"/>
                    <a:gd name="T4" fmla="*/ 1 w 21"/>
                    <a:gd name="T5" fmla="*/ 30 h 30"/>
                    <a:gd name="T6" fmla="*/ 1 w 21"/>
                    <a:gd name="T7" fmla="*/ 10 h 30"/>
                    <a:gd name="T8" fmla="*/ 21 w 21"/>
                    <a:gd name="T9" fmla="*/ 6 h 30"/>
                  </a:gdLst>
                  <a:ahLst/>
                  <a:cxnLst>
                    <a:cxn ang="0">
                      <a:pos x="T0" y="T1"/>
                    </a:cxn>
                    <a:cxn ang="0">
                      <a:pos x="T2" y="T3"/>
                    </a:cxn>
                    <a:cxn ang="0">
                      <a:pos x="T4" y="T5"/>
                    </a:cxn>
                    <a:cxn ang="0">
                      <a:pos x="T6" y="T7"/>
                    </a:cxn>
                    <a:cxn ang="0">
                      <a:pos x="T8" y="T9"/>
                    </a:cxn>
                  </a:cxnLst>
                  <a:rect l="0" t="0" r="r" b="b"/>
                  <a:pathLst>
                    <a:path w="21" h="30">
                      <a:moveTo>
                        <a:pt x="21" y="6"/>
                      </a:moveTo>
                      <a:cubicBezTo>
                        <a:pt x="11" y="13"/>
                        <a:pt x="17" y="11"/>
                        <a:pt x="17" y="26"/>
                      </a:cubicBezTo>
                      <a:cubicBezTo>
                        <a:pt x="13" y="29"/>
                        <a:pt x="8" y="30"/>
                        <a:pt x="1" y="30"/>
                      </a:cubicBezTo>
                      <a:cubicBezTo>
                        <a:pt x="0" y="18"/>
                        <a:pt x="17" y="15"/>
                        <a:pt x="1" y="10"/>
                      </a:cubicBezTo>
                      <a:cubicBezTo>
                        <a:pt x="1" y="0"/>
                        <a:pt x="16" y="1"/>
                        <a:pt x="2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Freeform 39"/>
                <p:cNvSpPr/>
                <p:nvPr/>
              </p:nvSpPr>
              <p:spPr bwMode="auto">
                <a:xfrm>
                  <a:off x="2992438" y="1495425"/>
                  <a:ext cx="44450" cy="26988"/>
                </a:xfrm>
                <a:custGeom>
                  <a:avLst/>
                  <a:gdLst>
                    <a:gd name="T0" fmla="*/ 40 w 44"/>
                    <a:gd name="T1" fmla="*/ 0 h 26"/>
                    <a:gd name="T2" fmla="*/ 28 w 44"/>
                    <a:gd name="T3" fmla="*/ 20 h 26"/>
                    <a:gd name="T4" fmla="*/ 4 w 44"/>
                    <a:gd name="T5" fmla="*/ 12 h 26"/>
                    <a:gd name="T6" fmla="*/ 40 w 44"/>
                    <a:gd name="T7" fmla="*/ 0 h 26"/>
                  </a:gdLst>
                  <a:ahLst/>
                  <a:cxnLst>
                    <a:cxn ang="0">
                      <a:pos x="T0" y="T1"/>
                    </a:cxn>
                    <a:cxn ang="0">
                      <a:pos x="T2" y="T3"/>
                    </a:cxn>
                    <a:cxn ang="0">
                      <a:pos x="T4" y="T5"/>
                    </a:cxn>
                    <a:cxn ang="0">
                      <a:pos x="T6" y="T7"/>
                    </a:cxn>
                  </a:cxnLst>
                  <a:rect l="0" t="0" r="r" b="b"/>
                  <a:pathLst>
                    <a:path w="44" h="26">
                      <a:moveTo>
                        <a:pt x="40" y="0"/>
                      </a:moveTo>
                      <a:cubicBezTo>
                        <a:pt x="44" y="15"/>
                        <a:pt x="25" y="6"/>
                        <a:pt x="28" y="20"/>
                      </a:cubicBezTo>
                      <a:cubicBezTo>
                        <a:pt x="20" y="18"/>
                        <a:pt x="0" y="26"/>
                        <a:pt x="4" y="12"/>
                      </a:cubicBezTo>
                      <a:cubicBezTo>
                        <a:pt x="21" y="26"/>
                        <a:pt x="24"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Freeform 40"/>
                <p:cNvSpPr/>
                <p:nvPr/>
              </p:nvSpPr>
              <p:spPr bwMode="auto">
                <a:xfrm>
                  <a:off x="2332038" y="1503363"/>
                  <a:ext cx="26987" cy="20638"/>
                </a:xfrm>
                <a:custGeom>
                  <a:avLst/>
                  <a:gdLst>
                    <a:gd name="T0" fmla="*/ 9 w 27"/>
                    <a:gd name="T1" fmla="*/ 0 h 20"/>
                    <a:gd name="T2" fmla="*/ 9 w 27"/>
                    <a:gd name="T3" fmla="*/ 20 h 20"/>
                    <a:gd name="T4" fmla="*/ 9 w 27"/>
                    <a:gd name="T5" fmla="*/ 0 h 20"/>
                  </a:gdLst>
                  <a:ahLst/>
                  <a:cxnLst>
                    <a:cxn ang="0">
                      <a:pos x="T0" y="T1"/>
                    </a:cxn>
                    <a:cxn ang="0">
                      <a:pos x="T2" y="T3"/>
                    </a:cxn>
                    <a:cxn ang="0">
                      <a:pos x="T4" y="T5"/>
                    </a:cxn>
                  </a:cxnLst>
                  <a:rect l="0" t="0" r="r" b="b"/>
                  <a:pathLst>
                    <a:path w="27" h="20">
                      <a:moveTo>
                        <a:pt x="9" y="0"/>
                      </a:moveTo>
                      <a:cubicBezTo>
                        <a:pt x="27" y="3"/>
                        <a:pt x="18" y="16"/>
                        <a:pt x="9" y="20"/>
                      </a:cubicBezTo>
                      <a:cubicBezTo>
                        <a:pt x="0" y="19"/>
                        <a:pt x="7"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Freeform 41"/>
                <p:cNvSpPr/>
                <p:nvPr/>
              </p:nvSpPr>
              <p:spPr bwMode="auto">
                <a:xfrm>
                  <a:off x="2133600" y="1514475"/>
                  <a:ext cx="19050" cy="14288"/>
                </a:xfrm>
                <a:custGeom>
                  <a:avLst/>
                  <a:gdLst>
                    <a:gd name="T0" fmla="*/ 17 w 18"/>
                    <a:gd name="T1" fmla="*/ 1 h 14"/>
                    <a:gd name="T2" fmla="*/ 1 w 18"/>
                    <a:gd name="T3" fmla="*/ 13 h 14"/>
                    <a:gd name="T4" fmla="*/ 17 w 18"/>
                    <a:gd name="T5" fmla="*/ 1 h 14"/>
                  </a:gdLst>
                  <a:ahLst/>
                  <a:cxnLst>
                    <a:cxn ang="0">
                      <a:pos x="T0" y="T1"/>
                    </a:cxn>
                    <a:cxn ang="0">
                      <a:pos x="T2" y="T3"/>
                    </a:cxn>
                    <a:cxn ang="0">
                      <a:pos x="T4" y="T5"/>
                    </a:cxn>
                  </a:cxnLst>
                  <a:rect l="0" t="0" r="r" b="b"/>
                  <a:pathLst>
                    <a:path w="18" h="14">
                      <a:moveTo>
                        <a:pt x="17" y="1"/>
                      </a:moveTo>
                      <a:cubicBezTo>
                        <a:pt x="18" y="12"/>
                        <a:pt x="11" y="14"/>
                        <a:pt x="1" y="13"/>
                      </a:cubicBezTo>
                      <a:cubicBezTo>
                        <a:pt x="0" y="2"/>
                        <a:pt x="7" y="0"/>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Freeform 42"/>
                <p:cNvSpPr/>
                <p:nvPr/>
              </p:nvSpPr>
              <p:spPr bwMode="auto">
                <a:xfrm>
                  <a:off x="2336800" y="1525588"/>
                  <a:ext cx="39687" cy="30163"/>
                </a:xfrm>
                <a:custGeom>
                  <a:avLst/>
                  <a:gdLst>
                    <a:gd name="T0" fmla="*/ 40 w 40"/>
                    <a:gd name="T1" fmla="*/ 6 h 29"/>
                    <a:gd name="T2" fmla="*/ 0 w 40"/>
                    <a:gd name="T3" fmla="*/ 6 h 29"/>
                    <a:gd name="T4" fmla="*/ 40 w 40"/>
                    <a:gd name="T5" fmla="*/ 6 h 29"/>
                  </a:gdLst>
                  <a:ahLst/>
                  <a:cxnLst>
                    <a:cxn ang="0">
                      <a:pos x="T0" y="T1"/>
                    </a:cxn>
                    <a:cxn ang="0">
                      <a:pos x="T2" y="T3"/>
                    </a:cxn>
                    <a:cxn ang="0">
                      <a:pos x="T4" y="T5"/>
                    </a:cxn>
                  </a:cxnLst>
                  <a:rect l="0" t="0" r="r" b="b"/>
                  <a:pathLst>
                    <a:path w="40" h="29">
                      <a:moveTo>
                        <a:pt x="40" y="6"/>
                      </a:moveTo>
                      <a:cubicBezTo>
                        <a:pt x="37" y="24"/>
                        <a:pt x="2" y="29"/>
                        <a:pt x="0" y="6"/>
                      </a:cubicBezTo>
                      <a:cubicBezTo>
                        <a:pt x="14" y="11"/>
                        <a:pt x="17" y="0"/>
                        <a:pt x="4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Freeform 43"/>
                <p:cNvSpPr/>
                <p:nvPr/>
              </p:nvSpPr>
              <p:spPr bwMode="auto">
                <a:xfrm>
                  <a:off x="2887663" y="1520825"/>
                  <a:ext cx="36512" cy="44450"/>
                </a:xfrm>
                <a:custGeom>
                  <a:avLst/>
                  <a:gdLst>
                    <a:gd name="T0" fmla="*/ 36 w 36"/>
                    <a:gd name="T1" fmla="*/ 31 h 44"/>
                    <a:gd name="T2" fmla="*/ 4 w 36"/>
                    <a:gd name="T3" fmla="*/ 27 h 44"/>
                    <a:gd name="T4" fmla="*/ 0 w 36"/>
                    <a:gd name="T5" fmla="*/ 19 h 44"/>
                    <a:gd name="T6" fmla="*/ 36 w 36"/>
                    <a:gd name="T7" fmla="*/ 31 h 44"/>
                  </a:gdLst>
                  <a:ahLst/>
                  <a:cxnLst>
                    <a:cxn ang="0">
                      <a:pos x="T0" y="T1"/>
                    </a:cxn>
                    <a:cxn ang="0">
                      <a:pos x="T2" y="T3"/>
                    </a:cxn>
                    <a:cxn ang="0">
                      <a:pos x="T4" y="T5"/>
                    </a:cxn>
                    <a:cxn ang="0">
                      <a:pos x="T6" y="T7"/>
                    </a:cxn>
                  </a:cxnLst>
                  <a:rect l="0" t="0" r="r" b="b"/>
                  <a:pathLst>
                    <a:path w="36" h="44">
                      <a:moveTo>
                        <a:pt x="36" y="31"/>
                      </a:moveTo>
                      <a:cubicBezTo>
                        <a:pt x="27" y="44"/>
                        <a:pt x="18" y="22"/>
                        <a:pt x="4" y="27"/>
                      </a:cubicBezTo>
                      <a:cubicBezTo>
                        <a:pt x="8" y="22"/>
                        <a:pt x="7" y="19"/>
                        <a:pt x="0" y="19"/>
                      </a:cubicBezTo>
                      <a:cubicBezTo>
                        <a:pt x="9" y="0"/>
                        <a:pt x="19" y="33"/>
                        <a:pt x="36"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Freeform 44"/>
                <p:cNvSpPr/>
                <p:nvPr/>
              </p:nvSpPr>
              <p:spPr bwMode="auto">
                <a:xfrm>
                  <a:off x="2420938" y="1552575"/>
                  <a:ext cx="133350" cy="65088"/>
                </a:xfrm>
                <a:custGeom>
                  <a:avLst/>
                  <a:gdLst>
                    <a:gd name="T0" fmla="*/ 64 w 132"/>
                    <a:gd name="T1" fmla="*/ 0 h 64"/>
                    <a:gd name="T2" fmla="*/ 76 w 132"/>
                    <a:gd name="T3" fmla="*/ 4 h 64"/>
                    <a:gd name="T4" fmla="*/ 76 w 132"/>
                    <a:gd name="T5" fmla="*/ 20 h 64"/>
                    <a:gd name="T6" fmla="*/ 132 w 132"/>
                    <a:gd name="T7" fmla="*/ 32 h 64"/>
                    <a:gd name="T8" fmla="*/ 100 w 132"/>
                    <a:gd name="T9" fmla="*/ 64 h 64"/>
                    <a:gd name="T10" fmla="*/ 24 w 132"/>
                    <a:gd name="T11" fmla="*/ 52 h 64"/>
                    <a:gd name="T12" fmla="*/ 0 w 132"/>
                    <a:gd name="T13" fmla="*/ 36 h 64"/>
                    <a:gd name="T14" fmla="*/ 56 w 132"/>
                    <a:gd name="T15" fmla="*/ 32 h 64"/>
                    <a:gd name="T16" fmla="*/ 64 w 132"/>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4">
                      <a:moveTo>
                        <a:pt x="64" y="0"/>
                      </a:moveTo>
                      <a:cubicBezTo>
                        <a:pt x="67" y="2"/>
                        <a:pt x="70" y="4"/>
                        <a:pt x="76" y="4"/>
                      </a:cubicBezTo>
                      <a:cubicBezTo>
                        <a:pt x="79" y="11"/>
                        <a:pt x="80" y="16"/>
                        <a:pt x="76" y="20"/>
                      </a:cubicBezTo>
                      <a:cubicBezTo>
                        <a:pt x="87" y="37"/>
                        <a:pt x="110" y="37"/>
                        <a:pt x="132" y="32"/>
                      </a:cubicBezTo>
                      <a:cubicBezTo>
                        <a:pt x="124" y="46"/>
                        <a:pt x="113" y="55"/>
                        <a:pt x="100" y="64"/>
                      </a:cubicBezTo>
                      <a:cubicBezTo>
                        <a:pt x="120" y="27"/>
                        <a:pt x="24" y="31"/>
                        <a:pt x="24" y="52"/>
                      </a:cubicBezTo>
                      <a:cubicBezTo>
                        <a:pt x="12" y="50"/>
                        <a:pt x="21" y="29"/>
                        <a:pt x="0" y="36"/>
                      </a:cubicBezTo>
                      <a:cubicBezTo>
                        <a:pt x="11" y="27"/>
                        <a:pt x="39" y="35"/>
                        <a:pt x="56" y="32"/>
                      </a:cubicBezTo>
                      <a:cubicBezTo>
                        <a:pt x="70" y="24"/>
                        <a:pt x="56" y="13"/>
                        <a:pt x="6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Freeform 45"/>
                <p:cNvSpPr/>
                <p:nvPr/>
              </p:nvSpPr>
              <p:spPr bwMode="auto">
                <a:xfrm>
                  <a:off x="2187575" y="1555750"/>
                  <a:ext cx="44450" cy="20638"/>
                </a:xfrm>
                <a:custGeom>
                  <a:avLst/>
                  <a:gdLst>
                    <a:gd name="T0" fmla="*/ 0 w 44"/>
                    <a:gd name="T1" fmla="*/ 9 h 21"/>
                    <a:gd name="T2" fmla="*/ 44 w 44"/>
                    <a:gd name="T3" fmla="*/ 5 h 21"/>
                    <a:gd name="T4" fmla="*/ 0 w 44"/>
                    <a:gd name="T5" fmla="*/ 9 h 21"/>
                  </a:gdLst>
                  <a:ahLst/>
                  <a:cxnLst>
                    <a:cxn ang="0">
                      <a:pos x="T0" y="T1"/>
                    </a:cxn>
                    <a:cxn ang="0">
                      <a:pos x="T2" y="T3"/>
                    </a:cxn>
                    <a:cxn ang="0">
                      <a:pos x="T4" y="T5"/>
                    </a:cxn>
                  </a:cxnLst>
                  <a:rect l="0" t="0" r="r" b="b"/>
                  <a:pathLst>
                    <a:path w="44" h="21">
                      <a:moveTo>
                        <a:pt x="0" y="9"/>
                      </a:moveTo>
                      <a:cubicBezTo>
                        <a:pt x="7" y="0"/>
                        <a:pt x="31" y="8"/>
                        <a:pt x="44" y="5"/>
                      </a:cubicBezTo>
                      <a:cubicBezTo>
                        <a:pt x="39" y="21"/>
                        <a:pt x="13" y="1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Freeform 46"/>
                <p:cNvSpPr/>
                <p:nvPr/>
              </p:nvSpPr>
              <p:spPr bwMode="auto">
                <a:xfrm>
                  <a:off x="2282825" y="1557338"/>
                  <a:ext cx="38100" cy="28575"/>
                </a:xfrm>
                <a:custGeom>
                  <a:avLst/>
                  <a:gdLst>
                    <a:gd name="T0" fmla="*/ 1 w 37"/>
                    <a:gd name="T1" fmla="*/ 4 h 29"/>
                    <a:gd name="T2" fmla="*/ 25 w 37"/>
                    <a:gd name="T3" fmla="*/ 4 h 29"/>
                    <a:gd name="T4" fmla="*/ 37 w 37"/>
                    <a:gd name="T5" fmla="*/ 16 h 29"/>
                    <a:gd name="T6" fmla="*/ 21 w 37"/>
                    <a:gd name="T7" fmla="*/ 28 h 29"/>
                    <a:gd name="T8" fmla="*/ 1 w 37"/>
                    <a:gd name="T9" fmla="*/ 4 h 29"/>
                  </a:gdLst>
                  <a:ahLst/>
                  <a:cxnLst>
                    <a:cxn ang="0">
                      <a:pos x="T0" y="T1"/>
                    </a:cxn>
                    <a:cxn ang="0">
                      <a:pos x="T2" y="T3"/>
                    </a:cxn>
                    <a:cxn ang="0">
                      <a:pos x="T4" y="T5"/>
                    </a:cxn>
                    <a:cxn ang="0">
                      <a:pos x="T6" y="T7"/>
                    </a:cxn>
                    <a:cxn ang="0">
                      <a:pos x="T8" y="T9"/>
                    </a:cxn>
                  </a:cxnLst>
                  <a:rect l="0" t="0" r="r" b="b"/>
                  <a:pathLst>
                    <a:path w="37" h="29">
                      <a:moveTo>
                        <a:pt x="1" y="4"/>
                      </a:moveTo>
                      <a:cubicBezTo>
                        <a:pt x="9" y="4"/>
                        <a:pt x="17" y="4"/>
                        <a:pt x="25" y="4"/>
                      </a:cubicBezTo>
                      <a:cubicBezTo>
                        <a:pt x="23" y="14"/>
                        <a:pt x="27" y="18"/>
                        <a:pt x="37" y="16"/>
                      </a:cubicBezTo>
                      <a:cubicBezTo>
                        <a:pt x="34" y="22"/>
                        <a:pt x="31" y="29"/>
                        <a:pt x="21" y="28"/>
                      </a:cubicBezTo>
                      <a:cubicBezTo>
                        <a:pt x="26" y="0"/>
                        <a:pt x="0" y="28"/>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Freeform 47"/>
                <p:cNvSpPr/>
                <p:nvPr/>
              </p:nvSpPr>
              <p:spPr bwMode="auto">
                <a:xfrm>
                  <a:off x="2574925" y="1558925"/>
                  <a:ext cx="30162" cy="23813"/>
                </a:xfrm>
                <a:custGeom>
                  <a:avLst/>
                  <a:gdLst>
                    <a:gd name="T0" fmla="*/ 7 w 30"/>
                    <a:gd name="T1" fmla="*/ 22 h 24"/>
                    <a:gd name="T2" fmla="*/ 27 w 30"/>
                    <a:gd name="T3" fmla="*/ 18 h 24"/>
                    <a:gd name="T4" fmla="*/ 7 w 30"/>
                    <a:gd name="T5" fmla="*/ 22 h 24"/>
                  </a:gdLst>
                  <a:ahLst/>
                  <a:cxnLst>
                    <a:cxn ang="0">
                      <a:pos x="T0" y="T1"/>
                    </a:cxn>
                    <a:cxn ang="0">
                      <a:pos x="T2" y="T3"/>
                    </a:cxn>
                    <a:cxn ang="0">
                      <a:pos x="T4" y="T5"/>
                    </a:cxn>
                  </a:cxnLst>
                  <a:rect l="0" t="0" r="r" b="b"/>
                  <a:pathLst>
                    <a:path w="30" h="24">
                      <a:moveTo>
                        <a:pt x="7" y="22"/>
                      </a:moveTo>
                      <a:cubicBezTo>
                        <a:pt x="0" y="3"/>
                        <a:pt x="30" y="0"/>
                        <a:pt x="27" y="18"/>
                      </a:cubicBezTo>
                      <a:cubicBezTo>
                        <a:pt x="16" y="15"/>
                        <a:pt x="17" y="24"/>
                        <a:pt x="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Freeform 48"/>
                <p:cNvSpPr/>
                <p:nvPr/>
              </p:nvSpPr>
              <p:spPr bwMode="auto">
                <a:xfrm>
                  <a:off x="2557463" y="1568450"/>
                  <a:ext cx="49212" cy="47625"/>
                </a:xfrm>
                <a:custGeom>
                  <a:avLst/>
                  <a:gdLst>
                    <a:gd name="T0" fmla="*/ 48 w 48"/>
                    <a:gd name="T1" fmla="*/ 28 h 47"/>
                    <a:gd name="T2" fmla="*/ 28 w 48"/>
                    <a:gd name="T3" fmla="*/ 44 h 47"/>
                    <a:gd name="T4" fmla="*/ 0 w 48"/>
                    <a:gd name="T5" fmla="*/ 40 h 47"/>
                    <a:gd name="T6" fmla="*/ 48 w 48"/>
                    <a:gd name="T7" fmla="*/ 28 h 47"/>
                  </a:gdLst>
                  <a:ahLst/>
                  <a:cxnLst>
                    <a:cxn ang="0">
                      <a:pos x="T0" y="T1"/>
                    </a:cxn>
                    <a:cxn ang="0">
                      <a:pos x="T2" y="T3"/>
                    </a:cxn>
                    <a:cxn ang="0">
                      <a:pos x="T4" y="T5"/>
                    </a:cxn>
                    <a:cxn ang="0">
                      <a:pos x="T6" y="T7"/>
                    </a:cxn>
                  </a:cxnLst>
                  <a:rect l="0" t="0" r="r" b="b"/>
                  <a:pathLst>
                    <a:path w="48" h="47">
                      <a:moveTo>
                        <a:pt x="48" y="28"/>
                      </a:moveTo>
                      <a:cubicBezTo>
                        <a:pt x="43" y="35"/>
                        <a:pt x="27" y="31"/>
                        <a:pt x="28" y="44"/>
                      </a:cubicBezTo>
                      <a:cubicBezTo>
                        <a:pt x="14" y="47"/>
                        <a:pt x="13" y="38"/>
                        <a:pt x="0" y="40"/>
                      </a:cubicBezTo>
                      <a:cubicBezTo>
                        <a:pt x="8" y="21"/>
                        <a:pt x="38" y="0"/>
                        <a:pt x="4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Freeform 49"/>
                <p:cNvSpPr/>
                <p:nvPr/>
              </p:nvSpPr>
              <p:spPr bwMode="auto">
                <a:xfrm>
                  <a:off x="2674938" y="1576388"/>
                  <a:ext cx="55562" cy="50800"/>
                </a:xfrm>
                <a:custGeom>
                  <a:avLst/>
                  <a:gdLst>
                    <a:gd name="T0" fmla="*/ 0 w 56"/>
                    <a:gd name="T1" fmla="*/ 5 h 51"/>
                    <a:gd name="T2" fmla="*/ 20 w 56"/>
                    <a:gd name="T3" fmla="*/ 5 h 51"/>
                    <a:gd name="T4" fmla="*/ 20 w 56"/>
                    <a:gd name="T5" fmla="*/ 25 h 51"/>
                    <a:gd name="T6" fmla="*/ 56 w 56"/>
                    <a:gd name="T7" fmla="*/ 49 h 51"/>
                    <a:gd name="T8" fmla="*/ 32 w 56"/>
                    <a:gd name="T9" fmla="*/ 33 h 51"/>
                    <a:gd name="T10" fmla="*/ 12 w 56"/>
                    <a:gd name="T11" fmla="*/ 37 h 51"/>
                    <a:gd name="T12" fmla="*/ 0 w 56"/>
                    <a:gd name="T13" fmla="*/ 5 h 51"/>
                  </a:gdLst>
                  <a:ahLst/>
                  <a:cxnLst>
                    <a:cxn ang="0">
                      <a:pos x="T0" y="T1"/>
                    </a:cxn>
                    <a:cxn ang="0">
                      <a:pos x="T2" y="T3"/>
                    </a:cxn>
                    <a:cxn ang="0">
                      <a:pos x="T4" y="T5"/>
                    </a:cxn>
                    <a:cxn ang="0">
                      <a:pos x="T6" y="T7"/>
                    </a:cxn>
                    <a:cxn ang="0">
                      <a:pos x="T8" y="T9"/>
                    </a:cxn>
                    <a:cxn ang="0">
                      <a:pos x="T10" y="T11"/>
                    </a:cxn>
                    <a:cxn ang="0">
                      <a:pos x="T12" y="T13"/>
                    </a:cxn>
                  </a:cxnLst>
                  <a:rect l="0" t="0" r="r" b="b"/>
                  <a:pathLst>
                    <a:path w="56" h="51">
                      <a:moveTo>
                        <a:pt x="0" y="5"/>
                      </a:moveTo>
                      <a:cubicBezTo>
                        <a:pt x="10" y="0"/>
                        <a:pt x="17" y="17"/>
                        <a:pt x="20" y="5"/>
                      </a:cubicBezTo>
                      <a:cubicBezTo>
                        <a:pt x="32" y="8"/>
                        <a:pt x="18" y="18"/>
                        <a:pt x="20" y="25"/>
                      </a:cubicBezTo>
                      <a:cubicBezTo>
                        <a:pt x="29" y="36"/>
                        <a:pt x="56" y="29"/>
                        <a:pt x="56" y="49"/>
                      </a:cubicBezTo>
                      <a:cubicBezTo>
                        <a:pt x="46" y="42"/>
                        <a:pt x="20" y="51"/>
                        <a:pt x="32" y="33"/>
                      </a:cubicBezTo>
                      <a:cubicBezTo>
                        <a:pt x="21" y="30"/>
                        <a:pt x="22" y="39"/>
                        <a:pt x="12" y="37"/>
                      </a:cubicBezTo>
                      <a:cubicBezTo>
                        <a:pt x="11" y="23"/>
                        <a:pt x="1" y="19"/>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Freeform 50"/>
                <p:cNvSpPr/>
                <p:nvPr/>
              </p:nvSpPr>
              <p:spPr bwMode="auto">
                <a:xfrm>
                  <a:off x="3551238" y="1581150"/>
                  <a:ext cx="33337" cy="20638"/>
                </a:xfrm>
                <a:custGeom>
                  <a:avLst/>
                  <a:gdLst>
                    <a:gd name="T0" fmla="*/ 28 w 32"/>
                    <a:gd name="T1" fmla="*/ 0 h 21"/>
                    <a:gd name="T2" fmla="*/ 24 w 32"/>
                    <a:gd name="T3" fmla="*/ 8 h 21"/>
                    <a:gd name="T4" fmla="*/ 32 w 32"/>
                    <a:gd name="T5" fmla="*/ 12 h 21"/>
                    <a:gd name="T6" fmla="*/ 0 w 32"/>
                    <a:gd name="T7" fmla="*/ 16 h 21"/>
                    <a:gd name="T8" fmla="*/ 4 w 32"/>
                    <a:gd name="T9" fmla="*/ 8 h 21"/>
                    <a:gd name="T10" fmla="*/ 28 w 32"/>
                    <a:gd name="T11" fmla="*/ 0 h 21"/>
                  </a:gdLst>
                  <a:ahLst/>
                  <a:cxnLst>
                    <a:cxn ang="0">
                      <a:pos x="T0" y="T1"/>
                    </a:cxn>
                    <a:cxn ang="0">
                      <a:pos x="T2" y="T3"/>
                    </a:cxn>
                    <a:cxn ang="0">
                      <a:pos x="T4" y="T5"/>
                    </a:cxn>
                    <a:cxn ang="0">
                      <a:pos x="T6" y="T7"/>
                    </a:cxn>
                    <a:cxn ang="0">
                      <a:pos x="T8" y="T9"/>
                    </a:cxn>
                    <a:cxn ang="0">
                      <a:pos x="T10" y="T11"/>
                    </a:cxn>
                  </a:cxnLst>
                  <a:rect l="0" t="0" r="r" b="b"/>
                  <a:pathLst>
                    <a:path w="32" h="21">
                      <a:moveTo>
                        <a:pt x="28" y="0"/>
                      </a:moveTo>
                      <a:cubicBezTo>
                        <a:pt x="29" y="5"/>
                        <a:pt x="27" y="7"/>
                        <a:pt x="24" y="8"/>
                      </a:cubicBezTo>
                      <a:cubicBezTo>
                        <a:pt x="24" y="12"/>
                        <a:pt x="29" y="11"/>
                        <a:pt x="32" y="12"/>
                      </a:cubicBezTo>
                      <a:cubicBezTo>
                        <a:pt x="29" y="21"/>
                        <a:pt x="10" y="14"/>
                        <a:pt x="0" y="16"/>
                      </a:cubicBezTo>
                      <a:cubicBezTo>
                        <a:pt x="2" y="12"/>
                        <a:pt x="11" y="10"/>
                        <a:pt x="4" y="8"/>
                      </a:cubicBezTo>
                      <a:cubicBezTo>
                        <a:pt x="8" y="1"/>
                        <a:pt x="21" y="4"/>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Freeform 51"/>
                <p:cNvSpPr/>
                <p:nvPr/>
              </p:nvSpPr>
              <p:spPr bwMode="auto">
                <a:xfrm>
                  <a:off x="2355850" y="1589088"/>
                  <a:ext cx="20637" cy="17463"/>
                </a:xfrm>
                <a:custGeom>
                  <a:avLst/>
                  <a:gdLst>
                    <a:gd name="T0" fmla="*/ 8 w 20"/>
                    <a:gd name="T1" fmla="*/ 0 h 17"/>
                    <a:gd name="T2" fmla="*/ 20 w 20"/>
                    <a:gd name="T3" fmla="*/ 0 h 17"/>
                    <a:gd name="T4" fmla="*/ 0 w 20"/>
                    <a:gd name="T5" fmla="*/ 16 h 17"/>
                    <a:gd name="T6" fmla="*/ 8 w 20"/>
                    <a:gd name="T7" fmla="*/ 0 h 17"/>
                  </a:gdLst>
                  <a:ahLst/>
                  <a:cxnLst>
                    <a:cxn ang="0">
                      <a:pos x="T0" y="T1"/>
                    </a:cxn>
                    <a:cxn ang="0">
                      <a:pos x="T2" y="T3"/>
                    </a:cxn>
                    <a:cxn ang="0">
                      <a:pos x="T4" y="T5"/>
                    </a:cxn>
                    <a:cxn ang="0">
                      <a:pos x="T6" y="T7"/>
                    </a:cxn>
                  </a:cxnLst>
                  <a:rect l="0" t="0" r="r" b="b"/>
                  <a:pathLst>
                    <a:path w="20" h="17">
                      <a:moveTo>
                        <a:pt x="8" y="0"/>
                      </a:moveTo>
                      <a:cubicBezTo>
                        <a:pt x="12" y="0"/>
                        <a:pt x="16" y="0"/>
                        <a:pt x="20" y="0"/>
                      </a:cubicBezTo>
                      <a:cubicBezTo>
                        <a:pt x="17" y="9"/>
                        <a:pt x="13" y="17"/>
                        <a:pt x="0" y="16"/>
                      </a:cubicBezTo>
                      <a:cubicBezTo>
                        <a:pt x="2" y="10"/>
                        <a:pt x="6" y="6"/>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Freeform 52"/>
                <p:cNvSpPr/>
                <p:nvPr/>
              </p:nvSpPr>
              <p:spPr bwMode="auto">
                <a:xfrm>
                  <a:off x="3241675" y="1604963"/>
                  <a:ext cx="73025" cy="42863"/>
                </a:xfrm>
                <a:custGeom>
                  <a:avLst/>
                  <a:gdLst>
                    <a:gd name="T0" fmla="*/ 44 w 72"/>
                    <a:gd name="T1" fmla="*/ 12 h 43"/>
                    <a:gd name="T2" fmla="*/ 72 w 72"/>
                    <a:gd name="T3" fmla="*/ 12 h 43"/>
                    <a:gd name="T4" fmla="*/ 0 w 72"/>
                    <a:gd name="T5" fmla="*/ 24 h 43"/>
                    <a:gd name="T6" fmla="*/ 8 w 72"/>
                    <a:gd name="T7" fmla="*/ 20 h 43"/>
                    <a:gd name="T8" fmla="*/ 4 w 72"/>
                    <a:gd name="T9" fmla="*/ 0 h 43"/>
                    <a:gd name="T10" fmla="*/ 60 w 72"/>
                    <a:gd name="T11" fmla="*/ 8 h 43"/>
                    <a:gd name="T12" fmla="*/ 44 w 72"/>
                    <a:gd name="T13" fmla="*/ 12 h 43"/>
                  </a:gdLst>
                  <a:ahLst/>
                  <a:cxnLst>
                    <a:cxn ang="0">
                      <a:pos x="T0" y="T1"/>
                    </a:cxn>
                    <a:cxn ang="0">
                      <a:pos x="T2" y="T3"/>
                    </a:cxn>
                    <a:cxn ang="0">
                      <a:pos x="T4" y="T5"/>
                    </a:cxn>
                    <a:cxn ang="0">
                      <a:pos x="T6" y="T7"/>
                    </a:cxn>
                    <a:cxn ang="0">
                      <a:pos x="T8" y="T9"/>
                    </a:cxn>
                    <a:cxn ang="0">
                      <a:pos x="T10" y="T11"/>
                    </a:cxn>
                    <a:cxn ang="0">
                      <a:pos x="T12" y="T13"/>
                    </a:cxn>
                  </a:cxnLst>
                  <a:rect l="0" t="0" r="r" b="b"/>
                  <a:pathLst>
                    <a:path w="72" h="43">
                      <a:moveTo>
                        <a:pt x="44" y="12"/>
                      </a:moveTo>
                      <a:cubicBezTo>
                        <a:pt x="53" y="35"/>
                        <a:pt x="63" y="0"/>
                        <a:pt x="72" y="12"/>
                      </a:cubicBezTo>
                      <a:cubicBezTo>
                        <a:pt x="57" y="43"/>
                        <a:pt x="21" y="4"/>
                        <a:pt x="0" y="24"/>
                      </a:cubicBezTo>
                      <a:cubicBezTo>
                        <a:pt x="0" y="20"/>
                        <a:pt x="5" y="21"/>
                        <a:pt x="8" y="20"/>
                      </a:cubicBezTo>
                      <a:cubicBezTo>
                        <a:pt x="10" y="10"/>
                        <a:pt x="1" y="11"/>
                        <a:pt x="4" y="0"/>
                      </a:cubicBezTo>
                      <a:cubicBezTo>
                        <a:pt x="26" y="15"/>
                        <a:pt x="32" y="0"/>
                        <a:pt x="60" y="8"/>
                      </a:cubicBezTo>
                      <a:cubicBezTo>
                        <a:pt x="59" y="13"/>
                        <a:pt x="50" y="11"/>
                        <a:pt x="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Freeform 53"/>
                <p:cNvSpPr/>
                <p:nvPr/>
              </p:nvSpPr>
              <p:spPr bwMode="auto">
                <a:xfrm>
                  <a:off x="3473450" y="1604963"/>
                  <a:ext cx="41275" cy="23813"/>
                </a:xfrm>
                <a:custGeom>
                  <a:avLst/>
                  <a:gdLst>
                    <a:gd name="T0" fmla="*/ 5 w 41"/>
                    <a:gd name="T1" fmla="*/ 0 h 24"/>
                    <a:gd name="T2" fmla="*/ 41 w 41"/>
                    <a:gd name="T3" fmla="*/ 0 h 24"/>
                    <a:gd name="T4" fmla="*/ 1 w 41"/>
                    <a:gd name="T5" fmla="*/ 24 h 24"/>
                    <a:gd name="T6" fmla="*/ 5 w 41"/>
                    <a:gd name="T7" fmla="*/ 0 h 24"/>
                  </a:gdLst>
                  <a:ahLst/>
                  <a:cxnLst>
                    <a:cxn ang="0">
                      <a:pos x="T0" y="T1"/>
                    </a:cxn>
                    <a:cxn ang="0">
                      <a:pos x="T2" y="T3"/>
                    </a:cxn>
                    <a:cxn ang="0">
                      <a:pos x="T4" y="T5"/>
                    </a:cxn>
                    <a:cxn ang="0">
                      <a:pos x="T6" y="T7"/>
                    </a:cxn>
                  </a:cxnLst>
                  <a:rect l="0" t="0" r="r" b="b"/>
                  <a:pathLst>
                    <a:path w="41" h="24">
                      <a:moveTo>
                        <a:pt x="5" y="0"/>
                      </a:moveTo>
                      <a:cubicBezTo>
                        <a:pt x="17" y="0"/>
                        <a:pt x="29" y="0"/>
                        <a:pt x="41" y="0"/>
                      </a:cubicBezTo>
                      <a:cubicBezTo>
                        <a:pt x="35" y="15"/>
                        <a:pt x="20" y="22"/>
                        <a:pt x="1" y="24"/>
                      </a:cubicBezTo>
                      <a:cubicBezTo>
                        <a:pt x="0" y="14"/>
                        <a:pt x="0" y="5"/>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Freeform 54"/>
                <p:cNvSpPr/>
                <p:nvPr/>
              </p:nvSpPr>
              <p:spPr bwMode="auto">
                <a:xfrm>
                  <a:off x="2732088" y="1609725"/>
                  <a:ext cx="30162" cy="19050"/>
                </a:xfrm>
                <a:custGeom>
                  <a:avLst/>
                  <a:gdLst>
                    <a:gd name="T0" fmla="*/ 6 w 30"/>
                    <a:gd name="T1" fmla="*/ 0 h 20"/>
                    <a:gd name="T2" fmla="*/ 30 w 30"/>
                    <a:gd name="T3" fmla="*/ 4 h 20"/>
                    <a:gd name="T4" fmla="*/ 6 w 30"/>
                    <a:gd name="T5" fmla="*/ 0 h 20"/>
                  </a:gdLst>
                  <a:ahLst/>
                  <a:cxnLst>
                    <a:cxn ang="0">
                      <a:pos x="T0" y="T1"/>
                    </a:cxn>
                    <a:cxn ang="0">
                      <a:pos x="T2" y="T3"/>
                    </a:cxn>
                    <a:cxn ang="0">
                      <a:pos x="T4" y="T5"/>
                    </a:cxn>
                  </a:cxnLst>
                  <a:rect l="0" t="0" r="r" b="b"/>
                  <a:pathLst>
                    <a:path w="30" h="20">
                      <a:moveTo>
                        <a:pt x="6" y="0"/>
                      </a:moveTo>
                      <a:cubicBezTo>
                        <a:pt x="15" y="0"/>
                        <a:pt x="18" y="7"/>
                        <a:pt x="30" y="4"/>
                      </a:cubicBezTo>
                      <a:cubicBezTo>
                        <a:pt x="28" y="11"/>
                        <a:pt x="0" y="2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Freeform 55"/>
                <p:cNvSpPr/>
                <p:nvPr/>
              </p:nvSpPr>
              <p:spPr bwMode="auto">
                <a:xfrm>
                  <a:off x="2863850" y="1616075"/>
                  <a:ext cx="28575" cy="26988"/>
                </a:xfrm>
                <a:custGeom>
                  <a:avLst/>
                  <a:gdLst>
                    <a:gd name="T0" fmla="*/ 4 w 28"/>
                    <a:gd name="T1" fmla="*/ 1 h 26"/>
                    <a:gd name="T2" fmla="*/ 28 w 28"/>
                    <a:gd name="T3" fmla="*/ 17 h 26"/>
                    <a:gd name="T4" fmla="*/ 0 w 28"/>
                    <a:gd name="T5" fmla="*/ 21 h 26"/>
                    <a:gd name="T6" fmla="*/ 8 w 28"/>
                    <a:gd name="T7" fmla="*/ 17 h 26"/>
                    <a:gd name="T8" fmla="*/ 4 w 28"/>
                    <a:gd name="T9" fmla="*/ 1 h 26"/>
                  </a:gdLst>
                  <a:ahLst/>
                  <a:cxnLst>
                    <a:cxn ang="0">
                      <a:pos x="T0" y="T1"/>
                    </a:cxn>
                    <a:cxn ang="0">
                      <a:pos x="T2" y="T3"/>
                    </a:cxn>
                    <a:cxn ang="0">
                      <a:pos x="T4" y="T5"/>
                    </a:cxn>
                    <a:cxn ang="0">
                      <a:pos x="T6" y="T7"/>
                    </a:cxn>
                    <a:cxn ang="0">
                      <a:pos x="T8" y="T9"/>
                    </a:cxn>
                  </a:cxnLst>
                  <a:rect l="0" t="0" r="r" b="b"/>
                  <a:pathLst>
                    <a:path w="28" h="26">
                      <a:moveTo>
                        <a:pt x="4" y="1"/>
                      </a:moveTo>
                      <a:cubicBezTo>
                        <a:pt x="19" y="0"/>
                        <a:pt x="8" y="24"/>
                        <a:pt x="28" y="17"/>
                      </a:cubicBezTo>
                      <a:cubicBezTo>
                        <a:pt x="26" y="26"/>
                        <a:pt x="8" y="19"/>
                        <a:pt x="0" y="21"/>
                      </a:cubicBezTo>
                      <a:cubicBezTo>
                        <a:pt x="0" y="17"/>
                        <a:pt x="5" y="18"/>
                        <a:pt x="8" y="17"/>
                      </a:cubicBezTo>
                      <a:cubicBezTo>
                        <a:pt x="5" y="13"/>
                        <a:pt x="4" y="8"/>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Freeform 56"/>
                <p:cNvSpPr/>
                <p:nvPr/>
              </p:nvSpPr>
              <p:spPr bwMode="auto">
                <a:xfrm>
                  <a:off x="2678113" y="1625600"/>
                  <a:ext cx="23812" cy="15875"/>
                </a:xfrm>
                <a:custGeom>
                  <a:avLst/>
                  <a:gdLst>
                    <a:gd name="T0" fmla="*/ 0 w 24"/>
                    <a:gd name="T1" fmla="*/ 3 h 15"/>
                    <a:gd name="T2" fmla="*/ 4 w 24"/>
                    <a:gd name="T3" fmla="*/ 11 h 15"/>
                    <a:gd name="T4" fmla="*/ 24 w 24"/>
                    <a:gd name="T5" fmla="*/ 3 h 15"/>
                    <a:gd name="T6" fmla="*/ 0 w 24"/>
                    <a:gd name="T7" fmla="*/ 15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cubicBezTo>
                        <a:pt x="4" y="3"/>
                        <a:pt x="3" y="8"/>
                        <a:pt x="4" y="11"/>
                      </a:cubicBezTo>
                      <a:cubicBezTo>
                        <a:pt x="9" y="6"/>
                        <a:pt x="11" y="0"/>
                        <a:pt x="24" y="3"/>
                      </a:cubicBezTo>
                      <a:cubicBezTo>
                        <a:pt x="20" y="11"/>
                        <a:pt x="12" y="15"/>
                        <a:pt x="0" y="15"/>
                      </a:cubicBezTo>
                      <a:cubicBezTo>
                        <a:pt x="0" y="11"/>
                        <a:pt x="0" y="7"/>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Freeform 57"/>
                <p:cNvSpPr/>
                <p:nvPr/>
              </p:nvSpPr>
              <p:spPr bwMode="auto">
                <a:xfrm>
                  <a:off x="2701925" y="1631950"/>
                  <a:ext cx="44450" cy="25400"/>
                </a:xfrm>
                <a:custGeom>
                  <a:avLst/>
                  <a:gdLst>
                    <a:gd name="T0" fmla="*/ 28 w 44"/>
                    <a:gd name="T1" fmla="*/ 2 h 26"/>
                    <a:gd name="T2" fmla="*/ 32 w 44"/>
                    <a:gd name="T3" fmla="*/ 26 h 26"/>
                    <a:gd name="T4" fmla="*/ 0 w 44"/>
                    <a:gd name="T5" fmla="*/ 26 h 26"/>
                    <a:gd name="T6" fmla="*/ 28 w 44"/>
                    <a:gd name="T7" fmla="*/ 2 h 26"/>
                  </a:gdLst>
                  <a:ahLst/>
                  <a:cxnLst>
                    <a:cxn ang="0">
                      <a:pos x="T0" y="T1"/>
                    </a:cxn>
                    <a:cxn ang="0">
                      <a:pos x="T2" y="T3"/>
                    </a:cxn>
                    <a:cxn ang="0">
                      <a:pos x="T4" y="T5"/>
                    </a:cxn>
                    <a:cxn ang="0">
                      <a:pos x="T6" y="T7"/>
                    </a:cxn>
                  </a:cxnLst>
                  <a:rect l="0" t="0" r="r" b="b"/>
                  <a:pathLst>
                    <a:path w="44" h="26">
                      <a:moveTo>
                        <a:pt x="28" y="2"/>
                      </a:moveTo>
                      <a:cubicBezTo>
                        <a:pt x="44" y="0"/>
                        <a:pt x="26" y="14"/>
                        <a:pt x="32" y="26"/>
                      </a:cubicBezTo>
                      <a:cubicBezTo>
                        <a:pt x="21" y="26"/>
                        <a:pt x="11" y="26"/>
                        <a:pt x="0" y="26"/>
                      </a:cubicBezTo>
                      <a:cubicBezTo>
                        <a:pt x="9" y="17"/>
                        <a:pt x="28" y="20"/>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Freeform 58"/>
                <p:cNvSpPr/>
                <p:nvPr/>
              </p:nvSpPr>
              <p:spPr bwMode="auto">
                <a:xfrm>
                  <a:off x="2279650" y="1649413"/>
                  <a:ext cx="41275" cy="23813"/>
                </a:xfrm>
                <a:custGeom>
                  <a:avLst/>
                  <a:gdLst>
                    <a:gd name="T0" fmla="*/ 24 w 41"/>
                    <a:gd name="T1" fmla="*/ 0 h 23"/>
                    <a:gd name="T2" fmla="*/ 0 w 41"/>
                    <a:gd name="T3" fmla="*/ 20 h 23"/>
                    <a:gd name="T4" fmla="*/ 24 w 41"/>
                    <a:gd name="T5" fmla="*/ 0 h 23"/>
                  </a:gdLst>
                  <a:ahLst/>
                  <a:cxnLst>
                    <a:cxn ang="0">
                      <a:pos x="T0" y="T1"/>
                    </a:cxn>
                    <a:cxn ang="0">
                      <a:pos x="T2" y="T3"/>
                    </a:cxn>
                    <a:cxn ang="0">
                      <a:pos x="T4" y="T5"/>
                    </a:cxn>
                  </a:cxnLst>
                  <a:rect l="0" t="0" r="r" b="b"/>
                  <a:pathLst>
                    <a:path w="41" h="23">
                      <a:moveTo>
                        <a:pt x="24" y="0"/>
                      </a:moveTo>
                      <a:cubicBezTo>
                        <a:pt x="41" y="2"/>
                        <a:pt x="14" y="23"/>
                        <a:pt x="0" y="20"/>
                      </a:cubicBezTo>
                      <a:cubicBezTo>
                        <a:pt x="7" y="13"/>
                        <a:pt x="19" y="1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Freeform 59"/>
                <p:cNvSpPr/>
                <p:nvPr/>
              </p:nvSpPr>
              <p:spPr bwMode="auto">
                <a:xfrm>
                  <a:off x="2995613" y="1647825"/>
                  <a:ext cx="20637" cy="14288"/>
                </a:xfrm>
                <a:custGeom>
                  <a:avLst/>
                  <a:gdLst>
                    <a:gd name="T0" fmla="*/ 1 w 21"/>
                    <a:gd name="T1" fmla="*/ 1 h 14"/>
                    <a:gd name="T2" fmla="*/ 17 w 21"/>
                    <a:gd name="T3" fmla="*/ 13 h 14"/>
                    <a:gd name="T4" fmla="*/ 1 w 21"/>
                    <a:gd name="T5" fmla="*/ 1 h 14"/>
                  </a:gdLst>
                  <a:ahLst/>
                  <a:cxnLst>
                    <a:cxn ang="0">
                      <a:pos x="T0" y="T1"/>
                    </a:cxn>
                    <a:cxn ang="0">
                      <a:pos x="T2" y="T3"/>
                    </a:cxn>
                    <a:cxn ang="0">
                      <a:pos x="T4" y="T5"/>
                    </a:cxn>
                  </a:cxnLst>
                  <a:rect l="0" t="0" r="r" b="b"/>
                  <a:pathLst>
                    <a:path w="21" h="14">
                      <a:moveTo>
                        <a:pt x="1" y="1"/>
                      </a:moveTo>
                      <a:cubicBezTo>
                        <a:pt x="11" y="0"/>
                        <a:pt x="21" y="0"/>
                        <a:pt x="17" y="13"/>
                      </a:cubicBezTo>
                      <a:cubicBezTo>
                        <a:pt x="7" y="14"/>
                        <a:pt x="0" y="1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Freeform 60"/>
                <p:cNvSpPr/>
                <p:nvPr/>
              </p:nvSpPr>
              <p:spPr bwMode="auto">
                <a:xfrm>
                  <a:off x="2500313" y="1658938"/>
                  <a:ext cx="20637" cy="26988"/>
                </a:xfrm>
                <a:custGeom>
                  <a:avLst/>
                  <a:gdLst>
                    <a:gd name="T0" fmla="*/ 5 w 21"/>
                    <a:gd name="T1" fmla="*/ 2 h 27"/>
                    <a:gd name="T2" fmla="*/ 21 w 21"/>
                    <a:gd name="T3" fmla="*/ 6 h 27"/>
                    <a:gd name="T4" fmla="*/ 21 w 21"/>
                    <a:gd name="T5" fmla="*/ 18 h 27"/>
                    <a:gd name="T6" fmla="*/ 1 w 21"/>
                    <a:gd name="T7" fmla="*/ 26 h 27"/>
                    <a:gd name="T8" fmla="*/ 5 w 21"/>
                    <a:gd name="T9" fmla="*/ 2 h 27"/>
                  </a:gdLst>
                  <a:ahLst/>
                  <a:cxnLst>
                    <a:cxn ang="0">
                      <a:pos x="T0" y="T1"/>
                    </a:cxn>
                    <a:cxn ang="0">
                      <a:pos x="T2" y="T3"/>
                    </a:cxn>
                    <a:cxn ang="0">
                      <a:pos x="T4" y="T5"/>
                    </a:cxn>
                    <a:cxn ang="0">
                      <a:pos x="T6" y="T7"/>
                    </a:cxn>
                    <a:cxn ang="0">
                      <a:pos x="T8" y="T9"/>
                    </a:cxn>
                  </a:cxnLst>
                  <a:rect l="0" t="0" r="r" b="b"/>
                  <a:pathLst>
                    <a:path w="21" h="27">
                      <a:moveTo>
                        <a:pt x="5" y="2"/>
                      </a:moveTo>
                      <a:cubicBezTo>
                        <a:pt x="13" y="0"/>
                        <a:pt x="16" y="5"/>
                        <a:pt x="21" y="6"/>
                      </a:cubicBezTo>
                      <a:cubicBezTo>
                        <a:pt x="16" y="11"/>
                        <a:pt x="9" y="14"/>
                        <a:pt x="21" y="18"/>
                      </a:cubicBezTo>
                      <a:cubicBezTo>
                        <a:pt x="20" y="27"/>
                        <a:pt x="11" y="27"/>
                        <a:pt x="1" y="26"/>
                      </a:cubicBezTo>
                      <a:cubicBezTo>
                        <a:pt x="0" y="16"/>
                        <a:pt x="0" y="7"/>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Freeform 61"/>
                <p:cNvSpPr/>
                <p:nvPr/>
              </p:nvSpPr>
              <p:spPr bwMode="auto">
                <a:xfrm>
                  <a:off x="2873375" y="1670050"/>
                  <a:ext cx="20637" cy="14288"/>
                </a:xfrm>
                <a:custGeom>
                  <a:avLst/>
                  <a:gdLst>
                    <a:gd name="T0" fmla="*/ 3 w 22"/>
                    <a:gd name="T1" fmla="*/ 0 h 15"/>
                    <a:gd name="T2" fmla="*/ 19 w 22"/>
                    <a:gd name="T3" fmla="*/ 0 h 15"/>
                    <a:gd name="T4" fmla="*/ 3 w 22"/>
                    <a:gd name="T5" fmla="*/ 0 h 15"/>
                  </a:gdLst>
                  <a:ahLst/>
                  <a:cxnLst>
                    <a:cxn ang="0">
                      <a:pos x="T0" y="T1"/>
                    </a:cxn>
                    <a:cxn ang="0">
                      <a:pos x="T2" y="T3"/>
                    </a:cxn>
                    <a:cxn ang="0">
                      <a:pos x="T4" y="T5"/>
                    </a:cxn>
                  </a:cxnLst>
                  <a:rect l="0" t="0" r="r" b="b"/>
                  <a:pathLst>
                    <a:path w="22" h="15">
                      <a:moveTo>
                        <a:pt x="3" y="0"/>
                      </a:moveTo>
                      <a:cubicBezTo>
                        <a:pt x="8" y="0"/>
                        <a:pt x="14" y="0"/>
                        <a:pt x="19" y="0"/>
                      </a:cubicBezTo>
                      <a:cubicBezTo>
                        <a:pt x="22" y="15"/>
                        <a:pt x="0" y="15"/>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Freeform 62"/>
                <p:cNvSpPr/>
                <p:nvPr/>
              </p:nvSpPr>
              <p:spPr bwMode="auto">
                <a:xfrm>
                  <a:off x="2149475" y="1722438"/>
                  <a:ext cx="38100" cy="19050"/>
                </a:xfrm>
                <a:custGeom>
                  <a:avLst/>
                  <a:gdLst>
                    <a:gd name="T0" fmla="*/ 38 w 38"/>
                    <a:gd name="T1" fmla="*/ 3 h 19"/>
                    <a:gd name="T2" fmla="*/ 2 w 38"/>
                    <a:gd name="T3" fmla="*/ 19 h 19"/>
                    <a:gd name="T4" fmla="*/ 38 w 38"/>
                    <a:gd name="T5" fmla="*/ 3 h 19"/>
                  </a:gdLst>
                  <a:ahLst/>
                  <a:cxnLst>
                    <a:cxn ang="0">
                      <a:pos x="T0" y="T1"/>
                    </a:cxn>
                    <a:cxn ang="0">
                      <a:pos x="T2" y="T3"/>
                    </a:cxn>
                    <a:cxn ang="0">
                      <a:pos x="T4" y="T5"/>
                    </a:cxn>
                  </a:cxnLst>
                  <a:rect l="0" t="0" r="r" b="b"/>
                  <a:pathLst>
                    <a:path w="38" h="19">
                      <a:moveTo>
                        <a:pt x="38" y="3"/>
                      </a:moveTo>
                      <a:cubicBezTo>
                        <a:pt x="32" y="14"/>
                        <a:pt x="17" y="17"/>
                        <a:pt x="2" y="19"/>
                      </a:cubicBezTo>
                      <a:cubicBezTo>
                        <a:pt x="0" y="0"/>
                        <a:pt x="23" y="5"/>
                        <a:pt x="3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Freeform 63"/>
                <p:cNvSpPr/>
                <p:nvPr/>
              </p:nvSpPr>
              <p:spPr bwMode="auto">
                <a:xfrm>
                  <a:off x="2070100" y="1727200"/>
                  <a:ext cx="36512" cy="25400"/>
                </a:xfrm>
                <a:custGeom>
                  <a:avLst/>
                  <a:gdLst>
                    <a:gd name="T0" fmla="*/ 20 w 36"/>
                    <a:gd name="T1" fmla="*/ 3 h 25"/>
                    <a:gd name="T2" fmla="*/ 36 w 36"/>
                    <a:gd name="T3" fmla="*/ 11 h 25"/>
                    <a:gd name="T4" fmla="*/ 0 w 36"/>
                    <a:gd name="T5" fmla="*/ 19 h 25"/>
                    <a:gd name="T6" fmla="*/ 20 w 36"/>
                    <a:gd name="T7" fmla="*/ 3 h 25"/>
                  </a:gdLst>
                  <a:ahLst/>
                  <a:cxnLst>
                    <a:cxn ang="0">
                      <a:pos x="T0" y="T1"/>
                    </a:cxn>
                    <a:cxn ang="0">
                      <a:pos x="T2" y="T3"/>
                    </a:cxn>
                    <a:cxn ang="0">
                      <a:pos x="T4" y="T5"/>
                    </a:cxn>
                    <a:cxn ang="0">
                      <a:pos x="T6" y="T7"/>
                    </a:cxn>
                  </a:cxnLst>
                  <a:rect l="0" t="0" r="r" b="b"/>
                  <a:pathLst>
                    <a:path w="36" h="25">
                      <a:moveTo>
                        <a:pt x="20" y="3"/>
                      </a:moveTo>
                      <a:cubicBezTo>
                        <a:pt x="31" y="0"/>
                        <a:pt x="28" y="11"/>
                        <a:pt x="36" y="11"/>
                      </a:cubicBezTo>
                      <a:cubicBezTo>
                        <a:pt x="22" y="17"/>
                        <a:pt x="17" y="24"/>
                        <a:pt x="0" y="19"/>
                      </a:cubicBezTo>
                      <a:cubicBezTo>
                        <a:pt x="2" y="3"/>
                        <a:pt x="21" y="25"/>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Freeform 64"/>
                <p:cNvSpPr/>
                <p:nvPr/>
              </p:nvSpPr>
              <p:spPr bwMode="auto">
                <a:xfrm>
                  <a:off x="3575050" y="1731963"/>
                  <a:ext cx="44450" cy="22225"/>
                </a:xfrm>
                <a:custGeom>
                  <a:avLst/>
                  <a:gdLst>
                    <a:gd name="T0" fmla="*/ 44 w 44"/>
                    <a:gd name="T1" fmla="*/ 2 h 22"/>
                    <a:gd name="T2" fmla="*/ 44 w 44"/>
                    <a:gd name="T3" fmla="*/ 2 h 22"/>
                  </a:gdLst>
                  <a:ahLst/>
                  <a:cxnLst>
                    <a:cxn ang="0">
                      <a:pos x="T0" y="T1"/>
                    </a:cxn>
                    <a:cxn ang="0">
                      <a:pos x="T2" y="T3"/>
                    </a:cxn>
                  </a:cxnLst>
                  <a:rect l="0" t="0" r="r" b="b"/>
                  <a:pathLst>
                    <a:path w="44" h="22">
                      <a:moveTo>
                        <a:pt x="44" y="2"/>
                      </a:moveTo>
                      <a:cubicBezTo>
                        <a:pt x="23" y="22"/>
                        <a:pt x="0" y="0"/>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Freeform 65"/>
                <p:cNvSpPr/>
                <p:nvPr/>
              </p:nvSpPr>
              <p:spPr bwMode="auto">
                <a:xfrm>
                  <a:off x="2998788" y="1738313"/>
                  <a:ext cx="14287" cy="20638"/>
                </a:xfrm>
                <a:custGeom>
                  <a:avLst/>
                  <a:gdLst>
                    <a:gd name="T0" fmla="*/ 1 w 13"/>
                    <a:gd name="T1" fmla="*/ 0 h 20"/>
                    <a:gd name="T2" fmla="*/ 13 w 13"/>
                    <a:gd name="T3" fmla="*/ 0 h 20"/>
                    <a:gd name="T4" fmla="*/ 13 w 13"/>
                    <a:gd name="T5" fmla="*/ 16 h 20"/>
                    <a:gd name="T6" fmla="*/ 1 w 13"/>
                    <a:gd name="T7" fmla="*/ 0 h 20"/>
                  </a:gdLst>
                  <a:ahLst/>
                  <a:cxnLst>
                    <a:cxn ang="0">
                      <a:pos x="T0" y="T1"/>
                    </a:cxn>
                    <a:cxn ang="0">
                      <a:pos x="T2" y="T3"/>
                    </a:cxn>
                    <a:cxn ang="0">
                      <a:pos x="T4" y="T5"/>
                    </a:cxn>
                    <a:cxn ang="0">
                      <a:pos x="T6" y="T7"/>
                    </a:cxn>
                  </a:cxnLst>
                  <a:rect l="0" t="0" r="r" b="b"/>
                  <a:pathLst>
                    <a:path w="13" h="20">
                      <a:moveTo>
                        <a:pt x="1" y="0"/>
                      </a:moveTo>
                      <a:cubicBezTo>
                        <a:pt x="5" y="0"/>
                        <a:pt x="9" y="0"/>
                        <a:pt x="13" y="0"/>
                      </a:cubicBezTo>
                      <a:cubicBezTo>
                        <a:pt x="13" y="5"/>
                        <a:pt x="13" y="11"/>
                        <a:pt x="13" y="16"/>
                      </a:cubicBezTo>
                      <a:cubicBezTo>
                        <a:pt x="0" y="20"/>
                        <a:pt x="0" y="1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Freeform 66"/>
                <p:cNvSpPr/>
                <p:nvPr/>
              </p:nvSpPr>
              <p:spPr bwMode="auto">
                <a:xfrm>
                  <a:off x="1901825" y="1738313"/>
                  <a:ext cx="36512" cy="19050"/>
                </a:xfrm>
                <a:custGeom>
                  <a:avLst/>
                  <a:gdLst>
                    <a:gd name="T0" fmla="*/ 36 w 36"/>
                    <a:gd name="T1" fmla="*/ 8 h 19"/>
                    <a:gd name="T2" fmla="*/ 0 w 36"/>
                    <a:gd name="T3" fmla="*/ 12 h 19"/>
                    <a:gd name="T4" fmla="*/ 36 w 36"/>
                    <a:gd name="T5" fmla="*/ 8 h 19"/>
                  </a:gdLst>
                  <a:ahLst/>
                  <a:cxnLst>
                    <a:cxn ang="0">
                      <a:pos x="T0" y="T1"/>
                    </a:cxn>
                    <a:cxn ang="0">
                      <a:pos x="T2" y="T3"/>
                    </a:cxn>
                    <a:cxn ang="0">
                      <a:pos x="T4" y="T5"/>
                    </a:cxn>
                  </a:cxnLst>
                  <a:rect l="0" t="0" r="r" b="b"/>
                  <a:pathLst>
                    <a:path w="36" h="19">
                      <a:moveTo>
                        <a:pt x="36" y="8"/>
                      </a:moveTo>
                      <a:cubicBezTo>
                        <a:pt x="32" y="18"/>
                        <a:pt x="8" y="19"/>
                        <a:pt x="0" y="12"/>
                      </a:cubicBezTo>
                      <a:cubicBezTo>
                        <a:pt x="8" y="6"/>
                        <a:pt x="27" y="0"/>
                        <a:pt x="3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Freeform 67"/>
                <p:cNvSpPr/>
                <p:nvPr/>
              </p:nvSpPr>
              <p:spPr bwMode="auto">
                <a:xfrm>
                  <a:off x="2284413" y="1741488"/>
                  <a:ext cx="36512" cy="14288"/>
                </a:xfrm>
                <a:custGeom>
                  <a:avLst/>
                  <a:gdLst>
                    <a:gd name="T0" fmla="*/ 36 w 36"/>
                    <a:gd name="T1" fmla="*/ 0 h 13"/>
                    <a:gd name="T2" fmla="*/ 0 w 36"/>
                    <a:gd name="T3" fmla="*/ 12 h 13"/>
                    <a:gd name="T4" fmla="*/ 36 w 36"/>
                    <a:gd name="T5" fmla="*/ 0 h 13"/>
                  </a:gdLst>
                  <a:ahLst/>
                  <a:cxnLst>
                    <a:cxn ang="0">
                      <a:pos x="T0" y="T1"/>
                    </a:cxn>
                    <a:cxn ang="0">
                      <a:pos x="T2" y="T3"/>
                    </a:cxn>
                    <a:cxn ang="0">
                      <a:pos x="T4" y="T5"/>
                    </a:cxn>
                  </a:cxnLst>
                  <a:rect l="0" t="0" r="r" b="b"/>
                  <a:pathLst>
                    <a:path w="36" h="13">
                      <a:moveTo>
                        <a:pt x="36" y="0"/>
                      </a:moveTo>
                      <a:cubicBezTo>
                        <a:pt x="32" y="12"/>
                        <a:pt x="17" y="13"/>
                        <a:pt x="0" y="12"/>
                      </a:cubicBezTo>
                      <a:cubicBezTo>
                        <a:pt x="4" y="0"/>
                        <a:pt x="24" y="4"/>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Freeform 68"/>
                <p:cNvSpPr/>
                <p:nvPr/>
              </p:nvSpPr>
              <p:spPr bwMode="auto">
                <a:xfrm>
                  <a:off x="1990725" y="1744663"/>
                  <a:ext cx="76200" cy="36513"/>
                </a:xfrm>
                <a:custGeom>
                  <a:avLst/>
                  <a:gdLst>
                    <a:gd name="T0" fmla="*/ 76 w 76"/>
                    <a:gd name="T1" fmla="*/ 6 h 36"/>
                    <a:gd name="T2" fmla="*/ 48 w 76"/>
                    <a:gd name="T3" fmla="*/ 34 h 36"/>
                    <a:gd name="T4" fmla="*/ 0 w 76"/>
                    <a:gd name="T5" fmla="*/ 14 h 36"/>
                    <a:gd name="T6" fmla="*/ 76 w 76"/>
                    <a:gd name="T7" fmla="*/ 6 h 36"/>
                  </a:gdLst>
                  <a:ahLst/>
                  <a:cxnLst>
                    <a:cxn ang="0">
                      <a:pos x="T0" y="T1"/>
                    </a:cxn>
                    <a:cxn ang="0">
                      <a:pos x="T2" y="T3"/>
                    </a:cxn>
                    <a:cxn ang="0">
                      <a:pos x="T4" y="T5"/>
                    </a:cxn>
                    <a:cxn ang="0">
                      <a:pos x="T6" y="T7"/>
                    </a:cxn>
                  </a:cxnLst>
                  <a:rect l="0" t="0" r="r" b="b"/>
                  <a:pathLst>
                    <a:path w="76" h="36">
                      <a:moveTo>
                        <a:pt x="76" y="6"/>
                      </a:moveTo>
                      <a:cubicBezTo>
                        <a:pt x="72" y="22"/>
                        <a:pt x="32" y="10"/>
                        <a:pt x="48" y="34"/>
                      </a:cubicBezTo>
                      <a:cubicBezTo>
                        <a:pt x="24" y="29"/>
                        <a:pt x="10" y="36"/>
                        <a:pt x="0" y="14"/>
                      </a:cubicBezTo>
                      <a:cubicBezTo>
                        <a:pt x="33" y="21"/>
                        <a:pt x="58" y="0"/>
                        <a:pt x="7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Freeform 69"/>
                <p:cNvSpPr/>
                <p:nvPr/>
              </p:nvSpPr>
              <p:spPr bwMode="auto">
                <a:xfrm>
                  <a:off x="1809750" y="1749425"/>
                  <a:ext cx="44450" cy="23813"/>
                </a:xfrm>
                <a:custGeom>
                  <a:avLst/>
                  <a:gdLst>
                    <a:gd name="T0" fmla="*/ 44 w 44"/>
                    <a:gd name="T1" fmla="*/ 1 h 24"/>
                    <a:gd name="T2" fmla="*/ 0 w 44"/>
                    <a:gd name="T3" fmla="*/ 9 h 24"/>
                    <a:gd name="T4" fmla="*/ 44 w 44"/>
                    <a:gd name="T5" fmla="*/ 1 h 24"/>
                  </a:gdLst>
                  <a:ahLst/>
                  <a:cxnLst>
                    <a:cxn ang="0">
                      <a:pos x="T0" y="T1"/>
                    </a:cxn>
                    <a:cxn ang="0">
                      <a:pos x="T2" y="T3"/>
                    </a:cxn>
                    <a:cxn ang="0">
                      <a:pos x="T4" y="T5"/>
                    </a:cxn>
                  </a:cxnLst>
                  <a:rect l="0" t="0" r="r" b="b"/>
                  <a:pathLst>
                    <a:path w="44" h="24">
                      <a:moveTo>
                        <a:pt x="44" y="1"/>
                      </a:moveTo>
                      <a:cubicBezTo>
                        <a:pt x="43" y="24"/>
                        <a:pt x="20" y="2"/>
                        <a:pt x="0" y="9"/>
                      </a:cubicBezTo>
                      <a:cubicBezTo>
                        <a:pt x="8" y="0"/>
                        <a:pt x="27" y="1"/>
                        <a:pt x="4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Freeform 70"/>
                <p:cNvSpPr/>
                <p:nvPr/>
              </p:nvSpPr>
              <p:spPr bwMode="auto">
                <a:xfrm>
                  <a:off x="2497138" y="1754188"/>
                  <a:ext cx="36512" cy="15875"/>
                </a:xfrm>
                <a:custGeom>
                  <a:avLst/>
                  <a:gdLst>
                    <a:gd name="T0" fmla="*/ 28 w 36"/>
                    <a:gd name="T1" fmla="*/ 0 h 16"/>
                    <a:gd name="T2" fmla="*/ 36 w 36"/>
                    <a:gd name="T3" fmla="*/ 8 h 16"/>
                    <a:gd name="T4" fmla="*/ 0 w 36"/>
                    <a:gd name="T5" fmla="*/ 16 h 16"/>
                    <a:gd name="T6" fmla="*/ 28 w 36"/>
                    <a:gd name="T7" fmla="*/ 0 h 16"/>
                  </a:gdLst>
                  <a:ahLst/>
                  <a:cxnLst>
                    <a:cxn ang="0">
                      <a:pos x="T0" y="T1"/>
                    </a:cxn>
                    <a:cxn ang="0">
                      <a:pos x="T2" y="T3"/>
                    </a:cxn>
                    <a:cxn ang="0">
                      <a:pos x="T4" y="T5"/>
                    </a:cxn>
                    <a:cxn ang="0">
                      <a:pos x="T6" y="T7"/>
                    </a:cxn>
                  </a:cxnLst>
                  <a:rect l="0" t="0" r="r" b="b"/>
                  <a:pathLst>
                    <a:path w="36" h="16">
                      <a:moveTo>
                        <a:pt x="28" y="0"/>
                      </a:moveTo>
                      <a:cubicBezTo>
                        <a:pt x="32" y="1"/>
                        <a:pt x="31" y="8"/>
                        <a:pt x="36" y="8"/>
                      </a:cubicBezTo>
                      <a:cubicBezTo>
                        <a:pt x="28" y="12"/>
                        <a:pt x="14" y="9"/>
                        <a:pt x="0" y="16"/>
                      </a:cubicBezTo>
                      <a:cubicBezTo>
                        <a:pt x="2" y="3"/>
                        <a:pt x="23" y="1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Freeform 71"/>
                <p:cNvSpPr/>
                <p:nvPr/>
              </p:nvSpPr>
              <p:spPr bwMode="auto">
                <a:xfrm>
                  <a:off x="3095625" y="1749425"/>
                  <a:ext cx="22225" cy="34925"/>
                </a:xfrm>
                <a:custGeom>
                  <a:avLst/>
                  <a:gdLst>
                    <a:gd name="T0" fmla="*/ 5 w 21"/>
                    <a:gd name="T1" fmla="*/ 9 h 34"/>
                    <a:gd name="T2" fmla="*/ 21 w 21"/>
                    <a:gd name="T3" fmla="*/ 33 h 34"/>
                    <a:gd name="T4" fmla="*/ 5 w 21"/>
                    <a:gd name="T5" fmla="*/ 29 h 34"/>
                    <a:gd name="T6" fmla="*/ 5 w 21"/>
                    <a:gd name="T7" fmla="*/ 9 h 34"/>
                  </a:gdLst>
                  <a:ahLst/>
                  <a:cxnLst>
                    <a:cxn ang="0">
                      <a:pos x="T0" y="T1"/>
                    </a:cxn>
                    <a:cxn ang="0">
                      <a:pos x="T2" y="T3"/>
                    </a:cxn>
                    <a:cxn ang="0">
                      <a:pos x="T4" y="T5"/>
                    </a:cxn>
                    <a:cxn ang="0">
                      <a:pos x="T6" y="T7"/>
                    </a:cxn>
                  </a:cxnLst>
                  <a:rect l="0" t="0" r="r" b="b"/>
                  <a:pathLst>
                    <a:path w="21" h="34">
                      <a:moveTo>
                        <a:pt x="5" y="9"/>
                      </a:moveTo>
                      <a:cubicBezTo>
                        <a:pt x="12" y="0"/>
                        <a:pt x="20" y="23"/>
                        <a:pt x="21" y="33"/>
                      </a:cubicBezTo>
                      <a:cubicBezTo>
                        <a:pt x="14" y="34"/>
                        <a:pt x="13" y="28"/>
                        <a:pt x="5" y="29"/>
                      </a:cubicBezTo>
                      <a:cubicBezTo>
                        <a:pt x="0" y="19"/>
                        <a:pt x="17" y="12"/>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Freeform 72"/>
                <p:cNvSpPr/>
                <p:nvPr/>
              </p:nvSpPr>
              <p:spPr bwMode="auto">
                <a:xfrm>
                  <a:off x="2147888" y="1752600"/>
                  <a:ext cx="60325" cy="14288"/>
                </a:xfrm>
                <a:custGeom>
                  <a:avLst/>
                  <a:gdLst>
                    <a:gd name="T0" fmla="*/ 0 w 60"/>
                    <a:gd name="T1" fmla="*/ 9 h 14"/>
                    <a:gd name="T2" fmla="*/ 60 w 60"/>
                    <a:gd name="T3" fmla="*/ 5 h 14"/>
                    <a:gd name="T4" fmla="*/ 0 w 60"/>
                    <a:gd name="T5" fmla="*/ 9 h 14"/>
                  </a:gdLst>
                  <a:ahLst/>
                  <a:cxnLst>
                    <a:cxn ang="0">
                      <a:pos x="T0" y="T1"/>
                    </a:cxn>
                    <a:cxn ang="0">
                      <a:pos x="T2" y="T3"/>
                    </a:cxn>
                    <a:cxn ang="0">
                      <a:pos x="T4" y="T5"/>
                    </a:cxn>
                  </a:cxnLst>
                  <a:rect l="0" t="0" r="r" b="b"/>
                  <a:pathLst>
                    <a:path w="60" h="14">
                      <a:moveTo>
                        <a:pt x="0" y="9"/>
                      </a:moveTo>
                      <a:cubicBezTo>
                        <a:pt x="12" y="0"/>
                        <a:pt x="41" y="8"/>
                        <a:pt x="60" y="5"/>
                      </a:cubicBezTo>
                      <a:cubicBezTo>
                        <a:pt x="48" y="14"/>
                        <a:pt x="19" y="6"/>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Freeform 73"/>
                <p:cNvSpPr/>
                <p:nvPr/>
              </p:nvSpPr>
              <p:spPr bwMode="auto">
                <a:xfrm>
                  <a:off x="3438525" y="1752600"/>
                  <a:ext cx="52387" cy="17463"/>
                </a:xfrm>
                <a:custGeom>
                  <a:avLst/>
                  <a:gdLst>
                    <a:gd name="T0" fmla="*/ 53 w 53"/>
                    <a:gd name="T1" fmla="*/ 5 h 17"/>
                    <a:gd name="T2" fmla="*/ 53 w 53"/>
                    <a:gd name="T3" fmla="*/ 5 h 17"/>
                  </a:gdLst>
                  <a:ahLst/>
                  <a:cxnLst>
                    <a:cxn ang="0">
                      <a:pos x="T0" y="T1"/>
                    </a:cxn>
                    <a:cxn ang="0">
                      <a:pos x="T2" y="T3"/>
                    </a:cxn>
                  </a:cxnLst>
                  <a:rect l="0" t="0" r="r" b="b"/>
                  <a:pathLst>
                    <a:path w="53" h="17">
                      <a:moveTo>
                        <a:pt x="53" y="5"/>
                      </a:moveTo>
                      <a:cubicBezTo>
                        <a:pt x="9" y="17"/>
                        <a:pt x="0" y="0"/>
                        <a:pt x="5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Freeform 74"/>
                <p:cNvSpPr/>
                <p:nvPr/>
              </p:nvSpPr>
              <p:spPr bwMode="auto">
                <a:xfrm>
                  <a:off x="2279650" y="1757363"/>
                  <a:ext cx="33337" cy="15875"/>
                </a:xfrm>
                <a:custGeom>
                  <a:avLst/>
                  <a:gdLst>
                    <a:gd name="T0" fmla="*/ 0 w 32"/>
                    <a:gd name="T1" fmla="*/ 9 h 16"/>
                    <a:gd name="T2" fmla="*/ 32 w 32"/>
                    <a:gd name="T3" fmla="*/ 5 h 16"/>
                    <a:gd name="T4" fmla="*/ 0 w 32"/>
                    <a:gd name="T5" fmla="*/ 9 h 16"/>
                  </a:gdLst>
                  <a:ahLst/>
                  <a:cxnLst>
                    <a:cxn ang="0">
                      <a:pos x="T0" y="T1"/>
                    </a:cxn>
                    <a:cxn ang="0">
                      <a:pos x="T2" y="T3"/>
                    </a:cxn>
                    <a:cxn ang="0">
                      <a:pos x="T4" y="T5"/>
                    </a:cxn>
                  </a:cxnLst>
                  <a:rect l="0" t="0" r="r" b="b"/>
                  <a:pathLst>
                    <a:path w="32" h="16">
                      <a:moveTo>
                        <a:pt x="0" y="9"/>
                      </a:moveTo>
                      <a:cubicBezTo>
                        <a:pt x="3" y="0"/>
                        <a:pt x="22" y="7"/>
                        <a:pt x="32" y="5"/>
                      </a:cubicBezTo>
                      <a:cubicBezTo>
                        <a:pt x="27" y="16"/>
                        <a:pt x="10"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Freeform 75"/>
                <p:cNvSpPr/>
                <p:nvPr/>
              </p:nvSpPr>
              <p:spPr bwMode="auto">
                <a:xfrm>
                  <a:off x="3143250" y="1762125"/>
                  <a:ext cx="25400" cy="22225"/>
                </a:xfrm>
                <a:custGeom>
                  <a:avLst/>
                  <a:gdLst>
                    <a:gd name="T0" fmla="*/ 14 w 26"/>
                    <a:gd name="T1" fmla="*/ 0 h 22"/>
                    <a:gd name="T2" fmla="*/ 26 w 26"/>
                    <a:gd name="T3" fmla="*/ 4 h 22"/>
                    <a:gd name="T4" fmla="*/ 2 w 26"/>
                    <a:gd name="T5" fmla="*/ 20 h 22"/>
                    <a:gd name="T6" fmla="*/ 14 w 26"/>
                    <a:gd name="T7" fmla="*/ 0 h 22"/>
                  </a:gdLst>
                  <a:ahLst/>
                  <a:cxnLst>
                    <a:cxn ang="0">
                      <a:pos x="T0" y="T1"/>
                    </a:cxn>
                    <a:cxn ang="0">
                      <a:pos x="T2" y="T3"/>
                    </a:cxn>
                    <a:cxn ang="0">
                      <a:pos x="T4" y="T5"/>
                    </a:cxn>
                    <a:cxn ang="0">
                      <a:pos x="T6" y="T7"/>
                    </a:cxn>
                  </a:cxnLst>
                  <a:rect l="0" t="0" r="r" b="b"/>
                  <a:pathLst>
                    <a:path w="26" h="22">
                      <a:moveTo>
                        <a:pt x="14" y="0"/>
                      </a:moveTo>
                      <a:cubicBezTo>
                        <a:pt x="17" y="2"/>
                        <a:pt x="20" y="4"/>
                        <a:pt x="26" y="4"/>
                      </a:cubicBezTo>
                      <a:cubicBezTo>
                        <a:pt x="25" y="17"/>
                        <a:pt x="17" y="22"/>
                        <a:pt x="2" y="20"/>
                      </a:cubicBezTo>
                      <a:cubicBezTo>
                        <a:pt x="0" y="7"/>
                        <a:pt x="13" y="9"/>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Freeform 76"/>
                <p:cNvSpPr/>
                <p:nvPr/>
              </p:nvSpPr>
              <p:spPr bwMode="auto">
                <a:xfrm>
                  <a:off x="2312988" y="1781175"/>
                  <a:ext cx="22225" cy="20638"/>
                </a:xfrm>
                <a:custGeom>
                  <a:avLst/>
                  <a:gdLst>
                    <a:gd name="T0" fmla="*/ 0 w 23"/>
                    <a:gd name="T1" fmla="*/ 9 h 20"/>
                    <a:gd name="T2" fmla="*/ 20 w 23"/>
                    <a:gd name="T3" fmla="*/ 17 h 20"/>
                    <a:gd name="T4" fmla="*/ 0 w 23"/>
                    <a:gd name="T5" fmla="*/ 9 h 20"/>
                  </a:gdLst>
                  <a:ahLst/>
                  <a:cxnLst>
                    <a:cxn ang="0">
                      <a:pos x="T0" y="T1"/>
                    </a:cxn>
                    <a:cxn ang="0">
                      <a:pos x="T2" y="T3"/>
                    </a:cxn>
                    <a:cxn ang="0">
                      <a:pos x="T4" y="T5"/>
                    </a:cxn>
                  </a:cxnLst>
                  <a:rect l="0" t="0" r="r" b="b"/>
                  <a:pathLst>
                    <a:path w="23" h="20">
                      <a:moveTo>
                        <a:pt x="0" y="9"/>
                      </a:moveTo>
                      <a:cubicBezTo>
                        <a:pt x="3" y="0"/>
                        <a:pt x="23" y="7"/>
                        <a:pt x="20" y="17"/>
                      </a:cubicBezTo>
                      <a:cubicBezTo>
                        <a:pt x="7" y="20"/>
                        <a:pt x="8" y="11"/>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Freeform 77"/>
                <p:cNvSpPr/>
                <p:nvPr/>
              </p:nvSpPr>
              <p:spPr bwMode="auto">
                <a:xfrm>
                  <a:off x="2835275" y="1776413"/>
                  <a:ext cx="88900" cy="30163"/>
                </a:xfrm>
                <a:custGeom>
                  <a:avLst/>
                  <a:gdLst>
                    <a:gd name="T0" fmla="*/ 88 w 88"/>
                    <a:gd name="T1" fmla="*/ 26 h 30"/>
                    <a:gd name="T2" fmla="*/ 0 w 88"/>
                    <a:gd name="T3" fmla="*/ 30 h 30"/>
                    <a:gd name="T4" fmla="*/ 32 w 88"/>
                    <a:gd name="T5" fmla="*/ 22 h 30"/>
                    <a:gd name="T6" fmla="*/ 88 w 88"/>
                    <a:gd name="T7" fmla="*/ 26 h 30"/>
                  </a:gdLst>
                  <a:ahLst/>
                  <a:cxnLst>
                    <a:cxn ang="0">
                      <a:pos x="T0" y="T1"/>
                    </a:cxn>
                    <a:cxn ang="0">
                      <a:pos x="T2" y="T3"/>
                    </a:cxn>
                    <a:cxn ang="0">
                      <a:pos x="T4" y="T5"/>
                    </a:cxn>
                    <a:cxn ang="0">
                      <a:pos x="T6" y="T7"/>
                    </a:cxn>
                  </a:cxnLst>
                  <a:rect l="0" t="0" r="r" b="b"/>
                  <a:pathLst>
                    <a:path w="88" h="30">
                      <a:moveTo>
                        <a:pt x="88" y="26"/>
                      </a:moveTo>
                      <a:cubicBezTo>
                        <a:pt x="61" y="15"/>
                        <a:pt x="28" y="29"/>
                        <a:pt x="0" y="30"/>
                      </a:cubicBezTo>
                      <a:cubicBezTo>
                        <a:pt x="12" y="15"/>
                        <a:pt x="17" y="11"/>
                        <a:pt x="32" y="22"/>
                      </a:cubicBezTo>
                      <a:cubicBezTo>
                        <a:pt x="46" y="14"/>
                        <a:pt x="85" y="0"/>
                        <a:pt x="8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Freeform 78"/>
                <p:cNvSpPr/>
                <p:nvPr/>
              </p:nvSpPr>
              <p:spPr bwMode="auto">
                <a:xfrm>
                  <a:off x="3121025" y="1787525"/>
                  <a:ext cx="47625" cy="42863"/>
                </a:xfrm>
                <a:custGeom>
                  <a:avLst/>
                  <a:gdLst>
                    <a:gd name="T0" fmla="*/ 28 w 48"/>
                    <a:gd name="T1" fmla="*/ 27 h 43"/>
                    <a:gd name="T2" fmla="*/ 48 w 48"/>
                    <a:gd name="T3" fmla="*/ 27 h 43"/>
                    <a:gd name="T4" fmla="*/ 0 w 48"/>
                    <a:gd name="T5" fmla="*/ 43 h 43"/>
                    <a:gd name="T6" fmla="*/ 12 w 48"/>
                    <a:gd name="T7" fmla="*/ 11 h 43"/>
                    <a:gd name="T8" fmla="*/ 36 w 48"/>
                    <a:gd name="T9" fmla="*/ 11 h 43"/>
                    <a:gd name="T10" fmla="*/ 28 w 48"/>
                    <a:gd name="T11" fmla="*/ 27 h 43"/>
                  </a:gdLst>
                  <a:ahLst/>
                  <a:cxnLst>
                    <a:cxn ang="0">
                      <a:pos x="T0" y="T1"/>
                    </a:cxn>
                    <a:cxn ang="0">
                      <a:pos x="T2" y="T3"/>
                    </a:cxn>
                    <a:cxn ang="0">
                      <a:pos x="T4" y="T5"/>
                    </a:cxn>
                    <a:cxn ang="0">
                      <a:pos x="T6" y="T7"/>
                    </a:cxn>
                    <a:cxn ang="0">
                      <a:pos x="T8" y="T9"/>
                    </a:cxn>
                    <a:cxn ang="0">
                      <a:pos x="T10" y="T11"/>
                    </a:cxn>
                  </a:cxnLst>
                  <a:rect l="0" t="0" r="r" b="b"/>
                  <a:pathLst>
                    <a:path w="48" h="43">
                      <a:moveTo>
                        <a:pt x="28" y="27"/>
                      </a:moveTo>
                      <a:cubicBezTo>
                        <a:pt x="31" y="37"/>
                        <a:pt x="40" y="14"/>
                        <a:pt x="48" y="27"/>
                      </a:cubicBezTo>
                      <a:cubicBezTo>
                        <a:pt x="38" y="38"/>
                        <a:pt x="18" y="40"/>
                        <a:pt x="0" y="43"/>
                      </a:cubicBezTo>
                      <a:cubicBezTo>
                        <a:pt x="9" y="41"/>
                        <a:pt x="30" y="15"/>
                        <a:pt x="12" y="11"/>
                      </a:cubicBezTo>
                      <a:cubicBezTo>
                        <a:pt x="16" y="0"/>
                        <a:pt x="29" y="12"/>
                        <a:pt x="36" y="11"/>
                      </a:cubicBezTo>
                      <a:cubicBezTo>
                        <a:pt x="35" y="18"/>
                        <a:pt x="33" y="24"/>
                        <a:pt x="2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Freeform 79"/>
                <p:cNvSpPr/>
                <p:nvPr/>
              </p:nvSpPr>
              <p:spPr bwMode="auto">
                <a:xfrm>
                  <a:off x="3065463" y="1797050"/>
                  <a:ext cx="71437" cy="26988"/>
                </a:xfrm>
                <a:custGeom>
                  <a:avLst/>
                  <a:gdLst>
                    <a:gd name="T0" fmla="*/ 60 w 71"/>
                    <a:gd name="T1" fmla="*/ 6 h 27"/>
                    <a:gd name="T2" fmla="*/ 0 w 71"/>
                    <a:gd name="T3" fmla="*/ 6 h 27"/>
                    <a:gd name="T4" fmla="*/ 60 w 71"/>
                    <a:gd name="T5" fmla="*/ 6 h 27"/>
                  </a:gdLst>
                  <a:ahLst/>
                  <a:cxnLst>
                    <a:cxn ang="0">
                      <a:pos x="T0" y="T1"/>
                    </a:cxn>
                    <a:cxn ang="0">
                      <a:pos x="T2" y="T3"/>
                    </a:cxn>
                    <a:cxn ang="0">
                      <a:pos x="T4" y="T5"/>
                    </a:cxn>
                  </a:cxnLst>
                  <a:rect l="0" t="0" r="r" b="b"/>
                  <a:pathLst>
                    <a:path w="71" h="27">
                      <a:moveTo>
                        <a:pt x="60" y="6"/>
                      </a:moveTo>
                      <a:cubicBezTo>
                        <a:pt x="71" y="24"/>
                        <a:pt x="5" y="27"/>
                        <a:pt x="0" y="6"/>
                      </a:cubicBezTo>
                      <a:cubicBezTo>
                        <a:pt x="32" y="0"/>
                        <a:pt x="52" y="14"/>
                        <a:pt x="6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Freeform 80"/>
                <p:cNvSpPr/>
                <p:nvPr/>
              </p:nvSpPr>
              <p:spPr bwMode="auto">
                <a:xfrm>
                  <a:off x="2754313" y="1808163"/>
                  <a:ext cx="41275" cy="15875"/>
                </a:xfrm>
                <a:custGeom>
                  <a:avLst/>
                  <a:gdLst>
                    <a:gd name="T0" fmla="*/ 40 w 40"/>
                    <a:gd name="T1" fmla="*/ 6 h 15"/>
                    <a:gd name="T2" fmla="*/ 0 w 40"/>
                    <a:gd name="T3" fmla="*/ 10 h 15"/>
                    <a:gd name="T4" fmla="*/ 40 w 40"/>
                    <a:gd name="T5" fmla="*/ 6 h 15"/>
                  </a:gdLst>
                  <a:ahLst/>
                  <a:cxnLst>
                    <a:cxn ang="0">
                      <a:pos x="T0" y="T1"/>
                    </a:cxn>
                    <a:cxn ang="0">
                      <a:pos x="T2" y="T3"/>
                    </a:cxn>
                    <a:cxn ang="0">
                      <a:pos x="T4" y="T5"/>
                    </a:cxn>
                  </a:cxnLst>
                  <a:rect l="0" t="0" r="r" b="b"/>
                  <a:pathLst>
                    <a:path w="40" h="15">
                      <a:moveTo>
                        <a:pt x="40" y="6"/>
                      </a:moveTo>
                      <a:cubicBezTo>
                        <a:pt x="34" y="15"/>
                        <a:pt x="12" y="7"/>
                        <a:pt x="0" y="10"/>
                      </a:cubicBezTo>
                      <a:cubicBezTo>
                        <a:pt x="8" y="0"/>
                        <a:pt x="28" y="1"/>
                        <a:pt x="4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Freeform 81"/>
                <p:cNvSpPr/>
                <p:nvPr/>
              </p:nvSpPr>
              <p:spPr bwMode="auto">
                <a:xfrm>
                  <a:off x="2671763" y="1804988"/>
                  <a:ext cx="28575" cy="30163"/>
                </a:xfrm>
                <a:custGeom>
                  <a:avLst/>
                  <a:gdLst>
                    <a:gd name="T0" fmla="*/ 26 w 27"/>
                    <a:gd name="T1" fmla="*/ 17 h 29"/>
                    <a:gd name="T2" fmla="*/ 2 w 27"/>
                    <a:gd name="T3" fmla="*/ 13 h 29"/>
                    <a:gd name="T4" fmla="*/ 26 w 27"/>
                    <a:gd name="T5" fmla="*/ 17 h 29"/>
                  </a:gdLst>
                  <a:ahLst/>
                  <a:cxnLst>
                    <a:cxn ang="0">
                      <a:pos x="T0" y="T1"/>
                    </a:cxn>
                    <a:cxn ang="0">
                      <a:pos x="T2" y="T3"/>
                    </a:cxn>
                    <a:cxn ang="0">
                      <a:pos x="T4" y="T5"/>
                    </a:cxn>
                  </a:cxnLst>
                  <a:rect l="0" t="0" r="r" b="b"/>
                  <a:pathLst>
                    <a:path w="27" h="29">
                      <a:moveTo>
                        <a:pt x="26" y="17"/>
                      </a:moveTo>
                      <a:cubicBezTo>
                        <a:pt x="14" y="11"/>
                        <a:pt x="0" y="29"/>
                        <a:pt x="2" y="13"/>
                      </a:cubicBezTo>
                      <a:cubicBezTo>
                        <a:pt x="9" y="13"/>
                        <a:pt x="27" y="0"/>
                        <a:pt x="2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Freeform 82"/>
                <p:cNvSpPr/>
                <p:nvPr/>
              </p:nvSpPr>
              <p:spPr bwMode="auto">
                <a:xfrm>
                  <a:off x="3201988" y="1814513"/>
                  <a:ext cx="63500" cy="30163"/>
                </a:xfrm>
                <a:custGeom>
                  <a:avLst/>
                  <a:gdLst>
                    <a:gd name="T0" fmla="*/ 24 w 64"/>
                    <a:gd name="T1" fmla="*/ 0 h 29"/>
                    <a:gd name="T2" fmla="*/ 64 w 64"/>
                    <a:gd name="T3" fmla="*/ 0 h 29"/>
                    <a:gd name="T4" fmla="*/ 0 w 64"/>
                    <a:gd name="T5" fmla="*/ 20 h 29"/>
                    <a:gd name="T6" fmla="*/ 24 w 64"/>
                    <a:gd name="T7" fmla="*/ 0 h 29"/>
                  </a:gdLst>
                  <a:ahLst/>
                  <a:cxnLst>
                    <a:cxn ang="0">
                      <a:pos x="T0" y="T1"/>
                    </a:cxn>
                    <a:cxn ang="0">
                      <a:pos x="T2" y="T3"/>
                    </a:cxn>
                    <a:cxn ang="0">
                      <a:pos x="T4" y="T5"/>
                    </a:cxn>
                    <a:cxn ang="0">
                      <a:pos x="T6" y="T7"/>
                    </a:cxn>
                  </a:cxnLst>
                  <a:rect l="0" t="0" r="r" b="b"/>
                  <a:pathLst>
                    <a:path w="64" h="29">
                      <a:moveTo>
                        <a:pt x="24" y="0"/>
                      </a:moveTo>
                      <a:cubicBezTo>
                        <a:pt x="37" y="0"/>
                        <a:pt x="51" y="0"/>
                        <a:pt x="64" y="0"/>
                      </a:cubicBezTo>
                      <a:cubicBezTo>
                        <a:pt x="42" y="4"/>
                        <a:pt x="22" y="29"/>
                        <a:pt x="0" y="20"/>
                      </a:cubicBezTo>
                      <a:cubicBezTo>
                        <a:pt x="9" y="15"/>
                        <a:pt x="25" y="16"/>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Freeform 83"/>
                <p:cNvSpPr/>
                <p:nvPr/>
              </p:nvSpPr>
              <p:spPr bwMode="auto">
                <a:xfrm>
                  <a:off x="3048000" y="1825625"/>
                  <a:ext cx="41275" cy="17463"/>
                </a:xfrm>
                <a:custGeom>
                  <a:avLst/>
                  <a:gdLst>
                    <a:gd name="T0" fmla="*/ 21 w 41"/>
                    <a:gd name="T1" fmla="*/ 10 h 18"/>
                    <a:gd name="T2" fmla="*/ 37 w 41"/>
                    <a:gd name="T3" fmla="*/ 18 h 18"/>
                    <a:gd name="T4" fmla="*/ 13 w 41"/>
                    <a:gd name="T5" fmla="*/ 18 h 18"/>
                    <a:gd name="T6" fmla="*/ 29 w 41"/>
                    <a:gd name="T7" fmla="*/ 14 h 18"/>
                    <a:gd name="T8" fmla="*/ 21 w 41"/>
                    <a:gd name="T9" fmla="*/ 10 h 18"/>
                  </a:gdLst>
                  <a:ahLst/>
                  <a:cxnLst>
                    <a:cxn ang="0">
                      <a:pos x="T0" y="T1"/>
                    </a:cxn>
                    <a:cxn ang="0">
                      <a:pos x="T2" y="T3"/>
                    </a:cxn>
                    <a:cxn ang="0">
                      <a:pos x="T4" y="T5"/>
                    </a:cxn>
                    <a:cxn ang="0">
                      <a:pos x="T6" y="T7"/>
                    </a:cxn>
                    <a:cxn ang="0">
                      <a:pos x="T8" y="T9"/>
                    </a:cxn>
                  </a:cxnLst>
                  <a:rect l="0" t="0" r="r" b="b"/>
                  <a:pathLst>
                    <a:path w="41" h="18">
                      <a:moveTo>
                        <a:pt x="21" y="10"/>
                      </a:moveTo>
                      <a:cubicBezTo>
                        <a:pt x="24" y="0"/>
                        <a:pt x="41" y="8"/>
                        <a:pt x="37" y="18"/>
                      </a:cubicBezTo>
                      <a:cubicBezTo>
                        <a:pt x="29" y="18"/>
                        <a:pt x="21" y="18"/>
                        <a:pt x="13" y="18"/>
                      </a:cubicBezTo>
                      <a:cubicBezTo>
                        <a:pt x="0" y="13"/>
                        <a:pt x="24" y="13"/>
                        <a:pt x="29" y="14"/>
                      </a:cubicBezTo>
                      <a:cubicBezTo>
                        <a:pt x="29" y="10"/>
                        <a:pt x="24" y="11"/>
                        <a:pt x="2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Freeform 84"/>
                <p:cNvSpPr/>
                <p:nvPr/>
              </p:nvSpPr>
              <p:spPr bwMode="auto">
                <a:xfrm>
                  <a:off x="3081338" y="1835150"/>
                  <a:ext cx="34925" cy="28575"/>
                </a:xfrm>
                <a:custGeom>
                  <a:avLst/>
                  <a:gdLst>
                    <a:gd name="T0" fmla="*/ 20 w 35"/>
                    <a:gd name="T1" fmla="*/ 0 h 29"/>
                    <a:gd name="T2" fmla="*/ 28 w 35"/>
                    <a:gd name="T3" fmla="*/ 20 h 29"/>
                    <a:gd name="T4" fmla="*/ 0 w 35"/>
                    <a:gd name="T5" fmla="*/ 24 h 29"/>
                    <a:gd name="T6" fmla="*/ 20 w 35"/>
                    <a:gd name="T7" fmla="*/ 0 h 29"/>
                  </a:gdLst>
                  <a:ahLst/>
                  <a:cxnLst>
                    <a:cxn ang="0">
                      <a:pos x="T0" y="T1"/>
                    </a:cxn>
                    <a:cxn ang="0">
                      <a:pos x="T2" y="T3"/>
                    </a:cxn>
                    <a:cxn ang="0">
                      <a:pos x="T4" y="T5"/>
                    </a:cxn>
                    <a:cxn ang="0">
                      <a:pos x="T6" y="T7"/>
                    </a:cxn>
                  </a:cxnLst>
                  <a:rect l="0" t="0" r="r" b="b"/>
                  <a:pathLst>
                    <a:path w="35" h="29">
                      <a:moveTo>
                        <a:pt x="20" y="0"/>
                      </a:moveTo>
                      <a:cubicBezTo>
                        <a:pt x="35" y="3"/>
                        <a:pt x="9" y="25"/>
                        <a:pt x="28" y="20"/>
                      </a:cubicBezTo>
                      <a:cubicBezTo>
                        <a:pt x="26" y="29"/>
                        <a:pt x="8" y="22"/>
                        <a:pt x="0" y="24"/>
                      </a:cubicBezTo>
                      <a:cubicBezTo>
                        <a:pt x="4" y="13"/>
                        <a:pt x="16" y="11"/>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Freeform 85"/>
                <p:cNvSpPr/>
                <p:nvPr/>
              </p:nvSpPr>
              <p:spPr bwMode="auto">
                <a:xfrm>
                  <a:off x="3160713" y="1835150"/>
                  <a:ext cx="33337" cy="26988"/>
                </a:xfrm>
                <a:custGeom>
                  <a:avLst/>
                  <a:gdLst>
                    <a:gd name="T0" fmla="*/ 32 w 32"/>
                    <a:gd name="T1" fmla="*/ 0 h 27"/>
                    <a:gd name="T2" fmla="*/ 32 w 32"/>
                    <a:gd name="T3" fmla="*/ 12 h 27"/>
                    <a:gd name="T4" fmla="*/ 0 w 32"/>
                    <a:gd name="T5" fmla="*/ 24 h 27"/>
                    <a:gd name="T6" fmla="*/ 32 w 32"/>
                    <a:gd name="T7" fmla="*/ 0 h 27"/>
                  </a:gdLst>
                  <a:ahLst/>
                  <a:cxnLst>
                    <a:cxn ang="0">
                      <a:pos x="T0" y="T1"/>
                    </a:cxn>
                    <a:cxn ang="0">
                      <a:pos x="T2" y="T3"/>
                    </a:cxn>
                    <a:cxn ang="0">
                      <a:pos x="T4" y="T5"/>
                    </a:cxn>
                    <a:cxn ang="0">
                      <a:pos x="T6" y="T7"/>
                    </a:cxn>
                  </a:cxnLst>
                  <a:rect l="0" t="0" r="r" b="b"/>
                  <a:pathLst>
                    <a:path w="32" h="27">
                      <a:moveTo>
                        <a:pt x="32" y="0"/>
                      </a:moveTo>
                      <a:cubicBezTo>
                        <a:pt x="29" y="3"/>
                        <a:pt x="26" y="11"/>
                        <a:pt x="32" y="12"/>
                      </a:cubicBezTo>
                      <a:cubicBezTo>
                        <a:pt x="22" y="17"/>
                        <a:pt x="18" y="27"/>
                        <a:pt x="0" y="24"/>
                      </a:cubicBezTo>
                      <a:cubicBezTo>
                        <a:pt x="9" y="15"/>
                        <a:pt x="13"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Freeform 86"/>
                <p:cNvSpPr/>
                <p:nvPr/>
              </p:nvSpPr>
              <p:spPr bwMode="auto">
                <a:xfrm>
                  <a:off x="3251200" y="1831975"/>
                  <a:ext cx="49212" cy="34925"/>
                </a:xfrm>
                <a:custGeom>
                  <a:avLst/>
                  <a:gdLst>
                    <a:gd name="T0" fmla="*/ 43 w 49"/>
                    <a:gd name="T1" fmla="*/ 3 h 35"/>
                    <a:gd name="T2" fmla="*/ 47 w 49"/>
                    <a:gd name="T3" fmla="*/ 23 h 35"/>
                    <a:gd name="T4" fmla="*/ 31 w 49"/>
                    <a:gd name="T5" fmla="*/ 27 h 35"/>
                    <a:gd name="T6" fmla="*/ 35 w 49"/>
                    <a:gd name="T7" fmla="*/ 11 h 35"/>
                    <a:gd name="T8" fmla="*/ 7 w 49"/>
                    <a:gd name="T9" fmla="*/ 31 h 35"/>
                    <a:gd name="T10" fmla="*/ 15 w 49"/>
                    <a:gd name="T11" fmla="*/ 7 h 35"/>
                    <a:gd name="T12" fmla="*/ 11 w 49"/>
                    <a:gd name="T13" fmla="*/ 23 h 35"/>
                    <a:gd name="T14" fmla="*/ 43 w 49"/>
                    <a:gd name="T15" fmla="*/ 3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5">
                      <a:moveTo>
                        <a:pt x="43" y="3"/>
                      </a:moveTo>
                      <a:cubicBezTo>
                        <a:pt x="33" y="12"/>
                        <a:pt x="49" y="10"/>
                        <a:pt x="47" y="23"/>
                      </a:cubicBezTo>
                      <a:cubicBezTo>
                        <a:pt x="43" y="26"/>
                        <a:pt x="38" y="27"/>
                        <a:pt x="31" y="27"/>
                      </a:cubicBezTo>
                      <a:cubicBezTo>
                        <a:pt x="34" y="23"/>
                        <a:pt x="35" y="18"/>
                        <a:pt x="35" y="11"/>
                      </a:cubicBezTo>
                      <a:cubicBezTo>
                        <a:pt x="18" y="10"/>
                        <a:pt x="27" y="35"/>
                        <a:pt x="7" y="31"/>
                      </a:cubicBezTo>
                      <a:cubicBezTo>
                        <a:pt x="4" y="21"/>
                        <a:pt x="0" y="8"/>
                        <a:pt x="15" y="7"/>
                      </a:cubicBezTo>
                      <a:cubicBezTo>
                        <a:pt x="12" y="11"/>
                        <a:pt x="11" y="16"/>
                        <a:pt x="11" y="23"/>
                      </a:cubicBezTo>
                      <a:cubicBezTo>
                        <a:pt x="22" y="17"/>
                        <a:pt x="23" y="0"/>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Freeform 87"/>
                <p:cNvSpPr/>
                <p:nvPr/>
              </p:nvSpPr>
              <p:spPr bwMode="auto">
                <a:xfrm>
                  <a:off x="2155825" y="1841500"/>
                  <a:ext cx="60325" cy="22225"/>
                </a:xfrm>
                <a:custGeom>
                  <a:avLst/>
                  <a:gdLst>
                    <a:gd name="T0" fmla="*/ 60 w 60"/>
                    <a:gd name="T1" fmla="*/ 2 h 23"/>
                    <a:gd name="T2" fmla="*/ 0 w 60"/>
                    <a:gd name="T3" fmla="*/ 14 h 23"/>
                    <a:gd name="T4" fmla="*/ 60 w 60"/>
                    <a:gd name="T5" fmla="*/ 2 h 23"/>
                  </a:gdLst>
                  <a:ahLst/>
                  <a:cxnLst>
                    <a:cxn ang="0">
                      <a:pos x="T0" y="T1"/>
                    </a:cxn>
                    <a:cxn ang="0">
                      <a:pos x="T2" y="T3"/>
                    </a:cxn>
                    <a:cxn ang="0">
                      <a:pos x="T4" y="T5"/>
                    </a:cxn>
                  </a:cxnLst>
                  <a:rect l="0" t="0" r="r" b="b"/>
                  <a:pathLst>
                    <a:path w="60" h="23">
                      <a:moveTo>
                        <a:pt x="60" y="2"/>
                      </a:moveTo>
                      <a:cubicBezTo>
                        <a:pt x="57" y="23"/>
                        <a:pt x="21" y="11"/>
                        <a:pt x="0" y="14"/>
                      </a:cubicBezTo>
                      <a:cubicBezTo>
                        <a:pt x="16" y="0"/>
                        <a:pt x="33" y="8"/>
                        <a:pt x="6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Freeform 88"/>
                <p:cNvSpPr/>
                <p:nvPr/>
              </p:nvSpPr>
              <p:spPr bwMode="auto">
                <a:xfrm>
                  <a:off x="3205163" y="1843088"/>
                  <a:ext cx="36512" cy="20638"/>
                </a:xfrm>
                <a:custGeom>
                  <a:avLst/>
                  <a:gdLst>
                    <a:gd name="T0" fmla="*/ 8 w 36"/>
                    <a:gd name="T1" fmla="*/ 0 h 21"/>
                    <a:gd name="T2" fmla="*/ 36 w 36"/>
                    <a:gd name="T3" fmla="*/ 0 h 21"/>
                    <a:gd name="T4" fmla="*/ 0 w 36"/>
                    <a:gd name="T5" fmla="*/ 20 h 21"/>
                    <a:gd name="T6" fmla="*/ 8 w 36"/>
                    <a:gd name="T7" fmla="*/ 0 h 21"/>
                  </a:gdLst>
                  <a:ahLst/>
                  <a:cxnLst>
                    <a:cxn ang="0">
                      <a:pos x="T0" y="T1"/>
                    </a:cxn>
                    <a:cxn ang="0">
                      <a:pos x="T2" y="T3"/>
                    </a:cxn>
                    <a:cxn ang="0">
                      <a:pos x="T4" y="T5"/>
                    </a:cxn>
                    <a:cxn ang="0">
                      <a:pos x="T6" y="T7"/>
                    </a:cxn>
                  </a:cxnLst>
                  <a:rect l="0" t="0" r="r" b="b"/>
                  <a:pathLst>
                    <a:path w="36" h="21">
                      <a:moveTo>
                        <a:pt x="8" y="0"/>
                      </a:moveTo>
                      <a:cubicBezTo>
                        <a:pt x="17" y="0"/>
                        <a:pt x="27" y="0"/>
                        <a:pt x="36" y="0"/>
                      </a:cubicBezTo>
                      <a:cubicBezTo>
                        <a:pt x="18" y="8"/>
                        <a:pt x="29" y="21"/>
                        <a:pt x="0" y="20"/>
                      </a:cubicBezTo>
                      <a:cubicBezTo>
                        <a:pt x="7" y="6"/>
                        <a:pt x="20" y="17"/>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Freeform 89"/>
                <p:cNvSpPr/>
                <p:nvPr/>
              </p:nvSpPr>
              <p:spPr bwMode="auto">
                <a:xfrm>
                  <a:off x="1620838" y="1858963"/>
                  <a:ext cx="136525" cy="52388"/>
                </a:xfrm>
                <a:custGeom>
                  <a:avLst/>
                  <a:gdLst>
                    <a:gd name="T0" fmla="*/ 87 w 135"/>
                    <a:gd name="T1" fmla="*/ 28 h 52"/>
                    <a:gd name="T2" fmla="*/ 75 w 135"/>
                    <a:gd name="T3" fmla="*/ 36 h 52"/>
                    <a:gd name="T4" fmla="*/ 47 w 135"/>
                    <a:gd name="T5" fmla="*/ 28 h 52"/>
                    <a:gd name="T6" fmla="*/ 11 w 135"/>
                    <a:gd name="T7" fmla="*/ 52 h 52"/>
                    <a:gd name="T8" fmla="*/ 19 w 135"/>
                    <a:gd name="T9" fmla="*/ 36 h 52"/>
                    <a:gd name="T10" fmla="*/ 3 w 135"/>
                    <a:gd name="T11" fmla="*/ 32 h 52"/>
                    <a:gd name="T12" fmla="*/ 23 w 135"/>
                    <a:gd name="T13" fmla="*/ 12 h 52"/>
                    <a:gd name="T14" fmla="*/ 79 w 135"/>
                    <a:gd name="T15" fmla="*/ 8 h 52"/>
                    <a:gd name="T16" fmla="*/ 59 w 135"/>
                    <a:gd name="T17" fmla="*/ 16 h 52"/>
                    <a:gd name="T18" fmla="*/ 83 w 135"/>
                    <a:gd name="T19" fmla="*/ 20 h 52"/>
                    <a:gd name="T20" fmla="*/ 135 w 135"/>
                    <a:gd name="T21" fmla="*/ 0 h 52"/>
                    <a:gd name="T22" fmla="*/ 123 w 135"/>
                    <a:gd name="T23" fmla="*/ 4 h 52"/>
                    <a:gd name="T24" fmla="*/ 127 w 135"/>
                    <a:gd name="T25" fmla="*/ 16 h 52"/>
                    <a:gd name="T26" fmla="*/ 79 w 135"/>
                    <a:gd name="T27" fmla="*/ 36 h 52"/>
                    <a:gd name="T28" fmla="*/ 87 w 135"/>
                    <a:gd name="T29"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52">
                      <a:moveTo>
                        <a:pt x="87" y="28"/>
                      </a:moveTo>
                      <a:cubicBezTo>
                        <a:pt x="88" y="21"/>
                        <a:pt x="71" y="28"/>
                        <a:pt x="75" y="36"/>
                      </a:cubicBezTo>
                      <a:cubicBezTo>
                        <a:pt x="60" y="39"/>
                        <a:pt x="60" y="27"/>
                        <a:pt x="47" y="28"/>
                      </a:cubicBezTo>
                      <a:cubicBezTo>
                        <a:pt x="63" y="38"/>
                        <a:pt x="23" y="45"/>
                        <a:pt x="11" y="52"/>
                      </a:cubicBezTo>
                      <a:cubicBezTo>
                        <a:pt x="13" y="39"/>
                        <a:pt x="0" y="34"/>
                        <a:pt x="19" y="36"/>
                      </a:cubicBezTo>
                      <a:cubicBezTo>
                        <a:pt x="18" y="31"/>
                        <a:pt x="9" y="33"/>
                        <a:pt x="3" y="32"/>
                      </a:cubicBezTo>
                      <a:cubicBezTo>
                        <a:pt x="10" y="19"/>
                        <a:pt x="27" y="28"/>
                        <a:pt x="23" y="12"/>
                      </a:cubicBezTo>
                      <a:cubicBezTo>
                        <a:pt x="46" y="15"/>
                        <a:pt x="57" y="6"/>
                        <a:pt x="79" y="8"/>
                      </a:cubicBezTo>
                      <a:cubicBezTo>
                        <a:pt x="78" y="17"/>
                        <a:pt x="69" y="17"/>
                        <a:pt x="59" y="16"/>
                      </a:cubicBezTo>
                      <a:cubicBezTo>
                        <a:pt x="60" y="25"/>
                        <a:pt x="76" y="18"/>
                        <a:pt x="83" y="20"/>
                      </a:cubicBezTo>
                      <a:cubicBezTo>
                        <a:pt x="83" y="8"/>
                        <a:pt x="112" y="1"/>
                        <a:pt x="135" y="0"/>
                      </a:cubicBezTo>
                      <a:cubicBezTo>
                        <a:pt x="134" y="5"/>
                        <a:pt x="128" y="3"/>
                        <a:pt x="123" y="4"/>
                      </a:cubicBezTo>
                      <a:cubicBezTo>
                        <a:pt x="125" y="7"/>
                        <a:pt x="127" y="10"/>
                        <a:pt x="127" y="16"/>
                      </a:cubicBezTo>
                      <a:cubicBezTo>
                        <a:pt x="101" y="13"/>
                        <a:pt x="101" y="36"/>
                        <a:pt x="79" y="36"/>
                      </a:cubicBezTo>
                      <a:cubicBezTo>
                        <a:pt x="81" y="32"/>
                        <a:pt x="83" y="29"/>
                        <a:pt x="8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Freeform 90"/>
                <p:cNvSpPr/>
                <p:nvPr/>
              </p:nvSpPr>
              <p:spPr bwMode="auto">
                <a:xfrm>
                  <a:off x="1873250" y="1858963"/>
                  <a:ext cx="20637" cy="28575"/>
                </a:xfrm>
                <a:custGeom>
                  <a:avLst/>
                  <a:gdLst>
                    <a:gd name="T0" fmla="*/ 4 w 20"/>
                    <a:gd name="T1" fmla="*/ 0 h 28"/>
                    <a:gd name="T2" fmla="*/ 20 w 20"/>
                    <a:gd name="T3" fmla="*/ 0 h 28"/>
                    <a:gd name="T4" fmla="*/ 20 w 20"/>
                    <a:gd name="T5" fmla="*/ 12 h 28"/>
                    <a:gd name="T6" fmla="*/ 12 w 20"/>
                    <a:gd name="T7" fmla="*/ 8 h 28"/>
                    <a:gd name="T8" fmla="*/ 16 w 20"/>
                    <a:gd name="T9" fmla="*/ 16 h 28"/>
                    <a:gd name="T10" fmla="*/ 0 w 20"/>
                    <a:gd name="T11" fmla="*/ 16 h 28"/>
                    <a:gd name="T12" fmla="*/ 4 w 2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4" y="0"/>
                      </a:moveTo>
                      <a:cubicBezTo>
                        <a:pt x="9" y="0"/>
                        <a:pt x="15" y="0"/>
                        <a:pt x="20" y="0"/>
                      </a:cubicBezTo>
                      <a:cubicBezTo>
                        <a:pt x="20" y="4"/>
                        <a:pt x="20" y="8"/>
                        <a:pt x="20" y="12"/>
                      </a:cubicBezTo>
                      <a:cubicBezTo>
                        <a:pt x="17" y="11"/>
                        <a:pt x="16" y="8"/>
                        <a:pt x="12" y="8"/>
                      </a:cubicBezTo>
                      <a:cubicBezTo>
                        <a:pt x="11" y="13"/>
                        <a:pt x="13" y="15"/>
                        <a:pt x="16" y="16"/>
                      </a:cubicBezTo>
                      <a:cubicBezTo>
                        <a:pt x="13" y="28"/>
                        <a:pt x="7" y="12"/>
                        <a:pt x="0" y="16"/>
                      </a:cubicBezTo>
                      <a:cubicBezTo>
                        <a:pt x="3" y="12"/>
                        <a:pt x="4" y="7"/>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Freeform 91"/>
                <p:cNvSpPr/>
                <p:nvPr/>
              </p:nvSpPr>
              <p:spPr bwMode="auto">
                <a:xfrm>
                  <a:off x="2159000" y="1863725"/>
                  <a:ext cx="36512" cy="15875"/>
                </a:xfrm>
                <a:custGeom>
                  <a:avLst/>
                  <a:gdLst>
                    <a:gd name="T0" fmla="*/ 0 w 36"/>
                    <a:gd name="T1" fmla="*/ 0 h 16"/>
                    <a:gd name="T2" fmla="*/ 36 w 36"/>
                    <a:gd name="T3" fmla="*/ 0 h 16"/>
                    <a:gd name="T4" fmla="*/ 16 w 36"/>
                    <a:gd name="T5" fmla="*/ 16 h 16"/>
                    <a:gd name="T6" fmla="*/ 0 w 36"/>
                    <a:gd name="T7" fmla="*/ 0 h 16"/>
                  </a:gdLst>
                  <a:ahLst/>
                  <a:cxnLst>
                    <a:cxn ang="0">
                      <a:pos x="T0" y="T1"/>
                    </a:cxn>
                    <a:cxn ang="0">
                      <a:pos x="T2" y="T3"/>
                    </a:cxn>
                    <a:cxn ang="0">
                      <a:pos x="T4" y="T5"/>
                    </a:cxn>
                    <a:cxn ang="0">
                      <a:pos x="T6" y="T7"/>
                    </a:cxn>
                  </a:cxnLst>
                  <a:rect l="0" t="0" r="r" b="b"/>
                  <a:pathLst>
                    <a:path w="36" h="16">
                      <a:moveTo>
                        <a:pt x="0" y="0"/>
                      </a:moveTo>
                      <a:cubicBezTo>
                        <a:pt x="23" y="3"/>
                        <a:pt x="16" y="9"/>
                        <a:pt x="36" y="0"/>
                      </a:cubicBezTo>
                      <a:cubicBezTo>
                        <a:pt x="31" y="7"/>
                        <a:pt x="28" y="16"/>
                        <a:pt x="16" y="16"/>
                      </a:cubicBezTo>
                      <a:cubicBezTo>
                        <a:pt x="6" y="16"/>
                        <a:pt x="0" y="1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Freeform 92"/>
                <p:cNvSpPr/>
                <p:nvPr/>
              </p:nvSpPr>
              <p:spPr bwMode="auto">
                <a:xfrm>
                  <a:off x="1804988" y="1865313"/>
                  <a:ext cx="15875" cy="15875"/>
                </a:xfrm>
                <a:custGeom>
                  <a:avLst/>
                  <a:gdLst>
                    <a:gd name="T0" fmla="*/ 0 w 16"/>
                    <a:gd name="T1" fmla="*/ 2 h 15"/>
                    <a:gd name="T2" fmla="*/ 16 w 16"/>
                    <a:gd name="T3" fmla="*/ 6 h 15"/>
                    <a:gd name="T4" fmla="*/ 0 w 16"/>
                    <a:gd name="T5" fmla="*/ 14 h 15"/>
                    <a:gd name="T6" fmla="*/ 0 w 16"/>
                    <a:gd name="T7" fmla="*/ 2 h 15"/>
                  </a:gdLst>
                  <a:ahLst/>
                  <a:cxnLst>
                    <a:cxn ang="0">
                      <a:pos x="T0" y="T1"/>
                    </a:cxn>
                    <a:cxn ang="0">
                      <a:pos x="T2" y="T3"/>
                    </a:cxn>
                    <a:cxn ang="0">
                      <a:pos x="T4" y="T5"/>
                    </a:cxn>
                    <a:cxn ang="0">
                      <a:pos x="T6" y="T7"/>
                    </a:cxn>
                  </a:cxnLst>
                  <a:rect l="0" t="0" r="r" b="b"/>
                  <a:pathLst>
                    <a:path w="16" h="15">
                      <a:moveTo>
                        <a:pt x="0" y="2"/>
                      </a:moveTo>
                      <a:cubicBezTo>
                        <a:pt x="8" y="0"/>
                        <a:pt x="11" y="5"/>
                        <a:pt x="16" y="6"/>
                      </a:cubicBezTo>
                      <a:cubicBezTo>
                        <a:pt x="15" y="13"/>
                        <a:pt x="9" y="15"/>
                        <a:pt x="0" y="14"/>
                      </a:cubicBezTo>
                      <a:cubicBezTo>
                        <a:pt x="0" y="10"/>
                        <a:pt x="0" y="6"/>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Freeform 93"/>
                <p:cNvSpPr/>
                <p:nvPr/>
              </p:nvSpPr>
              <p:spPr bwMode="auto">
                <a:xfrm>
                  <a:off x="2879725" y="1874838"/>
                  <a:ext cx="28575" cy="26988"/>
                </a:xfrm>
                <a:custGeom>
                  <a:avLst/>
                  <a:gdLst>
                    <a:gd name="T0" fmla="*/ 24 w 28"/>
                    <a:gd name="T1" fmla="*/ 1 h 27"/>
                    <a:gd name="T2" fmla="*/ 28 w 28"/>
                    <a:gd name="T3" fmla="*/ 13 h 27"/>
                    <a:gd name="T4" fmla="*/ 0 w 28"/>
                    <a:gd name="T5" fmla="*/ 9 h 27"/>
                    <a:gd name="T6" fmla="*/ 24 w 28"/>
                    <a:gd name="T7" fmla="*/ 1 h 27"/>
                  </a:gdLst>
                  <a:ahLst/>
                  <a:cxnLst>
                    <a:cxn ang="0">
                      <a:pos x="T0" y="T1"/>
                    </a:cxn>
                    <a:cxn ang="0">
                      <a:pos x="T2" y="T3"/>
                    </a:cxn>
                    <a:cxn ang="0">
                      <a:pos x="T4" y="T5"/>
                    </a:cxn>
                    <a:cxn ang="0">
                      <a:pos x="T6" y="T7"/>
                    </a:cxn>
                  </a:cxnLst>
                  <a:rect l="0" t="0" r="r" b="b"/>
                  <a:pathLst>
                    <a:path w="28" h="27">
                      <a:moveTo>
                        <a:pt x="24" y="1"/>
                      </a:moveTo>
                      <a:cubicBezTo>
                        <a:pt x="24" y="7"/>
                        <a:pt x="23" y="12"/>
                        <a:pt x="28" y="13"/>
                      </a:cubicBezTo>
                      <a:cubicBezTo>
                        <a:pt x="19" y="27"/>
                        <a:pt x="14" y="4"/>
                        <a:pt x="0" y="9"/>
                      </a:cubicBezTo>
                      <a:cubicBezTo>
                        <a:pt x="4" y="2"/>
                        <a:pt x="13" y="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Freeform 94"/>
                <p:cNvSpPr/>
                <p:nvPr/>
              </p:nvSpPr>
              <p:spPr bwMode="auto">
                <a:xfrm>
                  <a:off x="2409825" y="1882775"/>
                  <a:ext cx="23812" cy="22225"/>
                </a:xfrm>
                <a:custGeom>
                  <a:avLst/>
                  <a:gdLst>
                    <a:gd name="T0" fmla="*/ 19 w 23"/>
                    <a:gd name="T1" fmla="*/ 0 h 21"/>
                    <a:gd name="T2" fmla="*/ 23 w 23"/>
                    <a:gd name="T3" fmla="*/ 12 h 21"/>
                    <a:gd name="T4" fmla="*/ 3 w 23"/>
                    <a:gd name="T5" fmla="*/ 4 h 21"/>
                    <a:gd name="T6" fmla="*/ 19 w 23"/>
                    <a:gd name="T7" fmla="*/ 0 h 21"/>
                  </a:gdLst>
                  <a:ahLst/>
                  <a:cxnLst>
                    <a:cxn ang="0">
                      <a:pos x="T0" y="T1"/>
                    </a:cxn>
                    <a:cxn ang="0">
                      <a:pos x="T2" y="T3"/>
                    </a:cxn>
                    <a:cxn ang="0">
                      <a:pos x="T4" y="T5"/>
                    </a:cxn>
                    <a:cxn ang="0">
                      <a:pos x="T6" y="T7"/>
                    </a:cxn>
                  </a:cxnLst>
                  <a:rect l="0" t="0" r="r" b="b"/>
                  <a:pathLst>
                    <a:path w="23" h="21">
                      <a:moveTo>
                        <a:pt x="19" y="0"/>
                      </a:moveTo>
                      <a:cubicBezTo>
                        <a:pt x="19" y="6"/>
                        <a:pt x="18" y="11"/>
                        <a:pt x="23" y="12"/>
                      </a:cubicBezTo>
                      <a:cubicBezTo>
                        <a:pt x="20" y="21"/>
                        <a:pt x="0" y="14"/>
                        <a:pt x="3" y="4"/>
                      </a:cubicBezTo>
                      <a:cubicBezTo>
                        <a:pt x="7" y="1"/>
                        <a:pt x="12"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Freeform 95"/>
                <p:cNvSpPr/>
                <p:nvPr/>
              </p:nvSpPr>
              <p:spPr bwMode="auto">
                <a:xfrm>
                  <a:off x="2143125" y="1884363"/>
                  <a:ext cx="28575" cy="17463"/>
                </a:xfrm>
                <a:custGeom>
                  <a:avLst/>
                  <a:gdLst>
                    <a:gd name="T0" fmla="*/ 28 w 28"/>
                    <a:gd name="T1" fmla="*/ 7 h 17"/>
                    <a:gd name="T2" fmla="*/ 0 w 28"/>
                    <a:gd name="T3" fmla="*/ 11 h 17"/>
                    <a:gd name="T4" fmla="*/ 28 w 28"/>
                    <a:gd name="T5" fmla="*/ 7 h 17"/>
                  </a:gdLst>
                  <a:ahLst/>
                  <a:cxnLst>
                    <a:cxn ang="0">
                      <a:pos x="T0" y="T1"/>
                    </a:cxn>
                    <a:cxn ang="0">
                      <a:pos x="T2" y="T3"/>
                    </a:cxn>
                    <a:cxn ang="0">
                      <a:pos x="T4" y="T5"/>
                    </a:cxn>
                  </a:cxnLst>
                  <a:rect l="0" t="0" r="r" b="b"/>
                  <a:pathLst>
                    <a:path w="28" h="17">
                      <a:moveTo>
                        <a:pt x="28" y="7"/>
                      </a:moveTo>
                      <a:cubicBezTo>
                        <a:pt x="21" y="12"/>
                        <a:pt x="6" y="17"/>
                        <a:pt x="0" y="11"/>
                      </a:cubicBezTo>
                      <a:cubicBezTo>
                        <a:pt x="3" y="3"/>
                        <a:pt x="21" y="0"/>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Freeform 96"/>
                <p:cNvSpPr/>
                <p:nvPr/>
              </p:nvSpPr>
              <p:spPr bwMode="auto">
                <a:xfrm>
                  <a:off x="2528888" y="1887538"/>
                  <a:ext cx="33337" cy="30163"/>
                </a:xfrm>
                <a:custGeom>
                  <a:avLst/>
                  <a:gdLst>
                    <a:gd name="T0" fmla="*/ 32 w 32"/>
                    <a:gd name="T1" fmla="*/ 0 h 30"/>
                    <a:gd name="T2" fmla="*/ 8 w 32"/>
                    <a:gd name="T3" fmla="*/ 28 h 30"/>
                    <a:gd name="T4" fmla="*/ 20 w 32"/>
                    <a:gd name="T5" fmla="*/ 24 h 30"/>
                    <a:gd name="T6" fmla="*/ 12 w 32"/>
                    <a:gd name="T7" fmla="*/ 20 h 30"/>
                    <a:gd name="T8" fmla="*/ 32 w 32"/>
                    <a:gd name="T9" fmla="*/ 0 h 30"/>
                  </a:gdLst>
                  <a:ahLst/>
                  <a:cxnLst>
                    <a:cxn ang="0">
                      <a:pos x="T0" y="T1"/>
                    </a:cxn>
                    <a:cxn ang="0">
                      <a:pos x="T2" y="T3"/>
                    </a:cxn>
                    <a:cxn ang="0">
                      <a:pos x="T4" y="T5"/>
                    </a:cxn>
                    <a:cxn ang="0">
                      <a:pos x="T6" y="T7"/>
                    </a:cxn>
                    <a:cxn ang="0">
                      <a:pos x="T8" y="T9"/>
                    </a:cxn>
                  </a:cxnLst>
                  <a:rect l="0" t="0" r="r" b="b"/>
                  <a:pathLst>
                    <a:path w="32" h="30">
                      <a:moveTo>
                        <a:pt x="32" y="0"/>
                      </a:moveTo>
                      <a:cubicBezTo>
                        <a:pt x="30" y="9"/>
                        <a:pt x="32" y="30"/>
                        <a:pt x="8" y="28"/>
                      </a:cubicBezTo>
                      <a:cubicBezTo>
                        <a:pt x="9" y="23"/>
                        <a:pt x="15" y="25"/>
                        <a:pt x="20" y="24"/>
                      </a:cubicBezTo>
                      <a:cubicBezTo>
                        <a:pt x="19" y="19"/>
                        <a:pt x="13" y="14"/>
                        <a:pt x="12" y="20"/>
                      </a:cubicBezTo>
                      <a:cubicBezTo>
                        <a:pt x="0" y="10"/>
                        <a:pt x="28" y="6"/>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Freeform 97"/>
                <p:cNvSpPr/>
                <p:nvPr/>
              </p:nvSpPr>
              <p:spPr bwMode="auto">
                <a:xfrm>
                  <a:off x="2208213" y="1885950"/>
                  <a:ext cx="47625" cy="25400"/>
                </a:xfrm>
                <a:custGeom>
                  <a:avLst/>
                  <a:gdLst>
                    <a:gd name="T0" fmla="*/ 48 w 48"/>
                    <a:gd name="T1" fmla="*/ 13 h 25"/>
                    <a:gd name="T2" fmla="*/ 0 w 48"/>
                    <a:gd name="T3" fmla="*/ 13 h 25"/>
                    <a:gd name="T4" fmla="*/ 48 w 48"/>
                    <a:gd name="T5" fmla="*/ 13 h 25"/>
                  </a:gdLst>
                  <a:ahLst/>
                  <a:cxnLst>
                    <a:cxn ang="0">
                      <a:pos x="T0" y="T1"/>
                    </a:cxn>
                    <a:cxn ang="0">
                      <a:pos x="T2" y="T3"/>
                    </a:cxn>
                    <a:cxn ang="0">
                      <a:pos x="T4" y="T5"/>
                    </a:cxn>
                  </a:cxnLst>
                  <a:rect l="0" t="0" r="r" b="b"/>
                  <a:pathLst>
                    <a:path w="48" h="25">
                      <a:moveTo>
                        <a:pt x="48" y="13"/>
                      </a:moveTo>
                      <a:cubicBezTo>
                        <a:pt x="36" y="25"/>
                        <a:pt x="19" y="7"/>
                        <a:pt x="0" y="13"/>
                      </a:cubicBezTo>
                      <a:cubicBezTo>
                        <a:pt x="7" y="0"/>
                        <a:pt x="32" y="11"/>
                        <a:pt x="4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Freeform 98"/>
                <p:cNvSpPr/>
                <p:nvPr/>
              </p:nvSpPr>
              <p:spPr bwMode="auto">
                <a:xfrm>
                  <a:off x="2578100" y="1890713"/>
                  <a:ext cx="38100" cy="20638"/>
                </a:xfrm>
                <a:custGeom>
                  <a:avLst/>
                  <a:gdLst>
                    <a:gd name="T0" fmla="*/ 28 w 38"/>
                    <a:gd name="T1" fmla="*/ 0 h 19"/>
                    <a:gd name="T2" fmla="*/ 0 w 38"/>
                    <a:gd name="T3" fmla="*/ 16 h 19"/>
                    <a:gd name="T4" fmla="*/ 28 w 38"/>
                    <a:gd name="T5" fmla="*/ 0 h 19"/>
                  </a:gdLst>
                  <a:ahLst/>
                  <a:cxnLst>
                    <a:cxn ang="0">
                      <a:pos x="T0" y="T1"/>
                    </a:cxn>
                    <a:cxn ang="0">
                      <a:pos x="T2" y="T3"/>
                    </a:cxn>
                    <a:cxn ang="0">
                      <a:pos x="T4" y="T5"/>
                    </a:cxn>
                  </a:cxnLst>
                  <a:rect l="0" t="0" r="r" b="b"/>
                  <a:pathLst>
                    <a:path w="38" h="19">
                      <a:moveTo>
                        <a:pt x="28" y="0"/>
                      </a:moveTo>
                      <a:cubicBezTo>
                        <a:pt x="38" y="12"/>
                        <a:pt x="17" y="19"/>
                        <a:pt x="0" y="16"/>
                      </a:cubicBezTo>
                      <a:cubicBezTo>
                        <a:pt x="1" y="2"/>
                        <a:pt x="17" y="4"/>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Freeform 99"/>
                <p:cNvSpPr/>
                <p:nvPr/>
              </p:nvSpPr>
              <p:spPr bwMode="auto">
                <a:xfrm>
                  <a:off x="3454400" y="1895475"/>
                  <a:ext cx="25400" cy="22225"/>
                </a:xfrm>
                <a:custGeom>
                  <a:avLst/>
                  <a:gdLst>
                    <a:gd name="T0" fmla="*/ 8 w 24"/>
                    <a:gd name="T1" fmla="*/ 20 h 22"/>
                    <a:gd name="T2" fmla="*/ 8 w 24"/>
                    <a:gd name="T3" fmla="*/ 8 h 22"/>
                    <a:gd name="T4" fmla="*/ 4 w 24"/>
                    <a:gd name="T5" fmla="*/ 12 h 22"/>
                    <a:gd name="T6" fmla="*/ 0 w 24"/>
                    <a:gd name="T7" fmla="*/ 8 h 22"/>
                    <a:gd name="T8" fmla="*/ 0 w 24"/>
                    <a:gd name="T9" fmla="*/ 0 h 22"/>
                    <a:gd name="T10" fmla="*/ 24 w 24"/>
                    <a:gd name="T11" fmla="*/ 4 h 22"/>
                    <a:gd name="T12" fmla="*/ 8 w 2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8" y="20"/>
                      </a:moveTo>
                      <a:cubicBezTo>
                        <a:pt x="8" y="16"/>
                        <a:pt x="8" y="12"/>
                        <a:pt x="8" y="8"/>
                      </a:cubicBezTo>
                      <a:cubicBezTo>
                        <a:pt x="5" y="7"/>
                        <a:pt x="4" y="10"/>
                        <a:pt x="4" y="12"/>
                      </a:cubicBezTo>
                      <a:cubicBezTo>
                        <a:pt x="1" y="13"/>
                        <a:pt x="0" y="10"/>
                        <a:pt x="0" y="8"/>
                      </a:cubicBezTo>
                      <a:cubicBezTo>
                        <a:pt x="0" y="5"/>
                        <a:pt x="0" y="3"/>
                        <a:pt x="0" y="0"/>
                      </a:cubicBezTo>
                      <a:cubicBezTo>
                        <a:pt x="15" y="6"/>
                        <a:pt x="10" y="14"/>
                        <a:pt x="24" y="4"/>
                      </a:cubicBezTo>
                      <a:cubicBezTo>
                        <a:pt x="19" y="10"/>
                        <a:pt x="21" y="22"/>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Freeform 100"/>
                <p:cNvSpPr/>
                <p:nvPr/>
              </p:nvSpPr>
              <p:spPr bwMode="auto">
                <a:xfrm>
                  <a:off x="2328863" y="1897063"/>
                  <a:ext cx="39687" cy="22225"/>
                </a:xfrm>
                <a:custGeom>
                  <a:avLst/>
                  <a:gdLst>
                    <a:gd name="T0" fmla="*/ 36 w 40"/>
                    <a:gd name="T1" fmla="*/ 2 h 22"/>
                    <a:gd name="T2" fmla="*/ 28 w 40"/>
                    <a:gd name="T3" fmla="*/ 18 h 22"/>
                    <a:gd name="T4" fmla="*/ 32 w 40"/>
                    <a:gd name="T5" fmla="*/ 10 h 22"/>
                    <a:gd name="T6" fmla="*/ 12 w 40"/>
                    <a:gd name="T7" fmla="*/ 6 h 22"/>
                    <a:gd name="T8" fmla="*/ 36 w 40"/>
                    <a:gd name="T9" fmla="*/ 2 h 22"/>
                  </a:gdLst>
                  <a:ahLst/>
                  <a:cxnLst>
                    <a:cxn ang="0">
                      <a:pos x="T0" y="T1"/>
                    </a:cxn>
                    <a:cxn ang="0">
                      <a:pos x="T2" y="T3"/>
                    </a:cxn>
                    <a:cxn ang="0">
                      <a:pos x="T4" y="T5"/>
                    </a:cxn>
                    <a:cxn ang="0">
                      <a:pos x="T6" y="T7"/>
                    </a:cxn>
                    <a:cxn ang="0">
                      <a:pos x="T8" y="T9"/>
                    </a:cxn>
                  </a:cxnLst>
                  <a:rect l="0" t="0" r="r" b="b"/>
                  <a:pathLst>
                    <a:path w="40" h="22">
                      <a:moveTo>
                        <a:pt x="36" y="2"/>
                      </a:moveTo>
                      <a:cubicBezTo>
                        <a:pt x="35" y="9"/>
                        <a:pt x="40" y="22"/>
                        <a:pt x="28" y="18"/>
                      </a:cubicBezTo>
                      <a:cubicBezTo>
                        <a:pt x="29" y="15"/>
                        <a:pt x="32" y="14"/>
                        <a:pt x="32" y="10"/>
                      </a:cubicBezTo>
                      <a:cubicBezTo>
                        <a:pt x="33" y="1"/>
                        <a:pt x="18" y="8"/>
                        <a:pt x="12" y="6"/>
                      </a:cubicBezTo>
                      <a:cubicBezTo>
                        <a:pt x="0" y="0"/>
                        <a:pt x="29"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Freeform 101"/>
                <p:cNvSpPr/>
                <p:nvPr/>
              </p:nvSpPr>
              <p:spPr bwMode="auto">
                <a:xfrm>
                  <a:off x="2693988" y="1903413"/>
                  <a:ext cx="44450" cy="36513"/>
                </a:xfrm>
                <a:custGeom>
                  <a:avLst/>
                  <a:gdLst>
                    <a:gd name="T0" fmla="*/ 16 w 44"/>
                    <a:gd name="T1" fmla="*/ 0 h 36"/>
                    <a:gd name="T2" fmla="*/ 8 w 44"/>
                    <a:gd name="T3" fmla="*/ 16 h 36"/>
                    <a:gd name="T4" fmla="*/ 20 w 44"/>
                    <a:gd name="T5" fmla="*/ 8 h 36"/>
                    <a:gd name="T6" fmla="*/ 44 w 44"/>
                    <a:gd name="T7" fmla="*/ 24 h 36"/>
                    <a:gd name="T8" fmla="*/ 0 w 44"/>
                    <a:gd name="T9" fmla="*/ 24 h 36"/>
                    <a:gd name="T10" fmla="*/ 16 w 44"/>
                    <a:gd name="T11" fmla="*/ 0 h 36"/>
                  </a:gdLst>
                  <a:ahLst/>
                  <a:cxnLst>
                    <a:cxn ang="0">
                      <a:pos x="T0" y="T1"/>
                    </a:cxn>
                    <a:cxn ang="0">
                      <a:pos x="T2" y="T3"/>
                    </a:cxn>
                    <a:cxn ang="0">
                      <a:pos x="T4" y="T5"/>
                    </a:cxn>
                    <a:cxn ang="0">
                      <a:pos x="T6" y="T7"/>
                    </a:cxn>
                    <a:cxn ang="0">
                      <a:pos x="T8" y="T9"/>
                    </a:cxn>
                    <a:cxn ang="0">
                      <a:pos x="T10" y="T11"/>
                    </a:cxn>
                  </a:cxnLst>
                  <a:rect l="0" t="0" r="r" b="b"/>
                  <a:pathLst>
                    <a:path w="44" h="36">
                      <a:moveTo>
                        <a:pt x="16" y="0"/>
                      </a:moveTo>
                      <a:cubicBezTo>
                        <a:pt x="14" y="6"/>
                        <a:pt x="10" y="10"/>
                        <a:pt x="8" y="16"/>
                      </a:cubicBezTo>
                      <a:cubicBezTo>
                        <a:pt x="9" y="26"/>
                        <a:pt x="19" y="12"/>
                        <a:pt x="20" y="8"/>
                      </a:cubicBezTo>
                      <a:cubicBezTo>
                        <a:pt x="27" y="21"/>
                        <a:pt x="32" y="24"/>
                        <a:pt x="44" y="24"/>
                      </a:cubicBezTo>
                      <a:cubicBezTo>
                        <a:pt x="39" y="36"/>
                        <a:pt x="13" y="27"/>
                        <a:pt x="0" y="24"/>
                      </a:cubicBezTo>
                      <a:cubicBezTo>
                        <a:pt x="1" y="11"/>
                        <a:pt x="3"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Freeform 102"/>
                <p:cNvSpPr/>
                <p:nvPr/>
              </p:nvSpPr>
              <p:spPr bwMode="auto">
                <a:xfrm>
                  <a:off x="1933575" y="1916113"/>
                  <a:ext cx="22225" cy="30163"/>
                </a:xfrm>
                <a:custGeom>
                  <a:avLst/>
                  <a:gdLst>
                    <a:gd name="T0" fmla="*/ 8 w 22"/>
                    <a:gd name="T1" fmla="*/ 0 h 30"/>
                    <a:gd name="T2" fmla="*/ 0 w 22"/>
                    <a:gd name="T3" fmla="*/ 28 h 30"/>
                    <a:gd name="T4" fmla="*/ 8 w 22"/>
                    <a:gd name="T5" fmla="*/ 0 h 30"/>
                  </a:gdLst>
                  <a:ahLst/>
                  <a:cxnLst>
                    <a:cxn ang="0">
                      <a:pos x="T0" y="T1"/>
                    </a:cxn>
                    <a:cxn ang="0">
                      <a:pos x="T2" y="T3"/>
                    </a:cxn>
                    <a:cxn ang="0">
                      <a:pos x="T4" y="T5"/>
                    </a:cxn>
                  </a:cxnLst>
                  <a:rect l="0" t="0" r="r" b="b"/>
                  <a:pathLst>
                    <a:path w="22" h="30">
                      <a:moveTo>
                        <a:pt x="8" y="0"/>
                      </a:moveTo>
                      <a:cubicBezTo>
                        <a:pt x="22" y="2"/>
                        <a:pt x="14" y="30"/>
                        <a:pt x="0" y="28"/>
                      </a:cubicBezTo>
                      <a:cubicBezTo>
                        <a:pt x="5" y="21"/>
                        <a:pt x="11" y="1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Freeform 103"/>
                <p:cNvSpPr/>
                <p:nvPr/>
              </p:nvSpPr>
              <p:spPr bwMode="auto">
                <a:xfrm>
                  <a:off x="3216275" y="1911350"/>
                  <a:ext cx="46037" cy="23813"/>
                </a:xfrm>
                <a:custGeom>
                  <a:avLst/>
                  <a:gdLst>
                    <a:gd name="T0" fmla="*/ 33 w 45"/>
                    <a:gd name="T1" fmla="*/ 4 h 24"/>
                    <a:gd name="T2" fmla="*/ 45 w 45"/>
                    <a:gd name="T3" fmla="*/ 12 h 24"/>
                    <a:gd name="T4" fmla="*/ 9 w 45"/>
                    <a:gd name="T5" fmla="*/ 24 h 24"/>
                    <a:gd name="T6" fmla="*/ 33 w 45"/>
                    <a:gd name="T7" fmla="*/ 4 h 24"/>
                  </a:gdLst>
                  <a:ahLst/>
                  <a:cxnLst>
                    <a:cxn ang="0">
                      <a:pos x="T0" y="T1"/>
                    </a:cxn>
                    <a:cxn ang="0">
                      <a:pos x="T2" y="T3"/>
                    </a:cxn>
                    <a:cxn ang="0">
                      <a:pos x="T4" y="T5"/>
                    </a:cxn>
                    <a:cxn ang="0">
                      <a:pos x="T6" y="T7"/>
                    </a:cxn>
                  </a:cxnLst>
                  <a:rect l="0" t="0" r="r" b="b"/>
                  <a:pathLst>
                    <a:path w="45" h="24">
                      <a:moveTo>
                        <a:pt x="33" y="4"/>
                      </a:moveTo>
                      <a:cubicBezTo>
                        <a:pt x="38" y="5"/>
                        <a:pt x="39" y="11"/>
                        <a:pt x="45" y="12"/>
                      </a:cubicBezTo>
                      <a:cubicBezTo>
                        <a:pt x="38" y="21"/>
                        <a:pt x="22" y="21"/>
                        <a:pt x="9" y="24"/>
                      </a:cubicBezTo>
                      <a:cubicBezTo>
                        <a:pt x="0" y="0"/>
                        <a:pt x="37" y="23"/>
                        <a:pt x="3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Freeform 104"/>
                <p:cNvSpPr/>
                <p:nvPr/>
              </p:nvSpPr>
              <p:spPr bwMode="auto">
                <a:xfrm>
                  <a:off x="3017838" y="1917700"/>
                  <a:ext cx="23812" cy="25400"/>
                </a:xfrm>
                <a:custGeom>
                  <a:avLst/>
                  <a:gdLst>
                    <a:gd name="T0" fmla="*/ 22 w 23"/>
                    <a:gd name="T1" fmla="*/ 2 h 25"/>
                    <a:gd name="T2" fmla="*/ 2 w 23"/>
                    <a:gd name="T3" fmla="*/ 6 h 25"/>
                    <a:gd name="T4" fmla="*/ 22 w 23"/>
                    <a:gd name="T5" fmla="*/ 2 h 25"/>
                  </a:gdLst>
                  <a:ahLst/>
                  <a:cxnLst>
                    <a:cxn ang="0">
                      <a:pos x="T0" y="T1"/>
                    </a:cxn>
                    <a:cxn ang="0">
                      <a:pos x="T2" y="T3"/>
                    </a:cxn>
                    <a:cxn ang="0">
                      <a:pos x="T4" y="T5"/>
                    </a:cxn>
                  </a:cxnLst>
                  <a:rect l="0" t="0" r="r" b="b"/>
                  <a:pathLst>
                    <a:path w="23" h="25">
                      <a:moveTo>
                        <a:pt x="22" y="2"/>
                      </a:moveTo>
                      <a:cubicBezTo>
                        <a:pt x="23" y="16"/>
                        <a:pt x="0" y="25"/>
                        <a:pt x="2" y="6"/>
                      </a:cubicBezTo>
                      <a:cubicBezTo>
                        <a:pt x="13" y="9"/>
                        <a:pt x="12"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Freeform 105"/>
                <p:cNvSpPr/>
                <p:nvPr/>
              </p:nvSpPr>
              <p:spPr bwMode="auto">
                <a:xfrm>
                  <a:off x="3316288" y="1919288"/>
                  <a:ext cx="34925" cy="22225"/>
                </a:xfrm>
                <a:custGeom>
                  <a:avLst/>
                  <a:gdLst>
                    <a:gd name="T0" fmla="*/ 2 w 34"/>
                    <a:gd name="T1" fmla="*/ 4 h 21"/>
                    <a:gd name="T2" fmla="*/ 34 w 34"/>
                    <a:gd name="T3" fmla="*/ 8 h 21"/>
                    <a:gd name="T4" fmla="*/ 2 w 34"/>
                    <a:gd name="T5" fmla="*/ 4 h 21"/>
                  </a:gdLst>
                  <a:ahLst/>
                  <a:cxnLst>
                    <a:cxn ang="0">
                      <a:pos x="T0" y="T1"/>
                    </a:cxn>
                    <a:cxn ang="0">
                      <a:pos x="T2" y="T3"/>
                    </a:cxn>
                    <a:cxn ang="0">
                      <a:pos x="T4" y="T5"/>
                    </a:cxn>
                  </a:cxnLst>
                  <a:rect l="0" t="0" r="r" b="b"/>
                  <a:pathLst>
                    <a:path w="34" h="21">
                      <a:moveTo>
                        <a:pt x="2" y="4"/>
                      </a:moveTo>
                      <a:cubicBezTo>
                        <a:pt x="13" y="13"/>
                        <a:pt x="22" y="0"/>
                        <a:pt x="34" y="8"/>
                      </a:cubicBezTo>
                      <a:cubicBezTo>
                        <a:pt x="33" y="21"/>
                        <a:pt x="0" y="19"/>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Freeform 106"/>
                <p:cNvSpPr/>
                <p:nvPr/>
              </p:nvSpPr>
              <p:spPr bwMode="auto">
                <a:xfrm>
                  <a:off x="2284413" y="1935163"/>
                  <a:ext cx="33337" cy="17463"/>
                </a:xfrm>
                <a:custGeom>
                  <a:avLst/>
                  <a:gdLst>
                    <a:gd name="T0" fmla="*/ 20 w 33"/>
                    <a:gd name="T1" fmla="*/ 0 h 16"/>
                    <a:gd name="T2" fmla="*/ 0 w 33"/>
                    <a:gd name="T3" fmla="*/ 12 h 16"/>
                    <a:gd name="T4" fmla="*/ 20 w 33"/>
                    <a:gd name="T5" fmla="*/ 0 h 16"/>
                  </a:gdLst>
                  <a:ahLst/>
                  <a:cxnLst>
                    <a:cxn ang="0">
                      <a:pos x="T0" y="T1"/>
                    </a:cxn>
                    <a:cxn ang="0">
                      <a:pos x="T2" y="T3"/>
                    </a:cxn>
                    <a:cxn ang="0">
                      <a:pos x="T4" y="T5"/>
                    </a:cxn>
                  </a:cxnLst>
                  <a:rect l="0" t="0" r="r" b="b"/>
                  <a:pathLst>
                    <a:path w="33" h="16">
                      <a:moveTo>
                        <a:pt x="20" y="0"/>
                      </a:moveTo>
                      <a:cubicBezTo>
                        <a:pt x="33" y="8"/>
                        <a:pt x="12" y="16"/>
                        <a:pt x="0" y="12"/>
                      </a:cubicBezTo>
                      <a:cubicBezTo>
                        <a:pt x="1" y="3"/>
                        <a:pt x="17" y="8"/>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107"/>
                <p:cNvSpPr/>
                <p:nvPr/>
              </p:nvSpPr>
              <p:spPr bwMode="auto">
                <a:xfrm>
                  <a:off x="3213100" y="1939925"/>
                  <a:ext cx="41275" cy="15875"/>
                </a:xfrm>
                <a:custGeom>
                  <a:avLst/>
                  <a:gdLst>
                    <a:gd name="T0" fmla="*/ 8 w 40"/>
                    <a:gd name="T1" fmla="*/ 0 h 15"/>
                    <a:gd name="T2" fmla="*/ 40 w 40"/>
                    <a:gd name="T3" fmla="*/ 4 h 15"/>
                    <a:gd name="T4" fmla="*/ 0 w 40"/>
                    <a:gd name="T5" fmla="*/ 12 h 15"/>
                    <a:gd name="T6" fmla="*/ 8 w 40"/>
                    <a:gd name="T7" fmla="*/ 0 h 15"/>
                  </a:gdLst>
                  <a:ahLst/>
                  <a:cxnLst>
                    <a:cxn ang="0">
                      <a:pos x="T0" y="T1"/>
                    </a:cxn>
                    <a:cxn ang="0">
                      <a:pos x="T2" y="T3"/>
                    </a:cxn>
                    <a:cxn ang="0">
                      <a:pos x="T4" y="T5"/>
                    </a:cxn>
                    <a:cxn ang="0">
                      <a:pos x="T6" y="T7"/>
                    </a:cxn>
                  </a:cxnLst>
                  <a:rect l="0" t="0" r="r" b="b"/>
                  <a:pathLst>
                    <a:path w="40" h="15">
                      <a:moveTo>
                        <a:pt x="8" y="0"/>
                      </a:moveTo>
                      <a:cubicBezTo>
                        <a:pt x="18" y="2"/>
                        <a:pt x="26" y="6"/>
                        <a:pt x="40" y="4"/>
                      </a:cubicBezTo>
                      <a:cubicBezTo>
                        <a:pt x="35" y="15"/>
                        <a:pt x="15" y="11"/>
                        <a:pt x="0" y="12"/>
                      </a:cubicBezTo>
                      <a:cubicBezTo>
                        <a:pt x="3" y="8"/>
                        <a:pt x="9" y="8"/>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108"/>
                <p:cNvSpPr/>
                <p:nvPr/>
              </p:nvSpPr>
              <p:spPr bwMode="auto">
                <a:xfrm>
                  <a:off x="2005013" y="1379538"/>
                  <a:ext cx="44450" cy="28575"/>
                </a:xfrm>
                <a:custGeom>
                  <a:avLst/>
                  <a:gdLst>
                    <a:gd name="T0" fmla="*/ 37 w 43"/>
                    <a:gd name="T1" fmla="*/ 0 h 29"/>
                    <a:gd name="T2" fmla="*/ 1 w 43"/>
                    <a:gd name="T3" fmla="*/ 28 h 29"/>
                    <a:gd name="T4" fmla="*/ 1 w 43"/>
                    <a:gd name="T5" fmla="*/ 16 h 29"/>
                    <a:gd name="T6" fmla="*/ 37 w 43"/>
                    <a:gd name="T7" fmla="*/ 0 h 29"/>
                  </a:gdLst>
                  <a:ahLst/>
                  <a:cxnLst>
                    <a:cxn ang="0">
                      <a:pos x="T0" y="T1"/>
                    </a:cxn>
                    <a:cxn ang="0">
                      <a:pos x="T2" y="T3"/>
                    </a:cxn>
                    <a:cxn ang="0">
                      <a:pos x="T4" y="T5"/>
                    </a:cxn>
                    <a:cxn ang="0">
                      <a:pos x="T6" y="T7"/>
                    </a:cxn>
                  </a:cxnLst>
                  <a:rect l="0" t="0" r="r" b="b"/>
                  <a:pathLst>
                    <a:path w="43" h="29">
                      <a:moveTo>
                        <a:pt x="37" y="0"/>
                      </a:moveTo>
                      <a:cubicBezTo>
                        <a:pt x="43" y="11"/>
                        <a:pt x="21" y="29"/>
                        <a:pt x="1" y="28"/>
                      </a:cubicBezTo>
                      <a:cubicBezTo>
                        <a:pt x="0" y="21"/>
                        <a:pt x="8" y="18"/>
                        <a:pt x="1" y="16"/>
                      </a:cubicBezTo>
                      <a:cubicBezTo>
                        <a:pt x="9" y="7"/>
                        <a:pt x="29" y="9"/>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Freeform 109"/>
                <p:cNvSpPr/>
                <p:nvPr/>
              </p:nvSpPr>
              <p:spPr bwMode="auto">
                <a:xfrm>
                  <a:off x="2159000" y="1439863"/>
                  <a:ext cx="22225" cy="20638"/>
                </a:xfrm>
                <a:custGeom>
                  <a:avLst/>
                  <a:gdLst>
                    <a:gd name="T0" fmla="*/ 1 w 22"/>
                    <a:gd name="T1" fmla="*/ 4 h 20"/>
                    <a:gd name="T2" fmla="*/ 5 w 22"/>
                    <a:gd name="T3" fmla="*/ 0 h 20"/>
                    <a:gd name="T4" fmla="*/ 13 w 22"/>
                    <a:gd name="T5" fmla="*/ 0 h 20"/>
                    <a:gd name="T6" fmla="*/ 9 w 22"/>
                    <a:gd name="T7" fmla="*/ 4 h 20"/>
                    <a:gd name="T8" fmla="*/ 21 w 22"/>
                    <a:gd name="T9" fmla="*/ 8 h 20"/>
                    <a:gd name="T10" fmla="*/ 17 w 22"/>
                    <a:gd name="T11" fmla="*/ 20 h 20"/>
                    <a:gd name="T12" fmla="*/ 9 w 22"/>
                    <a:gd name="T13" fmla="*/ 20 h 20"/>
                    <a:gd name="T14" fmla="*/ 1 w 22"/>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0">
                      <a:moveTo>
                        <a:pt x="1" y="4"/>
                      </a:moveTo>
                      <a:cubicBezTo>
                        <a:pt x="0" y="1"/>
                        <a:pt x="3" y="0"/>
                        <a:pt x="5" y="0"/>
                      </a:cubicBezTo>
                      <a:cubicBezTo>
                        <a:pt x="8" y="0"/>
                        <a:pt x="10" y="0"/>
                        <a:pt x="13" y="0"/>
                      </a:cubicBezTo>
                      <a:cubicBezTo>
                        <a:pt x="14" y="3"/>
                        <a:pt x="11" y="4"/>
                        <a:pt x="9" y="4"/>
                      </a:cubicBezTo>
                      <a:cubicBezTo>
                        <a:pt x="10" y="9"/>
                        <a:pt x="16" y="7"/>
                        <a:pt x="21" y="8"/>
                      </a:cubicBezTo>
                      <a:cubicBezTo>
                        <a:pt x="22" y="14"/>
                        <a:pt x="17" y="15"/>
                        <a:pt x="17" y="20"/>
                      </a:cubicBezTo>
                      <a:cubicBezTo>
                        <a:pt x="14" y="20"/>
                        <a:pt x="12" y="20"/>
                        <a:pt x="9" y="20"/>
                      </a:cubicBezTo>
                      <a:cubicBezTo>
                        <a:pt x="10" y="11"/>
                        <a:pt x="8"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110"/>
                <p:cNvSpPr/>
                <p:nvPr/>
              </p:nvSpPr>
              <p:spPr bwMode="auto">
                <a:xfrm>
                  <a:off x="1562100" y="1443038"/>
                  <a:ext cx="82550" cy="39688"/>
                </a:xfrm>
                <a:custGeom>
                  <a:avLst/>
                  <a:gdLst>
                    <a:gd name="T0" fmla="*/ 81 w 81"/>
                    <a:gd name="T1" fmla="*/ 0 h 38"/>
                    <a:gd name="T2" fmla="*/ 33 w 81"/>
                    <a:gd name="T3" fmla="*/ 12 h 38"/>
                    <a:gd name="T4" fmla="*/ 33 w 81"/>
                    <a:gd name="T5" fmla="*/ 24 h 38"/>
                    <a:gd name="T6" fmla="*/ 81 w 81"/>
                    <a:gd name="T7" fmla="*/ 0 h 38"/>
                  </a:gdLst>
                  <a:ahLst/>
                  <a:cxnLst>
                    <a:cxn ang="0">
                      <a:pos x="T0" y="T1"/>
                    </a:cxn>
                    <a:cxn ang="0">
                      <a:pos x="T2" y="T3"/>
                    </a:cxn>
                    <a:cxn ang="0">
                      <a:pos x="T4" y="T5"/>
                    </a:cxn>
                    <a:cxn ang="0">
                      <a:pos x="T6" y="T7"/>
                    </a:cxn>
                  </a:cxnLst>
                  <a:rect l="0" t="0" r="r" b="b"/>
                  <a:pathLst>
                    <a:path w="81" h="38">
                      <a:moveTo>
                        <a:pt x="81" y="0"/>
                      </a:moveTo>
                      <a:cubicBezTo>
                        <a:pt x="75" y="17"/>
                        <a:pt x="0" y="38"/>
                        <a:pt x="33" y="12"/>
                      </a:cubicBezTo>
                      <a:cubicBezTo>
                        <a:pt x="33" y="16"/>
                        <a:pt x="33" y="20"/>
                        <a:pt x="33" y="24"/>
                      </a:cubicBezTo>
                      <a:cubicBezTo>
                        <a:pt x="38" y="5"/>
                        <a:pt x="61" y="4"/>
                        <a:pt x="8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111"/>
                <p:cNvSpPr/>
                <p:nvPr/>
              </p:nvSpPr>
              <p:spPr bwMode="auto">
                <a:xfrm>
                  <a:off x="2711450" y="1435100"/>
                  <a:ext cx="120650" cy="57150"/>
                </a:xfrm>
                <a:custGeom>
                  <a:avLst/>
                  <a:gdLst>
                    <a:gd name="T0" fmla="*/ 44 w 120"/>
                    <a:gd name="T1" fmla="*/ 12 h 56"/>
                    <a:gd name="T2" fmla="*/ 64 w 120"/>
                    <a:gd name="T3" fmla="*/ 28 h 56"/>
                    <a:gd name="T4" fmla="*/ 88 w 120"/>
                    <a:gd name="T5" fmla="*/ 16 h 56"/>
                    <a:gd name="T6" fmla="*/ 120 w 120"/>
                    <a:gd name="T7" fmla="*/ 32 h 56"/>
                    <a:gd name="T8" fmla="*/ 112 w 120"/>
                    <a:gd name="T9" fmla="*/ 56 h 56"/>
                    <a:gd name="T10" fmla="*/ 20 w 120"/>
                    <a:gd name="T11" fmla="*/ 36 h 56"/>
                    <a:gd name="T12" fmla="*/ 32 w 120"/>
                    <a:gd name="T13" fmla="*/ 24 h 56"/>
                    <a:gd name="T14" fmla="*/ 0 w 120"/>
                    <a:gd name="T15" fmla="*/ 20 h 56"/>
                    <a:gd name="T16" fmla="*/ 44 w 120"/>
                    <a:gd name="T17"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56">
                      <a:moveTo>
                        <a:pt x="44" y="12"/>
                      </a:moveTo>
                      <a:cubicBezTo>
                        <a:pt x="44" y="18"/>
                        <a:pt x="52" y="24"/>
                        <a:pt x="64" y="28"/>
                      </a:cubicBezTo>
                      <a:cubicBezTo>
                        <a:pt x="74" y="17"/>
                        <a:pt x="75" y="20"/>
                        <a:pt x="88" y="16"/>
                      </a:cubicBezTo>
                      <a:cubicBezTo>
                        <a:pt x="105" y="15"/>
                        <a:pt x="102" y="34"/>
                        <a:pt x="120" y="32"/>
                      </a:cubicBezTo>
                      <a:cubicBezTo>
                        <a:pt x="116" y="39"/>
                        <a:pt x="109" y="42"/>
                        <a:pt x="112" y="56"/>
                      </a:cubicBezTo>
                      <a:cubicBezTo>
                        <a:pt x="88" y="39"/>
                        <a:pt x="58" y="37"/>
                        <a:pt x="20" y="36"/>
                      </a:cubicBezTo>
                      <a:cubicBezTo>
                        <a:pt x="14" y="22"/>
                        <a:pt x="34" y="34"/>
                        <a:pt x="32" y="24"/>
                      </a:cubicBezTo>
                      <a:cubicBezTo>
                        <a:pt x="29" y="15"/>
                        <a:pt x="10" y="22"/>
                        <a:pt x="0" y="20"/>
                      </a:cubicBezTo>
                      <a:cubicBezTo>
                        <a:pt x="4" y="0"/>
                        <a:pt x="38" y="23"/>
                        <a:pt x="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Freeform 112"/>
                <p:cNvSpPr>
                  <a:spLocks noEditPoints="1"/>
                </p:cNvSpPr>
                <p:nvPr/>
              </p:nvSpPr>
              <p:spPr bwMode="auto">
                <a:xfrm>
                  <a:off x="992188" y="1482725"/>
                  <a:ext cx="2720974" cy="485775"/>
                </a:xfrm>
                <a:custGeom>
                  <a:avLst/>
                  <a:gdLst>
                    <a:gd name="T0" fmla="*/ 2644 w 2704"/>
                    <a:gd name="T1" fmla="*/ 218 h 483"/>
                    <a:gd name="T2" fmla="*/ 2308 w 2704"/>
                    <a:gd name="T3" fmla="*/ 310 h 483"/>
                    <a:gd name="T4" fmla="*/ 2360 w 2704"/>
                    <a:gd name="T5" fmla="*/ 382 h 483"/>
                    <a:gd name="T6" fmla="*/ 2252 w 2704"/>
                    <a:gd name="T7" fmla="*/ 410 h 483"/>
                    <a:gd name="T8" fmla="*/ 2016 w 2704"/>
                    <a:gd name="T9" fmla="*/ 470 h 483"/>
                    <a:gd name="T10" fmla="*/ 1988 w 2704"/>
                    <a:gd name="T11" fmla="*/ 406 h 483"/>
                    <a:gd name="T12" fmla="*/ 1876 w 2704"/>
                    <a:gd name="T13" fmla="*/ 434 h 483"/>
                    <a:gd name="T14" fmla="*/ 1800 w 2704"/>
                    <a:gd name="T15" fmla="*/ 410 h 483"/>
                    <a:gd name="T16" fmla="*/ 1792 w 2704"/>
                    <a:gd name="T17" fmla="*/ 462 h 483"/>
                    <a:gd name="T18" fmla="*/ 1384 w 2704"/>
                    <a:gd name="T19" fmla="*/ 446 h 483"/>
                    <a:gd name="T20" fmla="*/ 1144 w 2704"/>
                    <a:gd name="T21" fmla="*/ 430 h 483"/>
                    <a:gd name="T22" fmla="*/ 1036 w 2704"/>
                    <a:gd name="T23" fmla="*/ 418 h 483"/>
                    <a:gd name="T24" fmla="*/ 884 w 2704"/>
                    <a:gd name="T25" fmla="*/ 458 h 483"/>
                    <a:gd name="T26" fmla="*/ 788 w 2704"/>
                    <a:gd name="T27" fmla="*/ 398 h 483"/>
                    <a:gd name="T28" fmla="*/ 312 w 2704"/>
                    <a:gd name="T29" fmla="*/ 414 h 483"/>
                    <a:gd name="T30" fmla="*/ 188 w 2704"/>
                    <a:gd name="T31" fmla="*/ 62 h 483"/>
                    <a:gd name="T32" fmla="*/ 604 w 2704"/>
                    <a:gd name="T33" fmla="*/ 70 h 483"/>
                    <a:gd name="T34" fmla="*/ 1048 w 2704"/>
                    <a:gd name="T35" fmla="*/ 66 h 483"/>
                    <a:gd name="T36" fmla="*/ 1404 w 2704"/>
                    <a:gd name="T37" fmla="*/ 90 h 483"/>
                    <a:gd name="T38" fmla="*/ 1672 w 2704"/>
                    <a:gd name="T39" fmla="*/ 86 h 483"/>
                    <a:gd name="T40" fmla="*/ 1860 w 2704"/>
                    <a:gd name="T41" fmla="*/ 110 h 483"/>
                    <a:gd name="T42" fmla="*/ 2004 w 2704"/>
                    <a:gd name="T43" fmla="*/ 110 h 483"/>
                    <a:gd name="T44" fmla="*/ 2464 w 2704"/>
                    <a:gd name="T45" fmla="*/ 86 h 483"/>
                    <a:gd name="T46" fmla="*/ 1888 w 2704"/>
                    <a:gd name="T47" fmla="*/ 66 h 483"/>
                    <a:gd name="T48" fmla="*/ 1572 w 2704"/>
                    <a:gd name="T49" fmla="*/ 98 h 483"/>
                    <a:gd name="T50" fmla="*/ 1604 w 2704"/>
                    <a:gd name="T51" fmla="*/ 114 h 483"/>
                    <a:gd name="T52" fmla="*/ 2056 w 2704"/>
                    <a:gd name="T53" fmla="*/ 138 h 483"/>
                    <a:gd name="T54" fmla="*/ 2076 w 2704"/>
                    <a:gd name="T55" fmla="*/ 90 h 483"/>
                    <a:gd name="T56" fmla="*/ 2296 w 2704"/>
                    <a:gd name="T57" fmla="*/ 130 h 483"/>
                    <a:gd name="T58" fmla="*/ 1864 w 2704"/>
                    <a:gd name="T59" fmla="*/ 134 h 483"/>
                    <a:gd name="T60" fmla="*/ 1780 w 2704"/>
                    <a:gd name="T61" fmla="*/ 162 h 483"/>
                    <a:gd name="T62" fmla="*/ 2084 w 2704"/>
                    <a:gd name="T63" fmla="*/ 218 h 483"/>
                    <a:gd name="T64" fmla="*/ 2072 w 2704"/>
                    <a:gd name="T65" fmla="*/ 202 h 483"/>
                    <a:gd name="T66" fmla="*/ 1716 w 2704"/>
                    <a:gd name="T67" fmla="*/ 246 h 483"/>
                    <a:gd name="T68" fmla="*/ 1820 w 2704"/>
                    <a:gd name="T69" fmla="*/ 170 h 483"/>
                    <a:gd name="T70" fmla="*/ 1624 w 2704"/>
                    <a:gd name="T71" fmla="*/ 238 h 483"/>
                    <a:gd name="T72" fmla="*/ 1624 w 2704"/>
                    <a:gd name="T73" fmla="*/ 262 h 483"/>
                    <a:gd name="T74" fmla="*/ 2184 w 2704"/>
                    <a:gd name="T75" fmla="*/ 206 h 483"/>
                    <a:gd name="T76" fmla="*/ 1524 w 2704"/>
                    <a:gd name="T77" fmla="*/ 234 h 483"/>
                    <a:gd name="T78" fmla="*/ 1636 w 2704"/>
                    <a:gd name="T79" fmla="*/ 194 h 483"/>
                    <a:gd name="T80" fmla="*/ 1980 w 2704"/>
                    <a:gd name="T81" fmla="*/ 218 h 483"/>
                    <a:gd name="T82" fmla="*/ 2284 w 2704"/>
                    <a:gd name="T83" fmla="*/ 206 h 483"/>
                    <a:gd name="T84" fmla="*/ 1300 w 2704"/>
                    <a:gd name="T85" fmla="*/ 254 h 483"/>
                    <a:gd name="T86" fmla="*/ 1816 w 2704"/>
                    <a:gd name="T87" fmla="*/ 274 h 483"/>
                    <a:gd name="T88" fmla="*/ 1904 w 2704"/>
                    <a:gd name="T89" fmla="*/ 234 h 483"/>
                    <a:gd name="T90" fmla="*/ 2008 w 2704"/>
                    <a:gd name="T91" fmla="*/ 270 h 483"/>
                    <a:gd name="T92" fmla="*/ 992 w 2704"/>
                    <a:gd name="T93" fmla="*/ 274 h 483"/>
                    <a:gd name="T94" fmla="*/ 1532 w 2704"/>
                    <a:gd name="T95" fmla="*/ 278 h 483"/>
                    <a:gd name="T96" fmla="*/ 1280 w 2704"/>
                    <a:gd name="T97" fmla="*/ 282 h 483"/>
                    <a:gd name="T98" fmla="*/ 1936 w 2704"/>
                    <a:gd name="T99" fmla="*/ 298 h 483"/>
                    <a:gd name="T100" fmla="*/ 2128 w 2704"/>
                    <a:gd name="T101" fmla="*/ 314 h 483"/>
                    <a:gd name="T102" fmla="*/ 1856 w 2704"/>
                    <a:gd name="T103" fmla="*/ 326 h 483"/>
                    <a:gd name="T104" fmla="*/ 2076 w 2704"/>
                    <a:gd name="T105" fmla="*/ 374 h 483"/>
                    <a:gd name="T106" fmla="*/ 708 w 2704"/>
                    <a:gd name="T107" fmla="*/ 394 h 483"/>
                    <a:gd name="T108" fmla="*/ 888 w 2704"/>
                    <a:gd name="T109" fmla="*/ 382 h 483"/>
                    <a:gd name="T110" fmla="*/ 1664 w 2704"/>
                    <a:gd name="T111" fmla="*/ 394 h 483"/>
                    <a:gd name="T112" fmla="*/ 1876 w 2704"/>
                    <a:gd name="T113" fmla="*/ 398 h 483"/>
                    <a:gd name="T114" fmla="*/ 1144 w 2704"/>
                    <a:gd name="T115" fmla="*/ 410 h 483"/>
                    <a:gd name="T116" fmla="*/ 1576 w 2704"/>
                    <a:gd name="T117" fmla="*/ 422 h 483"/>
                    <a:gd name="T118" fmla="*/ 2312 w 2704"/>
                    <a:gd name="T119" fmla="*/ 43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4" h="483">
                      <a:moveTo>
                        <a:pt x="2392" y="122"/>
                      </a:moveTo>
                      <a:cubicBezTo>
                        <a:pt x="2417" y="122"/>
                        <a:pt x="2432" y="130"/>
                        <a:pt x="2464" y="138"/>
                      </a:cubicBezTo>
                      <a:cubicBezTo>
                        <a:pt x="2405" y="164"/>
                        <a:pt x="2352" y="152"/>
                        <a:pt x="2288" y="166"/>
                      </a:cubicBezTo>
                      <a:cubicBezTo>
                        <a:pt x="2310" y="175"/>
                        <a:pt x="2361" y="188"/>
                        <a:pt x="2380" y="174"/>
                      </a:cubicBezTo>
                      <a:cubicBezTo>
                        <a:pt x="2413" y="190"/>
                        <a:pt x="2443" y="194"/>
                        <a:pt x="2472" y="194"/>
                      </a:cubicBezTo>
                      <a:cubicBezTo>
                        <a:pt x="2476" y="206"/>
                        <a:pt x="2463" y="201"/>
                        <a:pt x="2456" y="202"/>
                      </a:cubicBezTo>
                      <a:cubicBezTo>
                        <a:pt x="2473" y="211"/>
                        <a:pt x="2482" y="207"/>
                        <a:pt x="2508" y="210"/>
                      </a:cubicBezTo>
                      <a:cubicBezTo>
                        <a:pt x="2508" y="201"/>
                        <a:pt x="2491" y="208"/>
                        <a:pt x="2484" y="206"/>
                      </a:cubicBezTo>
                      <a:cubicBezTo>
                        <a:pt x="2493" y="188"/>
                        <a:pt x="2520" y="186"/>
                        <a:pt x="2544" y="202"/>
                      </a:cubicBezTo>
                      <a:cubicBezTo>
                        <a:pt x="2531" y="204"/>
                        <a:pt x="2530" y="195"/>
                        <a:pt x="2516" y="198"/>
                      </a:cubicBezTo>
                      <a:cubicBezTo>
                        <a:pt x="2516" y="201"/>
                        <a:pt x="2516" y="203"/>
                        <a:pt x="2516" y="206"/>
                      </a:cubicBezTo>
                      <a:cubicBezTo>
                        <a:pt x="2547" y="215"/>
                        <a:pt x="2593" y="216"/>
                        <a:pt x="2620" y="202"/>
                      </a:cubicBezTo>
                      <a:cubicBezTo>
                        <a:pt x="2618" y="217"/>
                        <a:pt x="2644" y="205"/>
                        <a:pt x="2644" y="218"/>
                      </a:cubicBezTo>
                      <a:cubicBezTo>
                        <a:pt x="2642" y="202"/>
                        <a:pt x="2671" y="202"/>
                        <a:pt x="2696" y="202"/>
                      </a:cubicBezTo>
                      <a:cubicBezTo>
                        <a:pt x="2691" y="213"/>
                        <a:pt x="2674" y="212"/>
                        <a:pt x="2660" y="214"/>
                      </a:cubicBezTo>
                      <a:cubicBezTo>
                        <a:pt x="2667" y="225"/>
                        <a:pt x="2697" y="212"/>
                        <a:pt x="2704" y="222"/>
                      </a:cubicBezTo>
                      <a:cubicBezTo>
                        <a:pt x="2677" y="240"/>
                        <a:pt x="2632" y="240"/>
                        <a:pt x="2616" y="270"/>
                      </a:cubicBezTo>
                      <a:cubicBezTo>
                        <a:pt x="2564" y="269"/>
                        <a:pt x="2524" y="300"/>
                        <a:pt x="2476" y="290"/>
                      </a:cubicBezTo>
                      <a:cubicBezTo>
                        <a:pt x="2470" y="292"/>
                        <a:pt x="2478" y="295"/>
                        <a:pt x="2476" y="302"/>
                      </a:cubicBezTo>
                      <a:cubicBezTo>
                        <a:pt x="2463" y="300"/>
                        <a:pt x="2462" y="309"/>
                        <a:pt x="2448" y="306"/>
                      </a:cubicBezTo>
                      <a:cubicBezTo>
                        <a:pt x="2448" y="295"/>
                        <a:pt x="2455" y="298"/>
                        <a:pt x="2448" y="290"/>
                      </a:cubicBezTo>
                      <a:cubicBezTo>
                        <a:pt x="2443" y="308"/>
                        <a:pt x="2388" y="297"/>
                        <a:pt x="2396" y="326"/>
                      </a:cubicBezTo>
                      <a:cubicBezTo>
                        <a:pt x="2377" y="326"/>
                        <a:pt x="2371" y="324"/>
                        <a:pt x="2356" y="326"/>
                      </a:cubicBezTo>
                      <a:cubicBezTo>
                        <a:pt x="2352" y="313"/>
                        <a:pt x="2369" y="321"/>
                        <a:pt x="2368" y="310"/>
                      </a:cubicBezTo>
                      <a:cubicBezTo>
                        <a:pt x="2349" y="317"/>
                        <a:pt x="2340" y="305"/>
                        <a:pt x="2328" y="294"/>
                      </a:cubicBezTo>
                      <a:cubicBezTo>
                        <a:pt x="2321" y="299"/>
                        <a:pt x="2314" y="304"/>
                        <a:pt x="2308" y="310"/>
                      </a:cubicBezTo>
                      <a:cubicBezTo>
                        <a:pt x="2310" y="316"/>
                        <a:pt x="2313" y="308"/>
                        <a:pt x="2320" y="310"/>
                      </a:cubicBezTo>
                      <a:cubicBezTo>
                        <a:pt x="2326" y="336"/>
                        <a:pt x="2277" y="307"/>
                        <a:pt x="2284" y="334"/>
                      </a:cubicBezTo>
                      <a:cubicBezTo>
                        <a:pt x="2272" y="323"/>
                        <a:pt x="2275" y="316"/>
                        <a:pt x="2252" y="322"/>
                      </a:cubicBezTo>
                      <a:cubicBezTo>
                        <a:pt x="2248" y="313"/>
                        <a:pt x="2253" y="305"/>
                        <a:pt x="2248" y="290"/>
                      </a:cubicBezTo>
                      <a:cubicBezTo>
                        <a:pt x="2236" y="290"/>
                        <a:pt x="2222" y="288"/>
                        <a:pt x="2224" y="302"/>
                      </a:cubicBezTo>
                      <a:cubicBezTo>
                        <a:pt x="2225" y="307"/>
                        <a:pt x="2234" y="305"/>
                        <a:pt x="2240" y="306"/>
                      </a:cubicBezTo>
                      <a:cubicBezTo>
                        <a:pt x="2233" y="329"/>
                        <a:pt x="2208" y="309"/>
                        <a:pt x="2188" y="318"/>
                      </a:cubicBezTo>
                      <a:cubicBezTo>
                        <a:pt x="2186" y="327"/>
                        <a:pt x="2191" y="331"/>
                        <a:pt x="2184" y="346"/>
                      </a:cubicBezTo>
                      <a:cubicBezTo>
                        <a:pt x="2174" y="334"/>
                        <a:pt x="2135" y="353"/>
                        <a:pt x="2132" y="366"/>
                      </a:cubicBezTo>
                      <a:cubicBezTo>
                        <a:pt x="2132" y="367"/>
                        <a:pt x="2139" y="390"/>
                        <a:pt x="2140" y="390"/>
                      </a:cubicBezTo>
                      <a:cubicBezTo>
                        <a:pt x="2165" y="404"/>
                        <a:pt x="2201" y="377"/>
                        <a:pt x="2228" y="382"/>
                      </a:cubicBezTo>
                      <a:cubicBezTo>
                        <a:pt x="2230" y="382"/>
                        <a:pt x="2238" y="393"/>
                        <a:pt x="2240" y="394"/>
                      </a:cubicBezTo>
                      <a:cubicBezTo>
                        <a:pt x="2273" y="403"/>
                        <a:pt x="2319" y="384"/>
                        <a:pt x="2360" y="382"/>
                      </a:cubicBezTo>
                      <a:cubicBezTo>
                        <a:pt x="2443" y="378"/>
                        <a:pt x="2528" y="368"/>
                        <a:pt x="2580" y="366"/>
                      </a:cubicBezTo>
                      <a:cubicBezTo>
                        <a:pt x="2580" y="371"/>
                        <a:pt x="2580" y="377"/>
                        <a:pt x="2580" y="382"/>
                      </a:cubicBezTo>
                      <a:cubicBezTo>
                        <a:pt x="2620" y="381"/>
                        <a:pt x="2644" y="373"/>
                        <a:pt x="2684" y="366"/>
                      </a:cubicBezTo>
                      <a:cubicBezTo>
                        <a:pt x="2653" y="385"/>
                        <a:pt x="2613" y="402"/>
                        <a:pt x="2564" y="402"/>
                      </a:cubicBezTo>
                      <a:cubicBezTo>
                        <a:pt x="2567" y="406"/>
                        <a:pt x="2571" y="408"/>
                        <a:pt x="2576" y="410"/>
                      </a:cubicBezTo>
                      <a:cubicBezTo>
                        <a:pt x="2546" y="414"/>
                        <a:pt x="2536" y="422"/>
                        <a:pt x="2500" y="426"/>
                      </a:cubicBezTo>
                      <a:cubicBezTo>
                        <a:pt x="2500" y="413"/>
                        <a:pt x="2523" y="422"/>
                        <a:pt x="2528" y="414"/>
                      </a:cubicBezTo>
                      <a:cubicBezTo>
                        <a:pt x="2514" y="392"/>
                        <a:pt x="2497" y="423"/>
                        <a:pt x="2480" y="414"/>
                      </a:cubicBezTo>
                      <a:cubicBezTo>
                        <a:pt x="2475" y="427"/>
                        <a:pt x="2493" y="417"/>
                        <a:pt x="2488" y="430"/>
                      </a:cubicBezTo>
                      <a:cubicBezTo>
                        <a:pt x="2433" y="436"/>
                        <a:pt x="2366" y="462"/>
                        <a:pt x="2288" y="458"/>
                      </a:cubicBezTo>
                      <a:cubicBezTo>
                        <a:pt x="2282" y="442"/>
                        <a:pt x="2305" y="457"/>
                        <a:pt x="2304" y="446"/>
                      </a:cubicBezTo>
                      <a:cubicBezTo>
                        <a:pt x="2299" y="436"/>
                        <a:pt x="2279" y="445"/>
                        <a:pt x="2272" y="446"/>
                      </a:cubicBezTo>
                      <a:cubicBezTo>
                        <a:pt x="2271" y="428"/>
                        <a:pt x="2262" y="419"/>
                        <a:pt x="2252" y="410"/>
                      </a:cubicBezTo>
                      <a:cubicBezTo>
                        <a:pt x="2252" y="428"/>
                        <a:pt x="2215" y="397"/>
                        <a:pt x="2216" y="426"/>
                      </a:cubicBezTo>
                      <a:cubicBezTo>
                        <a:pt x="2206" y="424"/>
                        <a:pt x="2195" y="415"/>
                        <a:pt x="2204" y="406"/>
                      </a:cubicBezTo>
                      <a:cubicBezTo>
                        <a:pt x="2187" y="399"/>
                        <a:pt x="2159" y="420"/>
                        <a:pt x="2164" y="398"/>
                      </a:cubicBezTo>
                      <a:cubicBezTo>
                        <a:pt x="2154" y="400"/>
                        <a:pt x="2157" y="415"/>
                        <a:pt x="2148" y="418"/>
                      </a:cubicBezTo>
                      <a:cubicBezTo>
                        <a:pt x="2141" y="414"/>
                        <a:pt x="2141" y="400"/>
                        <a:pt x="2132" y="410"/>
                      </a:cubicBezTo>
                      <a:cubicBezTo>
                        <a:pt x="2124" y="409"/>
                        <a:pt x="2133" y="422"/>
                        <a:pt x="2136" y="422"/>
                      </a:cubicBezTo>
                      <a:cubicBezTo>
                        <a:pt x="2135" y="429"/>
                        <a:pt x="2119" y="418"/>
                        <a:pt x="2108" y="422"/>
                      </a:cubicBezTo>
                      <a:cubicBezTo>
                        <a:pt x="2098" y="424"/>
                        <a:pt x="2089" y="447"/>
                        <a:pt x="2104" y="450"/>
                      </a:cubicBezTo>
                      <a:cubicBezTo>
                        <a:pt x="2098" y="463"/>
                        <a:pt x="2091" y="442"/>
                        <a:pt x="2084" y="442"/>
                      </a:cubicBezTo>
                      <a:cubicBezTo>
                        <a:pt x="2085" y="434"/>
                        <a:pt x="2092" y="431"/>
                        <a:pt x="2096" y="426"/>
                      </a:cubicBezTo>
                      <a:cubicBezTo>
                        <a:pt x="2093" y="414"/>
                        <a:pt x="2086" y="431"/>
                        <a:pt x="2076" y="426"/>
                      </a:cubicBezTo>
                      <a:cubicBezTo>
                        <a:pt x="2084" y="438"/>
                        <a:pt x="2083" y="459"/>
                        <a:pt x="2096" y="466"/>
                      </a:cubicBezTo>
                      <a:cubicBezTo>
                        <a:pt x="2077" y="475"/>
                        <a:pt x="2041" y="467"/>
                        <a:pt x="2016" y="470"/>
                      </a:cubicBezTo>
                      <a:cubicBezTo>
                        <a:pt x="2019" y="450"/>
                        <a:pt x="2040" y="471"/>
                        <a:pt x="2040" y="450"/>
                      </a:cubicBezTo>
                      <a:cubicBezTo>
                        <a:pt x="2052" y="461"/>
                        <a:pt x="2067" y="446"/>
                        <a:pt x="2060" y="466"/>
                      </a:cubicBezTo>
                      <a:cubicBezTo>
                        <a:pt x="2070" y="467"/>
                        <a:pt x="2077" y="464"/>
                        <a:pt x="2080" y="458"/>
                      </a:cubicBezTo>
                      <a:cubicBezTo>
                        <a:pt x="2068" y="458"/>
                        <a:pt x="2083" y="449"/>
                        <a:pt x="2064" y="446"/>
                      </a:cubicBezTo>
                      <a:cubicBezTo>
                        <a:pt x="2075" y="434"/>
                        <a:pt x="2067" y="425"/>
                        <a:pt x="2064" y="418"/>
                      </a:cubicBezTo>
                      <a:cubicBezTo>
                        <a:pt x="2062" y="407"/>
                        <a:pt x="2086" y="421"/>
                        <a:pt x="2084" y="410"/>
                      </a:cubicBezTo>
                      <a:cubicBezTo>
                        <a:pt x="2084" y="401"/>
                        <a:pt x="2067" y="408"/>
                        <a:pt x="2060" y="406"/>
                      </a:cubicBezTo>
                      <a:cubicBezTo>
                        <a:pt x="2052" y="406"/>
                        <a:pt x="2068" y="423"/>
                        <a:pt x="2048" y="418"/>
                      </a:cubicBezTo>
                      <a:cubicBezTo>
                        <a:pt x="2048" y="428"/>
                        <a:pt x="2055" y="430"/>
                        <a:pt x="2048" y="438"/>
                      </a:cubicBezTo>
                      <a:cubicBezTo>
                        <a:pt x="2040" y="436"/>
                        <a:pt x="2048" y="420"/>
                        <a:pt x="2032" y="426"/>
                      </a:cubicBezTo>
                      <a:cubicBezTo>
                        <a:pt x="2030" y="413"/>
                        <a:pt x="2043" y="415"/>
                        <a:pt x="2044" y="406"/>
                      </a:cubicBezTo>
                      <a:cubicBezTo>
                        <a:pt x="2033" y="408"/>
                        <a:pt x="2021" y="423"/>
                        <a:pt x="2020" y="402"/>
                      </a:cubicBezTo>
                      <a:cubicBezTo>
                        <a:pt x="2006" y="404"/>
                        <a:pt x="2002" y="414"/>
                        <a:pt x="1988" y="406"/>
                      </a:cubicBezTo>
                      <a:cubicBezTo>
                        <a:pt x="1984" y="419"/>
                        <a:pt x="2013" y="431"/>
                        <a:pt x="1988" y="430"/>
                      </a:cubicBezTo>
                      <a:cubicBezTo>
                        <a:pt x="1988" y="440"/>
                        <a:pt x="2001" y="438"/>
                        <a:pt x="2012" y="438"/>
                      </a:cubicBezTo>
                      <a:cubicBezTo>
                        <a:pt x="2009" y="450"/>
                        <a:pt x="1993" y="448"/>
                        <a:pt x="1984" y="454"/>
                      </a:cubicBezTo>
                      <a:cubicBezTo>
                        <a:pt x="1988" y="464"/>
                        <a:pt x="2013" y="452"/>
                        <a:pt x="2008" y="470"/>
                      </a:cubicBezTo>
                      <a:cubicBezTo>
                        <a:pt x="1992" y="467"/>
                        <a:pt x="1965" y="475"/>
                        <a:pt x="1956" y="466"/>
                      </a:cubicBezTo>
                      <a:cubicBezTo>
                        <a:pt x="1953" y="450"/>
                        <a:pt x="1976" y="459"/>
                        <a:pt x="1980" y="450"/>
                      </a:cubicBezTo>
                      <a:cubicBezTo>
                        <a:pt x="1974" y="450"/>
                        <a:pt x="1966" y="444"/>
                        <a:pt x="1956" y="438"/>
                      </a:cubicBezTo>
                      <a:cubicBezTo>
                        <a:pt x="1956" y="434"/>
                        <a:pt x="1961" y="435"/>
                        <a:pt x="1964" y="434"/>
                      </a:cubicBezTo>
                      <a:cubicBezTo>
                        <a:pt x="1962" y="425"/>
                        <a:pt x="1941" y="436"/>
                        <a:pt x="1948" y="418"/>
                      </a:cubicBezTo>
                      <a:cubicBezTo>
                        <a:pt x="1930" y="413"/>
                        <a:pt x="1908" y="421"/>
                        <a:pt x="1888" y="434"/>
                      </a:cubicBezTo>
                      <a:cubicBezTo>
                        <a:pt x="1884" y="419"/>
                        <a:pt x="1903" y="428"/>
                        <a:pt x="1900" y="414"/>
                      </a:cubicBezTo>
                      <a:cubicBezTo>
                        <a:pt x="1899" y="405"/>
                        <a:pt x="1890" y="419"/>
                        <a:pt x="1880" y="414"/>
                      </a:cubicBezTo>
                      <a:cubicBezTo>
                        <a:pt x="1883" y="417"/>
                        <a:pt x="1890" y="438"/>
                        <a:pt x="1876" y="434"/>
                      </a:cubicBezTo>
                      <a:cubicBezTo>
                        <a:pt x="1876" y="447"/>
                        <a:pt x="1908" y="438"/>
                        <a:pt x="1892" y="454"/>
                      </a:cubicBezTo>
                      <a:cubicBezTo>
                        <a:pt x="1905" y="453"/>
                        <a:pt x="1910" y="445"/>
                        <a:pt x="1924" y="446"/>
                      </a:cubicBezTo>
                      <a:cubicBezTo>
                        <a:pt x="1932" y="483"/>
                        <a:pt x="1890" y="446"/>
                        <a:pt x="1892" y="474"/>
                      </a:cubicBezTo>
                      <a:cubicBezTo>
                        <a:pt x="1887" y="463"/>
                        <a:pt x="1862" y="472"/>
                        <a:pt x="1864" y="454"/>
                      </a:cubicBezTo>
                      <a:cubicBezTo>
                        <a:pt x="1873" y="453"/>
                        <a:pt x="1879" y="455"/>
                        <a:pt x="1880" y="462"/>
                      </a:cubicBezTo>
                      <a:cubicBezTo>
                        <a:pt x="1885" y="458"/>
                        <a:pt x="1888" y="451"/>
                        <a:pt x="1892" y="446"/>
                      </a:cubicBezTo>
                      <a:cubicBezTo>
                        <a:pt x="1880" y="450"/>
                        <a:pt x="1869" y="444"/>
                        <a:pt x="1856" y="454"/>
                      </a:cubicBezTo>
                      <a:cubicBezTo>
                        <a:pt x="1844" y="448"/>
                        <a:pt x="1863" y="440"/>
                        <a:pt x="1872" y="442"/>
                      </a:cubicBezTo>
                      <a:cubicBezTo>
                        <a:pt x="1872" y="437"/>
                        <a:pt x="1872" y="431"/>
                        <a:pt x="1872" y="426"/>
                      </a:cubicBezTo>
                      <a:cubicBezTo>
                        <a:pt x="1869" y="420"/>
                        <a:pt x="1862" y="417"/>
                        <a:pt x="1852" y="418"/>
                      </a:cubicBezTo>
                      <a:cubicBezTo>
                        <a:pt x="1854" y="401"/>
                        <a:pt x="1864" y="416"/>
                        <a:pt x="1864" y="402"/>
                      </a:cubicBezTo>
                      <a:cubicBezTo>
                        <a:pt x="1852" y="401"/>
                        <a:pt x="1833" y="403"/>
                        <a:pt x="1828" y="422"/>
                      </a:cubicBezTo>
                      <a:cubicBezTo>
                        <a:pt x="1815" y="422"/>
                        <a:pt x="1800" y="424"/>
                        <a:pt x="1800" y="410"/>
                      </a:cubicBezTo>
                      <a:cubicBezTo>
                        <a:pt x="1783" y="420"/>
                        <a:pt x="1772" y="412"/>
                        <a:pt x="1756" y="422"/>
                      </a:cubicBezTo>
                      <a:cubicBezTo>
                        <a:pt x="1758" y="413"/>
                        <a:pt x="1748" y="416"/>
                        <a:pt x="1748" y="410"/>
                      </a:cubicBezTo>
                      <a:cubicBezTo>
                        <a:pt x="1738" y="408"/>
                        <a:pt x="1739" y="417"/>
                        <a:pt x="1728" y="414"/>
                      </a:cubicBezTo>
                      <a:cubicBezTo>
                        <a:pt x="1724" y="449"/>
                        <a:pt x="1774" y="422"/>
                        <a:pt x="1780" y="438"/>
                      </a:cubicBezTo>
                      <a:cubicBezTo>
                        <a:pt x="1786" y="433"/>
                        <a:pt x="1786" y="423"/>
                        <a:pt x="1792" y="418"/>
                      </a:cubicBezTo>
                      <a:cubicBezTo>
                        <a:pt x="1799" y="423"/>
                        <a:pt x="1811" y="423"/>
                        <a:pt x="1808" y="438"/>
                      </a:cubicBezTo>
                      <a:cubicBezTo>
                        <a:pt x="1815" y="422"/>
                        <a:pt x="1827" y="436"/>
                        <a:pt x="1840" y="438"/>
                      </a:cubicBezTo>
                      <a:cubicBezTo>
                        <a:pt x="1837" y="452"/>
                        <a:pt x="1828" y="441"/>
                        <a:pt x="1820" y="438"/>
                      </a:cubicBezTo>
                      <a:cubicBezTo>
                        <a:pt x="1814" y="457"/>
                        <a:pt x="1843" y="442"/>
                        <a:pt x="1840" y="458"/>
                      </a:cubicBezTo>
                      <a:cubicBezTo>
                        <a:pt x="1823" y="454"/>
                        <a:pt x="1822" y="466"/>
                        <a:pt x="1812" y="470"/>
                      </a:cubicBezTo>
                      <a:cubicBezTo>
                        <a:pt x="1798" y="472"/>
                        <a:pt x="1800" y="458"/>
                        <a:pt x="1792" y="454"/>
                      </a:cubicBezTo>
                      <a:cubicBezTo>
                        <a:pt x="1788" y="441"/>
                        <a:pt x="1805" y="449"/>
                        <a:pt x="1804" y="438"/>
                      </a:cubicBezTo>
                      <a:cubicBezTo>
                        <a:pt x="1784" y="434"/>
                        <a:pt x="1788" y="451"/>
                        <a:pt x="1792" y="462"/>
                      </a:cubicBezTo>
                      <a:cubicBezTo>
                        <a:pt x="1734" y="473"/>
                        <a:pt x="1661" y="442"/>
                        <a:pt x="1592" y="474"/>
                      </a:cubicBezTo>
                      <a:cubicBezTo>
                        <a:pt x="1565" y="462"/>
                        <a:pt x="1566" y="468"/>
                        <a:pt x="1536" y="458"/>
                      </a:cubicBezTo>
                      <a:cubicBezTo>
                        <a:pt x="1540" y="448"/>
                        <a:pt x="1557" y="450"/>
                        <a:pt x="1572" y="450"/>
                      </a:cubicBezTo>
                      <a:cubicBezTo>
                        <a:pt x="1569" y="428"/>
                        <a:pt x="1535" y="465"/>
                        <a:pt x="1532" y="442"/>
                      </a:cubicBezTo>
                      <a:cubicBezTo>
                        <a:pt x="1525" y="447"/>
                        <a:pt x="1513" y="447"/>
                        <a:pt x="1516" y="462"/>
                      </a:cubicBezTo>
                      <a:cubicBezTo>
                        <a:pt x="1500" y="461"/>
                        <a:pt x="1478" y="466"/>
                        <a:pt x="1468" y="458"/>
                      </a:cubicBezTo>
                      <a:cubicBezTo>
                        <a:pt x="1478" y="450"/>
                        <a:pt x="1490" y="445"/>
                        <a:pt x="1500" y="438"/>
                      </a:cubicBezTo>
                      <a:cubicBezTo>
                        <a:pt x="1494" y="432"/>
                        <a:pt x="1468" y="443"/>
                        <a:pt x="1472" y="418"/>
                      </a:cubicBezTo>
                      <a:cubicBezTo>
                        <a:pt x="1462" y="425"/>
                        <a:pt x="1466" y="440"/>
                        <a:pt x="1472" y="442"/>
                      </a:cubicBezTo>
                      <a:cubicBezTo>
                        <a:pt x="1461" y="458"/>
                        <a:pt x="1432" y="462"/>
                        <a:pt x="1412" y="458"/>
                      </a:cubicBezTo>
                      <a:cubicBezTo>
                        <a:pt x="1410" y="442"/>
                        <a:pt x="1429" y="446"/>
                        <a:pt x="1432" y="434"/>
                      </a:cubicBezTo>
                      <a:cubicBezTo>
                        <a:pt x="1417" y="415"/>
                        <a:pt x="1405" y="472"/>
                        <a:pt x="1392" y="442"/>
                      </a:cubicBezTo>
                      <a:cubicBezTo>
                        <a:pt x="1389" y="443"/>
                        <a:pt x="1388" y="446"/>
                        <a:pt x="1384" y="446"/>
                      </a:cubicBezTo>
                      <a:cubicBezTo>
                        <a:pt x="1378" y="447"/>
                        <a:pt x="1384" y="453"/>
                        <a:pt x="1388" y="454"/>
                      </a:cubicBezTo>
                      <a:cubicBezTo>
                        <a:pt x="1384" y="464"/>
                        <a:pt x="1360" y="453"/>
                        <a:pt x="1372" y="446"/>
                      </a:cubicBezTo>
                      <a:cubicBezTo>
                        <a:pt x="1363" y="450"/>
                        <a:pt x="1359" y="460"/>
                        <a:pt x="1344" y="458"/>
                      </a:cubicBezTo>
                      <a:cubicBezTo>
                        <a:pt x="1353" y="452"/>
                        <a:pt x="1339" y="448"/>
                        <a:pt x="1348" y="446"/>
                      </a:cubicBezTo>
                      <a:cubicBezTo>
                        <a:pt x="1350" y="436"/>
                        <a:pt x="1330" y="448"/>
                        <a:pt x="1336" y="434"/>
                      </a:cubicBezTo>
                      <a:cubicBezTo>
                        <a:pt x="1324" y="432"/>
                        <a:pt x="1323" y="443"/>
                        <a:pt x="1324" y="454"/>
                      </a:cubicBezTo>
                      <a:cubicBezTo>
                        <a:pt x="1297" y="434"/>
                        <a:pt x="1256" y="451"/>
                        <a:pt x="1212" y="458"/>
                      </a:cubicBezTo>
                      <a:cubicBezTo>
                        <a:pt x="1211" y="444"/>
                        <a:pt x="1203" y="436"/>
                        <a:pt x="1216" y="430"/>
                      </a:cubicBezTo>
                      <a:cubicBezTo>
                        <a:pt x="1200" y="420"/>
                        <a:pt x="1185" y="456"/>
                        <a:pt x="1164" y="442"/>
                      </a:cubicBezTo>
                      <a:cubicBezTo>
                        <a:pt x="1162" y="430"/>
                        <a:pt x="1173" y="429"/>
                        <a:pt x="1184" y="430"/>
                      </a:cubicBezTo>
                      <a:cubicBezTo>
                        <a:pt x="1183" y="426"/>
                        <a:pt x="1176" y="427"/>
                        <a:pt x="1176" y="422"/>
                      </a:cubicBezTo>
                      <a:cubicBezTo>
                        <a:pt x="1154" y="422"/>
                        <a:pt x="1147" y="457"/>
                        <a:pt x="1124" y="442"/>
                      </a:cubicBezTo>
                      <a:cubicBezTo>
                        <a:pt x="1120" y="428"/>
                        <a:pt x="1141" y="438"/>
                        <a:pt x="1144" y="430"/>
                      </a:cubicBezTo>
                      <a:cubicBezTo>
                        <a:pt x="1138" y="418"/>
                        <a:pt x="1126" y="433"/>
                        <a:pt x="1116" y="430"/>
                      </a:cubicBezTo>
                      <a:cubicBezTo>
                        <a:pt x="1116" y="435"/>
                        <a:pt x="1116" y="441"/>
                        <a:pt x="1116" y="446"/>
                      </a:cubicBezTo>
                      <a:cubicBezTo>
                        <a:pt x="1098" y="438"/>
                        <a:pt x="1081" y="460"/>
                        <a:pt x="1056" y="458"/>
                      </a:cubicBezTo>
                      <a:cubicBezTo>
                        <a:pt x="1057" y="453"/>
                        <a:pt x="1063" y="452"/>
                        <a:pt x="1064" y="446"/>
                      </a:cubicBezTo>
                      <a:cubicBezTo>
                        <a:pt x="1046" y="442"/>
                        <a:pt x="1051" y="460"/>
                        <a:pt x="1036" y="458"/>
                      </a:cubicBezTo>
                      <a:cubicBezTo>
                        <a:pt x="1029" y="451"/>
                        <a:pt x="1039" y="448"/>
                        <a:pt x="1036" y="434"/>
                      </a:cubicBezTo>
                      <a:cubicBezTo>
                        <a:pt x="1049" y="431"/>
                        <a:pt x="1048" y="440"/>
                        <a:pt x="1056" y="442"/>
                      </a:cubicBezTo>
                      <a:cubicBezTo>
                        <a:pt x="1053" y="436"/>
                        <a:pt x="1050" y="429"/>
                        <a:pt x="1040" y="430"/>
                      </a:cubicBezTo>
                      <a:cubicBezTo>
                        <a:pt x="1041" y="422"/>
                        <a:pt x="1058" y="429"/>
                        <a:pt x="1060" y="422"/>
                      </a:cubicBezTo>
                      <a:cubicBezTo>
                        <a:pt x="1057" y="407"/>
                        <a:pt x="1037" y="434"/>
                        <a:pt x="1040" y="414"/>
                      </a:cubicBezTo>
                      <a:cubicBezTo>
                        <a:pt x="1048" y="414"/>
                        <a:pt x="1056" y="414"/>
                        <a:pt x="1064" y="414"/>
                      </a:cubicBezTo>
                      <a:cubicBezTo>
                        <a:pt x="1063" y="403"/>
                        <a:pt x="1057" y="397"/>
                        <a:pt x="1056" y="386"/>
                      </a:cubicBezTo>
                      <a:cubicBezTo>
                        <a:pt x="1049" y="396"/>
                        <a:pt x="1034" y="399"/>
                        <a:pt x="1036" y="418"/>
                      </a:cubicBezTo>
                      <a:cubicBezTo>
                        <a:pt x="1013" y="417"/>
                        <a:pt x="1020" y="445"/>
                        <a:pt x="992" y="438"/>
                      </a:cubicBezTo>
                      <a:cubicBezTo>
                        <a:pt x="1004" y="425"/>
                        <a:pt x="1013" y="427"/>
                        <a:pt x="1012" y="406"/>
                      </a:cubicBezTo>
                      <a:cubicBezTo>
                        <a:pt x="1019" y="405"/>
                        <a:pt x="1020" y="411"/>
                        <a:pt x="1028" y="410"/>
                      </a:cubicBezTo>
                      <a:cubicBezTo>
                        <a:pt x="1032" y="397"/>
                        <a:pt x="1015" y="404"/>
                        <a:pt x="1012" y="398"/>
                      </a:cubicBezTo>
                      <a:cubicBezTo>
                        <a:pt x="1011" y="389"/>
                        <a:pt x="1024" y="394"/>
                        <a:pt x="1024" y="386"/>
                      </a:cubicBezTo>
                      <a:cubicBezTo>
                        <a:pt x="1005" y="378"/>
                        <a:pt x="994" y="410"/>
                        <a:pt x="972" y="402"/>
                      </a:cubicBezTo>
                      <a:cubicBezTo>
                        <a:pt x="976" y="409"/>
                        <a:pt x="989" y="406"/>
                        <a:pt x="996" y="410"/>
                      </a:cubicBezTo>
                      <a:cubicBezTo>
                        <a:pt x="989" y="426"/>
                        <a:pt x="969" y="411"/>
                        <a:pt x="964" y="434"/>
                      </a:cubicBezTo>
                      <a:cubicBezTo>
                        <a:pt x="948" y="435"/>
                        <a:pt x="962" y="426"/>
                        <a:pt x="960" y="418"/>
                      </a:cubicBezTo>
                      <a:cubicBezTo>
                        <a:pt x="952" y="412"/>
                        <a:pt x="897" y="450"/>
                        <a:pt x="896" y="426"/>
                      </a:cubicBezTo>
                      <a:cubicBezTo>
                        <a:pt x="891" y="430"/>
                        <a:pt x="891" y="439"/>
                        <a:pt x="884" y="442"/>
                      </a:cubicBezTo>
                      <a:cubicBezTo>
                        <a:pt x="882" y="450"/>
                        <a:pt x="902" y="455"/>
                        <a:pt x="904" y="446"/>
                      </a:cubicBezTo>
                      <a:cubicBezTo>
                        <a:pt x="913" y="450"/>
                        <a:pt x="896" y="462"/>
                        <a:pt x="884" y="458"/>
                      </a:cubicBezTo>
                      <a:cubicBezTo>
                        <a:pt x="896" y="446"/>
                        <a:pt x="871" y="454"/>
                        <a:pt x="872" y="442"/>
                      </a:cubicBezTo>
                      <a:cubicBezTo>
                        <a:pt x="858" y="443"/>
                        <a:pt x="872" y="453"/>
                        <a:pt x="864" y="454"/>
                      </a:cubicBezTo>
                      <a:cubicBezTo>
                        <a:pt x="852" y="458"/>
                        <a:pt x="857" y="445"/>
                        <a:pt x="856" y="438"/>
                      </a:cubicBezTo>
                      <a:cubicBezTo>
                        <a:pt x="847" y="447"/>
                        <a:pt x="824" y="443"/>
                        <a:pt x="812" y="450"/>
                      </a:cubicBezTo>
                      <a:cubicBezTo>
                        <a:pt x="801" y="440"/>
                        <a:pt x="830" y="437"/>
                        <a:pt x="844" y="438"/>
                      </a:cubicBezTo>
                      <a:cubicBezTo>
                        <a:pt x="856" y="421"/>
                        <a:pt x="878" y="414"/>
                        <a:pt x="908" y="414"/>
                      </a:cubicBezTo>
                      <a:cubicBezTo>
                        <a:pt x="899" y="398"/>
                        <a:pt x="860" y="408"/>
                        <a:pt x="844" y="410"/>
                      </a:cubicBezTo>
                      <a:cubicBezTo>
                        <a:pt x="842" y="402"/>
                        <a:pt x="847" y="399"/>
                        <a:pt x="848" y="394"/>
                      </a:cubicBezTo>
                      <a:cubicBezTo>
                        <a:pt x="832" y="403"/>
                        <a:pt x="806" y="403"/>
                        <a:pt x="808" y="430"/>
                      </a:cubicBezTo>
                      <a:cubicBezTo>
                        <a:pt x="788" y="432"/>
                        <a:pt x="775" y="451"/>
                        <a:pt x="756" y="442"/>
                      </a:cubicBezTo>
                      <a:cubicBezTo>
                        <a:pt x="753" y="425"/>
                        <a:pt x="799" y="434"/>
                        <a:pt x="780" y="414"/>
                      </a:cubicBezTo>
                      <a:cubicBezTo>
                        <a:pt x="785" y="402"/>
                        <a:pt x="794" y="418"/>
                        <a:pt x="804" y="414"/>
                      </a:cubicBezTo>
                      <a:cubicBezTo>
                        <a:pt x="806" y="402"/>
                        <a:pt x="789" y="407"/>
                        <a:pt x="788" y="398"/>
                      </a:cubicBezTo>
                      <a:cubicBezTo>
                        <a:pt x="749" y="416"/>
                        <a:pt x="748" y="431"/>
                        <a:pt x="692" y="438"/>
                      </a:cubicBezTo>
                      <a:cubicBezTo>
                        <a:pt x="693" y="429"/>
                        <a:pt x="691" y="423"/>
                        <a:pt x="688" y="418"/>
                      </a:cubicBezTo>
                      <a:cubicBezTo>
                        <a:pt x="669" y="430"/>
                        <a:pt x="646" y="437"/>
                        <a:pt x="616" y="438"/>
                      </a:cubicBezTo>
                      <a:cubicBezTo>
                        <a:pt x="619" y="429"/>
                        <a:pt x="624" y="422"/>
                        <a:pt x="624" y="410"/>
                      </a:cubicBezTo>
                      <a:cubicBezTo>
                        <a:pt x="617" y="421"/>
                        <a:pt x="621" y="421"/>
                        <a:pt x="604" y="418"/>
                      </a:cubicBezTo>
                      <a:cubicBezTo>
                        <a:pt x="617" y="423"/>
                        <a:pt x="608" y="436"/>
                        <a:pt x="592" y="434"/>
                      </a:cubicBezTo>
                      <a:cubicBezTo>
                        <a:pt x="592" y="442"/>
                        <a:pt x="603" y="439"/>
                        <a:pt x="600" y="450"/>
                      </a:cubicBezTo>
                      <a:cubicBezTo>
                        <a:pt x="541" y="447"/>
                        <a:pt x="482" y="470"/>
                        <a:pt x="404" y="450"/>
                      </a:cubicBezTo>
                      <a:cubicBezTo>
                        <a:pt x="419" y="443"/>
                        <a:pt x="403" y="437"/>
                        <a:pt x="388" y="438"/>
                      </a:cubicBezTo>
                      <a:cubicBezTo>
                        <a:pt x="373" y="466"/>
                        <a:pt x="316" y="430"/>
                        <a:pt x="304" y="462"/>
                      </a:cubicBezTo>
                      <a:cubicBezTo>
                        <a:pt x="293" y="457"/>
                        <a:pt x="296" y="440"/>
                        <a:pt x="300" y="430"/>
                      </a:cubicBezTo>
                      <a:cubicBezTo>
                        <a:pt x="322" y="437"/>
                        <a:pt x="331" y="446"/>
                        <a:pt x="360" y="438"/>
                      </a:cubicBezTo>
                      <a:cubicBezTo>
                        <a:pt x="356" y="417"/>
                        <a:pt x="324" y="434"/>
                        <a:pt x="312" y="414"/>
                      </a:cubicBezTo>
                      <a:cubicBezTo>
                        <a:pt x="296" y="412"/>
                        <a:pt x="302" y="430"/>
                        <a:pt x="292" y="434"/>
                      </a:cubicBezTo>
                      <a:cubicBezTo>
                        <a:pt x="254" y="416"/>
                        <a:pt x="216" y="398"/>
                        <a:pt x="180" y="378"/>
                      </a:cubicBezTo>
                      <a:cubicBezTo>
                        <a:pt x="182" y="356"/>
                        <a:pt x="166" y="352"/>
                        <a:pt x="156" y="342"/>
                      </a:cubicBezTo>
                      <a:cubicBezTo>
                        <a:pt x="164" y="280"/>
                        <a:pt x="112" y="269"/>
                        <a:pt x="116" y="214"/>
                      </a:cubicBezTo>
                      <a:cubicBezTo>
                        <a:pt x="119" y="168"/>
                        <a:pt x="103" y="175"/>
                        <a:pt x="68" y="154"/>
                      </a:cubicBezTo>
                      <a:cubicBezTo>
                        <a:pt x="40" y="137"/>
                        <a:pt x="0" y="98"/>
                        <a:pt x="8" y="62"/>
                      </a:cubicBezTo>
                      <a:cubicBezTo>
                        <a:pt x="8" y="60"/>
                        <a:pt x="27" y="55"/>
                        <a:pt x="20" y="46"/>
                      </a:cubicBezTo>
                      <a:cubicBezTo>
                        <a:pt x="46" y="45"/>
                        <a:pt x="49" y="86"/>
                        <a:pt x="72" y="74"/>
                      </a:cubicBezTo>
                      <a:cubicBezTo>
                        <a:pt x="64" y="56"/>
                        <a:pt x="121" y="56"/>
                        <a:pt x="120" y="78"/>
                      </a:cubicBezTo>
                      <a:cubicBezTo>
                        <a:pt x="113" y="71"/>
                        <a:pt x="97" y="75"/>
                        <a:pt x="84" y="74"/>
                      </a:cubicBezTo>
                      <a:cubicBezTo>
                        <a:pt x="87" y="98"/>
                        <a:pt x="121" y="90"/>
                        <a:pt x="128" y="110"/>
                      </a:cubicBezTo>
                      <a:cubicBezTo>
                        <a:pt x="146" y="92"/>
                        <a:pt x="126" y="73"/>
                        <a:pt x="132" y="46"/>
                      </a:cubicBezTo>
                      <a:cubicBezTo>
                        <a:pt x="148" y="38"/>
                        <a:pt x="165" y="63"/>
                        <a:pt x="188" y="62"/>
                      </a:cubicBezTo>
                      <a:cubicBezTo>
                        <a:pt x="192" y="59"/>
                        <a:pt x="194" y="55"/>
                        <a:pt x="196" y="50"/>
                      </a:cubicBezTo>
                      <a:cubicBezTo>
                        <a:pt x="251" y="57"/>
                        <a:pt x="280" y="54"/>
                        <a:pt x="316" y="46"/>
                      </a:cubicBezTo>
                      <a:cubicBezTo>
                        <a:pt x="315" y="51"/>
                        <a:pt x="309" y="49"/>
                        <a:pt x="304" y="50"/>
                      </a:cubicBezTo>
                      <a:cubicBezTo>
                        <a:pt x="339" y="71"/>
                        <a:pt x="370" y="32"/>
                        <a:pt x="400" y="38"/>
                      </a:cubicBezTo>
                      <a:cubicBezTo>
                        <a:pt x="400" y="42"/>
                        <a:pt x="383" y="46"/>
                        <a:pt x="396" y="50"/>
                      </a:cubicBezTo>
                      <a:cubicBezTo>
                        <a:pt x="389" y="55"/>
                        <a:pt x="374" y="60"/>
                        <a:pt x="368" y="54"/>
                      </a:cubicBezTo>
                      <a:cubicBezTo>
                        <a:pt x="363" y="66"/>
                        <a:pt x="369" y="66"/>
                        <a:pt x="348" y="62"/>
                      </a:cubicBezTo>
                      <a:cubicBezTo>
                        <a:pt x="346" y="71"/>
                        <a:pt x="356" y="68"/>
                        <a:pt x="356" y="74"/>
                      </a:cubicBezTo>
                      <a:cubicBezTo>
                        <a:pt x="374" y="55"/>
                        <a:pt x="404" y="72"/>
                        <a:pt x="416" y="50"/>
                      </a:cubicBezTo>
                      <a:cubicBezTo>
                        <a:pt x="427" y="52"/>
                        <a:pt x="452" y="54"/>
                        <a:pt x="460" y="70"/>
                      </a:cubicBezTo>
                      <a:cubicBezTo>
                        <a:pt x="465" y="69"/>
                        <a:pt x="463" y="60"/>
                        <a:pt x="464" y="54"/>
                      </a:cubicBezTo>
                      <a:cubicBezTo>
                        <a:pt x="472" y="59"/>
                        <a:pt x="501" y="58"/>
                        <a:pt x="504" y="46"/>
                      </a:cubicBezTo>
                      <a:cubicBezTo>
                        <a:pt x="522" y="70"/>
                        <a:pt x="581" y="44"/>
                        <a:pt x="604" y="70"/>
                      </a:cubicBezTo>
                      <a:cubicBezTo>
                        <a:pt x="660" y="69"/>
                        <a:pt x="769" y="70"/>
                        <a:pt x="844" y="58"/>
                      </a:cubicBezTo>
                      <a:cubicBezTo>
                        <a:pt x="847" y="69"/>
                        <a:pt x="838" y="68"/>
                        <a:pt x="840" y="78"/>
                      </a:cubicBezTo>
                      <a:cubicBezTo>
                        <a:pt x="854" y="81"/>
                        <a:pt x="845" y="62"/>
                        <a:pt x="860" y="66"/>
                      </a:cubicBezTo>
                      <a:cubicBezTo>
                        <a:pt x="870" y="87"/>
                        <a:pt x="922" y="81"/>
                        <a:pt x="944" y="78"/>
                      </a:cubicBezTo>
                      <a:cubicBezTo>
                        <a:pt x="946" y="68"/>
                        <a:pt x="937" y="69"/>
                        <a:pt x="940" y="58"/>
                      </a:cubicBezTo>
                      <a:cubicBezTo>
                        <a:pt x="945" y="61"/>
                        <a:pt x="951" y="63"/>
                        <a:pt x="960" y="62"/>
                      </a:cubicBezTo>
                      <a:cubicBezTo>
                        <a:pt x="958" y="67"/>
                        <a:pt x="955" y="70"/>
                        <a:pt x="948" y="70"/>
                      </a:cubicBezTo>
                      <a:cubicBezTo>
                        <a:pt x="949" y="83"/>
                        <a:pt x="971" y="76"/>
                        <a:pt x="984" y="78"/>
                      </a:cubicBezTo>
                      <a:cubicBezTo>
                        <a:pt x="985" y="69"/>
                        <a:pt x="970" y="76"/>
                        <a:pt x="964" y="74"/>
                      </a:cubicBezTo>
                      <a:cubicBezTo>
                        <a:pt x="971" y="41"/>
                        <a:pt x="1006" y="60"/>
                        <a:pt x="1036" y="50"/>
                      </a:cubicBezTo>
                      <a:cubicBezTo>
                        <a:pt x="1041" y="62"/>
                        <a:pt x="1040" y="70"/>
                        <a:pt x="1032" y="78"/>
                      </a:cubicBezTo>
                      <a:cubicBezTo>
                        <a:pt x="1053" y="73"/>
                        <a:pt x="1068" y="73"/>
                        <a:pt x="1084" y="82"/>
                      </a:cubicBezTo>
                      <a:cubicBezTo>
                        <a:pt x="1084" y="65"/>
                        <a:pt x="1059" y="73"/>
                        <a:pt x="1048" y="66"/>
                      </a:cubicBezTo>
                      <a:cubicBezTo>
                        <a:pt x="1091" y="37"/>
                        <a:pt x="1175" y="65"/>
                        <a:pt x="1208" y="54"/>
                      </a:cubicBezTo>
                      <a:cubicBezTo>
                        <a:pt x="1205" y="46"/>
                        <a:pt x="1188" y="53"/>
                        <a:pt x="1192" y="38"/>
                      </a:cubicBezTo>
                      <a:cubicBezTo>
                        <a:pt x="1197" y="38"/>
                        <a:pt x="1203" y="38"/>
                        <a:pt x="1208" y="38"/>
                      </a:cubicBezTo>
                      <a:cubicBezTo>
                        <a:pt x="1211" y="53"/>
                        <a:pt x="1208" y="52"/>
                        <a:pt x="1212" y="62"/>
                      </a:cubicBezTo>
                      <a:cubicBezTo>
                        <a:pt x="1236" y="68"/>
                        <a:pt x="1250" y="59"/>
                        <a:pt x="1272" y="66"/>
                      </a:cubicBezTo>
                      <a:cubicBezTo>
                        <a:pt x="1276" y="65"/>
                        <a:pt x="1275" y="58"/>
                        <a:pt x="1280" y="58"/>
                      </a:cubicBezTo>
                      <a:cubicBezTo>
                        <a:pt x="1277" y="52"/>
                        <a:pt x="1270" y="49"/>
                        <a:pt x="1260" y="50"/>
                      </a:cubicBezTo>
                      <a:cubicBezTo>
                        <a:pt x="1280" y="32"/>
                        <a:pt x="1297" y="54"/>
                        <a:pt x="1332" y="46"/>
                      </a:cubicBezTo>
                      <a:cubicBezTo>
                        <a:pt x="1335" y="58"/>
                        <a:pt x="1321" y="54"/>
                        <a:pt x="1324" y="66"/>
                      </a:cubicBezTo>
                      <a:cubicBezTo>
                        <a:pt x="1321" y="59"/>
                        <a:pt x="1295" y="42"/>
                        <a:pt x="1292" y="62"/>
                      </a:cubicBezTo>
                      <a:cubicBezTo>
                        <a:pt x="1310" y="62"/>
                        <a:pt x="1369" y="86"/>
                        <a:pt x="1392" y="74"/>
                      </a:cubicBezTo>
                      <a:cubicBezTo>
                        <a:pt x="1404" y="71"/>
                        <a:pt x="1400" y="85"/>
                        <a:pt x="1412" y="82"/>
                      </a:cubicBezTo>
                      <a:cubicBezTo>
                        <a:pt x="1410" y="86"/>
                        <a:pt x="1408" y="89"/>
                        <a:pt x="1404" y="90"/>
                      </a:cubicBezTo>
                      <a:cubicBezTo>
                        <a:pt x="1405" y="97"/>
                        <a:pt x="1418" y="92"/>
                        <a:pt x="1420" y="98"/>
                      </a:cubicBezTo>
                      <a:cubicBezTo>
                        <a:pt x="1425" y="97"/>
                        <a:pt x="1423" y="88"/>
                        <a:pt x="1424" y="82"/>
                      </a:cubicBezTo>
                      <a:cubicBezTo>
                        <a:pt x="1445" y="85"/>
                        <a:pt x="1454" y="75"/>
                        <a:pt x="1468" y="82"/>
                      </a:cubicBezTo>
                      <a:cubicBezTo>
                        <a:pt x="1481" y="79"/>
                        <a:pt x="1473" y="71"/>
                        <a:pt x="1472" y="62"/>
                      </a:cubicBezTo>
                      <a:cubicBezTo>
                        <a:pt x="1491" y="66"/>
                        <a:pt x="1495" y="45"/>
                        <a:pt x="1504" y="62"/>
                      </a:cubicBezTo>
                      <a:cubicBezTo>
                        <a:pt x="1515" y="56"/>
                        <a:pt x="1506" y="36"/>
                        <a:pt x="1496" y="38"/>
                      </a:cubicBezTo>
                      <a:cubicBezTo>
                        <a:pt x="1528" y="39"/>
                        <a:pt x="1536" y="22"/>
                        <a:pt x="1552" y="46"/>
                      </a:cubicBezTo>
                      <a:cubicBezTo>
                        <a:pt x="1548" y="43"/>
                        <a:pt x="1543" y="42"/>
                        <a:pt x="1536" y="42"/>
                      </a:cubicBezTo>
                      <a:cubicBezTo>
                        <a:pt x="1534" y="57"/>
                        <a:pt x="1544" y="60"/>
                        <a:pt x="1552" y="66"/>
                      </a:cubicBezTo>
                      <a:cubicBezTo>
                        <a:pt x="1578" y="55"/>
                        <a:pt x="1601" y="62"/>
                        <a:pt x="1616" y="74"/>
                      </a:cubicBezTo>
                      <a:cubicBezTo>
                        <a:pt x="1629" y="75"/>
                        <a:pt x="1606" y="62"/>
                        <a:pt x="1620" y="62"/>
                      </a:cubicBezTo>
                      <a:cubicBezTo>
                        <a:pt x="1632" y="75"/>
                        <a:pt x="1659" y="74"/>
                        <a:pt x="1680" y="78"/>
                      </a:cubicBezTo>
                      <a:cubicBezTo>
                        <a:pt x="1679" y="82"/>
                        <a:pt x="1672" y="81"/>
                        <a:pt x="1672" y="86"/>
                      </a:cubicBezTo>
                      <a:cubicBezTo>
                        <a:pt x="1674" y="96"/>
                        <a:pt x="1690" y="89"/>
                        <a:pt x="1684" y="78"/>
                      </a:cubicBezTo>
                      <a:cubicBezTo>
                        <a:pt x="1691" y="79"/>
                        <a:pt x="1693" y="85"/>
                        <a:pt x="1692" y="94"/>
                      </a:cubicBezTo>
                      <a:cubicBezTo>
                        <a:pt x="1703" y="85"/>
                        <a:pt x="1706" y="80"/>
                        <a:pt x="1724" y="86"/>
                      </a:cubicBezTo>
                      <a:cubicBezTo>
                        <a:pt x="1726" y="94"/>
                        <a:pt x="1721" y="97"/>
                        <a:pt x="1720" y="102"/>
                      </a:cubicBezTo>
                      <a:cubicBezTo>
                        <a:pt x="1736" y="105"/>
                        <a:pt x="1730" y="85"/>
                        <a:pt x="1744" y="86"/>
                      </a:cubicBezTo>
                      <a:cubicBezTo>
                        <a:pt x="1741" y="109"/>
                        <a:pt x="1757" y="88"/>
                        <a:pt x="1772" y="94"/>
                      </a:cubicBezTo>
                      <a:cubicBezTo>
                        <a:pt x="1762" y="112"/>
                        <a:pt x="1767" y="121"/>
                        <a:pt x="1768" y="146"/>
                      </a:cubicBezTo>
                      <a:cubicBezTo>
                        <a:pt x="1797" y="128"/>
                        <a:pt x="1813" y="152"/>
                        <a:pt x="1832" y="150"/>
                      </a:cubicBezTo>
                      <a:cubicBezTo>
                        <a:pt x="1841" y="151"/>
                        <a:pt x="1834" y="136"/>
                        <a:pt x="1836" y="130"/>
                      </a:cubicBezTo>
                      <a:cubicBezTo>
                        <a:pt x="1839" y="119"/>
                        <a:pt x="1817" y="133"/>
                        <a:pt x="1820" y="122"/>
                      </a:cubicBezTo>
                      <a:cubicBezTo>
                        <a:pt x="1813" y="123"/>
                        <a:pt x="1811" y="129"/>
                        <a:pt x="1812" y="138"/>
                      </a:cubicBezTo>
                      <a:cubicBezTo>
                        <a:pt x="1796" y="139"/>
                        <a:pt x="1792" y="129"/>
                        <a:pt x="1776" y="130"/>
                      </a:cubicBezTo>
                      <a:cubicBezTo>
                        <a:pt x="1780" y="74"/>
                        <a:pt x="1819" y="109"/>
                        <a:pt x="1860" y="110"/>
                      </a:cubicBezTo>
                      <a:cubicBezTo>
                        <a:pt x="1862" y="123"/>
                        <a:pt x="1849" y="121"/>
                        <a:pt x="1848" y="130"/>
                      </a:cubicBezTo>
                      <a:cubicBezTo>
                        <a:pt x="1864" y="119"/>
                        <a:pt x="1881" y="116"/>
                        <a:pt x="1884" y="102"/>
                      </a:cubicBezTo>
                      <a:cubicBezTo>
                        <a:pt x="1898" y="96"/>
                        <a:pt x="1886" y="116"/>
                        <a:pt x="1896" y="114"/>
                      </a:cubicBezTo>
                      <a:cubicBezTo>
                        <a:pt x="1904" y="113"/>
                        <a:pt x="1890" y="103"/>
                        <a:pt x="1900" y="98"/>
                      </a:cubicBezTo>
                      <a:cubicBezTo>
                        <a:pt x="1917" y="95"/>
                        <a:pt x="1921" y="120"/>
                        <a:pt x="1940" y="126"/>
                      </a:cubicBezTo>
                      <a:cubicBezTo>
                        <a:pt x="1944" y="142"/>
                        <a:pt x="1915" y="125"/>
                        <a:pt x="1924" y="146"/>
                      </a:cubicBezTo>
                      <a:cubicBezTo>
                        <a:pt x="1935" y="142"/>
                        <a:pt x="1947" y="139"/>
                        <a:pt x="1948" y="126"/>
                      </a:cubicBezTo>
                      <a:cubicBezTo>
                        <a:pt x="1962" y="122"/>
                        <a:pt x="1994" y="135"/>
                        <a:pt x="1996" y="118"/>
                      </a:cubicBezTo>
                      <a:cubicBezTo>
                        <a:pt x="2000" y="121"/>
                        <a:pt x="2002" y="125"/>
                        <a:pt x="2004" y="130"/>
                      </a:cubicBezTo>
                      <a:cubicBezTo>
                        <a:pt x="2018" y="129"/>
                        <a:pt x="2022" y="119"/>
                        <a:pt x="2036" y="118"/>
                      </a:cubicBezTo>
                      <a:cubicBezTo>
                        <a:pt x="2028" y="109"/>
                        <a:pt x="2019" y="101"/>
                        <a:pt x="2016" y="86"/>
                      </a:cubicBezTo>
                      <a:cubicBezTo>
                        <a:pt x="2008" y="88"/>
                        <a:pt x="2005" y="96"/>
                        <a:pt x="1992" y="94"/>
                      </a:cubicBezTo>
                      <a:cubicBezTo>
                        <a:pt x="1991" y="105"/>
                        <a:pt x="2008" y="97"/>
                        <a:pt x="2004" y="110"/>
                      </a:cubicBezTo>
                      <a:cubicBezTo>
                        <a:pt x="1996" y="109"/>
                        <a:pt x="1993" y="102"/>
                        <a:pt x="1988" y="98"/>
                      </a:cubicBezTo>
                      <a:cubicBezTo>
                        <a:pt x="1975" y="94"/>
                        <a:pt x="1982" y="111"/>
                        <a:pt x="1976" y="114"/>
                      </a:cubicBezTo>
                      <a:cubicBezTo>
                        <a:pt x="1977" y="97"/>
                        <a:pt x="1947" y="99"/>
                        <a:pt x="1952" y="82"/>
                      </a:cubicBezTo>
                      <a:cubicBezTo>
                        <a:pt x="1910" y="90"/>
                        <a:pt x="1894" y="61"/>
                        <a:pt x="1860" y="74"/>
                      </a:cubicBezTo>
                      <a:cubicBezTo>
                        <a:pt x="1860" y="84"/>
                        <a:pt x="1873" y="82"/>
                        <a:pt x="1884" y="82"/>
                      </a:cubicBezTo>
                      <a:cubicBezTo>
                        <a:pt x="1861" y="103"/>
                        <a:pt x="1822" y="66"/>
                        <a:pt x="1788" y="74"/>
                      </a:cubicBezTo>
                      <a:cubicBezTo>
                        <a:pt x="1788" y="63"/>
                        <a:pt x="1788" y="53"/>
                        <a:pt x="1788" y="42"/>
                      </a:cubicBezTo>
                      <a:cubicBezTo>
                        <a:pt x="1762" y="36"/>
                        <a:pt x="1730" y="36"/>
                        <a:pt x="1704" y="30"/>
                      </a:cubicBezTo>
                      <a:cubicBezTo>
                        <a:pt x="1718" y="0"/>
                        <a:pt x="1781" y="50"/>
                        <a:pt x="1800" y="18"/>
                      </a:cubicBezTo>
                      <a:cubicBezTo>
                        <a:pt x="1798" y="22"/>
                        <a:pt x="1796" y="25"/>
                        <a:pt x="1792" y="26"/>
                      </a:cubicBezTo>
                      <a:cubicBezTo>
                        <a:pt x="1804" y="35"/>
                        <a:pt x="1826" y="43"/>
                        <a:pt x="1844" y="34"/>
                      </a:cubicBezTo>
                      <a:cubicBezTo>
                        <a:pt x="1889" y="53"/>
                        <a:pt x="1964" y="53"/>
                        <a:pt x="2016" y="58"/>
                      </a:cubicBezTo>
                      <a:cubicBezTo>
                        <a:pt x="2170" y="72"/>
                        <a:pt x="2352" y="91"/>
                        <a:pt x="2464" y="86"/>
                      </a:cubicBezTo>
                      <a:cubicBezTo>
                        <a:pt x="2476" y="106"/>
                        <a:pt x="2504" y="84"/>
                        <a:pt x="2512" y="106"/>
                      </a:cubicBezTo>
                      <a:cubicBezTo>
                        <a:pt x="2531" y="105"/>
                        <a:pt x="2525" y="96"/>
                        <a:pt x="2544" y="102"/>
                      </a:cubicBezTo>
                      <a:cubicBezTo>
                        <a:pt x="2520" y="132"/>
                        <a:pt x="2460" y="100"/>
                        <a:pt x="2440" y="126"/>
                      </a:cubicBezTo>
                      <a:cubicBezTo>
                        <a:pt x="2432" y="114"/>
                        <a:pt x="2405" y="117"/>
                        <a:pt x="2392" y="122"/>
                      </a:cubicBezTo>
                      <a:close/>
                      <a:moveTo>
                        <a:pt x="2472" y="414"/>
                      </a:moveTo>
                      <a:cubicBezTo>
                        <a:pt x="2458" y="424"/>
                        <a:pt x="2463" y="416"/>
                        <a:pt x="2448" y="410"/>
                      </a:cubicBezTo>
                      <a:cubicBezTo>
                        <a:pt x="2448" y="413"/>
                        <a:pt x="2448" y="415"/>
                        <a:pt x="2448" y="418"/>
                      </a:cubicBezTo>
                      <a:cubicBezTo>
                        <a:pt x="2448" y="420"/>
                        <a:pt x="2449" y="423"/>
                        <a:pt x="2452" y="422"/>
                      </a:cubicBezTo>
                      <a:cubicBezTo>
                        <a:pt x="2452" y="420"/>
                        <a:pt x="2453" y="417"/>
                        <a:pt x="2456" y="418"/>
                      </a:cubicBezTo>
                      <a:cubicBezTo>
                        <a:pt x="2456" y="422"/>
                        <a:pt x="2456" y="426"/>
                        <a:pt x="2456" y="430"/>
                      </a:cubicBezTo>
                      <a:cubicBezTo>
                        <a:pt x="2469" y="432"/>
                        <a:pt x="2467" y="420"/>
                        <a:pt x="2472" y="414"/>
                      </a:cubicBezTo>
                      <a:close/>
                      <a:moveTo>
                        <a:pt x="1884" y="58"/>
                      </a:moveTo>
                      <a:cubicBezTo>
                        <a:pt x="1891" y="58"/>
                        <a:pt x="1892" y="61"/>
                        <a:pt x="1888" y="66"/>
                      </a:cubicBezTo>
                      <a:cubicBezTo>
                        <a:pt x="1902" y="61"/>
                        <a:pt x="1911" y="83"/>
                        <a:pt x="1920" y="70"/>
                      </a:cubicBezTo>
                      <a:cubicBezTo>
                        <a:pt x="1903" y="72"/>
                        <a:pt x="1893" y="39"/>
                        <a:pt x="1884" y="58"/>
                      </a:cubicBezTo>
                      <a:close/>
                      <a:moveTo>
                        <a:pt x="1476" y="102"/>
                      </a:moveTo>
                      <a:cubicBezTo>
                        <a:pt x="1459" y="105"/>
                        <a:pt x="1431" y="97"/>
                        <a:pt x="1420" y="106"/>
                      </a:cubicBezTo>
                      <a:cubicBezTo>
                        <a:pt x="1441" y="99"/>
                        <a:pt x="1432" y="120"/>
                        <a:pt x="1444" y="122"/>
                      </a:cubicBezTo>
                      <a:cubicBezTo>
                        <a:pt x="1444" y="101"/>
                        <a:pt x="1540" y="97"/>
                        <a:pt x="1520" y="134"/>
                      </a:cubicBezTo>
                      <a:cubicBezTo>
                        <a:pt x="1533" y="125"/>
                        <a:pt x="1544" y="116"/>
                        <a:pt x="1552" y="102"/>
                      </a:cubicBezTo>
                      <a:cubicBezTo>
                        <a:pt x="1530" y="107"/>
                        <a:pt x="1507" y="107"/>
                        <a:pt x="1496" y="90"/>
                      </a:cubicBezTo>
                      <a:cubicBezTo>
                        <a:pt x="1500" y="86"/>
                        <a:pt x="1499" y="81"/>
                        <a:pt x="1496" y="74"/>
                      </a:cubicBezTo>
                      <a:cubicBezTo>
                        <a:pt x="1490" y="74"/>
                        <a:pt x="1487" y="72"/>
                        <a:pt x="1484" y="70"/>
                      </a:cubicBezTo>
                      <a:cubicBezTo>
                        <a:pt x="1476" y="83"/>
                        <a:pt x="1490" y="94"/>
                        <a:pt x="1476" y="102"/>
                      </a:cubicBezTo>
                      <a:close/>
                      <a:moveTo>
                        <a:pt x="1508" y="78"/>
                      </a:moveTo>
                      <a:cubicBezTo>
                        <a:pt x="1514" y="100"/>
                        <a:pt x="1553" y="89"/>
                        <a:pt x="1572" y="98"/>
                      </a:cubicBezTo>
                      <a:cubicBezTo>
                        <a:pt x="1573" y="90"/>
                        <a:pt x="1567" y="89"/>
                        <a:pt x="1568" y="82"/>
                      </a:cubicBezTo>
                      <a:cubicBezTo>
                        <a:pt x="1544" y="88"/>
                        <a:pt x="1533" y="65"/>
                        <a:pt x="1508" y="78"/>
                      </a:cubicBezTo>
                      <a:close/>
                      <a:moveTo>
                        <a:pt x="1232" y="78"/>
                      </a:moveTo>
                      <a:cubicBezTo>
                        <a:pt x="1219" y="81"/>
                        <a:pt x="1195" y="73"/>
                        <a:pt x="1188" y="82"/>
                      </a:cubicBezTo>
                      <a:cubicBezTo>
                        <a:pt x="1201" y="83"/>
                        <a:pt x="1227" y="94"/>
                        <a:pt x="1232" y="78"/>
                      </a:cubicBezTo>
                      <a:close/>
                      <a:moveTo>
                        <a:pt x="1304" y="102"/>
                      </a:moveTo>
                      <a:cubicBezTo>
                        <a:pt x="1314" y="103"/>
                        <a:pt x="1317" y="96"/>
                        <a:pt x="1320" y="90"/>
                      </a:cubicBezTo>
                      <a:cubicBezTo>
                        <a:pt x="1310" y="92"/>
                        <a:pt x="1306" y="88"/>
                        <a:pt x="1308" y="78"/>
                      </a:cubicBezTo>
                      <a:cubicBezTo>
                        <a:pt x="1300" y="78"/>
                        <a:pt x="1292" y="78"/>
                        <a:pt x="1284" y="78"/>
                      </a:cubicBezTo>
                      <a:cubicBezTo>
                        <a:pt x="1283" y="102"/>
                        <a:pt x="1309" y="74"/>
                        <a:pt x="1304" y="102"/>
                      </a:cubicBezTo>
                      <a:close/>
                      <a:moveTo>
                        <a:pt x="1556" y="126"/>
                      </a:moveTo>
                      <a:cubicBezTo>
                        <a:pt x="1569" y="124"/>
                        <a:pt x="1570" y="133"/>
                        <a:pt x="1584" y="130"/>
                      </a:cubicBezTo>
                      <a:cubicBezTo>
                        <a:pt x="1583" y="117"/>
                        <a:pt x="1599" y="121"/>
                        <a:pt x="1604" y="114"/>
                      </a:cubicBezTo>
                      <a:cubicBezTo>
                        <a:pt x="1594" y="86"/>
                        <a:pt x="1564" y="107"/>
                        <a:pt x="1556" y="126"/>
                      </a:cubicBezTo>
                      <a:close/>
                      <a:moveTo>
                        <a:pt x="1600" y="94"/>
                      </a:moveTo>
                      <a:cubicBezTo>
                        <a:pt x="1603" y="76"/>
                        <a:pt x="1573" y="79"/>
                        <a:pt x="1580" y="98"/>
                      </a:cubicBezTo>
                      <a:cubicBezTo>
                        <a:pt x="1590" y="100"/>
                        <a:pt x="1589" y="91"/>
                        <a:pt x="1600" y="94"/>
                      </a:cubicBezTo>
                      <a:close/>
                      <a:moveTo>
                        <a:pt x="1612" y="98"/>
                      </a:moveTo>
                      <a:cubicBezTo>
                        <a:pt x="1620" y="92"/>
                        <a:pt x="1632" y="108"/>
                        <a:pt x="1644" y="110"/>
                      </a:cubicBezTo>
                      <a:cubicBezTo>
                        <a:pt x="1645" y="101"/>
                        <a:pt x="1656" y="101"/>
                        <a:pt x="1660" y="94"/>
                      </a:cubicBezTo>
                      <a:cubicBezTo>
                        <a:pt x="1643" y="87"/>
                        <a:pt x="1628" y="100"/>
                        <a:pt x="1616" y="86"/>
                      </a:cubicBezTo>
                      <a:cubicBezTo>
                        <a:pt x="1623" y="97"/>
                        <a:pt x="1598" y="94"/>
                        <a:pt x="1612" y="98"/>
                      </a:cubicBezTo>
                      <a:close/>
                      <a:moveTo>
                        <a:pt x="2048" y="102"/>
                      </a:moveTo>
                      <a:cubicBezTo>
                        <a:pt x="2048" y="109"/>
                        <a:pt x="2049" y="114"/>
                        <a:pt x="2052" y="118"/>
                      </a:cubicBezTo>
                      <a:cubicBezTo>
                        <a:pt x="2037" y="120"/>
                        <a:pt x="2028" y="128"/>
                        <a:pt x="2028" y="146"/>
                      </a:cubicBezTo>
                      <a:cubicBezTo>
                        <a:pt x="2040" y="146"/>
                        <a:pt x="2039" y="133"/>
                        <a:pt x="2056" y="138"/>
                      </a:cubicBezTo>
                      <a:cubicBezTo>
                        <a:pt x="2066" y="133"/>
                        <a:pt x="2048" y="123"/>
                        <a:pt x="2060" y="118"/>
                      </a:cubicBezTo>
                      <a:cubicBezTo>
                        <a:pt x="2075" y="114"/>
                        <a:pt x="2066" y="133"/>
                        <a:pt x="2080" y="130"/>
                      </a:cubicBezTo>
                      <a:cubicBezTo>
                        <a:pt x="2086" y="128"/>
                        <a:pt x="2081" y="115"/>
                        <a:pt x="2088" y="114"/>
                      </a:cubicBezTo>
                      <a:cubicBezTo>
                        <a:pt x="2088" y="119"/>
                        <a:pt x="2088" y="125"/>
                        <a:pt x="2088" y="130"/>
                      </a:cubicBezTo>
                      <a:cubicBezTo>
                        <a:pt x="2107" y="136"/>
                        <a:pt x="2092" y="107"/>
                        <a:pt x="2108" y="110"/>
                      </a:cubicBezTo>
                      <a:cubicBezTo>
                        <a:pt x="2099" y="118"/>
                        <a:pt x="2109" y="146"/>
                        <a:pt x="2100" y="154"/>
                      </a:cubicBezTo>
                      <a:cubicBezTo>
                        <a:pt x="2121" y="152"/>
                        <a:pt x="2109" y="142"/>
                        <a:pt x="2124" y="134"/>
                      </a:cubicBezTo>
                      <a:cubicBezTo>
                        <a:pt x="2153" y="137"/>
                        <a:pt x="2186" y="133"/>
                        <a:pt x="2208" y="134"/>
                      </a:cubicBezTo>
                      <a:cubicBezTo>
                        <a:pt x="2194" y="127"/>
                        <a:pt x="2216" y="124"/>
                        <a:pt x="2224" y="126"/>
                      </a:cubicBezTo>
                      <a:cubicBezTo>
                        <a:pt x="2205" y="90"/>
                        <a:pt x="2168" y="127"/>
                        <a:pt x="2140" y="130"/>
                      </a:cubicBezTo>
                      <a:cubicBezTo>
                        <a:pt x="2139" y="125"/>
                        <a:pt x="2156" y="118"/>
                        <a:pt x="2144" y="114"/>
                      </a:cubicBezTo>
                      <a:cubicBezTo>
                        <a:pt x="2129" y="118"/>
                        <a:pt x="2097" y="93"/>
                        <a:pt x="2076" y="114"/>
                      </a:cubicBezTo>
                      <a:cubicBezTo>
                        <a:pt x="2064" y="101"/>
                        <a:pt x="2086" y="97"/>
                        <a:pt x="2076" y="90"/>
                      </a:cubicBezTo>
                      <a:cubicBezTo>
                        <a:pt x="2072" y="99"/>
                        <a:pt x="2060" y="112"/>
                        <a:pt x="2048" y="102"/>
                      </a:cubicBezTo>
                      <a:close/>
                      <a:moveTo>
                        <a:pt x="1684" y="130"/>
                      </a:moveTo>
                      <a:cubicBezTo>
                        <a:pt x="1694" y="132"/>
                        <a:pt x="1693" y="123"/>
                        <a:pt x="1704" y="126"/>
                      </a:cubicBezTo>
                      <a:cubicBezTo>
                        <a:pt x="1692" y="144"/>
                        <a:pt x="1718" y="135"/>
                        <a:pt x="1728" y="142"/>
                      </a:cubicBezTo>
                      <a:cubicBezTo>
                        <a:pt x="1728" y="122"/>
                        <a:pt x="1701" y="129"/>
                        <a:pt x="1692" y="118"/>
                      </a:cubicBezTo>
                      <a:cubicBezTo>
                        <a:pt x="1690" y="111"/>
                        <a:pt x="1704" y="101"/>
                        <a:pt x="1692" y="98"/>
                      </a:cubicBezTo>
                      <a:cubicBezTo>
                        <a:pt x="1689" y="110"/>
                        <a:pt x="1682" y="93"/>
                        <a:pt x="1672" y="98"/>
                      </a:cubicBezTo>
                      <a:cubicBezTo>
                        <a:pt x="1673" y="112"/>
                        <a:pt x="1683" y="116"/>
                        <a:pt x="1684" y="130"/>
                      </a:cubicBezTo>
                      <a:close/>
                      <a:moveTo>
                        <a:pt x="1356" y="122"/>
                      </a:moveTo>
                      <a:cubicBezTo>
                        <a:pt x="1369" y="123"/>
                        <a:pt x="1373" y="115"/>
                        <a:pt x="1376" y="106"/>
                      </a:cubicBezTo>
                      <a:cubicBezTo>
                        <a:pt x="1372" y="106"/>
                        <a:pt x="1368" y="106"/>
                        <a:pt x="1364" y="106"/>
                      </a:cubicBezTo>
                      <a:cubicBezTo>
                        <a:pt x="1362" y="112"/>
                        <a:pt x="1358" y="116"/>
                        <a:pt x="1356" y="122"/>
                      </a:cubicBezTo>
                      <a:close/>
                      <a:moveTo>
                        <a:pt x="2296" y="130"/>
                      </a:moveTo>
                      <a:cubicBezTo>
                        <a:pt x="2268" y="122"/>
                        <a:pt x="2262" y="137"/>
                        <a:pt x="2240" y="122"/>
                      </a:cubicBezTo>
                      <a:cubicBezTo>
                        <a:pt x="2237" y="133"/>
                        <a:pt x="2246" y="132"/>
                        <a:pt x="2244" y="142"/>
                      </a:cubicBezTo>
                      <a:cubicBezTo>
                        <a:pt x="2241" y="143"/>
                        <a:pt x="2236" y="142"/>
                        <a:pt x="2236" y="146"/>
                      </a:cubicBezTo>
                      <a:cubicBezTo>
                        <a:pt x="2257" y="126"/>
                        <a:pt x="2293" y="165"/>
                        <a:pt x="2308" y="134"/>
                      </a:cubicBezTo>
                      <a:cubicBezTo>
                        <a:pt x="2299" y="122"/>
                        <a:pt x="2289" y="157"/>
                        <a:pt x="2280" y="134"/>
                      </a:cubicBezTo>
                      <a:cubicBezTo>
                        <a:pt x="2286" y="133"/>
                        <a:pt x="2295" y="135"/>
                        <a:pt x="2296" y="130"/>
                      </a:cubicBezTo>
                      <a:close/>
                      <a:moveTo>
                        <a:pt x="1760" y="130"/>
                      </a:moveTo>
                      <a:cubicBezTo>
                        <a:pt x="1748" y="133"/>
                        <a:pt x="1745" y="126"/>
                        <a:pt x="1736" y="126"/>
                      </a:cubicBezTo>
                      <a:cubicBezTo>
                        <a:pt x="1730" y="146"/>
                        <a:pt x="1758" y="137"/>
                        <a:pt x="1760" y="130"/>
                      </a:cubicBezTo>
                      <a:close/>
                      <a:moveTo>
                        <a:pt x="1868" y="150"/>
                      </a:moveTo>
                      <a:cubicBezTo>
                        <a:pt x="1865" y="151"/>
                        <a:pt x="1860" y="150"/>
                        <a:pt x="1860" y="154"/>
                      </a:cubicBezTo>
                      <a:cubicBezTo>
                        <a:pt x="1868" y="152"/>
                        <a:pt x="1886" y="159"/>
                        <a:pt x="1888" y="150"/>
                      </a:cubicBezTo>
                      <a:cubicBezTo>
                        <a:pt x="1868" y="157"/>
                        <a:pt x="1879" y="133"/>
                        <a:pt x="1864" y="134"/>
                      </a:cubicBezTo>
                      <a:cubicBezTo>
                        <a:pt x="1864" y="141"/>
                        <a:pt x="1865" y="146"/>
                        <a:pt x="1868" y="150"/>
                      </a:cubicBezTo>
                      <a:close/>
                      <a:moveTo>
                        <a:pt x="1676" y="158"/>
                      </a:moveTo>
                      <a:cubicBezTo>
                        <a:pt x="1688" y="158"/>
                        <a:pt x="1696" y="154"/>
                        <a:pt x="1700" y="146"/>
                      </a:cubicBezTo>
                      <a:cubicBezTo>
                        <a:pt x="1687" y="143"/>
                        <a:pt x="1685" y="149"/>
                        <a:pt x="1680" y="154"/>
                      </a:cubicBezTo>
                      <a:cubicBezTo>
                        <a:pt x="1679" y="151"/>
                        <a:pt x="1680" y="146"/>
                        <a:pt x="1676" y="146"/>
                      </a:cubicBezTo>
                      <a:cubicBezTo>
                        <a:pt x="1676" y="150"/>
                        <a:pt x="1676" y="154"/>
                        <a:pt x="1676" y="158"/>
                      </a:cubicBezTo>
                      <a:close/>
                      <a:moveTo>
                        <a:pt x="1700" y="174"/>
                      </a:moveTo>
                      <a:cubicBezTo>
                        <a:pt x="1711" y="174"/>
                        <a:pt x="1721" y="174"/>
                        <a:pt x="1732" y="174"/>
                      </a:cubicBezTo>
                      <a:cubicBezTo>
                        <a:pt x="1726" y="162"/>
                        <a:pt x="1744" y="148"/>
                        <a:pt x="1728" y="150"/>
                      </a:cubicBezTo>
                      <a:cubicBezTo>
                        <a:pt x="1728" y="168"/>
                        <a:pt x="1709" y="165"/>
                        <a:pt x="1700" y="174"/>
                      </a:cubicBezTo>
                      <a:close/>
                      <a:moveTo>
                        <a:pt x="1760" y="186"/>
                      </a:moveTo>
                      <a:cubicBezTo>
                        <a:pt x="1769" y="184"/>
                        <a:pt x="1773" y="177"/>
                        <a:pt x="1780" y="174"/>
                      </a:cubicBezTo>
                      <a:cubicBezTo>
                        <a:pt x="1774" y="173"/>
                        <a:pt x="1777" y="165"/>
                        <a:pt x="1780" y="162"/>
                      </a:cubicBezTo>
                      <a:cubicBezTo>
                        <a:pt x="1766" y="163"/>
                        <a:pt x="1769" y="180"/>
                        <a:pt x="1760" y="186"/>
                      </a:cubicBezTo>
                      <a:close/>
                      <a:moveTo>
                        <a:pt x="1280" y="186"/>
                      </a:moveTo>
                      <a:cubicBezTo>
                        <a:pt x="1294" y="189"/>
                        <a:pt x="1321" y="168"/>
                        <a:pt x="1304" y="166"/>
                      </a:cubicBezTo>
                      <a:cubicBezTo>
                        <a:pt x="1299" y="176"/>
                        <a:pt x="1287" y="179"/>
                        <a:pt x="1280" y="186"/>
                      </a:cubicBezTo>
                      <a:close/>
                      <a:moveTo>
                        <a:pt x="2008" y="178"/>
                      </a:moveTo>
                      <a:cubicBezTo>
                        <a:pt x="2012" y="165"/>
                        <a:pt x="2002" y="165"/>
                        <a:pt x="1992" y="166"/>
                      </a:cubicBezTo>
                      <a:cubicBezTo>
                        <a:pt x="1991" y="177"/>
                        <a:pt x="1998" y="179"/>
                        <a:pt x="2008" y="178"/>
                      </a:cubicBezTo>
                      <a:close/>
                      <a:moveTo>
                        <a:pt x="2096" y="190"/>
                      </a:moveTo>
                      <a:cubicBezTo>
                        <a:pt x="2100" y="179"/>
                        <a:pt x="2100" y="159"/>
                        <a:pt x="2088" y="170"/>
                      </a:cubicBezTo>
                      <a:cubicBezTo>
                        <a:pt x="2077" y="177"/>
                        <a:pt x="2097" y="193"/>
                        <a:pt x="2096" y="190"/>
                      </a:cubicBezTo>
                      <a:close/>
                      <a:moveTo>
                        <a:pt x="2072" y="202"/>
                      </a:moveTo>
                      <a:cubicBezTo>
                        <a:pt x="2073" y="197"/>
                        <a:pt x="2078" y="198"/>
                        <a:pt x="2084" y="198"/>
                      </a:cubicBezTo>
                      <a:cubicBezTo>
                        <a:pt x="2082" y="205"/>
                        <a:pt x="2096" y="215"/>
                        <a:pt x="2084" y="218"/>
                      </a:cubicBezTo>
                      <a:cubicBezTo>
                        <a:pt x="2057" y="220"/>
                        <a:pt x="2049" y="200"/>
                        <a:pt x="2024" y="214"/>
                      </a:cubicBezTo>
                      <a:cubicBezTo>
                        <a:pt x="2025" y="206"/>
                        <a:pt x="2035" y="206"/>
                        <a:pt x="2036" y="198"/>
                      </a:cubicBezTo>
                      <a:cubicBezTo>
                        <a:pt x="2016" y="204"/>
                        <a:pt x="2008" y="198"/>
                        <a:pt x="2004" y="218"/>
                      </a:cubicBezTo>
                      <a:cubicBezTo>
                        <a:pt x="2017" y="220"/>
                        <a:pt x="2020" y="209"/>
                        <a:pt x="2024" y="222"/>
                      </a:cubicBezTo>
                      <a:cubicBezTo>
                        <a:pt x="2019" y="239"/>
                        <a:pt x="2006" y="243"/>
                        <a:pt x="2012" y="262"/>
                      </a:cubicBezTo>
                      <a:cubicBezTo>
                        <a:pt x="2031" y="258"/>
                        <a:pt x="2050" y="254"/>
                        <a:pt x="2072" y="254"/>
                      </a:cubicBezTo>
                      <a:cubicBezTo>
                        <a:pt x="2069" y="243"/>
                        <a:pt x="2080" y="246"/>
                        <a:pt x="2080" y="238"/>
                      </a:cubicBezTo>
                      <a:cubicBezTo>
                        <a:pt x="2067" y="244"/>
                        <a:pt x="2025" y="257"/>
                        <a:pt x="2020" y="234"/>
                      </a:cubicBezTo>
                      <a:cubicBezTo>
                        <a:pt x="2055" y="221"/>
                        <a:pt x="2092" y="226"/>
                        <a:pt x="2112" y="238"/>
                      </a:cubicBezTo>
                      <a:cubicBezTo>
                        <a:pt x="2114" y="218"/>
                        <a:pt x="2124" y="239"/>
                        <a:pt x="2132" y="238"/>
                      </a:cubicBezTo>
                      <a:cubicBezTo>
                        <a:pt x="2137" y="233"/>
                        <a:pt x="2134" y="223"/>
                        <a:pt x="2128" y="218"/>
                      </a:cubicBezTo>
                      <a:cubicBezTo>
                        <a:pt x="2117" y="229"/>
                        <a:pt x="2096" y="209"/>
                        <a:pt x="2108" y="194"/>
                      </a:cubicBezTo>
                      <a:cubicBezTo>
                        <a:pt x="2098" y="202"/>
                        <a:pt x="2061" y="180"/>
                        <a:pt x="2072" y="202"/>
                      </a:cubicBezTo>
                      <a:close/>
                      <a:moveTo>
                        <a:pt x="1624" y="262"/>
                      </a:moveTo>
                      <a:cubicBezTo>
                        <a:pt x="1623" y="267"/>
                        <a:pt x="1618" y="266"/>
                        <a:pt x="1612" y="266"/>
                      </a:cubicBezTo>
                      <a:cubicBezTo>
                        <a:pt x="1612" y="271"/>
                        <a:pt x="1612" y="277"/>
                        <a:pt x="1612" y="282"/>
                      </a:cubicBezTo>
                      <a:cubicBezTo>
                        <a:pt x="1636" y="280"/>
                        <a:pt x="1664" y="278"/>
                        <a:pt x="1664" y="310"/>
                      </a:cubicBezTo>
                      <a:cubicBezTo>
                        <a:pt x="1674" y="300"/>
                        <a:pt x="1691" y="289"/>
                        <a:pt x="1684" y="274"/>
                      </a:cubicBezTo>
                      <a:cubicBezTo>
                        <a:pt x="1694" y="278"/>
                        <a:pt x="1698" y="257"/>
                        <a:pt x="1704" y="270"/>
                      </a:cubicBezTo>
                      <a:cubicBezTo>
                        <a:pt x="1705" y="281"/>
                        <a:pt x="1688" y="273"/>
                        <a:pt x="1692" y="286"/>
                      </a:cubicBezTo>
                      <a:cubicBezTo>
                        <a:pt x="1694" y="287"/>
                        <a:pt x="1707" y="296"/>
                        <a:pt x="1708" y="286"/>
                      </a:cubicBezTo>
                      <a:cubicBezTo>
                        <a:pt x="1699" y="277"/>
                        <a:pt x="1719" y="289"/>
                        <a:pt x="1728" y="286"/>
                      </a:cubicBezTo>
                      <a:cubicBezTo>
                        <a:pt x="1734" y="270"/>
                        <a:pt x="1711" y="285"/>
                        <a:pt x="1712" y="274"/>
                      </a:cubicBezTo>
                      <a:cubicBezTo>
                        <a:pt x="1713" y="266"/>
                        <a:pt x="1730" y="273"/>
                        <a:pt x="1728" y="262"/>
                      </a:cubicBezTo>
                      <a:cubicBezTo>
                        <a:pt x="1720" y="260"/>
                        <a:pt x="1702" y="267"/>
                        <a:pt x="1700" y="258"/>
                      </a:cubicBezTo>
                      <a:cubicBezTo>
                        <a:pt x="1711" y="259"/>
                        <a:pt x="1703" y="242"/>
                        <a:pt x="1716" y="246"/>
                      </a:cubicBezTo>
                      <a:cubicBezTo>
                        <a:pt x="1707" y="254"/>
                        <a:pt x="1721" y="258"/>
                        <a:pt x="1732" y="258"/>
                      </a:cubicBezTo>
                      <a:cubicBezTo>
                        <a:pt x="1733" y="250"/>
                        <a:pt x="1727" y="250"/>
                        <a:pt x="1724" y="246"/>
                      </a:cubicBezTo>
                      <a:cubicBezTo>
                        <a:pt x="1736" y="249"/>
                        <a:pt x="1736" y="239"/>
                        <a:pt x="1748" y="242"/>
                      </a:cubicBezTo>
                      <a:cubicBezTo>
                        <a:pt x="1748" y="246"/>
                        <a:pt x="1751" y="247"/>
                        <a:pt x="1752" y="250"/>
                      </a:cubicBezTo>
                      <a:cubicBezTo>
                        <a:pt x="1750" y="258"/>
                        <a:pt x="1736" y="253"/>
                        <a:pt x="1740" y="266"/>
                      </a:cubicBezTo>
                      <a:cubicBezTo>
                        <a:pt x="1748" y="279"/>
                        <a:pt x="1754" y="256"/>
                        <a:pt x="1756" y="266"/>
                      </a:cubicBezTo>
                      <a:cubicBezTo>
                        <a:pt x="1758" y="279"/>
                        <a:pt x="1736" y="267"/>
                        <a:pt x="1740" y="282"/>
                      </a:cubicBezTo>
                      <a:cubicBezTo>
                        <a:pt x="1741" y="288"/>
                        <a:pt x="1760" y="296"/>
                        <a:pt x="1764" y="286"/>
                      </a:cubicBezTo>
                      <a:cubicBezTo>
                        <a:pt x="1760" y="286"/>
                        <a:pt x="1761" y="281"/>
                        <a:pt x="1768" y="282"/>
                      </a:cubicBezTo>
                      <a:cubicBezTo>
                        <a:pt x="1758" y="271"/>
                        <a:pt x="1769" y="263"/>
                        <a:pt x="1756" y="254"/>
                      </a:cubicBezTo>
                      <a:cubicBezTo>
                        <a:pt x="1767" y="241"/>
                        <a:pt x="1762" y="210"/>
                        <a:pt x="1788" y="222"/>
                      </a:cubicBezTo>
                      <a:cubicBezTo>
                        <a:pt x="1781" y="205"/>
                        <a:pt x="1811" y="190"/>
                        <a:pt x="1820" y="190"/>
                      </a:cubicBezTo>
                      <a:cubicBezTo>
                        <a:pt x="1820" y="180"/>
                        <a:pt x="1813" y="178"/>
                        <a:pt x="1820" y="170"/>
                      </a:cubicBezTo>
                      <a:cubicBezTo>
                        <a:pt x="1815" y="170"/>
                        <a:pt x="1809" y="170"/>
                        <a:pt x="1804" y="170"/>
                      </a:cubicBezTo>
                      <a:cubicBezTo>
                        <a:pt x="1805" y="183"/>
                        <a:pt x="1795" y="185"/>
                        <a:pt x="1792" y="194"/>
                      </a:cubicBezTo>
                      <a:cubicBezTo>
                        <a:pt x="1779" y="205"/>
                        <a:pt x="1756" y="190"/>
                        <a:pt x="1748" y="198"/>
                      </a:cubicBezTo>
                      <a:cubicBezTo>
                        <a:pt x="1767" y="200"/>
                        <a:pt x="1756" y="219"/>
                        <a:pt x="1748" y="226"/>
                      </a:cubicBezTo>
                      <a:cubicBezTo>
                        <a:pt x="1738" y="217"/>
                        <a:pt x="1717" y="219"/>
                        <a:pt x="1724" y="194"/>
                      </a:cubicBezTo>
                      <a:cubicBezTo>
                        <a:pt x="1719" y="194"/>
                        <a:pt x="1713" y="194"/>
                        <a:pt x="1708" y="194"/>
                      </a:cubicBezTo>
                      <a:cubicBezTo>
                        <a:pt x="1710" y="210"/>
                        <a:pt x="1699" y="216"/>
                        <a:pt x="1712" y="222"/>
                      </a:cubicBezTo>
                      <a:cubicBezTo>
                        <a:pt x="1706" y="222"/>
                        <a:pt x="1703" y="224"/>
                        <a:pt x="1700" y="226"/>
                      </a:cubicBezTo>
                      <a:cubicBezTo>
                        <a:pt x="1692" y="218"/>
                        <a:pt x="1702" y="219"/>
                        <a:pt x="1700" y="206"/>
                      </a:cubicBezTo>
                      <a:cubicBezTo>
                        <a:pt x="1684" y="200"/>
                        <a:pt x="1692" y="216"/>
                        <a:pt x="1684" y="218"/>
                      </a:cubicBezTo>
                      <a:cubicBezTo>
                        <a:pt x="1679" y="210"/>
                        <a:pt x="1687" y="198"/>
                        <a:pt x="1672" y="194"/>
                      </a:cubicBezTo>
                      <a:cubicBezTo>
                        <a:pt x="1659" y="204"/>
                        <a:pt x="1671" y="214"/>
                        <a:pt x="1668" y="234"/>
                      </a:cubicBezTo>
                      <a:cubicBezTo>
                        <a:pt x="1651" y="232"/>
                        <a:pt x="1633" y="257"/>
                        <a:pt x="1624" y="238"/>
                      </a:cubicBezTo>
                      <a:cubicBezTo>
                        <a:pt x="1629" y="237"/>
                        <a:pt x="1635" y="239"/>
                        <a:pt x="1636" y="234"/>
                      </a:cubicBezTo>
                      <a:cubicBezTo>
                        <a:pt x="1629" y="234"/>
                        <a:pt x="1623" y="234"/>
                        <a:pt x="1616" y="234"/>
                      </a:cubicBezTo>
                      <a:cubicBezTo>
                        <a:pt x="1613" y="253"/>
                        <a:pt x="1632" y="250"/>
                        <a:pt x="1636" y="262"/>
                      </a:cubicBezTo>
                      <a:cubicBezTo>
                        <a:pt x="1652" y="238"/>
                        <a:pt x="1698" y="223"/>
                        <a:pt x="1732" y="230"/>
                      </a:cubicBezTo>
                      <a:cubicBezTo>
                        <a:pt x="1716" y="224"/>
                        <a:pt x="1724" y="240"/>
                        <a:pt x="1716" y="242"/>
                      </a:cubicBezTo>
                      <a:cubicBezTo>
                        <a:pt x="1699" y="241"/>
                        <a:pt x="1697" y="249"/>
                        <a:pt x="1684" y="242"/>
                      </a:cubicBezTo>
                      <a:cubicBezTo>
                        <a:pt x="1692" y="262"/>
                        <a:pt x="1680" y="247"/>
                        <a:pt x="1664" y="250"/>
                      </a:cubicBezTo>
                      <a:cubicBezTo>
                        <a:pt x="1659" y="263"/>
                        <a:pt x="1670" y="260"/>
                        <a:pt x="1672" y="266"/>
                      </a:cubicBezTo>
                      <a:cubicBezTo>
                        <a:pt x="1668" y="271"/>
                        <a:pt x="1665" y="278"/>
                        <a:pt x="1660" y="282"/>
                      </a:cubicBezTo>
                      <a:cubicBezTo>
                        <a:pt x="1656" y="275"/>
                        <a:pt x="1672" y="269"/>
                        <a:pt x="1660" y="266"/>
                      </a:cubicBezTo>
                      <a:cubicBezTo>
                        <a:pt x="1653" y="269"/>
                        <a:pt x="1653" y="278"/>
                        <a:pt x="1648" y="282"/>
                      </a:cubicBezTo>
                      <a:cubicBezTo>
                        <a:pt x="1637" y="266"/>
                        <a:pt x="1626" y="278"/>
                        <a:pt x="1616" y="274"/>
                      </a:cubicBezTo>
                      <a:cubicBezTo>
                        <a:pt x="1615" y="269"/>
                        <a:pt x="1636" y="266"/>
                        <a:pt x="1624" y="262"/>
                      </a:cubicBezTo>
                      <a:close/>
                      <a:moveTo>
                        <a:pt x="2184" y="222"/>
                      </a:moveTo>
                      <a:cubicBezTo>
                        <a:pt x="2179" y="217"/>
                        <a:pt x="2169" y="217"/>
                        <a:pt x="2168" y="226"/>
                      </a:cubicBezTo>
                      <a:cubicBezTo>
                        <a:pt x="2193" y="222"/>
                        <a:pt x="2203" y="225"/>
                        <a:pt x="2216" y="214"/>
                      </a:cubicBezTo>
                      <a:cubicBezTo>
                        <a:pt x="2204" y="218"/>
                        <a:pt x="2193" y="217"/>
                        <a:pt x="2200" y="202"/>
                      </a:cubicBezTo>
                      <a:cubicBezTo>
                        <a:pt x="2192" y="201"/>
                        <a:pt x="2191" y="207"/>
                        <a:pt x="2184" y="206"/>
                      </a:cubicBezTo>
                      <a:cubicBezTo>
                        <a:pt x="2183" y="192"/>
                        <a:pt x="2168" y="193"/>
                        <a:pt x="2160" y="186"/>
                      </a:cubicBezTo>
                      <a:cubicBezTo>
                        <a:pt x="2160" y="179"/>
                        <a:pt x="2171" y="184"/>
                        <a:pt x="2172" y="178"/>
                      </a:cubicBezTo>
                      <a:cubicBezTo>
                        <a:pt x="2160" y="174"/>
                        <a:pt x="2160" y="174"/>
                        <a:pt x="2148" y="178"/>
                      </a:cubicBezTo>
                      <a:cubicBezTo>
                        <a:pt x="2156" y="190"/>
                        <a:pt x="2143" y="199"/>
                        <a:pt x="2152" y="210"/>
                      </a:cubicBezTo>
                      <a:cubicBezTo>
                        <a:pt x="2144" y="209"/>
                        <a:pt x="2143" y="215"/>
                        <a:pt x="2136" y="214"/>
                      </a:cubicBezTo>
                      <a:cubicBezTo>
                        <a:pt x="2136" y="224"/>
                        <a:pt x="2142" y="230"/>
                        <a:pt x="2152" y="230"/>
                      </a:cubicBezTo>
                      <a:cubicBezTo>
                        <a:pt x="2164" y="218"/>
                        <a:pt x="2159" y="211"/>
                        <a:pt x="2160" y="202"/>
                      </a:cubicBezTo>
                      <a:cubicBezTo>
                        <a:pt x="2175" y="208"/>
                        <a:pt x="2170" y="216"/>
                        <a:pt x="2184" y="206"/>
                      </a:cubicBezTo>
                      <a:cubicBezTo>
                        <a:pt x="2184" y="217"/>
                        <a:pt x="2177" y="214"/>
                        <a:pt x="2184" y="222"/>
                      </a:cubicBezTo>
                      <a:close/>
                      <a:moveTo>
                        <a:pt x="1228" y="214"/>
                      </a:moveTo>
                      <a:cubicBezTo>
                        <a:pt x="1248" y="216"/>
                        <a:pt x="1264" y="212"/>
                        <a:pt x="1272" y="202"/>
                      </a:cubicBezTo>
                      <a:cubicBezTo>
                        <a:pt x="1266" y="201"/>
                        <a:pt x="1257" y="203"/>
                        <a:pt x="1256" y="198"/>
                      </a:cubicBezTo>
                      <a:cubicBezTo>
                        <a:pt x="1264" y="193"/>
                        <a:pt x="1271" y="186"/>
                        <a:pt x="1276" y="178"/>
                      </a:cubicBezTo>
                      <a:cubicBezTo>
                        <a:pt x="1257" y="187"/>
                        <a:pt x="1236" y="194"/>
                        <a:pt x="1228" y="214"/>
                      </a:cubicBezTo>
                      <a:close/>
                      <a:moveTo>
                        <a:pt x="1500" y="202"/>
                      </a:moveTo>
                      <a:cubicBezTo>
                        <a:pt x="1510" y="203"/>
                        <a:pt x="1519" y="203"/>
                        <a:pt x="1520" y="194"/>
                      </a:cubicBezTo>
                      <a:cubicBezTo>
                        <a:pt x="1508" y="190"/>
                        <a:pt x="1515" y="187"/>
                        <a:pt x="1520" y="182"/>
                      </a:cubicBezTo>
                      <a:cubicBezTo>
                        <a:pt x="1515" y="181"/>
                        <a:pt x="1512" y="176"/>
                        <a:pt x="1504" y="178"/>
                      </a:cubicBezTo>
                      <a:cubicBezTo>
                        <a:pt x="1499" y="183"/>
                        <a:pt x="1499" y="192"/>
                        <a:pt x="1500" y="202"/>
                      </a:cubicBezTo>
                      <a:close/>
                      <a:moveTo>
                        <a:pt x="1492" y="238"/>
                      </a:moveTo>
                      <a:cubicBezTo>
                        <a:pt x="1499" y="228"/>
                        <a:pt x="1546" y="216"/>
                        <a:pt x="1524" y="234"/>
                      </a:cubicBezTo>
                      <a:cubicBezTo>
                        <a:pt x="1532" y="243"/>
                        <a:pt x="1535" y="232"/>
                        <a:pt x="1548" y="234"/>
                      </a:cubicBezTo>
                      <a:cubicBezTo>
                        <a:pt x="1551" y="237"/>
                        <a:pt x="1557" y="256"/>
                        <a:pt x="1548" y="258"/>
                      </a:cubicBezTo>
                      <a:cubicBezTo>
                        <a:pt x="1541" y="258"/>
                        <a:pt x="1546" y="247"/>
                        <a:pt x="1540" y="246"/>
                      </a:cubicBezTo>
                      <a:cubicBezTo>
                        <a:pt x="1538" y="254"/>
                        <a:pt x="1532" y="259"/>
                        <a:pt x="1528" y="266"/>
                      </a:cubicBezTo>
                      <a:cubicBezTo>
                        <a:pt x="1549" y="266"/>
                        <a:pt x="1541" y="271"/>
                        <a:pt x="1536" y="282"/>
                      </a:cubicBezTo>
                      <a:cubicBezTo>
                        <a:pt x="1553" y="280"/>
                        <a:pt x="1562" y="285"/>
                        <a:pt x="1576" y="286"/>
                      </a:cubicBezTo>
                      <a:cubicBezTo>
                        <a:pt x="1570" y="270"/>
                        <a:pt x="1560" y="259"/>
                        <a:pt x="1560" y="238"/>
                      </a:cubicBezTo>
                      <a:cubicBezTo>
                        <a:pt x="1571" y="241"/>
                        <a:pt x="1570" y="232"/>
                        <a:pt x="1580" y="234"/>
                      </a:cubicBezTo>
                      <a:cubicBezTo>
                        <a:pt x="1580" y="242"/>
                        <a:pt x="1569" y="239"/>
                        <a:pt x="1572" y="250"/>
                      </a:cubicBezTo>
                      <a:cubicBezTo>
                        <a:pt x="1604" y="246"/>
                        <a:pt x="1632" y="203"/>
                        <a:pt x="1660" y="230"/>
                      </a:cubicBezTo>
                      <a:cubicBezTo>
                        <a:pt x="1661" y="225"/>
                        <a:pt x="1666" y="222"/>
                        <a:pt x="1664" y="214"/>
                      </a:cubicBezTo>
                      <a:cubicBezTo>
                        <a:pt x="1643" y="198"/>
                        <a:pt x="1628" y="217"/>
                        <a:pt x="1608" y="210"/>
                      </a:cubicBezTo>
                      <a:cubicBezTo>
                        <a:pt x="1615" y="202"/>
                        <a:pt x="1631" y="204"/>
                        <a:pt x="1636" y="194"/>
                      </a:cubicBezTo>
                      <a:cubicBezTo>
                        <a:pt x="1628" y="193"/>
                        <a:pt x="1628" y="183"/>
                        <a:pt x="1620" y="182"/>
                      </a:cubicBezTo>
                      <a:cubicBezTo>
                        <a:pt x="1612" y="199"/>
                        <a:pt x="1611" y="207"/>
                        <a:pt x="1592" y="202"/>
                      </a:cubicBezTo>
                      <a:cubicBezTo>
                        <a:pt x="1585" y="213"/>
                        <a:pt x="1579" y="226"/>
                        <a:pt x="1560" y="226"/>
                      </a:cubicBezTo>
                      <a:cubicBezTo>
                        <a:pt x="1562" y="207"/>
                        <a:pt x="1546" y="206"/>
                        <a:pt x="1528" y="206"/>
                      </a:cubicBezTo>
                      <a:cubicBezTo>
                        <a:pt x="1528" y="227"/>
                        <a:pt x="1527" y="209"/>
                        <a:pt x="1516" y="210"/>
                      </a:cubicBezTo>
                      <a:cubicBezTo>
                        <a:pt x="1513" y="225"/>
                        <a:pt x="1484" y="219"/>
                        <a:pt x="1492" y="238"/>
                      </a:cubicBezTo>
                      <a:close/>
                      <a:moveTo>
                        <a:pt x="1888" y="186"/>
                      </a:moveTo>
                      <a:cubicBezTo>
                        <a:pt x="1883" y="186"/>
                        <a:pt x="1877" y="186"/>
                        <a:pt x="1872" y="186"/>
                      </a:cubicBezTo>
                      <a:cubicBezTo>
                        <a:pt x="1869" y="201"/>
                        <a:pt x="1891" y="201"/>
                        <a:pt x="1888" y="186"/>
                      </a:cubicBezTo>
                      <a:close/>
                      <a:moveTo>
                        <a:pt x="2000" y="206"/>
                      </a:moveTo>
                      <a:cubicBezTo>
                        <a:pt x="1980" y="214"/>
                        <a:pt x="1985" y="201"/>
                        <a:pt x="1976" y="190"/>
                      </a:cubicBezTo>
                      <a:cubicBezTo>
                        <a:pt x="1981" y="206"/>
                        <a:pt x="1963" y="198"/>
                        <a:pt x="1968" y="214"/>
                      </a:cubicBezTo>
                      <a:cubicBezTo>
                        <a:pt x="1973" y="215"/>
                        <a:pt x="1979" y="213"/>
                        <a:pt x="1980" y="218"/>
                      </a:cubicBezTo>
                      <a:cubicBezTo>
                        <a:pt x="1976" y="225"/>
                        <a:pt x="1965" y="225"/>
                        <a:pt x="1964" y="234"/>
                      </a:cubicBezTo>
                      <a:cubicBezTo>
                        <a:pt x="1985" y="231"/>
                        <a:pt x="1955" y="253"/>
                        <a:pt x="1976" y="250"/>
                      </a:cubicBezTo>
                      <a:cubicBezTo>
                        <a:pt x="1983" y="234"/>
                        <a:pt x="1986" y="237"/>
                        <a:pt x="2000" y="206"/>
                      </a:cubicBezTo>
                      <a:close/>
                      <a:moveTo>
                        <a:pt x="2296" y="198"/>
                      </a:moveTo>
                      <a:cubicBezTo>
                        <a:pt x="2295" y="208"/>
                        <a:pt x="2298" y="215"/>
                        <a:pt x="2304" y="218"/>
                      </a:cubicBezTo>
                      <a:cubicBezTo>
                        <a:pt x="2302" y="212"/>
                        <a:pt x="2319" y="205"/>
                        <a:pt x="2320" y="214"/>
                      </a:cubicBezTo>
                      <a:cubicBezTo>
                        <a:pt x="2320" y="219"/>
                        <a:pt x="2313" y="218"/>
                        <a:pt x="2312" y="222"/>
                      </a:cubicBezTo>
                      <a:cubicBezTo>
                        <a:pt x="2318" y="222"/>
                        <a:pt x="2315" y="232"/>
                        <a:pt x="2324" y="230"/>
                      </a:cubicBezTo>
                      <a:cubicBezTo>
                        <a:pt x="2328" y="221"/>
                        <a:pt x="2320" y="210"/>
                        <a:pt x="2336" y="206"/>
                      </a:cubicBezTo>
                      <a:cubicBezTo>
                        <a:pt x="2318" y="192"/>
                        <a:pt x="2303" y="221"/>
                        <a:pt x="2296" y="198"/>
                      </a:cubicBezTo>
                      <a:close/>
                      <a:moveTo>
                        <a:pt x="2260" y="230"/>
                      </a:moveTo>
                      <a:cubicBezTo>
                        <a:pt x="2273" y="224"/>
                        <a:pt x="2280" y="226"/>
                        <a:pt x="2288" y="222"/>
                      </a:cubicBezTo>
                      <a:cubicBezTo>
                        <a:pt x="2282" y="221"/>
                        <a:pt x="2284" y="212"/>
                        <a:pt x="2284" y="206"/>
                      </a:cubicBezTo>
                      <a:cubicBezTo>
                        <a:pt x="2263" y="206"/>
                        <a:pt x="2253" y="217"/>
                        <a:pt x="2236" y="222"/>
                      </a:cubicBezTo>
                      <a:cubicBezTo>
                        <a:pt x="2243" y="222"/>
                        <a:pt x="2248" y="223"/>
                        <a:pt x="2252" y="226"/>
                      </a:cubicBezTo>
                      <a:cubicBezTo>
                        <a:pt x="2250" y="215"/>
                        <a:pt x="2264" y="218"/>
                        <a:pt x="2268" y="222"/>
                      </a:cubicBezTo>
                      <a:cubicBezTo>
                        <a:pt x="2263" y="222"/>
                        <a:pt x="2259" y="223"/>
                        <a:pt x="2260" y="230"/>
                      </a:cubicBezTo>
                      <a:close/>
                      <a:moveTo>
                        <a:pt x="1420" y="242"/>
                      </a:moveTo>
                      <a:cubicBezTo>
                        <a:pt x="1420" y="236"/>
                        <a:pt x="1421" y="228"/>
                        <a:pt x="1412" y="230"/>
                      </a:cubicBezTo>
                      <a:cubicBezTo>
                        <a:pt x="1416" y="247"/>
                        <a:pt x="1362" y="239"/>
                        <a:pt x="1348" y="242"/>
                      </a:cubicBezTo>
                      <a:cubicBezTo>
                        <a:pt x="1363" y="241"/>
                        <a:pt x="1362" y="224"/>
                        <a:pt x="1368" y="214"/>
                      </a:cubicBezTo>
                      <a:cubicBezTo>
                        <a:pt x="1351" y="213"/>
                        <a:pt x="1337" y="215"/>
                        <a:pt x="1328" y="222"/>
                      </a:cubicBezTo>
                      <a:cubicBezTo>
                        <a:pt x="1334" y="231"/>
                        <a:pt x="1338" y="217"/>
                        <a:pt x="1340" y="226"/>
                      </a:cubicBezTo>
                      <a:cubicBezTo>
                        <a:pt x="1339" y="230"/>
                        <a:pt x="1336" y="232"/>
                        <a:pt x="1332" y="234"/>
                      </a:cubicBezTo>
                      <a:cubicBezTo>
                        <a:pt x="1299" y="215"/>
                        <a:pt x="1267" y="253"/>
                        <a:pt x="1232" y="258"/>
                      </a:cubicBezTo>
                      <a:cubicBezTo>
                        <a:pt x="1265" y="252"/>
                        <a:pt x="1274" y="256"/>
                        <a:pt x="1300" y="254"/>
                      </a:cubicBezTo>
                      <a:cubicBezTo>
                        <a:pt x="1301" y="246"/>
                        <a:pt x="1295" y="246"/>
                        <a:pt x="1292" y="242"/>
                      </a:cubicBezTo>
                      <a:cubicBezTo>
                        <a:pt x="1307" y="231"/>
                        <a:pt x="1327" y="235"/>
                        <a:pt x="1340" y="246"/>
                      </a:cubicBezTo>
                      <a:cubicBezTo>
                        <a:pt x="1325" y="254"/>
                        <a:pt x="1334" y="272"/>
                        <a:pt x="1344" y="278"/>
                      </a:cubicBezTo>
                      <a:cubicBezTo>
                        <a:pt x="1334" y="282"/>
                        <a:pt x="1327" y="305"/>
                        <a:pt x="1344" y="314"/>
                      </a:cubicBezTo>
                      <a:cubicBezTo>
                        <a:pt x="1336" y="292"/>
                        <a:pt x="1347" y="299"/>
                        <a:pt x="1352" y="290"/>
                      </a:cubicBezTo>
                      <a:cubicBezTo>
                        <a:pt x="1351" y="292"/>
                        <a:pt x="1343" y="267"/>
                        <a:pt x="1368" y="274"/>
                      </a:cubicBezTo>
                      <a:cubicBezTo>
                        <a:pt x="1365" y="273"/>
                        <a:pt x="1360" y="274"/>
                        <a:pt x="1360" y="270"/>
                      </a:cubicBezTo>
                      <a:cubicBezTo>
                        <a:pt x="1372" y="253"/>
                        <a:pt x="1401" y="252"/>
                        <a:pt x="1420" y="242"/>
                      </a:cubicBezTo>
                      <a:close/>
                      <a:moveTo>
                        <a:pt x="1812" y="234"/>
                      </a:moveTo>
                      <a:cubicBezTo>
                        <a:pt x="1812" y="238"/>
                        <a:pt x="1812" y="242"/>
                        <a:pt x="1812" y="246"/>
                      </a:cubicBezTo>
                      <a:cubicBezTo>
                        <a:pt x="1822" y="248"/>
                        <a:pt x="1841" y="241"/>
                        <a:pt x="1844" y="250"/>
                      </a:cubicBezTo>
                      <a:cubicBezTo>
                        <a:pt x="1825" y="248"/>
                        <a:pt x="1829" y="253"/>
                        <a:pt x="1836" y="262"/>
                      </a:cubicBezTo>
                      <a:cubicBezTo>
                        <a:pt x="1826" y="262"/>
                        <a:pt x="1815" y="263"/>
                        <a:pt x="1816" y="274"/>
                      </a:cubicBezTo>
                      <a:cubicBezTo>
                        <a:pt x="1829" y="272"/>
                        <a:pt x="1832" y="280"/>
                        <a:pt x="1840" y="282"/>
                      </a:cubicBezTo>
                      <a:cubicBezTo>
                        <a:pt x="1838" y="276"/>
                        <a:pt x="1855" y="269"/>
                        <a:pt x="1856" y="278"/>
                      </a:cubicBezTo>
                      <a:cubicBezTo>
                        <a:pt x="1849" y="277"/>
                        <a:pt x="1847" y="282"/>
                        <a:pt x="1848" y="290"/>
                      </a:cubicBezTo>
                      <a:cubicBezTo>
                        <a:pt x="1869" y="287"/>
                        <a:pt x="1875" y="285"/>
                        <a:pt x="1888" y="282"/>
                      </a:cubicBezTo>
                      <a:cubicBezTo>
                        <a:pt x="1886" y="282"/>
                        <a:pt x="1883" y="279"/>
                        <a:pt x="1888" y="278"/>
                      </a:cubicBezTo>
                      <a:cubicBezTo>
                        <a:pt x="1893" y="279"/>
                        <a:pt x="1913" y="277"/>
                        <a:pt x="1900" y="274"/>
                      </a:cubicBezTo>
                      <a:cubicBezTo>
                        <a:pt x="1864" y="279"/>
                        <a:pt x="1859" y="264"/>
                        <a:pt x="1840" y="266"/>
                      </a:cubicBezTo>
                      <a:cubicBezTo>
                        <a:pt x="1843" y="255"/>
                        <a:pt x="1870" y="251"/>
                        <a:pt x="1852" y="242"/>
                      </a:cubicBezTo>
                      <a:cubicBezTo>
                        <a:pt x="1891" y="234"/>
                        <a:pt x="1927" y="261"/>
                        <a:pt x="1960" y="242"/>
                      </a:cubicBezTo>
                      <a:cubicBezTo>
                        <a:pt x="1953" y="242"/>
                        <a:pt x="1952" y="239"/>
                        <a:pt x="1956" y="234"/>
                      </a:cubicBezTo>
                      <a:cubicBezTo>
                        <a:pt x="1943" y="230"/>
                        <a:pt x="1938" y="253"/>
                        <a:pt x="1928" y="238"/>
                      </a:cubicBezTo>
                      <a:cubicBezTo>
                        <a:pt x="1926" y="230"/>
                        <a:pt x="1940" y="221"/>
                        <a:pt x="1924" y="222"/>
                      </a:cubicBezTo>
                      <a:cubicBezTo>
                        <a:pt x="1926" y="225"/>
                        <a:pt x="1910" y="241"/>
                        <a:pt x="1904" y="234"/>
                      </a:cubicBezTo>
                      <a:cubicBezTo>
                        <a:pt x="1904" y="228"/>
                        <a:pt x="1914" y="231"/>
                        <a:pt x="1912" y="222"/>
                      </a:cubicBezTo>
                      <a:cubicBezTo>
                        <a:pt x="1883" y="218"/>
                        <a:pt x="1849" y="237"/>
                        <a:pt x="1856" y="226"/>
                      </a:cubicBezTo>
                      <a:cubicBezTo>
                        <a:pt x="1833" y="234"/>
                        <a:pt x="1849" y="228"/>
                        <a:pt x="1812" y="234"/>
                      </a:cubicBezTo>
                      <a:close/>
                      <a:moveTo>
                        <a:pt x="1152" y="258"/>
                      </a:moveTo>
                      <a:cubicBezTo>
                        <a:pt x="1167" y="256"/>
                        <a:pt x="1182" y="253"/>
                        <a:pt x="1188" y="242"/>
                      </a:cubicBezTo>
                      <a:cubicBezTo>
                        <a:pt x="1173" y="244"/>
                        <a:pt x="1150" y="239"/>
                        <a:pt x="1152" y="258"/>
                      </a:cubicBezTo>
                      <a:close/>
                      <a:moveTo>
                        <a:pt x="1072" y="262"/>
                      </a:moveTo>
                      <a:cubicBezTo>
                        <a:pt x="1089" y="267"/>
                        <a:pt x="1094" y="260"/>
                        <a:pt x="1108" y="254"/>
                      </a:cubicBezTo>
                      <a:cubicBezTo>
                        <a:pt x="1100" y="254"/>
                        <a:pt x="1103" y="243"/>
                        <a:pt x="1092" y="246"/>
                      </a:cubicBezTo>
                      <a:cubicBezTo>
                        <a:pt x="1093" y="268"/>
                        <a:pt x="1074" y="246"/>
                        <a:pt x="1072" y="262"/>
                      </a:cubicBezTo>
                      <a:close/>
                      <a:moveTo>
                        <a:pt x="2612" y="250"/>
                      </a:moveTo>
                      <a:cubicBezTo>
                        <a:pt x="2568" y="248"/>
                        <a:pt x="2591" y="270"/>
                        <a:pt x="2612" y="250"/>
                      </a:cubicBezTo>
                      <a:close/>
                      <a:moveTo>
                        <a:pt x="2008" y="270"/>
                      </a:moveTo>
                      <a:cubicBezTo>
                        <a:pt x="2008" y="265"/>
                        <a:pt x="2008" y="259"/>
                        <a:pt x="2008" y="254"/>
                      </a:cubicBezTo>
                      <a:cubicBezTo>
                        <a:pt x="2004" y="254"/>
                        <a:pt x="2000" y="254"/>
                        <a:pt x="1996" y="254"/>
                      </a:cubicBezTo>
                      <a:cubicBezTo>
                        <a:pt x="1995" y="264"/>
                        <a:pt x="1995" y="274"/>
                        <a:pt x="2008" y="270"/>
                      </a:cubicBezTo>
                      <a:close/>
                      <a:moveTo>
                        <a:pt x="904" y="266"/>
                      </a:moveTo>
                      <a:cubicBezTo>
                        <a:pt x="912" y="273"/>
                        <a:pt x="936" y="272"/>
                        <a:pt x="940" y="262"/>
                      </a:cubicBezTo>
                      <a:cubicBezTo>
                        <a:pt x="931" y="254"/>
                        <a:pt x="912" y="260"/>
                        <a:pt x="904" y="266"/>
                      </a:cubicBezTo>
                      <a:close/>
                      <a:moveTo>
                        <a:pt x="1284" y="270"/>
                      </a:moveTo>
                      <a:cubicBezTo>
                        <a:pt x="1301" y="271"/>
                        <a:pt x="1316" y="270"/>
                        <a:pt x="1320" y="258"/>
                      </a:cubicBezTo>
                      <a:cubicBezTo>
                        <a:pt x="1308" y="262"/>
                        <a:pt x="1288" y="258"/>
                        <a:pt x="1284" y="270"/>
                      </a:cubicBezTo>
                      <a:close/>
                      <a:moveTo>
                        <a:pt x="992" y="274"/>
                      </a:moveTo>
                      <a:cubicBezTo>
                        <a:pt x="1002" y="296"/>
                        <a:pt x="1016" y="289"/>
                        <a:pt x="1040" y="294"/>
                      </a:cubicBezTo>
                      <a:cubicBezTo>
                        <a:pt x="1024" y="270"/>
                        <a:pt x="1064" y="282"/>
                        <a:pt x="1068" y="266"/>
                      </a:cubicBezTo>
                      <a:cubicBezTo>
                        <a:pt x="1050" y="260"/>
                        <a:pt x="1025" y="281"/>
                        <a:pt x="992" y="274"/>
                      </a:cubicBezTo>
                      <a:close/>
                      <a:moveTo>
                        <a:pt x="2228" y="270"/>
                      </a:moveTo>
                      <a:cubicBezTo>
                        <a:pt x="2227" y="266"/>
                        <a:pt x="2224" y="264"/>
                        <a:pt x="2220" y="262"/>
                      </a:cubicBezTo>
                      <a:cubicBezTo>
                        <a:pt x="2218" y="273"/>
                        <a:pt x="2218" y="277"/>
                        <a:pt x="2208" y="286"/>
                      </a:cubicBezTo>
                      <a:cubicBezTo>
                        <a:pt x="2224" y="290"/>
                        <a:pt x="2242" y="261"/>
                        <a:pt x="2232" y="266"/>
                      </a:cubicBezTo>
                      <a:cubicBezTo>
                        <a:pt x="2232" y="268"/>
                        <a:pt x="2231" y="271"/>
                        <a:pt x="2228" y="270"/>
                      </a:cubicBezTo>
                      <a:close/>
                      <a:moveTo>
                        <a:pt x="2408" y="270"/>
                      </a:moveTo>
                      <a:cubicBezTo>
                        <a:pt x="2390" y="275"/>
                        <a:pt x="2378" y="250"/>
                        <a:pt x="2376" y="274"/>
                      </a:cubicBezTo>
                      <a:cubicBezTo>
                        <a:pt x="2383" y="266"/>
                        <a:pt x="2413" y="281"/>
                        <a:pt x="2408" y="270"/>
                      </a:cubicBezTo>
                      <a:close/>
                      <a:moveTo>
                        <a:pt x="812" y="274"/>
                      </a:moveTo>
                      <a:cubicBezTo>
                        <a:pt x="832" y="267"/>
                        <a:pt x="855" y="289"/>
                        <a:pt x="856" y="266"/>
                      </a:cubicBezTo>
                      <a:cubicBezTo>
                        <a:pt x="839" y="266"/>
                        <a:pt x="820" y="265"/>
                        <a:pt x="812" y="274"/>
                      </a:cubicBezTo>
                      <a:close/>
                      <a:moveTo>
                        <a:pt x="1496" y="286"/>
                      </a:moveTo>
                      <a:cubicBezTo>
                        <a:pt x="1510" y="279"/>
                        <a:pt x="1524" y="282"/>
                        <a:pt x="1532" y="278"/>
                      </a:cubicBezTo>
                      <a:cubicBezTo>
                        <a:pt x="1527" y="278"/>
                        <a:pt x="1528" y="271"/>
                        <a:pt x="1524" y="270"/>
                      </a:cubicBezTo>
                      <a:cubicBezTo>
                        <a:pt x="1519" y="280"/>
                        <a:pt x="1498" y="273"/>
                        <a:pt x="1496" y="286"/>
                      </a:cubicBezTo>
                      <a:close/>
                      <a:moveTo>
                        <a:pt x="2096" y="294"/>
                      </a:moveTo>
                      <a:cubicBezTo>
                        <a:pt x="2104" y="293"/>
                        <a:pt x="2105" y="299"/>
                        <a:pt x="2112" y="298"/>
                      </a:cubicBezTo>
                      <a:cubicBezTo>
                        <a:pt x="2111" y="288"/>
                        <a:pt x="2103" y="265"/>
                        <a:pt x="2096" y="274"/>
                      </a:cubicBezTo>
                      <a:cubicBezTo>
                        <a:pt x="2108" y="277"/>
                        <a:pt x="2091" y="284"/>
                        <a:pt x="2096" y="294"/>
                      </a:cubicBezTo>
                      <a:close/>
                      <a:moveTo>
                        <a:pt x="1208" y="274"/>
                      </a:moveTo>
                      <a:cubicBezTo>
                        <a:pt x="1189" y="277"/>
                        <a:pt x="1160" y="269"/>
                        <a:pt x="1148" y="278"/>
                      </a:cubicBezTo>
                      <a:cubicBezTo>
                        <a:pt x="1167" y="275"/>
                        <a:pt x="1196" y="283"/>
                        <a:pt x="1208" y="274"/>
                      </a:cubicBezTo>
                      <a:close/>
                      <a:moveTo>
                        <a:pt x="2484" y="274"/>
                      </a:moveTo>
                      <a:cubicBezTo>
                        <a:pt x="2431" y="269"/>
                        <a:pt x="2440" y="286"/>
                        <a:pt x="2484" y="274"/>
                      </a:cubicBezTo>
                      <a:close/>
                      <a:moveTo>
                        <a:pt x="1312" y="278"/>
                      </a:moveTo>
                      <a:cubicBezTo>
                        <a:pt x="1302" y="280"/>
                        <a:pt x="1283" y="273"/>
                        <a:pt x="1280" y="282"/>
                      </a:cubicBezTo>
                      <a:cubicBezTo>
                        <a:pt x="1290" y="286"/>
                        <a:pt x="1307" y="289"/>
                        <a:pt x="1312" y="278"/>
                      </a:cubicBezTo>
                      <a:close/>
                      <a:moveTo>
                        <a:pt x="2012" y="298"/>
                      </a:moveTo>
                      <a:cubicBezTo>
                        <a:pt x="2012" y="293"/>
                        <a:pt x="2019" y="294"/>
                        <a:pt x="2020" y="290"/>
                      </a:cubicBezTo>
                      <a:cubicBezTo>
                        <a:pt x="2008" y="291"/>
                        <a:pt x="2030" y="278"/>
                        <a:pt x="2016" y="278"/>
                      </a:cubicBezTo>
                      <a:cubicBezTo>
                        <a:pt x="2010" y="289"/>
                        <a:pt x="2002" y="298"/>
                        <a:pt x="1992" y="286"/>
                      </a:cubicBezTo>
                      <a:cubicBezTo>
                        <a:pt x="1992" y="289"/>
                        <a:pt x="1992" y="291"/>
                        <a:pt x="1992" y="294"/>
                      </a:cubicBezTo>
                      <a:cubicBezTo>
                        <a:pt x="1992" y="296"/>
                        <a:pt x="1993" y="299"/>
                        <a:pt x="1996" y="298"/>
                      </a:cubicBezTo>
                      <a:cubicBezTo>
                        <a:pt x="1997" y="288"/>
                        <a:pt x="2003" y="303"/>
                        <a:pt x="2012" y="298"/>
                      </a:cubicBezTo>
                      <a:close/>
                      <a:moveTo>
                        <a:pt x="2140" y="298"/>
                      </a:moveTo>
                      <a:cubicBezTo>
                        <a:pt x="2155" y="300"/>
                        <a:pt x="2163" y="295"/>
                        <a:pt x="2164" y="282"/>
                      </a:cubicBezTo>
                      <a:cubicBezTo>
                        <a:pt x="2158" y="282"/>
                        <a:pt x="2155" y="280"/>
                        <a:pt x="2152" y="278"/>
                      </a:cubicBezTo>
                      <a:cubicBezTo>
                        <a:pt x="2151" y="287"/>
                        <a:pt x="2138" y="285"/>
                        <a:pt x="2140" y="298"/>
                      </a:cubicBezTo>
                      <a:close/>
                      <a:moveTo>
                        <a:pt x="1936" y="298"/>
                      </a:moveTo>
                      <a:cubicBezTo>
                        <a:pt x="1941" y="283"/>
                        <a:pt x="1960" y="308"/>
                        <a:pt x="1964" y="294"/>
                      </a:cubicBezTo>
                      <a:cubicBezTo>
                        <a:pt x="1957" y="293"/>
                        <a:pt x="1951" y="291"/>
                        <a:pt x="1948" y="286"/>
                      </a:cubicBezTo>
                      <a:cubicBezTo>
                        <a:pt x="1950" y="286"/>
                        <a:pt x="1953" y="283"/>
                        <a:pt x="1948" y="282"/>
                      </a:cubicBezTo>
                      <a:cubicBezTo>
                        <a:pt x="1946" y="288"/>
                        <a:pt x="1925" y="293"/>
                        <a:pt x="1936" y="298"/>
                      </a:cubicBezTo>
                      <a:close/>
                      <a:moveTo>
                        <a:pt x="1332" y="314"/>
                      </a:moveTo>
                      <a:cubicBezTo>
                        <a:pt x="1335" y="304"/>
                        <a:pt x="1315" y="297"/>
                        <a:pt x="1312" y="306"/>
                      </a:cubicBezTo>
                      <a:cubicBezTo>
                        <a:pt x="1320" y="308"/>
                        <a:pt x="1319" y="317"/>
                        <a:pt x="1332" y="314"/>
                      </a:cubicBezTo>
                      <a:close/>
                      <a:moveTo>
                        <a:pt x="1864" y="314"/>
                      </a:moveTo>
                      <a:cubicBezTo>
                        <a:pt x="1849" y="303"/>
                        <a:pt x="1844" y="307"/>
                        <a:pt x="1832" y="322"/>
                      </a:cubicBezTo>
                      <a:cubicBezTo>
                        <a:pt x="1860" y="321"/>
                        <a:pt x="1893" y="307"/>
                        <a:pt x="1920" y="318"/>
                      </a:cubicBezTo>
                      <a:cubicBezTo>
                        <a:pt x="1917" y="292"/>
                        <a:pt x="1878" y="306"/>
                        <a:pt x="1864" y="314"/>
                      </a:cubicBezTo>
                      <a:close/>
                      <a:moveTo>
                        <a:pt x="2152" y="314"/>
                      </a:moveTo>
                      <a:cubicBezTo>
                        <a:pt x="2145" y="315"/>
                        <a:pt x="2132" y="303"/>
                        <a:pt x="2128" y="314"/>
                      </a:cubicBezTo>
                      <a:cubicBezTo>
                        <a:pt x="2146" y="318"/>
                        <a:pt x="2125" y="344"/>
                        <a:pt x="2116" y="346"/>
                      </a:cubicBezTo>
                      <a:cubicBezTo>
                        <a:pt x="2134" y="343"/>
                        <a:pt x="2154" y="341"/>
                        <a:pt x="2164" y="330"/>
                      </a:cubicBezTo>
                      <a:cubicBezTo>
                        <a:pt x="2156" y="317"/>
                        <a:pt x="2147" y="340"/>
                        <a:pt x="2144" y="330"/>
                      </a:cubicBezTo>
                      <a:cubicBezTo>
                        <a:pt x="2149" y="327"/>
                        <a:pt x="2151" y="321"/>
                        <a:pt x="2152" y="314"/>
                      </a:cubicBezTo>
                      <a:close/>
                      <a:moveTo>
                        <a:pt x="2060" y="318"/>
                      </a:moveTo>
                      <a:cubicBezTo>
                        <a:pt x="2065" y="339"/>
                        <a:pt x="2131" y="336"/>
                        <a:pt x="2120" y="318"/>
                      </a:cubicBezTo>
                      <a:cubicBezTo>
                        <a:pt x="2112" y="326"/>
                        <a:pt x="2092" y="312"/>
                        <a:pt x="2060" y="318"/>
                      </a:cubicBezTo>
                      <a:close/>
                      <a:moveTo>
                        <a:pt x="1752" y="334"/>
                      </a:moveTo>
                      <a:cubicBezTo>
                        <a:pt x="1764" y="331"/>
                        <a:pt x="1786" y="339"/>
                        <a:pt x="1792" y="330"/>
                      </a:cubicBezTo>
                      <a:cubicBezTo>
                        <a:pt x="1780" y="325"/>
                        <a:pt x="1760" y="324"/>
                        <a:pt x="1752" y="334"/>
                      </a:cubicBezTo>
                      <a:close/>
                      <a:moveTo>
                        <a:pt x="1840" y="338"/>
                      </a:moveTo>
                      <a:cubicBezTo>
                        <a:pt x="1847" y="355"/>
                        <a:pt x="1866" y="342"/>
                        <a:pt x="1880" y="334"/>
                      </a:cubicBezTo>
                      <a:cubicBezTo>
                        <a:pt x="1860" y="341"/>
                        <a:pt x="1871" y="330"/>
                        <a:pt x="1856" y="326"/>
                      </a:cubicBezTo>
                      <a:cubicBezTo>
                        <a:pt x="1859" y="340"/>
                        <a:pt x="1847" y="346"/>
                        <a:pt x="1840" y="338"/>
                      </a:cubicBezTo>
                      <a:close/>
                      <a:moveTo>
                        <a:pt x="1672" y="334"/>
                      </a:moveTo>
                      <a:cubicBezTo>
                        <a:pt x="1670" y="350"/>
                        <a:pt x="1684" y="332"/>
                        <a:pt x="1696" y="338"/>
                      </a:cubicBezTo>
                      <a:cubicBezTo>
                        <a:pt x="1697" y="321"/>
                        <a:pt x="1679" y="334"/>
                        <a:pt x="1672" y="334"/>
                      </a:cubicBezTo>
                      <a:close/>
                      <a:moveTo>
                        <a:pt x="2072" y="354"/>
                      </a:moveTo>
                      <a:cubicBezTo>
                        <a:pt x="2067" y="353"/>
                        <a:pt x="2043" y="353"/>
                        <a:pt x="2056" y="358"/>
                      </a:cubicBezTo>
                      <a:cubicBezTo>
                        <a:pt x="2064" y="358"/>
                        <a:pt x="2072" y="358"/>
                        <a:pt x="2080" y="358"/>
                      </a:cubicBezTo>
                      <a:cubicBezTo>
                        <a:pt x="2084" y="348"/>
                        <a:pt x="2067" y="340"/>
                        <a:pt x="2064" y="350"/>
                      </a:cubicBezTo>
                      <a:cubicBezTo>
                        <a:pt x="2067" y="351"/>
                        <a:pt x="2072" y="350"/>
                        <a:pt x="2072" y="354"/>
                      </a:cubicBezTo>
                      <a:close/>
                      <a:moveTo>
                        <a:pt x="2076" y="374"/>
                      </a:moveTo>
                      <a:cubicBezTo>
                        <a:pt x="2084" y="372"/>
                        <a:pt x="2102" y="379"/>
                        <a:pt x="2104" y="370"/>
                      </a:cubicBezTo>
                      <a:cubicBezTo>
                        <a:pt x="2085" y="375"/>
                        <a:pt x="2111" y="353"/>
                        <a:pt x="2096" y="350"/>
                      </a:cubicBezTo>
                      <a:cubicBezTo>
                        <a:pt x="2092" y="361"/>
                        <a:pt x="2080" y="363"/>
                        <a:pt x="2076" y="374"/>
                      </a:cubicBezTo>
                      <a:close/>
                      <a:moveTo>
                        <a:pt x="780" y="382"/>
                      </a:moveTo>
                      <a:cubicBezTo>
                        <a:pt x="797" y="375"/>
                        <a:pt x="821" y="375"/>
                        <a:pt x="832" y="362"/>
                      </a:cubicBezTo>
                      <a:cubicBezTo>
                        <a:pt x="825" y="362"/>
                        <a:pt x="796" y="353"/>
                        <a:pt x="804" y="362"/>
                      </a:cubicBezTo>
                      <a:cubicBezTo>
                        <a:pt x="809" y="363"/>
                        <a:pt x="815" y="361"/>
                        <a:pt x="816" y="366"/>
                      </a:cubicBezTo>
                      <a:cubicBezTo>
                        <a:pt x="806" y="370"/>
                        <a:pt x="759" y="385"/>
                        <a:pt x="780" y="382"/>
                      </a:cubicBezTo>
                      <a:close/>
                      <a:moveTo>
                        <a:pt x="1156" y="370"/>
                      </a:moveTo>
                      <a:cubicBezTo>
                        <a:pt x="1177" y="367"/>
                        <a:pt x="1213" y="379"/>
                        <a:pt x="1216" y="358"/>
                      </a:cubicBezTo>
                      <a:cubicBezTo>
                        <a:pt x="1189" y="364"/>
                        <a:pt x="1172" y="356"/>
                        <a:pt x="1156" y="370"/>
                      </a:cubicBezTo>
                      <a:close/>
                      <a:moveTo>
                        <a:pt x="704" y="410"/>
                      </a:moveTo>
                      <a:cubicBezTo>
                        <a:pt x="726" y="410"/>
                        <a:pt x="726" y="387"/>
                        <a:pt x="752" y="390"/>
                      </a:cubicBezTo>
                      <a:cubicBezTo>
                        <a:pt x="752" y="384"/>
                        <a:pt x="750" y="381"/>
                        <a:pt x="748" y="378"/>
                      </a:cubicBezTo>
                      <a:cubicBezTo>
                        <a:pt x="753" y="377"/>
                        <a:pt x="759" y="379"/>
                        <a:pt x="760" y="374"/>
                      </a:cubicBezTo>
                      <a:cubicBezTo>
                        <a:pt x="737" y="375"/>
                        <a:pt x="708" y="382"/>
                        <a:pt x="708" y="394"/>
                      </a:cubicBezTo>
                      <a:cubicBezTo>
                        <a:pt x="701" y="392"/>
                        <a:pt x="685" y="399"/>
                        <a:pt x="684" y="390"/>
                      </a:cubicBezTo>
                      <a:cubicBezTo>
                        <a:pt x="694" y="391"/>
                        <a:pt x="703" y="391"/>
                        <a:pt x="704" y="382"/>
                      </a:cubicBezTo>
                      <a:cubicBezTo>
                        <a:pt x="682" y="380"/>
                        <a:pt x="671" y="389"/>
                        <a:pt x="648" y="386"/>
                      </a:cubicBezTo>
                      <a:cubicBezTo>
                        <a:pt x="652" y="402"/>
                        <a:pt x="635" y="393"/>
                        <a:pt x="628" y="406"/>
                      </a:cubicBezTo>
                      <a:cubicBezTo>
                        <a:pt x="634" y="407"/>
                        <a:pt x="643" y="405"/>
                        <a:pt x="644" y="410"/>
                      </a:cubicBezTo>
                      <a:cubicBezTo>
                        <a:pt x="625" y="408"/>
                        <a:pt x="638" y="413"/>
                        <a:pt x="636" y="426"/>
                      </a:cubicBezTo>
                      <a:cubicBezTo>
                        <a:pt x="648" y="419"/>
                        <a:pt x="688" y="412"/>
                        <a:pt x="672" y="402"/>
                      </a:cubicBezTo>
                      <a:cubicBezTo>
                        <a:pt x="685" y="401"/>
                        <a:pt x="685" y="413"/>
                        <a:pt x="700" y="410"/>
                      </a:cubicBezTo>
                      <a:cubicBezTo>
                        <a:pt x="696" y="402"/>
                        <a:pt x="713" y="395"/>
                        <a:pt x="712" y="402"/>
                      </a:cubicBezTo>
                      <a:cubicBezTo>
                        <a:pt x="708" y="403"/>
                        <a:pt x="706" y="406"/>
                        <a:pt x="704" y="410"/>
                      </a:cubicBezTo>
                      <a:close/>
                      <a:moveTo>
                        <a:pt x="876" y="390"/>
                      </a:moveTo>
                      <a:cubicBezTo>
                        <a:pt x="883" y="386"/>
                        <a:pt x="889" y="402"/>
                        <a:pt x="892" y="390"/>
                      </a:cubicBezTo>
                      <a:cubicBezTo>
                        <a:pt x="889" y="389"/>
                        <a:pt x="887" y="387"/>
                        <a:pt x="888" y="382"/>
                      </a:cubicBezTo>
                      <a:cubicBezTo>
                        <a:pt x="892" y="382"/>
                        <a:pt x="893" y="385"/>
                        <a:pt x="896" y="386"/>
                      </a:cubicBezTo>
                      <a:cubicBezTo>
                        <a:pt x="896" y="382"/>
                        <a:pt x="896" y="378"/>
                        <a:pt x="896" y="374"/>
                      </a:cubicBezTo>
                      <a:cubicBezTo>
                        <a:pt x="891" y="374"/>
                        <a:pt x="885" y="374"/>
                        <a:pt x="880" y="374"/>
                      </a:cubicBezTo>
                      <a:cubicBezTo>
                        <a:pt x="880" y="381"/>
                        <a:pt x="879" y="386"/>
                        <a:pt x="876" y="390"/>
                      </a:cubicBezTo>
                      <a:close/>
                      <a:moveTo>
                        <a:pt x="1176" y="394"/>
                      </a:moveTo>
                      <a:cubicBezTo>
                        <a:pt x="1188" y="394"/>
                        <a:pt x="1191" y="385"/>
                        <a:pt x="1196" y="378"/>
                      </a:cubicBezTo>
                      <a:cubicBezTo>
                        <a:pt x="1176" y="387"/>
                        <a:pt x="1183" y="381"/>
                        <a:pt x="1160" y="378"/>
                      </a:cubicBezTo>
                      <a:cubicBezTo>
                        <a:pt x="1160" y="388"/>
                        <a:pt x="1166" y="394"/>
                        <a:pt x="1176" y="394"/>
                      </a:cubicBezTo>
                      <a:close/>
                      <a:moveTo>
                        <a:pt x="808" y="394"/>
                      </a:moveTo>
                      <a:cubicBezTo>
                        <a:pt x="817" y="395"/>
                        <a:pt x="823" y="393"/>
                        <a:pt x="824" y="386"/>
                      </a:cubicBezTo>
                      <a:cubicBezTo>
                        <a:pt x="819" y="385"/>
                        <a:pt x="816" y="380"/>
                        <a:pt x="808" y="382"/>
                      </a:cubicBezTo>
                      <a:cubicBezTo>
                        <a:pt x="808" y="386"/>
                        <a:pt x="808" y="390"/>
                        <a:pt x="808" y="394"/>
                      </a:cubicBezTo>
                      <a:close/>
                      <a:moveTo>
                        <a:pt x="1664" y="394"/>
                      </a:moveTo>
                      <a:cubicBezTo>
                        <a:pt x="1652" y="402"/>
                        <a:pt x="1681" y="412"/>
                        <a:pt x="1656" y="410"/>
                      </a:cubicBezTo>
                      <a:cubicBezTo>
                        <a:pt x="1671" y="421"/>
                        <a:pt x="1656" y="436"/>
                        <a:pt x="1672" y="446"/>
                      </a:cubicBezTo>
                      <a:cubicBezTo>
                        <a:pt x="1672" y="439"/>
                        <a:pt x="1680" y="438"/>
                        <a:pt x="1684" y="426"/>
                      </a:cubicBezTo>
                      <a:cubicBezTo>
                        <a:pt x="1679" y="425"/>
                        <a:pt x="1673" y="427"/>
                        <a:pt x="1672" y="422"/>
                      </a:cubicBezTo>
                      <a:cubicBezTo>
                        <a:pt x="1688" y="418"/>
                        <a:pt x="1684" y="394"/>
                        <a:pt x="1708" y="398"/>
                      </a:cubicBezTo>
                      <a:cubicBezTo>
                        <a:pt x="1707" y="389"/>
                        <a:pt x="1705" y="379"/>
                        <a:pt x="1692" y="382"/>
                      </a:cubicBezTo>
                      <a:cubicBezTo>
                        <a:pt x="1688" y="395"/>
                        <a:pt x="1677" y="401"/>
                        <a:pt x="1664" y="394"/>
                      </a:cubicBezTo>
                      <a:close/>
                      <a:moveTo>
                        <a:pt x="1800" y="386"/>
                      </a:moveTo>
                      <a:cubicBezTo>
                        <a:pt x="1790" y="385"/>
                        <a:pt x="1783" y="388"/>
                        <a:pt x="1780" y="394"/>
                      </a:cubicBezTo>
                      <a:cubicBezTo>
                        <a:pt x="1789" y="399"/>
                        <a:pt x="1803" y="401"/>
                        <a:pt x="1812" y="406"/>
                      </a:cubicBezTo>
                      <a:cubicBezTo>
                        <a:pt x="1807" y="393"/>
                        <a:pt x="1818" y="396"/>
                        <a:pt x="1820" y="390"/>
                      </a:cubicBezTo>
                      <a:cubicBezTo>
                        <a:pt x="1810" y="389"/>
                        <a:pt x="1799" y="410"/>
                        <a:pt x="1800" y="386"/>
                      </a:cubicBezTo>
                      <a:close/>
                      <a:moveTo>
                        <a:pt x="1876" y="398"/>
                      </a:moveTo>
                      <a:cubicBezTo>
                        <a:pt x="1890" y="393"/>
                        <a:pt x="1895" y="416"/>
                        <a:pt x="1904" y="402"/>
                      </a:cubicBezTo>
                      <a:cubicBezTo>
                        <a:pt x="1899" y="401"/>
                        <a:pt x="1900" y="396"/>
                        <a:pt x="1900" y="390"/>
                      </a:cubicBezTo>
                      <a:cubicBezTo>
                        <a:pt x="1889" y="389"/>
                        <a:pt x="1880" y="391"/>
                        <a:pt x="1876" y="398"/>
                      </a:cubicBezTo>
                      <a:close/>
                      <a:moveTo>
                        <a:pt x="1412" y="402"/>
                      </a:moveTo>
                      <a:cubicBezTo>
                        <a:pt x="1409" y="412"/>
                        <a:pt x="1429" y="419"/>
                        <a:pt x="1432" y="410"/>
                      </a:cubicBezTo>
                      <a:cubicBezTo>
                        <a:pt x="1427" y="409"/>
                        <a:pt x="1428" y="404"/>
                        <a:pt x="1428" y="398"/>
                      </a:cubicBezTo>
                      <a:cubicBezTo>
                        <a:pt x="1421" y="398"/>
                        <a:pt x="1416" y="399"/>
                        <a:pt x="1412" y="402"/>
                      </a:cubicBezTo>
                      <a:close/>
                      <a:moveTo>
                        <a:pt x="1472" y="410"/>
                      </a:moveTo>
                      <a:cubicBezTo>
                        <a:pt x="1467" y="398"/>
                        <a:pt x="1452" y="396"/>
                        <a:pt x="1444" y="406"/>
                      </a:cubicBezTo>
                      <a:cubicBezTo>
                        <a:pt x="1456" y="403"/>
                        <a:pt x="1452" y="417"/>
                        <a:pt x="1464" y="414"/>
                      </a:cubicBezTo>
                      <a:cubicBezTo>
                        <a:pt x="1465" y="411"/>
                        <a:pt x="1464" y="406"/>
                        <a:pt x="1468" y="406"/>
                      </a:cubicBezTo>
                      <a:cubicBezTo>
                        <a:pt x="1466" y="414"/>
                        <a:pt x="1484" y="414"/>
                        <a:pt x="1472" y="410"/>
                      </a:cubicBezTo>
                      <a:close/>
                      <a:moveTo>
                        <a:pt x="1144" y="410"/>
                      </a:moveTo>
                      <a:cubicBezTo>
                        <a:pt x="1150" y="416"/>
                        <a:pt x="1165" y="411"/>
                        <a:pt x="1172" y="406"/>
                      </a:cubicBezTo>
                      <a:cubicBezTo>
                        <a:pt x="1165" y="399"/>
                        <a:pt x="1147" y="402"/>
                        <a:pt x="1144" y="410"/>
                      </a:cubicBezTo>
                      <a:close/>
                      <a:moveTo>
                        <a:pt x="1540" y="422"/>
                      </a:moveTo>
                      <a:cubicBezTo>
                        <a:pt x="1541" y="416"/>
                        <a:pt x="1547" y="421"/>
                        <a:pt x="1548" y="426"/>
                      </a:cubicBezTo>
                      <a:cubicBezTo>
                        <a:pt x="1543" y="427"/>
                        <a:pt x="1537" y="425"/>
                        <a:pt x="1536" y="430"/>
                      </a:cubicBezTo>
                      <a:cubicBezTo>
                        <a:pt x="1560" y="432"/>
                        <a:pt x="1558" y="411"/>
                        <a:pt x="1560" y="402"/>
                      </a:cubicBezTo>
                      <a:cubicBezTo>
                        <a:pt x="1556" y="408"/>
                        <a:pt x="1528" y="412"/>
                        <a:pt x="1540" y="422"/>
                      </a:cubicBezTo>
                      <a:close/>
                      <a:moveTo>
                        <a:pt x="1208" y="414"/>
                      </a:moveTo>
                      <a:cubicBezTo>
                        <a:pt x="1227" y="408"/>
                        <a:pt x="1244" y="426"/>
                        <a:pt x="1256" y="414"/>
                      </a:cubicBezTo>
                      <a:cubicBezTo>
                        <a:pt x="1240" y="412"/>
                        <a:pt x="1215" y="401"/>
                        <a:pt x="1208" y="414"/>
                      </a:cubicBezTo>
                      <a:close/>
                      <a:moveTo>
                        <a:pt x="1576" y="422"/>
                      </a:moveTo>
                      <a:cubicBezTo>
                        <a:pt x="1593" y="425"/>
                        <a:pt x="1614" y="418"/>
                        <a:pt x="1604" y="406"/>
                      </a:cubicBezTo>
                      <a:cubicBezTo>
                        <a:pt x="1593" y="410"/>
                        <a:pt x="1577" y="408"/>
                        <a:pt x="1576" y="422"/>
                      </a:cubicBezTo>
                      <a:close/>
                      <a:moveTo>
                        <a:pt x="1340" y="418"/>
                      </a:moveTo>
                      <a:cubicBezTo>
                        <a:pt x="1346" y="420"/>
                        <a:pt x="1361" y="413"/>
                        <a:pt x="1360" y="422"/>
                      </a:cubicBezTo>
                      <a:cubicBezTo>
                        <a:pt x="1360" y="426"/>
                        <a:pt x="1357" y="427"/>
                        <a:pt x="1356" y="430"/>
                      </a:cubicBezTo>
                      <a:cubicBezTo>
                        <a:pt x="1368" y="434"/>
                        <a:pt x="1363" y="421"/>
                        <a:pt x="1364" y="414"/>
                      </a:cubicBezTo>
                      <a:cubicBezTo>
                        <a:pt x="1357" y="414"/>
                        <a:pt x="1328" y="412"/>
                        <a:pt x="1340" y="418"/>
                      </a:cubicBezTo>
                      <a:close/>
                      <a:moveTo>
                        <a:pt x="1692" y="442"/>
                      </a:moveTo>
                      <a:cubicBezTo>
                        <a:pt x="1705" y="445"/>
                        <a:pt x="1731" y="454"/>
                        <a:pt x="1736" y="442"/>
                      </a:cubicBezTo>
                      <a:cubicBezTo>
                        <a:pt x="1724" y="442"/>
                        <a:pt x="1719" y="439"/>
                        <a:pt x="1712" y="426"/>
                      </a:cubicBezTo>
                      <a:cubicBezTo>
                        <a:pt x="1711" y="430"/>
                        <a:pt x="1701" y="444"/>
                        <a:pt x="1700" y="434"/>
                      </a:cubicBezTo>
                      <a:cubicBezTo>
                        <a:pt x="1702" y="428"/>
                        <a:pt x="1706" y="424"/>
                        <a:pt x="1708" y="418"/>
                      </a:cubicBezTo>
                      <a:cubicBezTo>
                        <a:pt x="1695" y="418"/>
                        <a:pt x="1693" y="429"/>
                        <a:pt x="1692" y="442"/>
                      </a:cubicBezTo>
                      <a:close/>
                      <a:moveTo>
                        <a:pt x="2344" y="442"/>
                      </a:moveTo>
                      <a:cubicBezTo>
                        <a:pt x="2332" y="434"/>
                        <a:pt x="2323" y="447"/>
                        <a:pt x="2312" y="438"/>
                      </a:cubicBezTo>
                      <a:cubicBezTo>
                        <a:pt x="2310" y="453"/>
                        <a:pt x="2343" y="455"/>
                        <a:pt x="2344" y="4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113"/>
                <p:cNvSpPr/>
                <p:nvPr/>
              </p:nvSpPr>
              <p:spPr bwMode="auto">
                <a:xfrm>
                  <a:off x="1655763" y="1919288"/>
                  <a:ext cx="76200" cy="34925"/>
                </a:xfrm>
                <a:custGeom>
                  <a:avLst/>
                  <a:gdLst>
                    <a:gd name="T0" fmla="*/ 72 w 75"/>
                    <a:gd name="T1" fmla="*/ 4 h 34"/>
                    <a:gd name="T2" fmla="*/ 40 w 75"/>
                    <a:gd name="T3" fmla="*/ 28 h 34"/>
                    <a:gd name="T4" fmla="*/ 0 w 75"/>
                    <a:gd name="T5" fmla="*/ 24 h 34"/>
                    <a:gd name="T6" fmla="*/ 72 w 75"/>
                    <a:gd name="T7" fmla="*/ 4 h 34"/>
                  </a:gdLst>
                  <a:ahLst/>
                  <a:cxnLst>
                    <a:cxn ang="0">
                      <a:pos x="T0" y="T1"/>
                    </a:cxn>
                    <a:cxn ang="0">
                      <a:pos x="T2" y="T3"/>
                    </a:cxn>
                    <a:cxn ang="0">
                      <a:pos x="T4" y="T5"/>
                    </a:cxn>
                    <a:cxn ang="0">
                      <a:pos x="T6" y="T7"/>
                    </a:cxn>
                  </a:cxnLst>
                  <a:rect l="0" t="0" r="r" b="b"/>
                  <a:pathLst>
                    <a:path w="75" h="34">
                      <a:moveTo>
                        <a:pt x="72" y="4"/>
                      </a:moveTo>
                      <a:cubicBezTo>
                        <a:pt x="75" y="34"/>
                        <a:pt x="28" y="0"/>
                        <a:pt x="40" y="28"/>
                      </a:cubicBezTo>
                      <a:cubicBezTo>
                        <a:pt x="32" y="21"/>
                        <a:pt x="14" y="25"/>
                        <a:pt x="0" y="24"/>
                      </a:cubicBezTo>
                      <a:cubicBezTo>
                        <a:pt x="20" y="13"/>
                        <a:pt x="50" y="1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Freeform 114"/>
                <p:cNvSpPr/>
                <p:nvPr/>
              </p:nvSpPr>
              <p:spPr bwMode="auto">
                <a:xfrm>
                  <a:off x="2600325" y="1568450"/>
                  <a:ext cx="61912" cy="23813"/>
                </a:xfrm>
                <a:custGeom>
                  <a:avLst/>
                  <a:gdLst>
                    <a:gd name="T0" fmla="*/ 18 w 62"/>
                    <a:gd name="T1" fmla="*/ 0 h 24"/>
                    <a:gd name="T2" fmla="*/ 62 w 62"/>
                    <a:gd name="T3" fmla="*/ 8 h 24"/>
                    <a:gd name="T4" fmla="*/ 46 w 62"/>
                    <a:gd name="T5" fmla="*/ 24 h 24"/>
                    <a:gd name="T6" fmla="*/ 14 w 62"/>
                    <a:gd name="T7" fmla="*/ 12 h 24"/>
                    <a:gd name="T8" fmla="*/ 18 w 62"/>
                    <a:gd name="T9" fmla="*/ 0 h 24"/>
                  </a:gdLst>
                  <a:ahLst/>
                  <a:cxnLst>
                    <a:cxn ang="0">
                      <a:pos x="T0" y="T1"/>
                    </a:cxn>
                    <a:cxn ang="0">
                      <a:pos x="T2" y="T3"/>
                    </a:cxn>
                    <a:cxn ang="0">
                      <a:pos x="T4" y="T5"/>
                    </a:cxn>
                    <a:cxn ang="0">
                      <a:pos x="T6" y="T7"/>
                    </a:cxn>
                    <a:cxn ang="0">
                      <a:pos x="T8" y="T9"/>
                    </a:cxn>
                  </a:cxnLst>
                  <a:rect l="0" t="0" r="r" b="b"/>
                  <a:pathLst>
                    <a:path w="62" h="24">
                      <a:moveTo>
                        <a:pt x="18" y="0"/>
                      </a:moveTo>
                      <a:cubicBezTo>
                        <a:pt x="30" y="14"/>
                        <a:pt x="45" y="1"/>
                        <a:pt x="62" y="8"/>
                      </a:cubicBezTo>
                      <a:cubicBezTo>
                        <a:pt x="58" y="15"/>
                        <a:pt x="47" y="15"/>
                        <a:pt x="46" y="24"/>
                      </a:cubicBezTo>
                      <a:cubicBezTo>
                        <a:pt x="34" y="22"/>
                        <a:pt x="22" y="6"/>
                        <a:pt x="14" y="12"/>
                      </a:cubicBezTo>
                      <a:cubicBezTo>
                        <a:pt x="0" y="8"/>
                        <a:pt x="25" y="11"/>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Freeform 115"/>
                <p:cNvSpPr/>
                <p:nvPr/>
              </p:nvSpPr>
              <p:spPr bwMode="auto">
                <a:xfrm>
                  <a:off x="3032125" y="1573213"/>
                  <a:ext cx="196850" cy="63500"/>
                </a:xfrm>
                <a:custGeom>
                  <a:avLst/>
                  <a:gdLst>
                    <a:gd name="T0" fmla="*/ 48 w 196"/>
                    <a:gd name="T1" fmla="*/ 0 h 64"/>
                    <a:gd name="T2" fmla="*/ 48 w 196"/>
                    <a:gd name="T3" fmla="*/ 24 h 64"/>
                    <a:gd name="T4" fmla="*/ 116 w 196"/>
                    <a:gd name="T5" fmla="*/ 24 h 64"/>
                    <a:gd name="T6" fmla="*/ 112 w 196"/>
                    <a:gd name="T7" fmla="*/ 40 h 64"/>
                    <a:gd name="T8" fmla="*/ 196 w 196"/>
                    <a:gd name="T9" fmla="*/ 36 h 64"/>
                    <a:gd name="T10" fmla="*/ 180 w 196"/>
                    <a:gd name="T11" fmla="*/ 44 h 64"/>
                    <a:gd name="T12" fmla="*/ 96 w 196"/>
                    <a:gd name="T13" fmla="*/ 44 h 64"/>
                    <a:gd name="T14" fmla="*/ 72 w 196"/>
                    <a:gd name="T15" fmla="*/ 64 h 64"/>
                    <a:gd name="T16" fmla="*/ 80 w 196"/>
                    <a:gd name="T17" fmla="*/ 20 h 64"/>
                    <a:gd name="T18" fmla="*/ 60 w 196"/>
                    <a:gd name="T19" fmla="*/ 40 h 64"/>
                    <a:gd name="T20" fmla="*/ 60 w 196"/>
                    <a:gd name="T21" fmla="*/ 24 h 64"/>
                    <a:gd name="T22" fmla="*/ 52 w 196"/>
                    <a:gd name="T23" fmla="*/ 40 h 64"/>
                    <a:gd name="T24" fmla="*/ 32 w 196"/>
                    <a:gd name="T25" fmla="*/ 28 h 64"/>
                    <a:gd name="T26" fmla="*/ 28 w 196"/>
                    <a:gd name="T27" fmla="*/ 48 h 64"/>
                    <a:gd name="T28" fmla="*/ 0 w 196"/>
                    <a:gd name="T29" fmla="*/ 56 h 64"/>
                    <a:gd name="T30" fmla="*/ 24 w 196"/>
                    <a:gd name="T31" fmla="*/ 28 h 64"/>
                    <a:gd name="T32" fmla="*/ 20 w 196"/>
                    <a:gd name="T33" fmla="*/ 12 h 64"/>
                    <a:gd name="T34" fmla="*/ 48 w 196"/>
                    <a:gd name="T3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64">
                      <a:moveTo>
                        <a:pt x="48" y="0"/>
                      </a:moveTo>
                      <a:cubicBezTo>
                        <a:pt x="58" y="7"/>
                        <a:pt x="36" y="11"/>
                        <a:pt x="48" y="24"/>
                      </a:cubicBezTo>
                      <a:cubicBezTo>
                        <a:pt x="69" y="3"/>
                        <a:pt x="101" y="28"/>
                        <a:pt x="116" y="24"/>
                      </a:cubicBezTo>
                      <a:cubicBezTo>
                        <a:pt x="128" y="28"/>
                        <a:pt x="111" y="35"/>
                        <a:pt x="112" y="40"/>
                      </a:cubicBezTo>
                      <a:cubicBezTo>
                        <a:pt x="140" y="37"/>
                        <a:pt x="177" y="0"/>
                        <a:pt x="196" y="36"/>
                      </a:cubicBezTo>
                      <a:cubicBezTo>
                        <a:pt x="188" y="34"/>
                        <a:pt x="166" y="37"/>
                        <a:pt x="180" y="44"/>
                      </a:cubicBezTo>
                      <a:cubicBezTo>
                        <a:pt x="158" y="43"/>
                        <a:pt x="125" y="47"/>
                        <a:pt x="96" y="44"/>
                      </a:cubicBezTo>
                      <a:cubicBezTo>
                        <a:pt x="81" y="52"/>
                        <a:pt x="93" y="62"/>
                        <a:pt x="72" y="64"/>
                      </a:cubicBezTo>
                      <a:cubicBezTo>
                        <a:pt x="81" y="56"/>
                        <a:pt x="71" y="28"/>
                        <a:pt x="80" y="20"/>
                      </a:cubicBezTo>
                      <a:cubicBezTo>
                        <a:pt x="64" y="17"/>
                        <a:pt x="79" y="46"/>
                        <a:pt x="60" y="40"/>
                      </a:cubicBezTo>
                      <a:cubicBezTo>
                        <a:pt x="60" y="35"/>
                        <a:pt x="60" y="29"/>
                        <a:pt x="60" y="24"/>
                      </a:cubicBezTo>
                      <a:cubicBezTo>
                        <a:pt x="53" y="25"/>
                        <a:pt x="58" y="38"/>
                        <a:pt x="52" y="40"/>
                      </a:cubicBezTo>
                      <a:cubicBezTo>
                        <a:pt x="38" y="43"/>
                        <a:pt x="47" y="24"/>
                        <a:pt x="32" y="28"/>
                      </a:cubicBezTo>
                      <a:cubicBezTo>
                        <a:pt x="20" y="33"/>
                        <a:pt x="38" y="43"/>
                        <a:pt x="28" y="48"/>
                      </a:cubicBezTo>
                      <a:cubicBezTo>
                        <a:pt x="11" y="43"/>
                        <a:pt x="12" y="56"/>
                        <a:pt x="0" y="56"/>
                      </a:cubicBezTo>
                      <a:cubicBezTo>
                        <a:pt x="0" y="38"/>
                        <a:pt x="9" y="30"/>
                        <a:pt x="24" y="28"/>
                      </a:cubicBezTo>
                      <a:cubicBezTo>
                        <a:pt x="21" y="24"/>
                        <a:pt x="20" y="19"/>
                        <a:pt x="20" y="12"/>
                      </a:cubicBezTo>
                      <a:cubicBezTo>
                        <a:pt x="32" y="22"/>
                        <a:pt x="44" y="9"/>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116"/>
                <p:cNvSpPr/>
                <p:nvPr/>
              </p:nvSpPr>
              <p:spPr bwMode="auto">
                <a:xfrm>
                  <a:off x="2762250" y="1644650"/>
                  <a:ext cx="20637" cy="25400"/>
                </a:xfrm>
                <a:custGeom>
                  <a:avLst/>
                  <a:gdLst>
                    <a:gd name="T0" fmla="*/ 20 w 20"/>
                    <a:gd name="T1" fmla="*/ 0 h 24"/>
                    <a:gd name="T2" fmla="*/ 20 w 20"/>
                    <a:gd name="T3" fmla="*/ 12 h 24"/>
                    <a:gd name="T4" fmla="*/ 0 w 20"/>
                    <a:gd name="T5" fmla="*/ 24 h 24"/>
                    <a:gd name="T6" fmla="*/ 20 w 20"/>
                    <a:gd name="T7" fmla="*/ 0 h 24"/>
                  </a:gdLst>
                  <a:ahLst/>
                  <a:cxnLst>
                    <a:cxn ang="0">
                      <a:pos x="T0" y="T1"/>
                    </a:cxn>
                    <a:cxn ang="0">
                      <a:pos x="T2" y="T3"/>
                    </a:cxn>
                    <a:cxn ang="0">
                      <a:pos x="T4" y="T5"/>
                    </a:cxn>
                    <a:cxn ang="0">
                      <a:pos x="T6" y="T7"/>
                    </a:cxn>
                  </a:cxnLst>
                  <a:rect l="0" t="0" r="r" b="b"/>
                  <a:pathLst>
                    <a:path w="20" h="24">
                      <a:moveTo>
                        <a:pt x="20" y="0"/>
                      </a:moveTo>
                      <a:cubicBezTo>
                        <a:pt x="17" y="3"/>
                        <a:pt x="14" y="11"/>
                        <a:pt x="20" y="12"/>
                      </a:cubicBezTo>
                      <a:cubicBezTo>
                        <a:pt x="13" y="15"/>
                        <a:pt x="9" y="22"/>
                        <a:pt x="0" y="24"/>
                      </a:cubicBezTo>
                      <a:cubicBezTo>
                        <a:pt x="9" y="18"/>
                        <a:pt x="6" y="1"/>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Freeform 117"/>
                <p:cNvSpPr/>
                <p:nvPr/>
              </p:nvSpPr>
              <p:spPr bwMode="auto">
                <a:xfrm>
                  <a:off x="3081338" y="1643063"/>
                  <a:ext cx="23812" cy="33338"/>
                </a:xfrm>
                <a:custGeom>
                  <a:avLst/>
                  <a:gdLst>
                    <a:gd name="T0" fmla="*/ 11 w 23"/>
                    <a:gd name="T1" fmla="*/ 11 h 34"/>
                    <a:gd name="T2" fmla="*/ 19 w 23"/>
                    <a:gd name="T3" fmla="*/ 31 h 34"/>
                    <a:gd name="T4" fmla="*/ 11 w 23"/>
                    <a:gd name="T5" fmla="*/ 11 h 34"/>
                  </a:gdLst>
                  <a:ahLst/>
                  <a:cxnLst>
                    <a:cxn ang="0">
                      <a:pos x="T0" y="T1"/>
                    </a:cxn>
                    <a:cxn ang="0">
                      <a:pos x="T2" y="T3"/>
                    </a:cxn>
                    <a:cxn ang="0">
                      <a:pos x="T4" y="T5"/>
                    </a:cxn>
                  </a:cxnLst>
                  <a:rect l="0" t="0" r="r" b="b"/>
                  <a:pathLst>
                    <a:path w="23" h="34">
                      <a:moveTo>
                        <a:pt x="11" y="11"/>
                      </a:moveTo>
                      <a:cubicBezTo>
                        <a:pt x="23" y="0"/>
                        <a:pt x="23" y="20"/>
                        <a:pt x="19" y="31"/>
                      </a:cubicBezTo>
                      <a:cubicBezTo>
                        <a:pt x="20" y="34"/>
                        <a:pt x="0" y="18"/>
                        <a:pt x="1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Freeform 118"/>
                <p:cNvSpPr/>
                <p:nvPr/>
              </p:nvSpPr>
              <p:spPr bwMode="auto">
                <a:xfrm>
                  <a:off x="2614613" y="1654175"/>
                  <a:ext cx="207962" cy="139700"/>
                </a:xfrm>
                <a:custGeom>
                  <a:avLst/>
                  <a:gdLst>
                    <a:gd name="T0" fmla="*/ 4 w 208"/>
                    <a:gd name="T1" fmla="*/ 104 h 140"/>
                    <a:gd name="T2" fmla="*/ 36 w 208"/>
                    <a:gd name="T3" fmla="*/ 112 h 140"/>
                    <a:gd name="T4" fmla="*/ 48 w 208"/>
                    <a:gd name="T5" fmla="*/ 96 h 140"/>
                    <a:gd name="T6" fmla="*/ 48 w 208"/>
                    <a:gd name="T7" fmla="*/ 112 h 140"/>
                    <a:gd name="T8" fmla="*/ 60 w 208"/>
                    <a:gd name="T9" fmla="*/ 96 h 140"/>
                    <a:gd name="T10" fmla="*/ 52 w 208"/>
                    <a:gd name="T11" fmla="*/ 80 h 140"/>
                    <a:gd name="T12" fmla="*/ 72 w 208"/>
                    <a:gd name="T13" fmla="*/ 72 h 140"/>
                    <a:gd name="T14" fmla="*/ 104 w 208"/>
                    <a:gd name="T15" fmla="*/ 72 h 140"/>
                    <a:gd name="T16" fmla="*/ 120 w 208"/>
                    <a:gd name="T17" fmla="*/ 60 h 140"/>
                    <a:gd name="T18" fmla="*/ 24 w 208"/>
                    <a:gd name="T19" fmla="*/ 92 h 140"/>
                    <a:gd name="T20" fmla="*/ 4 w 208"/>
                    <a:gd name="T21" fmla="*/ 64 h 140"/>
                    <a:gd name="T22" fmla="*/ 24 w 208"/>
                    <a:gd name="T23" fmla="*/ 64 h 140"/>
                    <a:gd name="T24" fmla="*/ 12 w 208"/>
                    <a:gd name="T25" fmla="*/ 68 h 140"/>
                    <a:gd name="T26" fmla="*/ 56 w 208"/>
                    <a:gd name="T27" fmla="*/ 64 h 140"/>
                    <a:gd name="T28" fmla="*/ 60 w 208"/>
                    <a:gd name="T29" fmla="*/ 24 h 140"/>
                    <a:gd name="T30" fmla="*/ 72 w 208"/>
                    <a:gd name="T31" fmla="*/ 48 h 140"/>
                    <a:gd name="T32" fmla="*/ 88 w 208"/>
                    <a:gd name="T33" fmla="*/ 36 h 140"/>
                    <a:gd name="T34" fmla="*/ 88 w 208"/>
                    <a:gd name="T35" fmla="*/ 56 h 140"/>
                    <a:gd name="T36" fmla="*/ 100 w 208"/>
                    <a:gd name="T37" fmla="*/ 52 h 140"/>
                    <a:gd name="T38" fmla="*/ 96 w 208"/>
                    <a:gd name="T39" fmla="*/ 24 h 140"/>
                    <a:gd name="T40" fmla="*/ 112 w 208"/>
                    <a:gd name="T41" fmla="*/ 24 h 140"/>
                    <a:gd name="T42" fmla="*/ 136 w 208"/>
                    <a:gd name="T43" fmla="*/ 56 h 140"/>
                    <a:gd name="T44" fmla="*/ 136 w 208"/>
                    <a:gd name="T45" fmla="*/ 28 h 140"/>
                    <a:gd name="T46" fmla="*/ 180 w 208"/>
                    <a:gd name="T47" fmla="*/ 24 h 140"/>
                    <a:gd name="T48" fmla="*/ 192 w 208"/>
                    <a:gd name="T49" fmla="*/ 0 h 140"/>
                    <a:gd name="T50" fmla="*/ 208 w 208"/>
                    <a:gd name="T51" fmla="*/ 0 h 140"/>
                    <a:gd name="T52" fmla="*/ 208 w 208"/>
                    <a:gd name="T53" fmla="*/ 20 h 140"/>
                    <a:gd name="T54" fmla="*/ 176 w 208"/>
                    <a:gd name="T55" fmla="*/ 52 h 140"/>
                    <a:gd name="T56" fmla="*/ 144 w 208"/>
                    <a:gd name="T57" fmla="*/ 84 h 140"/>
                    <a:gd name="T58" fmla="*/ 156 w 208"/>
                    <a:gd name="T59" fmla="*/ 112 h 140"/>
                    <a:gd name="T60" fmla="*/ 152 w 208"/>
                    <a:gd name="T61" fmla="*/ 116 h 140"/>
                    <a:gd name="T62" fmla="*/ 128 w 208"/>
                    <a:gd name="T63" fmla="*/ 112 h 140"/>
                    <a:gd name="T64" fmla="*/ 144 w 208"/>
                    <a:gd name="T65" fmla="*/ 96 h 140"/>
                    <a:gd name="T66" fmla="*/ 128 w 208"/>
                    <a:gd name="T67" fmla="*/ 96 h 140"/>
                    <a:gd name="T68" fmla="*/ 140 w 208"/>
                    <a:gd name="T69" fmla="*/ 80 h 140"/>
                    <a:gd name="T70" fmla="*/ 136 w 208"/>
                    <a:gd name="T71" fmla="*/ 72 h 140"/>
                    <a:gd name="T72" fmla="*/ 112 w 208"/>
                    <a:gd name="T73" fmla="*/ 76 h 140"/>
                    <a:gd name="T74" fmla="*/ 120 w 208"/>
                    <a:gd name="T75" fmla="*/ 88 h 140"/>
                    <a:gd name="T76" fmla="*/ 104 w 208"/>
                    <a:gd name="T77" fmla="*/ 76 h 140"/>
                    <a:gd name="T78" fmla="*/ 88 w 208"/>
                    <a:gd name="T79" fmla="*/ 88 h 140"/>
                    <a:gd name="T80" fmla="*/ 116 w 208"/>
                    <a:gd name="T81" fmla="*/ 92 h 140"/>
                    <a:gd name="T82" fmla="*/ 100 w 208"/>
                    <a:gd name="T83" fmla="*/ 104 h 140"/>
                    <a:gd name="T84" fmla="*/ 116 w 208"/>
                    <a:gd name="T85" fmla="*/ 116 h 140"/>
                    <a:gd name="T86" fmla="*/ 96 w 208"/>
                    <a:gd name="T87" fmla="*/ 116 h 140"/>
                    <a:gd name="T88" fmla="*/ 80 w 208"/>
                    <a:gd name="T89" fmla="*/ 116 h 140"/>
                    <a:gd name="T90" fmla="*/ 92 w 208"/>
                    <a:gd name="T91" fmla="*/ 100 h 140"/>
                    <a:gd name="T92" fmla="*/ 72 w 208"/>
                    <a:gd name="T93" fmla="*/ 104 h 140"/>
                    <a:gd name="T94" fmla="*/ 52 w 208"/>
                    <a:gd name="T95" fmla="*/ 140 h 140"/>
                    <a:gd name="T96" fmla="*/ 0 w 208"/>
                    <a:gd name="T97" fmla="*/ 112 h 140"/>
                    <a:gd name="T98" fmla="*/ 0 w 208"/>
                    <a:gd name="T99" fmla="*/ 96 h 140"/>
                    <a:gd name="T100" fmla="*/ 12 w 208"/>
                    <a:gd name="T101" fmla="*/ 92 h 140"/>
                    <a:gd name="T102" fmla="*/ 4 w 208"/>
                    <a:gd name="T103" fmla="*/ 10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8" h="140">
                      <a:moveTo>
                        <a:pt x="4" y="104"/>
                      </a:moveTo>
                      <a:cubicBezTo>
                        <a:pt x="14" y="108"/>
                        <a:pt x="25" y="96"/>
                        <a:pt x="36" y="112"/>
                      </a:cubicBezTo>
                      <a:cubicBezTo>
                        <a:pt x="41" y="108"/>
                        <a:pt x="41" y="99"/>
                        <a:pt x="48" y="96"/>
                      </a:cubicBezTo>
                      <a:cubicBezTo>
                        <a:pt x="60" y="99"/>
                        <a:pt x="44" y="105"/>
                        <a:pt x="48" y="112"/>
                      </a:cubicBezTo>
                      <a:cubicBezTo>
                        <a:pt x="53" y="108"/>
                        <a:pt x="56" y="101"/>
                        <a:pt x="60" y="96"/>
                      </a:cubicBezTo>
                      <a:cubicBezTo>
                        <a:pt x="58" y="90"/>
                        <a:pt x="47" y="93"/>
                        <a:pt x="52" y="80"/>
                      </a:cubicBezTo>
                      <a:cubicBezTo>
                        <a:pt x="68" y="77"/>
                        <a:pt x="80" y="92"/>
                        <a:pt x="72" y="72"/>
                      </a:cubicBezTo>
                      <a:cubicBezTo>
                        <a:pt x="85" y="79"/>
                        <a:pt x="87" y="71"/>
                        <a:pt x="104" y="72"/>
                      </a:cubicBezTo>
                      <a:cubicBezTo>
                        <a:pt x="112" y="70"/>
                        <a:pt x="104" y="54"/>
                        <a:pt x="120" y="60"/>
                      </a:cubicBezTo>
                      <a:cubicBezTo>
                        <a:pt x="86" y="53"/>
                        <a:pt x="40" y="68"/>
                        <a:pt x="24" y="92"/>
                      </a:cubicBezTo>
                      <a:cubicBezTo>
                        <a:pt x="20" y="80"/>
                        <a:pt x="1" y="83"/>
                        <a:pt x="4" y="64"/>
                      </a:cubicBezTo>
                      <a:cubicBezTo>
                        <a:pt x="11" y="64"/>
                        <a:pt x="17" y="64"/>
                        <a:pt x="24" y="64"/>
                      </a:cubicBezTo>
                      <a:cubicBezTo>
                        <a:pt x="23" y="69"/>
                        <a:pt x="17" y="67"/>
                        <a:pt x="12" y="68"/>
                      </a:cubicBezTo>
                      <a:cubicBezTo>
                        <a:pt x="21" y="87"/>
                        <a:pt x="39" y="62"/>
                        <a:pt x="56" y="64"/>
                      </a:cubicBezTo>
                      <a:cubicBezTo>
                        <a:pt x="59" y="44"/>
                        <a:pt x="47" y="34"/>
                        <a:pt x="60" y="24"/>
                      </a:cubicBezTo>
                      <a:cubicBezTo>
                        <a:pt x="75" y="28"/>
                        <a:pt x="67" y="40"/>
                        <a:pt x="72" y="48"/>
                      </a:cubicBezTo>
                      <a:cubicBezTo>
                        <a:pt x="80" y="46"/>
                        <a:pt x="72" y="30"/>
                        <a:pt x="88" y="36"/>
                      </a:cubicBezTo>
                      <a:cubicBezTo>
                        <a:pt x="90" y="49"/>
                        <a:pt x="80" y="48"/>
                        <a:pt x="88" y="56"/>
                      </a:cubicBezTo>
                      <a:cubicBezTo>
                        <a:pt x="91" y="54"/>
                        <a:pt x="94" y="52"/>
                        <a:pt x="100" y="52"/>
                      </a:cubicBezTo>
                      <a:cubicBezTo>
                        <a:pt x="87" y="46"/>
                        <a:pt x="98" y="40"/>
                        <a:pt x="96" y="24"/>
                      </a:cubicBezTo>
                      <a:cubicBezTo>
                        <a:pt x="101" y="24"/>
                        <a:pt x="107" y="24"/>
                        <a:pt x="112" y="24"/>
                      </a:cubicBezTo>
                      <a:cubicBezTo>
                        <a:pt x="105" y="49"/>
                        <a:pt x="126" y="47"/>
                        <a:pt x="136" y="56"/>
                      </a:cubicBezTo>
                      <a:cubicBezTo>
                        <a:pt x="144" y="49"/>
                        <a:pt x="155" y="30"/>
                        <a:pt x="136" y="28"/>
                      </a:cubicBezTo>
                      <a:cubicBezTo>
                        <a:pt x="144" y="20"/>
                        <a:pt x="167" y="35"/>
                        <a:pt x="180" y="24"/>
                      </a:cubicBezTo>
                      <a:cubicBezTo>
                        <a:pt x="183" y="15"/>
                        <a:pt x="193" y="13"/>
                        <a:pt x="192" y="0"/>
                      </a:cubicBezTo>
                      <a:cubicBezTo>
                        <a:pt x="197" y="0"/>
                        <a:pt x="203" y="0"/>
                        <a:pt x="208" y="0"/>
                      </a:cubicBezTo>
                      <a:cubicBezTo>
                        <a:pt x="201" y="8"/>
                        <a:pt x="208" y="10"/>
                        <a:pt x="208" y="20"/>
                      </a:cubicBezTo>
                      <a:cubicBezTo>
                        <a:pt x="199" y="20"/>
                        <a:pt x="169" y="35"/>
                        <a:pt x="176" y="52"/>
                      </a:cubicBezTo>
                      <a:cubicBezTo>
                        <a:pt x="150" y="40"/>
                        <a:pt x="155" y="71"/>
                        <a:pt x="144" y="84"/>
                      </a:cubicBezTo>
                      <a:cubicBezTo>
                        <a:pt x="157" y="93"/>
                        <a:pt x="146" y="101"/>
                        <a:pt x="156" y="112"/>
                      </a:cubicBezTo>
                      <a:cubicBezTo>
                        <a:pt x="149" y="111"/>
                        <a:pt x="148" y="116"/>
                        <a:pt x="152" y="116"/>
                      </a:cubicBezTo>
                      <a:cubicBezTo>
                        <a:pt x="148" y="126"/>
                        <a:pt x="129" y="118"/>
                        <a:pt x="128" y="112"/>
                      </a:cubicBezTo>
                      <a:cubicBezTo>
                        <a:pt x="124" y="97"/>
                        <a:pt x="146" y="109"/>
                        <a:pt x="144" y="96"/>
                      </a:cubicBezTo>
                      <a:cubicBezTo>
                        <a:pt x="142" y="86"/>
                        <a:pt x="136" y="109"/>
                        <a:pt x="128" y="96"/>
                      </a:cubicBezTo>
                      <a:cubicBezTo>
                        <a:pt x="124" y="83"/>
                        <a:pt x="138" y="88"/>
                        <a:pt x="140" y="80"/>
                      </a:cubicBezTo>
                      <a:cubicBezTo>
                        <a:pt x="139" y="77"/>
                        <a:pt x="136" y="76"/>
                        <a:pt x="136" y="72"/>
                      </a:cubicBezTo>
                      <a:cubicBezTo>
                        <a:pt x="124" y="69"/>
                        <a:pt x="124" y="79"/>
                        <a:pt x="112" y="76"/>
                      </a:cubicBezTo>
                      <a:cubicBezTo>
                        <a:pt x="115" y="80"/>
                        <a:pt x="121" y="80"/>
                        <a:pt x="120" y="88"/>
                      </a:cubicBezTo>
                      <a:cubicBezTo>
                        <a:pt x="109" y="88"/>
                        <a:pt x="95" y="84"/>
                        <a:pt x="104" y="76"/>
                      </a:cubicBezTo>
                      <a:cubicBezTo>
                        <a:pt x="91" y="72"/>
                        <a:pt x="99" y="89"/>
                        <a:pt x="88" y="88"/>
                      </a:cubicBezTo>
                      <a:cubicBezTo>
                        <a:pt x="90" y="97"/>
                        <a:pt x="108" y="90"/>
                        <a:pt x="116" y="92"/>
                      </a:cubicBezTo>
                      <a:cubicBezTo>
                        <a:pt x="118" y="103"/>
                        <a:pt x="101" y="96"/>
                        <a:pt x="100" y="104"/>
                      </a:cubicBezTo>
                      <a:cubicBezTo>
                        <a:pt x="99" y="115"/>
                        <a:pt x="122" y="100"/>
                        <a:pt x="116" y="116"/>
                      </a:cubicBezTo>
                      <a:cubicBezTo>
                        <a:pt x="107" y="119"/>
                        <a:pt x="87" y="107"/>
                        <a:pt x="96" y="116"/>
                      </a:cubicBezTo>
                      <a:cubicBezTo>
                        <a:pt x="95" y="126"/>
                        <a:pt x="82" y="117"/>
                        <a:pt x="80" y="116"/>
                      </a:cubicBezTo>
                      <a:cubicBezTo>
                        <a:pt x="76" y="103"/>
                        <a:pt x="93" y="111"/>
                        <a:pt x="92" y="100"/>
                      </a:cubicBezTo>
                      <a:cubicBezTo>
                        <a:pt x="86" y="87"/>
                        <a:pt x="82" y="108"/>
                        <a:pt x="72" y="104"/>
                      </a:cubicBezTo>
                      <a:cubicBezTo>
                        <a:pt x="79" y="119"/>
                        <a:pt x="62" y="130"/>
                        <a:pt x="52" y="140"/>
                      </a:cubicBezTo>
                      <a:cubicBezTo>
                        <a:pt x="52" y="108"/>
                        <a:pt x="24" y="110"/>
                        <a:pt x="0" y="112"/>
                      </a:cubicBezTo>
                      <a:cubicBezTo>
                        <a:pt x="0" y="107"/>
                        <a:pt x="0" y="101"/>
                        <a:pt x="0" y="96"/>
                      </a:cubicBezTo>
                      <a:cubicBezTo>
                        <a:pt x="6" y="96"/>
                        <a:pt x="11" y="97"/>
                        <a:pt x="12" y="92"/>
                      </a:cubicBezTo>
                      <a:cubicBezTo>
                        <a:pt x="24" y="96"/>
                        <a:pt x="3" y="99"/>
                        <a:pt x="4"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119"/>
                <p:cNvSpPr/>
                <p:nvPr/>
              </p:nvSpPr>
              <p:spPr bwMode="auto">
                <a:xfrm>
                  <a:off x="3141663" y="1657350"/>
                  <a:ext cx="79375" cy="57150"/>
                </a:xfrm>
                <a:custGeom>
                  <a:avLst/>
                  <a:gdLst>
                    <a:gd name="T0" fmla="*/ 48 w 80"/>
                    <a:gd name="T1" fmla="*/ 32 h 56"/>
                    <a:gd name="T2" fmla="*/ 24 w 80"/>
                    <a:gd name="T3" fmla="*/ 28 h 56"/>
                    <a:gd name="T4" fmla="*/ 16 w 80"/>
                    <a:gd name="T5" fmla="*/ 56 h 56"/>
                    <a:gd name="T6" fmla="*/ 0 w 80"/>
                    <a:gd name="T7" fmla="*/ 40 h 56"/>
                    <a:gd name="T8" fmla="*/ 16 w 80"/>
                    <a:gd name="T9" fmla="*/ 36 h 56"/>
                    <a:gd name="T10" fmla="*/ 12 w 80"/>
                    <a:gd name="T11" fmla="*/ 4 h 56"/>
                    <a:gd name="T12" fmla="*/ 36 w 80"/>
                    <a:gd name="T13" fmla="*/ 4 h 56"/>
                    <a:gd name="T14" fmla="*/ 24 w 80"/>
                    <a:gd name="T15" fmla="*/ 12 h 56"/>
                    <a:gd name="T16" fmla="*/ 48 w 80"/>
                    <a:gd name="T17" fmla="*/ 32 h 56"/>
                    <a:gd name="T18" fmla="*/ 64 w 80"/>
                    <a:gd name="T19" fmla="*/ 28 h 56"/>
                    <a:gd name="T20" fmla="*/ 80 w 80"/>
                    <a:gd name="T21" fmla="*/ 40 h 56"/>
                    <a:gd name="T22" fmla="*/ 32 w 80"/>
                    <a:gd name="T23" fmla="*/ 52 h 56"/>
                    <a:gd name="T24" fmla="*/ 48 w 80"/>
                    <a:gd name="T25" fmla="*/ 48 h 56"/>
                    <a:gd name="T26" fmla="*/ 48 w 80"/>
                    <a:gd name="T27"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56">
                      <a:moveTo>
                        <a:pt x="48" y="32"/>
                      </a:moveTo>
                      <a:cubicBezTo>
                        <a:pt x="34" y="42"/>
                        <a:pt x="39" y="34"/>
                        <a:pt x="24" y="28"/>
                      </a:cubicBezTo>
                      <a:cubicBezTo>
                        <a:pt x="23" y="37"/>
                        <a:pt x="28" y="44"/>
                        <a:pt x="16" y="56"/>
                      </a:cubicBezTo>
                      <a:cubicBezTo>
                        <a:pt x="6" y="56"/>
                        <a:pt x="0" y="50"/>
                        <a:pt x="0" y="40"/>
                      </a:cubicBezTo>
                      <a:cubicBezTo>
                        <a:pt x="7" y="41"/>
                        <a:pt x="8" y="35"/>
                        <a:pt x="16" y="36"/>
                      </a:cubicBezTo>
                      <a:cubicBezTo>
                        <a:pt x="7" y="25"/>
                        <a:pt x="20" y="16"/>
                        <a:pt x="12" y="4"/>
                      </a:cubicBezTo>
                      <a:cubicBezTo>
                        <a:pt x="24" y="0"/>
                        <a:pt x="24" y="0"/>
                        <a:pt x="36" y="4"/>
                      </a:cubicBezTo>
                      <a:cubicBezTo>
                        <a:pt x="35" y="10"/>
                        <a:pt x="24" y="5"/>
                        <a:pt x="24" y="12"/>
                      </a:cubicBezTo>
                      <a:cubicBezTo>
                        <a:pt x="32" y="19"/>
                        <a:pt x="47" y="18"/>
                        <a:pt x="48" y="32"/>
                      </a:cubicBezTo>
                      <a:cubicBezTo>
                        <a:pt x="55" y="33"/>
                        <a:pt x="56" y="27"/>
                        <a:pt x="64" y="28"/>
                      </a:cubicBezTo>
                      <a:cubicBezTo>
                        <a:pt x="57" y="43"/>
                        <a:pt x="68" y="44"/>
                        <a:pt x="80" y="40"/>
                      </a:cubicBezTo>
                      <a:cubicBezTo>
                        <a:pt x="67" y="51"/>
                        <a:pt x="57" y="48"/>
                        <a:pt x="32" y="52"/>
                      </a:cubicBezTo>
                      <a:cubicBezTo>
                        <a:pt x="33" y="43"/>
                        <a:pt x="43" y="43"/>
                        <a:pt x="48" y="48"/>
                      </a:cubicBezTo>
                      <a:cubicBezTo>
                        <a:pt x="41" y="40"/>
                        <a:pt x="48" y="43"/>
                        <a:pt x="4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Freeform 120"/>
                <p:cNvSpPr/>
                <p:nvPr/>
              </p:nvSpPr>
              <p:spPr bwMode="auto">
                <a:xfrm>
                  <a:off x="2486025" y="1665288"/>
                  <a:ext cx="182562" cy="104775"/>
                </a:xfrm>
                <a:custGeom>
                  <a:avLst/>
                  <a:gdLst>
                    <a:gd name="T0" fmla="*/ 32 w 182"/>
                    <a:gd name="T1" fmla="*/ 28 h 104"/>
                    <a:gd name="T2" fmla="*/ 44 w 182"/>
                    <a:gd name="T3" fmla="*/ 24 h 104"/>
                    <a:gd name="T4" fmla="*/ 76 w 182"/>
                    <a:gd name="T5" fmla="*/ 44 h 104"/>
                    <a:gd name="T6" fmla="*/ 108 w 182"/>
                    <a:gd name="T7" fmla="*/ 20 h 104"/>
                    <a:gd name="T8" fmla="*/ 136 w 182"/>
                    <a:gd name="T9" fmla="*/ 0 h 104"/>
                    <a:gd name="T10" fmla="*/ 152 w 182"/>
                    <a:gd name="T11" fmla="*/ 12 h 104"/>
                    <a:gd name="T12" fmla="*/ 124 w 182"/>
                    <a:gd name="T13" fmla="*/ 28 h 104"/>
                    <a:gd name="T14" fmla="*/ 180 w 182"/>
                    <a:gd name="T15" fmla="*/ 32 h 104"/>
                    <a:gd name="T16" fmla="*/ 176 w 182"/>
                    <a:gd name="T17" fmla="*/ 48 h 104"/>
                    <a:gd name="T18" fmla="*/ 88 w 182"/>
                    <a:gd name="T19" fmla="*/ 68 h 104"/>
                    <a:gd name="T20" fmla="*/ 96 w 182"/>
                    <a:gd name="T21" fmla="*/ 52 h 104"/>
                    <a:gd name="T22" fmla="*/ 76 w 182"/>
                    <a:gd name="T23" fmla="*/ 56 h 104"/>
                    <a:gd name="T24" fmla="*/ 92 w 182"/>
                    <a:gd name="T25" fmla="*/ 104 h 104"/>
                    <a:gd name="T26" fmla="*/ 52 w 182"/>
                    <a:gd name="T27" fmla="*/ 100 h 104"/>
                    <a:gd name="T28" fmla="*/ 44 w 182"/>
                    <a:gd name="T29" fmla="*/ 84 h 104"/>
                    <a:gd name="T30" fmla="*/ 56 w 182"/>
                    <a:gd name="T31" fmla="*/ 64 h 104"/>
                    <a:gd name="T32" fmla="*/ 64 w 182"/>
                    <a:gd name="T33" fmla="*/ 76 h 104"/>
                    <a:gd name="T34" fmla="*/ 64 w 182"/>
                    <a:gd name="T35" fmla="*/ 52 h 104"/>
                    <a:gd name="T36" fmla="*/ 40 w 182"/>
                    <a:gd name="T37" fmla="*/ 52 h 104"/>
                    <a:gd name="T38" fmla="*/ 8 w 182"/>
                    <a:gd name="T39" fmla="*/ 56 h 104"/>
                    <a:gd name="T40" fmla="*/ 32 w 182"/>
                    <a:gd name="T41" fmla="*/ 2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2" h="104">
                      <a:moveTo>
                        <a:pt x="32" y="28"/>
                      </a:moveTo>
                      <a:cubicBezTo>
                        <a:pt x="43" y="27"/>
                        <a:pt x="44" y="45"/>
                        <a:pt x="44" y="24"/>
                      </a:cubicBezTo>
                      <a:cubicBezTo>
                        <a:pt x="62" y="24"/>
                        <a:pt x="78" y="25"/>
                        <a:pt x="76" y="44"/>
                      </a:cubicBezTo>
                      <a:cubicBezTo>
                        <a:pt x="95" y="44"/>
                        <a:pt x="101" y="31"/>
                        <a:pt x="108" y="20"/>
                      </a:cubicBezTo>
                      <a:cubicBezTo>
                        <a:pt x="127" y="25"/>
                        <a:pt x="128" y="17"/>
                        <a:pt x="136" y="0"/>
                      </a:cubicBezTo>
                      <a:cubicBezTo>
                        <a:pt x="144" y="1"/>
                        <a:pt x="144" y="11"/>
                        <a:pt x="152" y="12"/>
                      </a:cubicBezTo>
                      <a:cubicBezTo>
                        <a:pt x="147" y="22"/>
                        <a:pt x="131" y="20"/>
                        <a:pt x="124" y="28"/>
                      </a:cubicBezTo>
                      <a:cubicBezTo>
                        <a:pt x="144" y="35"/>
                        <a:pt x="159" y="16"/>
                        <a:pt x="180" y="32"/>
                      </a:cubicBezTo>
                      <a:cubicBezTo>
                        <a:pt x="182" y="40"/>
                        <a:pt x="177" y="43"/>
                        <a:pt x="176" y="48"/>
                      </a:cubicBezTo>
                      <a:cubicBezTo>
                        <a:pt x="148" y="21"/>
                        <a:pt x="120" y="64"/>
                        <a:pt x="88" y="68"/>
                      </a:cubicBezTo>
                      <a:cubicBezTo>
                        <a:pt x="85" y="57"/>
                        <a:pt x="96" y="60"/>
                        <a:pt x="96" y="52"/>
                      </a:cubicBezTo>
                      <a:cubicBezTo>
                        <a:pt x="86" y="50"/>
                        <a:pt x="87" y="59"/>
                        <a:pt x="76" y="56"/>
                      </a:cubicBezTo>
                      <a:cubicBezTo>
                        <a:pt x="76" y="77"/>
                        <a:pt x="86" y="88"/>
                        <a:pt x="92" y="104"/>
                      </a:cubicBezTo>
                      <a:cubicBezTo>
                        <a:pt x="78" y="103"/>
                        <a:pt x="69" y="98"/>
                        <a:pt x="52" y="100"/>
                      </a:cubicBezTo>
                      <a:cubicBezTo>
                        <a:pt x="57" y="89"/>
                        <a:pt x="65" y="84"/>
                        <a:pt x="44" y="84"/>
                      </a:cubicBezTo>
                      <a:cubicBezTo>
                        <a:pt x="48" y="77"/>
                        <a:pt x="54" y="72"/>
                        <a:pt x="56" y="64"/>
                      </a:cubicBezTo>
                      <a:cubicBezTo>
                        <a:pt x="62" y="65"/>
                        <a:pt x="57" y="76"/>
                        <a:pt x="64" y="76"/>
                      </a:cubicBezTo>
                      <a:cubicBezTo>
                        <a:pt x="73" y="74"/>
                        <a:pt x="67" y="55"/>
                        <a:pt x="64" y="52"/>
                      </a:cubicBezTo>
                      <a:cubicBezTo>
                        <a:pt x="51" y="50"/>
                        <a:pt x="48" y="61"/>
                        <a:pt x="40" y="52"/>
                      </a:cubicBezTo>
                      <a:cubicBezTo>
                        <a:pt x="62" y="34"/>
                        <a:pt x="15" y="46"/>
                        <a:pt x="8" y="56"/>
                      </a:cubicBezTo>
                      <a:cubicBezTo>
                        <a:pt x="0" y="37"/>
                        <a:pt x="29" y="43"/>
                        <a:pt x="3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121"/>
                <p:cNvSpPr/>
                <p:nvPr/>
              </p:nvSpPr>
              <p:spPr bwMode="auto">
                <a:xfrm>
                  <a:off x="2959100" y="1673225"/>
                  <a:ext cx="46037" cy="63500"/>
                </a:xfrm>
                <a:custGeom>
                  <a:avLst/>
                  <a:gdLst>
                    <a:gd name="T0" fmla="*/ 21 w 45"/>
                    <a:gd name="T1" fmla="*/ 60 h 63"/>
                    <a:gd name="T2" fmla="*/ 9 w 45"/>
                    <a:gd name="T3" fmla="*/ 44 h 63"/>
                    <a:gd name="T4" fmla="*/ 25 w 45"/>
                    <a:gd name="T5" fmla="*/ 28 h 63"/>
                    <a:gd name="T6" fmla="*/ 13 w 45"/>
                    <a:gd name="T7" fmla="*/ 24 h 63"/>
                    <a:gd name="T8" fmla="*/ 21 w 45"/>
                    <a:gd name="T9" fmla="*/ 0 h 63"/>
                    <a:gd name="T10" fmla="*/ 45 w 45"/>
                    <a:gd name="T11" fmla="*/ 16 h 63"/>
                    <a:gd name="T12" fmla="*/ 21 w 45"/>
                    <a:gd name="T13" fmla="*/ 60 h 63"/>
                  </a:gdLst>
                  <a:ahLst/>
                  <a:cxnLst>
                    <a:cxn ang="0">
                      <a:pos x="T0" y="T1"/>
                    </a:cxn>
                    <a:cxn ang="0">
                      <a:pos x="T2" y="T3"/>
                    </a:cxn>
                    <a:cxn ang="0">
                      <a:pos x="T4" y="T5"/>
                    </a:cxn>
                    <a:cxn ang="0">
                      <a:pos x="T6" y="T7"/>
                    </a:cxn>
                    <a:cxn ang="0">
                      <a:pos x="T8" y="T9"/>
                    </a:cxn>
                    <a:cxn ang="0">
                      <a:pos x="T10" y="T11"/>
                    </a:cxn>
                    <a:cxn ang="0">
                      <a:pos x="T12" y="T13"/>
                    </a:cxn>
                  </a:cxnLst>
                  <a:rect l="0" t="0" r="r" b="b"/>
                  <a:pathLst>
                    <a:path w="45" h="63">
                      <a:moveTo>
                        <a:pt x="21" y="60"/>
                      </a:moveTo>
                      <a:cubicBezTo>
                        <a:pt x="0" y="63"/>
                        <a:pt x="30" y="41"/>
                        <a:pt x="9" y="44"/>
                      </a:cubicBezTo>
                      <a:cubicBezTo>
                        <a:pt x="10" y="35"/>
                        <a:pt x="21" y="35"/>
                        <a:pt x="25" y="28"/>
                      </a:cubicBezTo>
                      <a:cubicBezTo>
                        <a:pt x="24" y="23"/>
                        <a:pt x="18" y="25"/>
                        <a:pt x="13" y="24"/>
                      </a:cubicBezTo>
                      <a:cubicBezTo>
                        <a:pt x="8" y="8"/>
                        <a:pt x="26" y="16"/>
                        <a:pt x="21" y="0"/>
                      </a:cubicBezTo>
                      <a:cubicBezTo>
                        <a:pt x="30" y="11"/>
                        <a:pt x="25" y="24"/>
                        <a:pt x="45" y="16"/>
                      </a:cubicBezTo>
                      <a:cubicBezTo>
                        <a:pt x="31" y="47"/>
                        <a:pt x="28" y="44"/>
                        <a:pt x="2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122"/>
                <p:cNvSpPr/>
                <p:nvPr/>
              </p:nvSpPr>
              <p:spPr bwMode="auto">
                <a:xfrm>
                  <a:off x="3300413" y="1676400"/>
                  <a:ext cx="41275" cy="39688"/>
                </a:xfrm>
                <a:custGeom>
                  <a:avLst/>
                  <a:gdLst>
                    <a:gd name="T0" fmla="*/ 41 w 41"/>
                    <a:gd name="T1" fmla="*/ 14 h 40"/>
                    <a:gd name="T2" fmla="*/ 29 w 41"/>
                    <a:gd name="T3" fmla="*/ 38 h 40"/>
                    <a:gd name="T4" fmla="*/ 17 w 41"/>
                    <a:gd name="T5" fmla="*/ 30 h 40"/>
                    <a:gd name="T6" fmla="*/ 25 w 41"/>
                    <a:gd name="T7" fmla="*/ 22 h 40"/>
                    <a:gd name="T8" fmla="*/ 9 w 41"/>
                    <a:gd name="T9" fmla="*/ 26 h 40"/>
                    <a:gd name="T10" fmla="*/ 1 w 41"/>
                    <a:gd name="T11" fmla="*/ 6 h 40"/>
                    <a:gd name="T12" fmla="*/ 41 w 41"/>
                    <a:gd name="T13" fmla="*/ 1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41" y="14"/>
                      </a:moveTo>
                      <a:cubicBezTo>
                        <a:pt x="25" y="18"/>
                        <a:pt x="33" y="29"/>
                        <a:pt x="29" y="38"/>
                      </a:cubicBezTo>
                      <a:cubicBezTo>
                        <a:pt x="20" y="40"/>
                        <a:pt x="23" y="30"/>
                        <a:pt x="17" y="30"/>
                      </a:cubicBezTo>
                      <a:cubicBezTo>
                        <a:pt x="18" y="26"/>
                        <a:pt x="25" y="27"/>
                        <a:pt x="25" y="22"/>
                      </a:cubicBezTo>
                      <a:cubicBezTo>
                        <a:pt x="24" y="13"/>
                        <a:pt x="7" y="20"/>
                        <a:pt x="9" y="26"/>
                      </a:cubicBezTo>
                      <a:cubicBezTo>
                        <a:pt x="3" y="23"/>
                        <a:pt x="0" y="16"/>
                        <a:pt x="1" y="6"/>
                      </a:cubicBezTo>
                      <a:cubicBezTo>
                        <a:pt x="8" y="29"/>
                        <a:pt x="23" y="0"/>
                        <a:pt x="4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Freeform 123"/>
                <p:cNvSpPr/>
                <p:nvPr/>
              </p:nvSpPr>
              <p:spPr bwMode="auto">
                <a:xfrm>
                  <a:off x="3241675" y="1689100"/>
                  <a:ext cx="52387" cy="25400"/>
                </a:xfrm>
                <a:custGeom>
                  <a:avLst/>
                  <a:gdLst>
                    <a:gd name="T0" fmla="*/ 32 w 52"/>
                    <a:gd name="T1" fmla="*/ 16 h 24"/>
                    <a:gd name="T2" fmla="*/ 16 w 52"/>
                    <a:gd name="T3" fmla="*/ 20 h 24"/>
                    <a:gd name="T4" fmla="*/ 0 w 52"/>
                    <a:gd name="T5" fmla="*/ 16 h 24"/>
                    <a:gd name="T6" fmla="*/ 48 w 52"/>
                    <a:gd name="T7" fmla="*/ 0 h 24"/>
                    <a:gd name="T8" fmla="*/ 52 w 52"/>
                    <a:gd name="T9" fmla="*/ 16 h 24"/>
                    <a:gd name="T10" fmla="*/ 24 w 52"/>
                    <a:gd name="T11" fmla="*/ 24 h 24"/>
                    <a:gd name="T12" fmla="*/ 32 w 52"/>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32" y="16"/>
                      </a:moveTo>
                      <a:cubicBezTo>
                        <a:pt x="28" y="12"/>
                        <a:pt x="14" y="9"/>
                        <a:pt x="16" y="20"/>
                      </a:cubicBezTo>
                      <a:cubicBezTo>
                        <a:pt x="12" y="17"/>
                        <a:pt x="7" y="16"/>
                        <a:pt x="0" y="16"/>
                      </a:cubicBezTo>
                      <a:cubicBezTo>
                        <a:pt x="17" y="11"/>
                        <a:pt x="27" y="0"/>
                        <a:pt x="48" y="0"/>
                      </a:cubicBezTo>
                      <a:cubicBezTo>
                        <a:pt x="48" y="6"/>
                        <a:pt x="46" y="15"/>
                        <a:pt x="52" y="16"/>
                      </a:cubicBezTo>
                      <a:cubicBezTo>
                        <a:pt x="44" y="20"/>
                        <a:pt x="37" y="18"/>
                        <a:pt x="24" y="24"/>
                      </a:cubicBezTo>
                      <a:cubicBezTo>
                        <a:pt x="23" y="17"/>
                        <a:pt x="27" y="16"/>
                        <a:pt x="3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124"/>
                <p:cNvSpPr/>
                <p:nvPr/>
              </p:nvSpPr>
              <p:spPr bwMode="auto">
                <a:xfrm>
                  <a:off x="2232025" y="1697038"/>
                  <a:ext cx="190500" cy="101600"/>
                </a:xfrm>
                <a:custGeom>
                  <a:avLst/>
                  <a:gdLst>
                    <a:gd name="T0" fmla="*/ 128 w 189"/>
                    <a:gd name="T1" fmla="*/ 57 h 101"/>
                    <a:gd name="T2" fmla="*/ 136 w 189"/>
                    <a:gd name="T3" fmla="*/ 61 h 101"/>
                    <a:gd name="T4" fmla="*/ 120 w 189"/>
                    <a:gd name="T5" fmla="*/ 77 h 101"/>
                    <a:gd name="T6" fmla="*/ 112 w 189"/>
                    <a:gd name="T7" fmla="*/ 101 h 101"/>
                    <a:gd name="T8" fmla="*/ 112 w 189"/>
                    <a:gd name="T9" fmla="*/ 65 h 101"/>
                    <a:gd name="T10" fmla="*/ 108 w 189"/>
                    <a:gd name="T11" fmla="*/ 33 h 101"/>
                    <a:gd name="T12" fmla="*/ 60 w 189"/>
                    <a:gd name="T13" fmla="*/ 29 h 101"/>
                    <a:gd name="T14" fmla="*/ 68 w 189"/>
                    <a:gd name="T15" fmla="*/ 41 h 101"/>
                    <a:gd name="T16" fmla="*/ 0 w 189"/>
                    <a:gd name="T17" fmla="*/ 45 h 101"/>
                    <a:gd name="T18" fmla="*/ 100 w 189"/>
                    <a:gd name="T19" fmla="*/ 21 h 101"/>
                    <a:gd name="T20" fmla="*/ 108 w 189"/>
                    <a:gd name="T21" fmla="*/ 13 h 101"/>
                    <a:gd name="T22" fmla="*/ 96 w 189"/>
                    <a:gd name="T23" fmla="*/ 9 h 101"/>
                    <a:gd name="T24" fmla="*/ 136 w 189"/>
                    <a:gd name="T25" fmla="*/ 1 h 101"/>
                    <a:gd name="T26" fmla="*/ 116 w 189"/>
                    <a:gd name="T27" fmla="*/ 29 h 101"/>
                    <a:gd name="T28" fmla="*/ 180 w 189"/>
                    <a:gd name="T29" fmla="*/ 17 h 101"/>
                    <a:gd name="T30" fmla="*/ 188 w 189"/>
                    <a:gd name="T31" fmla="*/ 29 h 101"/>
                    <a:gd name="T32" fmla="*/ 128 w 189"/>
                    <a:gd name="T33" fmla="*/ 5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101">
                      <a:moveTo>
                        <a:pt x="128" y="57"/>
                      </a:moveTo>
                      <a:cubicBezTo>
                        <a:pt x="128" y="61"/>
                        <a:pt x="133" y="60"/>
                        <a:pt x="136" y="61"/>
                      </a:cubicBezTo>
                      <a:cubicBezTo>
                        <a:pt x="111" y="54"/>
                        <a:pt x="119" y="79"/>
                        <a:pt x="120" y="77"/>
                      </a:cubicBezTo>
                      <a:cubicBezTo>
                        <a:pt x="115" y="86"/>
                        <a:pt x="104" y="79"/>
                        <a:pt x="112" y="101"/>
                      </a:cubicBezTo>
                      <a:cubicBezTo>
                        <a:pt x="95" y="92"/>
                        <a:pt x="102" y="69"/>
                        <a:pt x="112" y="65"/>
                      </a:cubicBezTo>
                      <a:cubicBezTo>
                        <a:pt x="102" y="59"/>
                        <a:pt x="93" y="41"/>
                        <a:pt x="108" y="33"/>
                      </a:cubicBezTo>
                      <a:cubicBezTo>
                        <a:pt x="95" y="22"/>
                        <a:pt x="75" y="18"/>
                        <a:pt x="60" y="29"/>
                      </a:cubicBezTo>
                      <a:cubicBezTo>
                        <a:pt x="63" y="33"/>
                        <a:pt x="69" y="33"/>
                        <a:pt x="68" y="41"/>
                      </a:cubicBezTo>
                      <a:cubicBezTo>
                        <a:pt x="42" y="43"/>
                        <a:pt x="33" y="39"/>
                        <a:pt x="0" y="45"/>
                      </a:cubicBezTo>
                      <a:cubicBezTo>
                        <a:pt x="35" y="40"/>
                        <a:pt x="67" y="2"/>
                        <a:pt x="100" y="21"/>
                      </a:cubicBezTo>
                      <a:cubicBezTo>
                        <a:pt x="104" y="19"/>
                        <a:pt x="107" y="17"/>
                        <a:pt x="108" y="13"/>
                      </a:cubicBezTo>
                      <a:cubicBezTo>
                        <a:pt x="106" y="4"/>
                        <a:pt x="102" y="18"/>
                        <a:pt x="96" y="9"/>
                      </a:cubicBezTo>
                      <a:cubicBezTo>
                        <a:pt x="105" y="2"/>
                        <a:pt x="119" y="0"/>
                        <a:pt x="136" y="1"/>
                      </a:cubicBezTo>
                      <a:cubicBezTo>
                        <a:pt x="130" y="11"/>
                        <a:pt x="131" y="28"/>
                        <a:pt x="116" y="29"/>
                      </a:cubicBezTo>
                      <a:cubicBezTo>
                        <a:pt x="130" y="26"/>
                        <a:pt x="184" y="34"/>
                        <a:pt x="180" y="17"/>
                      </a:cubicBezTo>
                      <a:cubicBezTo>
                        <a:pt x="189" y="15"/>
                        <a:pt x="188" y="23"/>
                        <a:pt x="188" y="29"/>
                      </a:cubicBezTo>
                      <a:cubicBezTo>
                        <a:pt x="169" y="39"/>
                        <a:pt x="140" y="40"/>
                        <a:pt x="128"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125"/>
                <p:cNvSpPr/>
                <p:nvPr/>
              </p:nvSpPr>
              <p:spPr bwMode="auto">
                <a:xfrm>
                  <a:off x="2814638" y="1701800"/>
                  <a:ext cx="149225" cy="73025"/>
                </a:xfrm>
                <a:custGeom>
                  <a:avLst/>
                  <a:gdLst>
                    <a:gd name="T0" fmla="*/ 44 w 148"/>
                    <a:gd name="T1" fmla="*/ 8 h 72"/>
                    <a:gd name="T2" fmla="*/ 100 w 148"/>
                    <a:gd name="T3" fmla="*/ 4 h 72"/>
                    <a:gd name="T4" fmla="*/ 92 w 148"/>
                    <a:gd name="T5" fmla="*/ 16 h 72"/>
                    <a:gd name="T6" fmla="*/ 112 w 148"/>
                    <a:gd name="T7" fmla="*/ 4 h 72"/>
                    <a:gd name="T8" fmla="*/ 116 w 148"/>
                    <a:gd name="T9" fmla="*/ 20 h 72"/>
                    <a:gd name="T10" fmla="*/ 144 w 148"/>
                    <a:gd name="T11" fmla="*/ 16 h 72"/>
                    <a:gd name="T12" fmla="*/ 148 w 148"/>
                    <a:gd name="T13" fmla="*/ 24 h 72"/>
                    <a:gd name="T14" fmla="*/ 40 w 148"/>
                    <a:gd name="T15" fmla="*/ 24 h 72"/>
                    <a:gd name="T16" fmla="*/ 28 w 148"/>
                    <a:gd name="T17" fmla="*/ 48 h 72"/>
                    <a:gd name="T18" fmla="*/ 88 w 148"/>
                    <a:gd name="T19" fmla="*/ 56 h 72"/>
                    <a:gd name="T20" fmla="*/ 76 w 148"/>
                    <a:gd name="T21" fmla="*/ 60 h 72"/>
                    <a:gd name="T22" fmla="*/ 76 w 148"/>
                    <a:gd name="T23" fmla="*/ 64 h 72"/>
                    <a:gd name="T24" fmla="*/ 36 w 148"/>
                    <a:gd name="T25" fmla="*/ 72 h 72"/>
                    <a:gd name="T26" fmla="*/ 44 w 148"/>
                    <a:gd name="T27" fmla="*/ 60 h 72"/>
                    <a:gd name="T28" fmla="*/ 28 w 148"/>
                    <a:gd name="T29" fmla="*/ 64 h 72"/>
                    <a:gd name="T30" fmla="*/ 4 w 148"/>
                    <a:gd name="T31" fmla="*/ 56 h 72"/>
                    <a:gd name="T32" fmla="*/ 24 w 148"/>
                    <a:gd name="T33" fmla="*/ 44 h 72"/>
                    <a:gd name="T34" fmla="*/ 32 w 148"/>
                    <a:gd name="T35" fmla="*/ 32 h 72"/>
                    <a:gd name="T36" fmla="*/ 0 w 148"/>
                    <a:gd name="T37" fmla="*/ 28 h 72"/>
                    <a:gd name="T38" fmla="*/ 0 w 148"/>
                    <a:gd name="T39" fmla="*/ 16 h 72"/>
                    <a:gd name="T40" fmla="*/ 44 w 148"/>
                    <a:gd name="T41"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8" h="72">
                      <a:moveTo>
                        <a:pt x="44" y="8"/>
                      </a:moveTo>
                      <a:cubicBezTo>
                        <a:pt x="37" y="19"/>
                        <a:pt x="71" y="0"/>
                        <a:pt x="100" y="4"/>
                      </a:cubicBezTo>
                      <a:cubicBezTo>
                        <a:pt x="102" y="13"/>
                        <a:pt x="92" y="10"/>
                        <a:pt x="92" y="16"/>
                      </a:cubicBezTo>
                      <a:cubicBezTo>
                        <a:pt x="98" y="23"/>
                        <a:pt x="114" y="7"/>
                        <a:pt x="112" y="4"/>
                      </a:cubicBezTo>
                      <a:cubicBezTo>
                        <a:pt x="128" y="3"/>
                        <a:pt x="114" y="12"/>
                        <a:pt x="116" y="20"/>
                      </a:cubicBezTo>
                      <a:cubicBezTo>
                        <a:pt x="126" y="35"/>
                        <a:pt x="131" y="12"/>
                        <a:pt x="144" y="16"/>
                      </a:cubicBezTo>
                      <a:cubicBezTo>
                        <a:pt x="140" y="21"/>
                        <a:pt x="141" y="24"/>
                        <a:pt x="148" y="24"/>
                      </a:cubicBezTo>
                      <a:cubicBezTo>
                        <a:pt x="115" y="43"/>
                        <a:pt x="79" y="16"/>
                        <a:pt x="40" y="24"/>
                      </a:cubicBezTo>
                      <a:cubicBezTo>
                        <a:pt x="58" y="33"/>
                        <a:pt x="31" y="37"/>
                        <a:pt x="28" y="48"/>
                      </a:cubicBezTo>
                      <a:cubicBezTo>
                        <a:pt x="47" y="46"/>
                        <a:pt x="52" y="61"/>
                        <a:pt x="88" y="56"/>
                      </a:cubicBezTo>
                      <a:cubicBezTo>
                        <a:pt x="101" y="59"/>
                        <a:pt x="81" y="61"/>
                        <a:pt x="76" y="60"/>
                      </a:cubicBezTo>
                      <a:cubicBezTo>
                        <a:pt x="71" y="61"/>
                        <a:pt x="74" y="64"/>
                        <a:pt x="76" y="64"/>
                      </a:cubicBezTo>
                      <a:cubicBezTo>
                        <a:pt x="63" y="67"/>
                        <a:pt x="57" y="69"/>
                        <a:pt x="36" y="72"/>
                      </a:cubicBezTo>
                      <a:cubicBezTo>
                        <a:pt x="35" y="64"/>
                        <a:pt x="37" y="59"/>
                        <a:pt x="44" y="60"/>
                      </a:cubicBezTo>
                      <a:cubicBezTo>
                        <a:pt x="43" y="51"/>
                        <a:pt x="26" y="58"/>
                        <a:pt x="28" y="64"/>
                      </a:cubicBezTo>
                      <a:cubicBezTo>
                        <a:pt x="20" y="62"/>
                        <a:pt x="17" y="54"/>
                        <a:pt x="4" y="56"/>
                      </a:cubicBezTo>
                      <a:cubicBezTo>
                        <a:pt x="3" y="45"/>
                        <a:pt x="14" y="44"/>
                        <a:pt x="24" y="44"/>
                      </a:cubicBezTo>
                      <a:cubicBezTo>
                        <a:pt x="17" y="35"/>
                        <a:pt x="13" y="30"/>
                        <a:pt x="32" y="32"/>
                      </a:cubicBezTo>
                      <a:cubicBezTo>
                        <a:pt x="29" y="23"/>
                        <a:pt x="10" y="30"/>
                        <a:pt x="0" y="28"/>
                      </a:cubicBezTo>
                      <a:cubicBezTo>
                        <a:pt x="0" y="24"/>
                        <a:pt x="0" y="20"/>
                        <a:pt x="0" y="16"/>
                      </a:cubicBezTo>
                      <a:cubicBezTo>
                        <a:pt x="37" y="10"/>
                        <a:pt x="21" y="16"/>
                        <a:pt x="4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126"/>
                <p:cNvSpPr/>
                <p:nvPr/>
              </p:nvSpPr>
              <p:spPr bwMode="auto">
                <a:xfrm>
                  <a:off x="3213100" y="1744663"/>
                  <a:ext cx="34925" cy="30163"/>
                </a:xfrm>
                <a:custGeom>
                  <a:avLst/>
                  <a:gdLst>
                    <a:gd name="T0" fmla="*/ 24 w 34"/>
                    <a:gd name="T1" fmla="*/ 5 h 29"/>
                    <a:gd name="T2" fmla="*/ 0 w 34"/>
                    <a:gd name="T3" fmla="*/ 25 h 29"/>
                    <a:gd name="T4" fmla="*/ 12 w 34"/>
                    <a:gd name="T5" fmla="*/ 1 h 29"/>
                    <a:gd name="T6" fmla="*/ 20 w 34"/>
                    <a:gd name="T7" fmla="*/ 9 h 29"/>
                    <a:gd name="T8" fmla="*/ 24 w 34"/>
                    <a:gd name="T9" fmla="*/ 5 h 29"/>
                  </a:gdLst>
                  <a:ahLst/>
                  <a:cxnLst>
                    <a:cxn ang="0">
                      <a:pos x="T0" y="T1"/>
                    </a:cxn>
                    <a:cxn ang="0">
                      <a:pos x="T2" y="T3"/>
                    </a:cxn>
                    <a:cxn ang="0">
                      <a:pos x="T4" y="T5"/>
                    </a:cxn>
                    <a:cxn ang="0">
                      <a:pos x="T6" y="T7"/>
                    </a:cxn>
                    <a:cxn ang="0">
                      <a:pos x="T8" y="T9"/>
                    </a:cxn>
                  </a:cxnLst>
                  <a:rect l="0" t="0" r="r" b="b"/>
                  <a:pathLst>
                    <a:path w="34" h="29">
                      <a:moveTo>
                        <a:pt x="24" y="5"/>
                      </a:moveTo>
                      <a:cubicBezTo>
                        <a:pt x="34" y="0"/>
                        <a:pt x="16" y="29"/>
                        <a:pt x="0" y="25"/>
                      </a:cubicBezTo>
                      <a:cubicBezTo>
                        <a:pt x="10" y="16"/>
                        <a:pt x="10" y="12"/>
                        <a:pt x="12" y="1"/>
                      </a:cubicBezTo>
                      <a:cubicBezTo>
                        <a:pt x="16" y="3"/>
                        <a:pt x="19" y="5"/>
                        <a:pt x="20" y="9"/>
                      </a:cubicBezTo>
                      <a:cubicBezTo>
                        <a:pt x="23" y="10"/>
                        <a:pt x="24" y="7"/>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127"/>
                <p:cNvSpPr/>
                <p:nvPr/>
              </p:nvSpPr>
              <p:spPr bwMode="auto">
                <a:xfrm>
                  <a:off x="3382963" y="1733550"/>
                  <a:ext cx="36512" cy="31750"/>
                </a:xfrm>
                <a:custGeom>
                  <a:avLst/>
                  <a:gdLst>
                    <a:gd name="T0" fmla="*/ 0 w 37"/>
                    <a:gd name="T1" fmla="*/ 24 h 31"/>
                    <a:gd name="T2" fmla="*/ 32 w 37"/>
                    <a:gd name="T3" fmla="*/ 20 h 31"/>
                    <a:gd name="T4" fmla="*/ 0 w 37"/>
                    <a:gd name="T5" fmla="*/ 24 h 31"/>
                  </a:gdLst>
                  <a:ahLst/>
                  <a:cxnLst>
                    <a:cxn ang="0">
                      <a:pos x="T0" y="T1"/>
                    </a:cxn>
                    <a:cxn ang="0">
                      <a:pos x="T2" y="T3"/>
                    </a:cxn>
                    <a:cxn ang="0">
                      <a:pos x="T4" y="T5"/>
                    </a:cxn>
                  </a:cxnLst>
                  <a:rect l="0" t="0" r="r" b="b"/>
                  <a:pathLst>
                    <a:path w="37" h="31">
                      <a:moveTo>
                        <a:pt x="0" y="24"/>
                      </a:moveTo>
                      <a:cubicBezTo>
                        <a:pt x="2" y="0"/>
                        <a:pt x="14" y="25"/>
                        <a:pt x="32" y="20"/>
                      </a:cubicBezTo>
                      <a:cubicBezTo>
                        <a:pt x="37" y="31"/>
                        <a:pt x="7" y="16"/>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128"/>
                <p:cNvSpPr/>
                <p:nvPr/>
              </p:nvSpPr>
              <p:spPr bwMode="auto">
                <a:xfrm>
                  <a:off x="2995613" y="1762125"/>
                  <a:ext cx="39687" cy="25400"/>
                </a:xfrm>
                <a:custGeom>
                  <a:avLst/>
                  <a:gdLst>
                    <a:gd name="T0" fmla="*/ 4 w 38"/>
                    <a:gd name="T1" fmla="*/ 20 h 25"/>
                    <a:gd name="T2" fmla="*/ 0 w 38"/>
                    <a:gd name="T3" fmla="*/ 16 h 25"/>
                    <a:gd name="T4" fmla="*/ 0 w 38"/>
                    <a:gd name="T5" fmla="*/ 8 h 25"/>
                    <a:gd name="T6" fmla="*/ 24 w 38"/>
                    <a:gd name="T7" fmla="*/ 0 h 25"/>
                    <a:gd name="T8" fmla="*/ 28 w 38"/>
                    <a:gd name="T9" fmla="*/ 12 h 25"/>
                    <a:gd name="T10" fmla="*/ 20 w 38"/>
                    <a:gd name="T11" fmla="*/ 20 h 25"/>
                    <a:gd name="T12" fmla="*/ 4 w 38"/>
                    <a:gd name="T13" fmla="*/ 20 h 25"/>
                  </a:gdLst>
                  <a:ahLst/>
                  <a:cxnLst>
                    <a:cxn ang="0">
                      <a:pos x="T0" y="T1"/>
                    </a:cxn>
                    <a:cxn ang="0">
                      <a:pos x="T2" y="T3"/>
                    </a:cxn>
                    <a:cxn ang="0">
                      <a:pos x="T4" y="T5"/>
                    </a:cxn>
                    <a:cxn ang="0">
                      <a:pos x="T6" y="T7"/>
                    </a:cxn>
                    <a:cxn ang="0">
                      <a:pos x="T8" y="T9"/>
                    </a:cxn>
                    <a:cxn ang="0">
                      <a:pos x="T10" y="T11"/>
                    </a:cxn>
                    <a:cxn ang="0">
                      <a:pos x="T12" y="T13"/>
                    </a:cxn>
                  </a:cxnLst>
                  <a:rect l="0" t="0" r="r" b="b"/>
                  <a:pathLst>
                    <a:path w="38" h="25">
                      <a:moveTo>
                        <a:pt x="4" y="20"/>
                      </a:moveTo>
                      <a:cubicBezTo>
                        <a:pt x="1" y="21"/>
                        <a:pt x="0" y="18"/>
                        <a:pt x="0" y="16"/>
                      </a:cubicBezTo>
                      <a:cubicBezTo>
                        <a:pt x="0" y="13"/>
                        <a:pt x="0" y="11"/>
                        <a:pt x="0" y="8"/>
                      </a:cubicBezTo>
                      <a:cubicBezTo>
                        <a:pt x="10" y="20"/>
                        <a:pt x="18" y="11"/>
                        <a:pt x="24" y="0"/>
                      </a:cubicBezTo>
                      <a:cubicBezTo>
                        <a:pt x="38" y="0"/>
                        <a:pt x="16" y="13"/>
                        <a:pt x="28" y="12"/>
                      </a:cubicBezTo>
                      <a:cubicBezTo>
                        <a:pt x="27" y="16"/>
                        <a:pt x="20" y="15"/>
                        <a:pt x="20" y="20"/>
                      </a:cubicBezTo>
                      <a:cubicBezTo>
                        <a:pt x="11" y="25"/>
                        <a:pt x="5" y="10"/>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Freeform 129"/>
                <p:cNvSpPr/>
                <p:nvPr/>
              </p:nvSpPr>
              <p:spPr bwMode="auto">
                <a:xfrm>
                  <a:off x="2928938" y="1766888"/>
                  <a:ext cx="39687" cy="25400"/>
                </a:xfrm>
                <a:custGeom>
                  <a:avLst/>
                  <a:gdLst>
                    <a:gd name="T0" fmla="*/ 23 w 39"/>
                    <a:gd name="T1" fmla="*/ 0 h 26"/>
                    <a:gd name="T2" fmla="*/ 23 w 39"/>
                    <a:gd name="T3" fmla="*/ 4 h 26"/>
                    <a:gd name="T4" fmla="*/ 39 w 39"/>
                    <a:gd name="T5" fmla="*/ 12 h 26"/>
                    <a:gd name="T6" fmla="*/ 11 w 39"/>
                    <a:gd name="T7" fmla="*/ 16 h 26"/>
                    <a:gd name="T8" fmla="*/ 23 w 39"/>
                    <a:gd name="T9" fmla="*/ 0 h 26"/>
                  </a:gdLst>
                  <a:ahLst/>
                  <a:cxnLst>
                    <a:cxn ang="0">
                      <a:pos x="T0" y="T1"/>
                    </a:cxn>
                    <a:cxn ang="0">
                      <a:pos x="T2" y="T3"/>
                    </a:cxn>
                    <a:cxn ang="0">
                      <a:pos x="T4" y="T5"/>
                    </a:cxn>
                    <a:cxn ang="0">
                      <a:pos x="T6" y="T7"/>
                    </a:cxn>
                    <a:cxn ang="0">
                      <a:pos x="T8" y="T9"/>
                    </a:cxn>
                  </a:cxnLst>
                  <a:rect l="0" t="0" r="r" b="b"/>
                  <a:pathLst>
                    <a:path w="39" h="26">
                      <a:moveTo>
                        <a:pt x="23" y="0"/>
                      </a:moveTo>
                      <a:cubicBezTo>
                        <a:pt x="28" y="1"/>
                        <a:pt x="25" y="4"/>
                        <a:pt x="23" y="4"/>
                      </a:cubicBezTo>
                      <a:cubicBezTo>
                        <a:pt x="26" y="9"/>
                        <a:pt x="32" y="11"/>
                        <a:pt x="39" y="12"/>
                      </a:cubicBezTo>
                      <a:cubicBezTo>
                        <a:pt x="35" y="26"/>
                        <a:pt x="16" y="1"/>
                        <a:pt x="11" y="16"/>
                      </a:cubicBezTo>
                      <a:cubicBezTo>
                        <a:pt x="0" y="11"/>
                        <a:pt x="21" y="6"/>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Freeform 130"/>
                <p:cNvSpPr/>
                <p:nvPr/>
              </p:nvSpPr>
              <p:spPr bwMode="auto">
                <a:xfrm>
                  <a:off x="2843213" y="1811338"/>
                  <a:ext cx="41275" cy="28575"/>
                </a:xfrm>
                <a:custGeom>
                  <a:avLst/>
                  <a:gdLst>
                    <a:gd name="T0" fmla="*/ 16 w 40"/>
                    <a:gd name="T1" fmla="*/ 0 h 29"/>
                    <a:gd name="T2" fmla="*/ 40 w 40"/>
                    <a:gd name="T3" fmla="*/ 8 h 29"/>
                    <a:gd name="T4" fmla="*/ 0 w 40"/>
                    <a:gd name="T5" fmla="*/ 12 h 29"/>
                    <a:gd name="T6" fmla="*/ 16 w 40"/>
                    <a:gd name="T7" fmla="*/ 0 h 29"/>
                  </a:gdLst>
                  <a:ahLst/>
                  <a:cxnLst>
                    <a:cxn ang="0">
                      <a:pos x="T0" y="T1"/>
                    </a:cxn>
                    <a:cxn ang="0">
                      <a:pos x="T2" y="T3"/>
                    </a:cxn>
                    <a:cxn ang="0">
                      <a:pos x="T4" y="T5"/>
                    </a:cxn>
                    <a:cxn ang="0">
                      <a:pos x="T6" y="T7"/>
                    </a:cxn>
                  </a:cxnLst>
                  <a:rect l="0" t="0" r="r" b="b"/>
                  <a:pathLst>
                    <a:path w="40" h="29">
                      <a:moveTo>
                        <a:pt x="16" y="0"/>
                      </a:moveTo>
                      <a:cubicBezTo>
                        <a:pt x="31" y="4"/>
                        <a:pt x="20" y="15"/>
                        <a:pt x="40" y="8"/>
                      </a:cubicBezTo>
                      <a:cubicBezTo>
                        <a:pt x="26" y="16"/>
                        <a:pt x="7" y="29"/>
                        <a:pt x="0" y="12"/>
                      </a:cubicBezTo>
                      <a:cubicBezTo>
                        <a:pt x="7" y="20"/>
                        <a:pt x="19" y="14"/>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131"/>
                <p:cNvSpPr/>
                <p:nvPr/>
              </p:nvSpPr>
              <p:spPr bwMode="auto">
                <a:xfrm>
                  <a:off x="1755775" y="1838325"/>
                  <a:ext cx="73025" cy="31750"/>
                </a:xfrm>
                <a:custGeom>
                  <a:avLst/>
                  <a:gdLst>
                    <a:gd name="T0" fmla="*/ 57 w 73"/>
                    <a:gd name="T1" fmla="*/ 13 h 32"/>
                    <a:gd name="T2" fmla="*/ 45 w 73"/>
                    <a:gd name="T3" fmla="*/ 9 h 32"/>
                    <a:gd name="T4" fmla="*/ 73 w 73"/>
                    <a:gd name="T5" fmla="*/ 9 h 32"/>
                    <a:gd name="T6" fmla="*/ 21 w 73"/>
                    <a:gd name="T7" fmla="*/ 29 h 32"/>
                    <a:gd name="T8" fmla="*/ 57 w 73"/>
                    <a:gd name="T9" fmla="*/ 13 h 32"/>
                  </a:gdLst>
                  <a:ahLst/>
                  <a:cxnLst>
                    <a:cxn ang="0">
                      <a:pos x="T0" y="T1"/>
                    </a:cxn>
                    <a:cxn ang="0">
                      <a:pos x="T2" y="T3"/>
                    </a:cxn>
                    <a:cxn ang="0">
                      <a:pos x="T4" y="T5"/>
                    </a:cxn>
                    <a:cxn ang="0">
                      <a:pos x="T6" y="T7"/>
                    </a:cxn>
                    <a:cxn ang="0">
                      <a:pos x="T8" y="T9"/>
                    </a:cxn>
                  </a:cxnLst>
                  <a:rect l="0" t="0" r="r" b="b"/>
                  <a:pathLst>
                    <a:path w="73" h="32">
                      <a:moveTo>
                        <a:pt x="57" y="13"/>
                      </a:moveTo>
                      <a:cubicBezTo>
                        <a:pt x="56" y="8"/>
                        <a:pt x="50" y="10"/>
                        <a:pt x="45" y="9"/>
                      </a:cubicBezTo>
                      <a:cubicBezTo>
                        <a:pt x="37" y="0"/>
                        <a:pt x="66" y="9"/>
                        <a:pt x="73" y="9"/>
                      </a:cubicBezTo>
                      <a:cubicBezTo>
                        <a:pt x="62" y="22"/>
                        <a:pt x="38" y="22"/>
                        <a:pt x="21" y="29"/>
                      </a:cubicBezTo>
                      <a:cubicBezTo>
                        <a:pt x="0" y="32"/>
                        <a:pt x="47" y="17"/>
                        <a:pt x="5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Freeform 132"/>
                <p:cNvSpPr/>
                <p:nvPr/>
              </p:nvSpPr>
              <p:spPr bwMode="auto">
                <a:xfrm>
                  <a:off x="2782888" y="1870075"/>
                  <a:ext cx="39687" cy="25400"/>
                </a:xfrm>
                <a:custGeom>
                  <a:avLst/>
                  <a:gdLst>
                    <a:gd name="T0" fmla="*/ 40 w 40"/>
                    <a:gd name="T1" fmla="*/ 5 h 25"/>
                    <a:gd name="T2" fmla="*/ 32 w 40"/>
                    <a:gd name="T3" fmla="*/ 21 h 25"/>
                    <a:gd name="T4" fmla="*/ 0 w 40"/>
                    <a:gd name="T5" fmla="*/ 9 h 25"/>
                    <a:gd name="T6" fmla="*/ 20 w 40"/>
                    <a:gd name="T7" fmla="*/ 1 h 25"/>
                    <a:gd name="T8" fmla="*/ 40 w 40"/>
                    <a:gd name="T9" fmla="*/ 5 h 25"/>
                  </a:gdLst>
                  <a:ahLst/>
                  <a:cxnLst>
                    <a:cxn ang="0">
                      <a:pos x="T0" y="T1"/>
                    </a:cxn>
                    <a:cxn ang="0">
                      <a:pos x="T2" y="T3"/>
                    </a:cxn>
                    <a:cxn ang="0">
                      <a:pos x="T4" y="T5"/>
                    </a:cxn>
                    <a:cxn ang="0">
                      <a:pos x="T6" y="T7"/>
                    </a:cxn>
                    <a:cxn ang="0">
                      <a:pos x="T8" y="T9"/>
                    </a:cxn>
                  </a:cxnLst>
                  <a:rect l="0" t="0" r="r" b="b"/>
                  <a:pathLst>
                    <a:path w="40" h="25">
                      <a:moveTo>
                        <a:pt x="40" y="5"/>
                      </a:moveTo>
                      <a:cubicBezTo>
                        <a:pt x="38" y="11"/>
                        <a:pt x="27" y="8"/>
                        <a:pt x="32" y="21"/>
                      </a:cubicBezTo>
                      <a:cubicBezTo>
                        <a:pt x="23" y="16"/>
                        <a:pt x="9" y="14"/>
                        <a:pt x="0" y="9"/>
                      </a:cubicBezTo>
                      <a:cubicBezTo>
                        <a:pt x="3" y="3"/>
                        <a:pt x="10" y="0"/>
                        <a:pt x="20" y="1"/>
                      </a:cubicBezTo>
                      <a:cubicBezTo>
                        <a:pt x="19" y="25"/>
                        <a:pt x="30" y="4"/>
                        <a:pt x="4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Freeform 133"/>
                <p:cNvSpPr/>
                <p:nvPr/>
              </p:nvSpPr>
              <p:spPr bwMode="auto">
                <a:xfrm>
                  <a:off x="2444750" y="1881188"/>
                  <a:ext cx="41275" cy="20638"/>
                </a:xfrm>
                <a:custGeom>
                  <a:avLst/>
                  <a:gdLst>
                    <a:gd name="T0" fmla="*/ 24 w 40"/>
                    <a:gd name="T1" fmla="*/ 10 h 21"/>
                    <a:gd name="T2" fmla="*/ 20 w 40"/>
                    <a:gd name="T3" fmla="*/ 18 h 21"/>
                    <a:gd name="T4" fmla="*/ 0 w 40"/>
                    <a:gd name="T5" fmla="*/ 10 h 21"/>
                    <a:gd name="T6" fmla="*/ 28 w 40"/>
                    <a:gd name="T7" fmla="*/ 14 h 21"/>
                    <a:gd name="T8" fmla="*/ 24 w 40"/>
                    <a:gd name="T9" fmla="*/ 10 h 21"/>
                  </a:gdLst>
                  <a:ahLst/>
                  <a:cxnLst>
                    <a:cxn ang="0">
                      <a:pos x="T0" y="T1"/>
                    </a:cxn>
                    <a:cxn ang="0">
                      <a:pos x="T2" y="T3"/>
                    </a:cxn>
                    <a:cxn ang="0">
                      <a:pos x="T4" y="T5"/>
                    </a:cxn>
                    <a:cxn ang="0">
                      <a:pos x="T6" y="T7"/>
                    </a:cxn>
                    <a:cxn ang="0">
                      <a:pos x="T8" y="T9"/>
                    </a:cxn>
                  </a:cxnLst>
                  <a:rect l="0" t="0" r="r" b="b"/>
                  <a:pathLst>
                    <a:path w="40" h="21">
                      <a:moveTo>
                        <a:pt x="24" y="10"/>
                      </a:moveTo>
                      <a:cubicBezTo>
                        <a:pt x="20" y="10"/>
                        <a:pt x="21" y="15"/>
                        <a:pt x="20" y="18"/>
                      </a:cubicBezTo>
                      <a:cubicBezTo>
                        <a:pt x="8" y="21"/>
                        <a:pt x="12" y="7"/>
                        <a:pt x="0" y="10"/>
                      </a:cubicBezTo>
                      <a:cubicBezTo>
                        <a:pt x="8" y="0"/>
                        <a:pt x="23" y="2"/>
                        <a:pt x="28" y="14"/>
                      </a:cubicBezTo>
                      <a:cubicBezTo>
                        <a:pt x="40" y="18"/>
                        <a:pt x="22" y="18"/>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134"/>
                <p:cNvSpPr/>
                <p:nvPr/>
              </p:nvSpPr>
              <p:spPr bwMode="auto">
                <a:xfrm>
                  <a:off x="3103563" y="1901825"/>
                  <a:ext cx="101600" cy="61913"/>
                </a:xfrm>
                <a:custGeom>
                  <a:avLst/>
                  <a:gdLst>
                    <a:gd name="T0" fmla="*/ 13 w 101"/>
                    <a:gd name="T1" fmla="*/ 13 h 61"/>
                    <a:gd name="T2" fmla="*/ 57 w 101"/>
                    <a:gd name="T3" fmla="*/ 17 h 61"/>
                    <a:gd name="T4" fmla="*/ 45 w 101"/>
                    <a:gd name="T5" fmla="*/ 29 h 61"/>
                    <a:gd name="T6" fmla="*/ 53 w 101"/>
                    <a:gd name="T7" fmla="*/ 45 h 61"/>
                    <a:gd name="T8" fmla="*/ 73 w 101"/>
                    <a:gd name="T9" fmla="*/ 41 h 61"/>
                    <a:gd name="T10" fmla="*/ 65 w 101"/>
                    <a:gd name="T11" fmla="*/ 33 h 61"/>
                    <a:gd name="T12" fmla="*/ 101 w 101"/>
                    <a:gd name="T13" fmla="*/ 45 h 61"/>
                    <a:gd name="T14" fmla="*/ 17 w 101"/>
                    <a:gd name="T15" fmla="*/ 45 h 61"/>
                    <a:gd name="T16" fmla="*/ 45 w 101"/>
                    <a:gd name="T17" fmla="*/ 45 h 61"/>
                    <a:gd name="T18" fmla="*/ 37 w 101"/>
                    <a:gd name="T19" fmla="*/ 25 h 61"/>
                    <a:gd name="T20" fmla="*/ 13 w 101"/>
                    <a:gd name="T2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61">
                      <a:moveTo>
                        <a:pt x="13" y="13"/>
                      </a:moveTo>
                      <a:cubicBezTo>
                        <a:pt x="29" y="0"/>
                        <a:pt x="42" y="39"/>
                        <a:pt x="57" y="17"/>
                      </a:cubicBezTo>
                      <a:cubicBezTo>
                        <a:pt x="69" y="21"/>
                        <a:pt x="52" y="30"/>
                        <a:pt x="45" y="29"/>
                      </a:cubicBezTo>
                      <a:cubicBezTo>
                        <a:pt x="49" y="36"/>
                        <a:pt x="63" y="36"/>
                        <a:pt x="53" y="45"/>
                      </a:cubicBezTo>
                      <a:cubicBezTo>
                        <a:pt x="64" y="48"/>
                        <a:pt x="63" y="39"/>
                        <a:pt x="73" y="41"/>
                      </a:cubicBezTo>
                      <a:cubicBezTo>
                        <a:pt x="74" y="34"/>
                        <a:pt x="70" y="33"/>
                        <a:pt x="65" y="33"/>
                      </a:cubicBezTo>
                      <a:cubicBezTo>
                        <a:pt x="82" y="24"/>
                        <a:pt x="77" y="47"/>
                        <a:pt x="101" y="45"/>
                      </a:cubicBezTo>
                      <a:cubicBezTo>
                        <a:pt x="86" y="54"/>
                        <a:pt x="30" y="61"/>
                        <a:pt x="17" y="45"/>
                      </a:cubicBezTo>
                      <a:cubicBezTo>
                        <a:pt x="26" y="45"/>
                        <a:pt x="36" y="45"/>
                        <a:pt x="45" y="45"/>
                      </a:cubicBezTo>
                      <a:cubicBezTo>
                        <a:pt x="43" y="37"/>
                        <a:pt x="34" y="38"/>
                        <a:pt x="37" y="25"/>
                      </a:cubicBezTo>
                      <a:cubicBezTo>
                        <a:pt x="0" y="26"/>
                        <a:pt x="44" y="18"/>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135"/>
                <p:cNvSpPr/>
                <p:nvPr/>
              </p:nvSpPr>
              <p:spPr bwMode="auto">
                <a:xfrm>
                  <a:off x="1309688" y="1938338"/>
                  <a:ext cx="41275" cy="22225"/>
                </a:xfrm>
                <a:custGeom>
                  <a:avLst/>
                  <a:gdLst>
                    <a:gd name="T0" fmla="*/ 0 w 41"/>
                    <a:gd name="T1" fmla="*/ 9 h 22"/>
                    <a:gd name="T2" fmla="*/ 40 w 41"/>
                    <a:gd name="T3" fmla="*/ 5 h 22"/>
                    <a:gd name="T4" fmla="*/ 40 w 41"/>
                    <a:gd name="T5" fmla="*/ 17 h 22"/>
                    <a:gd name="T6" fmla="*/ 0 w 41"/>
                    <a:gd name="T7" fmla="*/ 9 h 22"/>
                  </a:gdLst>
                  <a:ahLst/>
                  <a:cxnLst>
                    <a:cxn ang="0">
                      <a:pos x="T0" y="T1"/>
                    </a:cxn>
                    <a:cxn ang="0">
                      <a:pos x="T2" y="T3"/>
                    </a:cxn>
                    <a:cxn ang="0">
                      <a:pos x="T4" y="T5"/>
                    </a:cxn>
                    <a:cxn ang="0">
                      <a:pos x="T6" y="T7"/>
                    </a:cxn>
                  </a:cxnLst>
                  <a:rect l="0" t="0" r="r" b="b"/>
                  <a:pathLst>
                    <a:path w="41" h="22">
                      <a:moveTo>
                        <a:pt x="0" y="9"/>
                      </a:moveTo>
                      <a:cubicBezTo>
                        <a:pt x="6" y="0"/>
                        <a:pt x="28" y="8"/>
                        <a:pt x="40" y="5"/>
                      </a:cubicBezTo>
                      <a:cubicBezTo>
                        <a:pt x="41" y="12"/>
                        <a:pt x="33" y="15"/>
                        <a:pt x="40" y="17"/>
                      </a:cubicBezTo>
                      <a:cubicBezTo>
                        <a:pt x="35" y="22"/>
                        <a:pt x="9" y="14"/>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Freeform 136"/>
                <p:cNvSpPr/>
                <p:nvPr/>
              </p:nvSpPr>
              <p:spPr bwMode="auto">
                <a:xfrm>
                  <a:off x="2252663" y="1430338"/>
                  <a:ext cx="112712" cy="42863"/>
                </a:xfrm>
                <a:custGeom>
                  <a:avLst/>
                  <a:gdLst>
                    <a:gd name="T0" fmla="*/ 0 w 112"/>
                    <a:gd name="T1" fmla="*/ 37 h 42"/>
                    <a:gd name="T2" fmla="*/ 4 w 112"/>
                    <a:gd name="T3" fmla="*/ 13 h 42"/>
                    <a:gd name="T4" fmla="*/ 104 w 112"/>
                    <a:gd name="T5" fmla="*/ 9 h 42"/>
                    <a:gd name="T6" fmla="*/ 108 w 112"/>
                    <a:gd name="T7" fmla="*/ 13 h 42"/>
                    <a:gd name="T8" fmla="*/ 112 w 112"/>
                    <a:gd name="T9" fmla="*/ 17 h 42"/>
                    <a:gd name="T10" fmla="*/ 76 w 112"/>
                    <a:gd name="T11" fmla="*/ 25 h 42"/>
                    <a:gd name="T12" fmla="*/ 72 w 112"/>
                    <a:gd name="T13" fmla="*/ 37 h 42"/>
                    <a:gd name="T14" fmla="*/ 64 w 112"/>
                    <a:gd name="T15" fmla="*/ 25 h 42"/>
                    <a:gd name="T16" fmla="*/ 56 w 112"/>
                    <a:gd name="T17" fmla="*/ 41 h 42"/>
                    <a:gd name="T18" fmla="*/ 40 w 112"/>
                    <a:gd name="T19" fmla="*/ 29 h 42"/>
                    <a:gd name="T20" fmla="*/ 48 w 112"/>
                    <a:gd name="T21" fmla="*/ 21 h 42"/>
                    <a:gd name="T22" fmla="*/ 28 w 112"/>
                    <a:gd name="T23" fmla="*/ 29 h 42"/>
                    <a:gd name="T24" fmla="*/ 0 w 112"/>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42">
                      <a:moveTo>
                        <a:pt x="0" y="37"/>
                      </a:moveTo>
                      <a:cubicBezTo>
                        <a:pt x="0" y="28"/>
                        <a:pt x="7" y="25"/>
                        <a:pt x="4" y="13"/>
                      </a:cubicBezTo>
                      <a:cubicBezTo>
                        <a:pt x="36" y="0"/>
                        <a:pt x="78" y="28"/>
                        <a:pt x="104" y="9"/>
                      </a:cubicBezTo>
                      <a:cubicBezTo>
                        <a:pt x="107" y="8"/>
                        <a:pt x="108" y="11"/>
                        <a:pt x="108" y="13"/>
                      </a:cubicBezTo>
                      <a:cubicBezTo>
                        <a:pt x="107" y="16"/>
                        <a:pt x="110" y="17"/>
                        <a:pt x="112" y="17"/>
                      </a:cubicBezTo>
                      <a:cubicBezTo>
                        <a:pt x="107" y="26"/>
                        <a:pt x="82" y="42"/>
                        <a:pt x="76" y="25"/>
                      </a:cubicBezTo>
                      <a:cubicBezTo>
                        <a:pt x="71" y="26"/>
                        <a:pt x="73" y="32"/>
                        <a:pt x="72" y="37"/>
                      </a:cubicBezTo>
                      <a:cubicBezTo>
                        <a:pt x="67" y="35"/>
                        <a:pt x="64" y="32"/>
                        <a:pt x="64" y="25"/>
                      </a:cubicBezTo>
                      <a:cubicBezTo>
                        <a:pt x="59" y="28"/>
                        <a:pt x="57" y="34"/>
                        <a:pt x="56" y="41"/>
                      </a:cubicBezTo>
                      <a:cubicBezTo>
                        <a:pt x="48" y="40"/>
                        <a:pt x="48" y="30"/>
                        <a:pt x="40" y="29"/>
                      </a:cubicBezTo>
                      <a:cubicBezTo>
                        <a:pt x="41" y="25"/>
                        <a:pt x="48" y="26"/>
                        <a:pt x="48" y="21"/>
                      </a:cubicBezTo>
                      <a:cubicBezTo>
                        <a:pt x="41" y="12"/>
                        <a:pt x="26" y="26"/>
                        <a:pt x="28" y="29"/>
                      </a:cubicBezTo>
                      <a:cubicBezTo>
                        <a:pt x="19" y="16"/>
                        <a:pt x="17" y="29"/>
                        <a:pt x="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Freeform 137"/>
                <p:cNvSpPr/>
                <p:nvPr/>
              </p:nvSpPr>
              <p:spPr bwMode="auto">
                <a:xfrm>
                  <a:off x="2365375" y="1390650"/>
                  <a:ext cx="188912" cy="104775"/>
                </a:xfrm>
                <a:custGeom>
                  <a:avLst/>
                  <a:gdLst>
                    <a:gd name="T0" fmla="*/ 0 w 188"/>
                    <a:gd name="T1" fmla="*/ 40 h 104"/>
                    <a:gd name="T2" fmla="*/ 72 w 188"/>
                    <a:gd name="T3" fmla="*/ 12 h 104"/>
                    <a:gd name="T4" fmla="*/ 60 w 188"/>
                    <a:gd name="T5" fmla="*/ 32 h 104"/>
                    <a:gd name="T6" fmla="*/ 72 w 188"/>
                    <a:gd name="T7" fmla="*/ 44 h 104"/>
                    <a:gd name="T8" fmla="*/ 104 w 188"/>
                    <a:gd name="T9" fmla="*/ 36 h 104"/>
                    <a:gd name="T10" fmla="*/ 88 w 188"/>
                    <a:gd name="T11" fmla="*/ 52 h 104"/>
                    <a:gd name="T12" fmla="*/ 64 w 188"/>
                    <a:gd name="T13" fmla="*/ 48 h 104"/>
                    <a:gd name="T14" fmla="*/ 56 w 188"/>
                    <a:gd name="T15" fmla="*/ 56 h 104"/>
                    <a:gd name="T16" fmla="*/ 136 w 188"/>
                    <a:gd name="T17" fmla="*/ 72 h 104"/>
                    <a:gd name="T18" fmla="*/ 136 w 188"/>
                    <a:gd name="T19" fmla="*/ 84 h 104"/>
                    <a:gd name="T20" fmla="*/ 188 w 188"/>
                    <a:gd name="T21" fmla="*/ 88 h 104"/>
                    <a:gd name="T22" fmla="*/ 72 w 188"/>
                    <a:gd name="T23" fmla="*/ 96 h 104"/>
                    <a:gd name="T24" fmla="*/ 60 w 188"/>
                    <a:gd name="T25" fmla="*/ 80 h 104"/>
                    <a:gd name="T26" fmla="*/ 52 w 188"/>
                    <a:gd name="T27" fmla="*/ 92 h 104"/>
                    <a:gd name="T28" fmla="*/ 56 w 188"/>
                    <a:gd name="T29" fmla="*/ 44 h 104"/>
                    <a:gd name="T30" fmla="*/ 32 w 188"/>
                    <a:gd name="T31" fmla="*/ 36 h 104"/>
                    <a:gd name="T32" fmla="*/ 16 w 188"/>
                    <a:gd name="T33" fmla="*/ 48 h 104"/>
                    <a:gd name="T34" fmla="*/ 0 w 188"/>
                    <a:gd name="T35"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104">
                      <a:moveTo>
                        <a:pt x="0" y="40"/>
                      </a:moveTo>
                      <a:cubicBezTo>
                        <a:pt x="20" y="26"/>
                        <a:pt x="39" y="0"/>
                        <a:pt x="72" y="12"/>
                      </a:cubicBezTo>
                      <a:cubicBezTo>
                        <a:pt x="70" y="20"/>
                        <a:pt x="64" y="25"/>
                        <a:pt x="60" y="32"/>
                      </a:cubicBezTo>
                      <a:cubicBezTo>
                        <a:pt x="60" y="40"/>
                        <a:pt x="73" y="35"/>
                        <a:pt x="72" y="44"/>
                      </a:cubicBezTo>
                      <a:cubicBezTo>
                        <a:pt x="80" y="38"/>
                        <a:pt x="92" y="25"/>
                        <a:pt x="104" y="36"/>
                      </a:cubicBezTo>
                      <a:cubicBezTo>
                        <a:pt x="101" y="44"/>
                        <a:pt x="84" y="37"/>
                        <a:pt x="88" y="52"/>
                      </a:cubicBezTo>
                      <a:cubicBezTo>
                        <a:pt x="78" y="53"/>
                        <a:pt x="69" y="53"/>
                        <a:pt x="64" y="48"/>
                      </a:cubicBezTo>
                      <a:cubicBezTo>
                        <a:pt x="60" y="49"/>
                        <a:pt x="61" y="56"/>
                        <a:pt x="56" y="56"/>
                      </a:cubicBezTo>
                      <a:cubicBezTo>
                        <a:pt x="82" y="66"/>
                        <a:pt x="114" y="82"/>
                        <a:pt x="136" y="72"/>
                      </a:cubicBezTo>
                      <a:cubicBezTo>
                        <a:pt x="136" y="76"/>
                        <a:pt x="136" y="80"/>
                        <a:pt x="136" y="84"/>
                      </a:cubicBezTo>
                      <a:cubicBezTo>
                        <a:pt x="156" y="80"/>
                        <a:pt x="172" y="79"/>
                        <a:pt x="188" y="88"/>
                      </a:cubicBezTo>
                      <a:cubicBezTo>
                        <a:pt x="152" y="104"/>
                        <a:pt x="83" y="71"/>
                        <a:pt x="72" y="96"/>
                      </a:cubicBezTo>
                      <a:cubicBezTo>
                        <a:pt x="64" y="95"/>
                        <a:pt x="64" y="85"/>
                        <a:pt x="60" y="80"/>
                      </a:cubicBezTo>
                      <a:cubicBezTo>
                        <a:pt x="54" y="81"/>
                        <a:pt x="59" y="92"/>
                        <a:pt x="52" y="92"/>
                      </a:cubicBezTo>
                      <a:cubicBezTo>
                        <a:pt x="33" y="85"/>
                        <a:pt x="40" y="50"/>
                        <a:pt x="56" y="44"/>
                      </a:cubicBezTo>
                      <a:cubicBezTo>
                        <a:pt x="54" y="35"/>
                        <a:pt x="35" y="44"/>
                        <a:pt x="32" y="36"/>
                      </a:cubicBezTo>
                      <a:cubicBezTo>
                        <a:pt x="21" y="35"/>
                        <a:pt x="29" y="52"/>
                        <a:pt x="16" y="48"/>
                      </a:cubicBezTo>
                      <a:cubicBezTo>
                        <a:pt x="3" y="41"/>
                        <a:pt x="19" y="34"/>
                        <a:pt x="0"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Freeform 138"/>
                <p:cNvSpPr/>
                <p:nvPr/>
              </p:nvSpPr>
              <p:spPr bwMode="auto">
                <a:xfrm>
                  <a:off x="2509838" y="1547813"/>
                  <a:ext cx="65087" cy="34925"/>
                </a:xfrm>
                <a:custGeom>
                  <a:avLst/>
                  <a:gdLst>
                    <a:gd name="T0" fmla="*/ 60 w 65"/>
                    <a:gd name="T1" fmla="*/ 17 h 35"/>
                    <a:gd name="T2" fmla="*/ 64 w 65"/>
                    <a:gd name="T3" fmla="*/ 33 h 35"/>
                    <a:gd name="T4" fmla="*/ 0 w 65"/>
                    <a:gd name="T5" fmla="*/ 13 h 35"/>
                    <a:gd name="T6" fmla="*/ 60 w 65"/>
                    <a:gd name="T7" fmla="*/ 17 h 35"/>
                  </a:gdLst>
                  <a:ahLst/>
                  <a:cxnLst>
                    <a:cxn ang="0">
                      <a:pos x="T0" y="T1"/>
                    </a:cxn>
                    <a:cxn ang="0">
                      <a:pos x="T2" y="T3"/>
                    </a:cxn>
                    <a:cxn ang="0">
                      <a:pos x="T4" y="T5"/>
                    </a:cxn>
                    <a:cxn ang="0">
                      <a:pos x="T6" y="T7"/>
                    </a:cxn>
                  </a:cxnLst>
                  <a:rect l="0" t="0" r="r" b="b"/>
                  <a:pathLst>
                    <a:path w="65" h="35">
                      <a:moveTo>
                        <a:pt x="60" y="17"/>
                      </a:moveTo>
                      <a:cubicBezTo>
                        <a:pt x="59" y="24"/>
                        <a:pt x="65" y="25"/>
                        <a:pt x="64" y="33"/>
                      </a:cubicBezTo>
                      <a:cubicBezTo>
                        <a:pt x="45" y="24"/>
                        <a:pt x="6" y="35"/>
                        <a:pt x="0" y="13"/>
                      </a:cubicBezTo>
                      <a:cubicBezTo>
                        <a:pt x="25" y="0"/>
                        <a:pt x="36" y="23"/>
                        <a:pt x="6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Freeform 139"/>
                <p:cNvSpPr/>
                <p:nvPr/>
              </p:nvSpPr>
              <p:spPr bwMode="auto">
                <a:xfrm>
                  <a:off x="2227263" y="1662113"/>
                  <a:ext cx="49212" cy="38100"/>
                </a:xfrm>
                <a:custGeom>
                  <a:avLst/>
                  <a:gdLst>
                    <a:gd name="T0" fmla="*/ 48 w 48"/>
                    <a:gd name="T1" fmla="*/ 0 h 38"/>
                    <a:gd name="T2" fmla="*/ 28 w 48"/>
                    <a:gd name="T3" fmla="*/ 20 h 38"/>
                    <a:gd name="T4" fmla="*/ 44 w 48"/>
                    <a:gd name="T5" fmla="*/ 24 h 38"/>
                    <a:gd name="T6" fmla="*/ 0 w 48"/>
                    <a:gd name="T7" fmla="*/ 36 h 38"/>
                    <a:gd name="T8" fmla="*/ 48 w 48"/>
                    <a:gd name="T9" fmla="*/ 0 h 38"/>
                  </a:gdLst>
                  <a:ahLst/>
                  <a:cxnLst>
                    <a:cxn ang="0">
                      <a:pos x="T0" y="T1"/>
                    </a:cxn>
                    <a:cxn ang="0">
                      <a:pos x="T2" y="T3"/>
                    </a:cxn>
                    <a:cxn ang="0">
                      <a:pos x="T4" y="T5"/>
                    </a:cxn>
                    <a:cxn ang="0">
                      <a:pos x="T6" y="T7"/>
                    </a:cxn>
                    <a:cxn ang="0">
                      <a:pos x="T8" y="T9"/>
                    </a:cxn>
                  </a:cxnLst>
                  <a:rect l="0" t="0" r="r" b="b"/>
                  <a:pathLst>
                    <a:path w="48" h="38">
                      <a:moveTo>
                        <a:pt x="48" y="0"/>
                      </a:moveTo>
                      <a:cubicBezTo>
                        <a:pt x="43" y="8"/>
                        <a:pt x="36" y="15"/>
                        <a:pt x="28" y="20"/>
                      </a:cubicBezTo>
                      <a:cubicBezTo>
                        <a:pt x="29" y="25"/>
                        <a:pt x="38" y="23"/>
                        <a:pt x="44" y="24"/>
                      </a:cubicBezTo>
                      <a:cubicBezTo>
                        <a:pt x="36" y="34"/>
                        <a:pt x="20" y="38"/>
                        <a:pt x="0" y="36"/>
                      </a:cubicBezTo>
                      <a:cubicBezTo>
                        <a:pt x="8" y="16"/>
                        <a:pt x="29" y="9"/>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Freeform 140"/>
                <p:cNvSpPr/>
                <p:nvPr/>
              </p:nvSpPr>
              <p:spPr bwMode="auto">
                <a:xfrm>
                  <a:off x="3008313" y="1663700"/>
                  <a:ext cx="133350" cy="82550"/>
                </a:xfrm>
                <a:custGeom>
                  <a:avLst/>
                  <a:gdLst>
                    <a:gd name="T0" fmla="*/ 104 w 133"/>
                    <a:gd name="T1" fmla="*/ 14 h 82"/>
                    <a:gd name="T2" fmla="*/ 124 w 133"/>
                    <a:gd name="T3" fmla="*/ 38 h 82"/>
                    <a:gd name="T4" fmla="*/ 128 w 133"/>
                    <a:gd name="T5" fmla="*/ 58 h 82"/>
                    <a:gd name="T6" fmla="*/ 108 w 133"/>
                    <a:gd name="T7" fmla="*/ 58 h 82"/>
                    <a:gd name="T8" fmla="*/ 16 w 133"/>
                    <a:gd name="T9" fmla="*/ 54 h 82"/>
                    <a:gd name="T10" fmla="*/ 76 w 133"/>
                    <a:gd name="T11" fmla="*/ 58 h 82"/>
                    <a:gd name="T12" fmla="*/ 68 w 133"/>
                    <a:gd name="T13" fmla="*/ 74 h 82"/>
                    <a:gd name="T14" fmla="*/ 8 w 133"/>
                    <a:gd name="T15" fmla="*/ 82 h 82"/>
                    <a:gd name="T16" fmla="*/ 20 w 133"/>
                    <a:gd name="T17" fmla="*/ 42 h 82"/>
                    <a:gd name="T18" fmla="*/ 0 w 133"/>
                    <a:gd name="T19" fmla="*/ 38 h 82"/>
                    <a:gd name="T20" fmla="*/ 32 w 133"/>
                    <a:gd name="T21" fmla="*/ 18 h 82"/>
                    <a:gd name="T22" fmla="*/ 20 w 133"/>
                    <a:gd name="T23" fmla="*/ 34 h 82"/>
                    <a:gd name="T24" fmla="*/ 80 w 133"/>
                    <a:gd name="T25" fmla="*/ 38 h 82"/>
                    <a:gd name="T26" fmla="*/ 80 w 133"/>
                    <a:gd name="T27" fmla="*/ 18 h 82"/>
                    <a:gd name="T28" fmla="*/ 68 w 133"/>
                    <a:gd name="T29" fmla="*/ 22 h 82"/>
                    <a:gd name="T30" fmla="*/ 104 w 133"/>
                    <a:gd name="T31"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82">
                      <a:moveTo>
                        <a:pt x="104" y="14"/>
                      </a:moveTo>
                      <a:cubicBezTo>
                        <a:pt x="92" y="29"/>
                        <a:pt x="113" y="49"/>
                        <a:pt x="124" y="38"/>
                      </a:cubicBezTo>
                      <a:cubicBezTo>
                        <a:pt x="130" y="43"/>
                        <a:pt x="133" y="53"/>
                        <a:pt x="128" y="58"/>
                      </a:cubicBezTo>
                      <a:cubicBezTo>
                        <a:pt x="120" y="59"/>
                        <a:pt x="110" y="38"/>
                        <a:pt x="108" y="58"/>
                      </a:cubicBezTo>
                      <a:cubicBezTo>
                        <a:pt x="88" y="46"/>
                        <a:pt x="51" y="41"/>
                        <a:pt x="16" y="54"/>
                      </a:cubicBezTo>
                      <a:cubicBezTo>
                        <a:pt x="21" y="77"/>
                        <a:pt x="63" y="64"/>
                        <a:pt x="76" y="58"/>
                      </a:cubicBezTo>
                      <a:cubicBezTo>
                        <a:pt x="76" y="66"/>
                        <a:pt x="65" y="63"/>
                        <a:pt x="68" y="74"/>
                      </a:cubicBezTo>
                      <a:cubicBezTo>
                        <a:pt x="46" y="74"/>
                        <a:pt x="27" y="78"/>
                        <a:pt x="8" y="82"/>
                      </a:cubicBezTo>
                      <a:cubicBezTo>
                        <a:pt x="2" y="63"/>
                        <a:pt x="15" y="59"/>
                        <a:pt x="20" y="42"/>
                      </a:cubicBezTo>
                      <a:cubicBezTo>
                        <a:pt x="16" y="29"/>
                        <a:pt x="13" y="40"/>
                        <a:pt x="0" y="38"/>
                      </a:cubicBezTo>
                      <a:cubicBezTo>
                        <a:pt x="4" y="18"/>
                        <a:pt x="12" y="24"/>
                        <a:pt x="32" y="18"/>
                      </a:cubicBezTo>
                      <a:cubicBezTo>
                        <a:pt x="31" y="26"/>
                        <a:pt x="21" y="26"/>
                        <a:pt x="20" y="34"/>
                      </a:cubicBezTo>
                      <a:cubicBezTo>
                        <a:pt x="45" y="20"/>
                        <a:pt x="53" y="40"/>
                        <a:pt x="80" y="38"/>
                      </a:cubicBezTo>
                      <a:cubicBezTo>
                        <a:pt x="92" y="35"/>
                        <a:pt x="78" y="25"/>
                        <a:pt x="80" y="18"/>
                      </a:cubicBezTo>
                      <a:cubicBezTo>
                        <a:pt x="74" y="18"/>
                        <a:pt x="69" y="17"/>
                        <a:pt x="68" y="22"/>
                      </a:cubicBezTo>
                      <a:cubicBezTo>
                        <a:pt x="57" y="0"/>
                        <a:pt x="94" y="22"/>
                        <a:pt x="1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Freeform 141"/>
                <p:cNvSpPr/>
                <p:nvPr/>
              </p:nvSpPr>
              <p:spPr bwMode="auto">
                <a:xfrm>
                  <a:off x="2654300" y="1863725"/>
                  <a:ext cx="57150" cy="68263"/>
                </a:xfrm>
                <a:custGeom>
                  <a:avLst/>
                  <a:gdLst>
                    <a:gd name="T0" fmla="*/ 40 w 56"/>
                    <a:gd name="T1" fmla="*/ 3 h 67"/>
                    <a:gd name="T2" fmla="*/ 56 w 56"/>
                    <a:gd name="T3" fmla="*/ 19 h 67"/>
                    <a:gd name="T4" fmla="*/ 20 w 56"/>
                    <a:gd name="T5" fmla="*/ 43 h 67"/>
                    <a:gd name="T6" fmla="*/ 32 w 56"/>
                    <a:gd name="T7" fmla="*/ 47 h 67"/>
                    <a:gd name="T8" fmla="*/ 20 w 56"/>
                    <a:gd name="T9" fmla="*/ 67 h 67"/>
                    <a:gd name="T10" fmla="*/ 4 w 56"/>
                    <a:gd name="T11" fmla="*/ 31 h 67"/>
                    <a:gd name="T12" fmla="*/ 12 w 56"/>
                    <a:gd name="T13" fmla="*/ 15 h 67"/>
                    <a:gd name="T14" fmla="*/ 40 w 56"/>
                    <a:gd name="T15" fmla="*/ 3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67">
                      <a:moveTo>
                        <a:pt x="40" y="3"/>
                      </a:moveTo>
                      <a:cubicBezTo>
                        <a:pt x="53" y="0"/>
                        <a:pt x="55" y="10"/>
                        <a:pt x="56" y="19"/>
                      </a:cubicBezTo>
                      <a:cubicBezTo>
                        <a:pt x="32" y="15"/>
                        <a:pt x="36" y="39"/>
                        <a:pt x="20" y="43"/>
                      </a:cubicBezTo>
                      <a:cubicBezTo>
                        <a:pt x="21" y="48"/>
                        <a:pt x="27" y="46"/>
                        <a:pt x="32" y="47"/>
                      </a:cubicBezTo>
                      <a:cubicBezTo>
                        <a:pt x="28" y="59"/>
                        <a:pt x="20" y="60"/>
                        <a:pt x="20" y="67"/>
                      </a:cubicBezTo>
                      <a:cubicBezTo>
                        <a:pt x="4" y="57"/>
                        <a:pt x="19" y="42"/>
                        <a:pt x="4" y="31"/>
                      </a:cubicBezTo>
                      <a:cubicBezTo>
                        <a:pt x="29" y="33"/>
                        <a:pt x="0" y="23"/>
                        <a:pt x="12" y="15"/>
                      </a:cubicBezTo>
                      <a:cubicBezTo>
                        <a:pt x="25" y="22"/>
                        <a:pt x="36" y="16"/>
                        <a:pt x="4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428" name="文本框 427"/>
              <p:cNvSpPr txBox="1"/>
              <p:nvPr/>
            </p:nvSpPr>
            <p:spPr>
              <a:xfrm>
                <a:off x="15932" y="2999"/>
                <a:ext cx="572" cy="2761"/>
              </a:xfrm>
              <a:prstGeom prst="rect">
                <a:avLst/>
              </a:prstGeom>
              <a:noFill/>
            </p:spPr>
            <p:txBody>
              <a:bodyPr wrap="square" rtlCol="0">
                <a:spAutoFit/>
              </a:bodyPr>
              <a:p>
                <a:pPr algn="l"/>
                <a:r>
                  <a:rPr lang="zh-CN" altLang="en-US" b="1">
                    <a:solidFill>
                      <a:schemeClr val="bg1"/>
                    </a:solidFill>
                    <a:latin typeface="汉仪正圆-55W" panose="00020600040101010101" charset="-122"/>
                    <a:ea typeface="汉仪正圆-55W" panose="00020600040101010101" charset="-122"/>
                  </a:rPr>
                  <a:t>输入你的标题</a:t>
                </a:r>
                <a:endParaRPr lang="zh-CN" altLang="en-US" b="1">
                  <a:solidFill>
                    <a:schemeClr val="bg1"/>
                  </a:solidFill>
                  <a:latin typeface="汉仪正圆-55W" panose="00020600040101010101" charset="-122"/>
                  <a:ea typeface="汉仪正圆-55W" panose="00020600040101010101" charset="-122"/>
                </a:endParaRPr>
              </a:p>
            </p:txBody>
          </p:sp>
        </p:grpSp>
        <p:sp>
          <p:nvSpPr>
            <p:cNvPr id="429" name="文本框 428"/>
            <p:cNvSpPr txBox="1"/>
            <p:nvPr/>
          </p:nvSpPr>
          <p:spPr>
            <a:xfrm>
              <a:off x="13036" y="2646"/>
              <a:ext cx="2032" cy="7079"/>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430" name="组合 429"/>
          <p:cNvGrpSpPr/>
          <p:nvPr/>
        </p:nvGrpSpPr>
        <p:grpSpPr>
          <a:xfrm>
            <a:off x="1096010" y="1735455"/>
            <a:ext cx="2110105" cy="4648835"/>
            <a:chOff x="13036" y="2403"/>
            <a:chExt cx="3323" cy="7321"/>
          </a:xfrm>
        </p:grpSpPr>
        <p:grpSp>
          <p:nvGrpSpPr>
            <p:cNvPr id="431" name="组合 430"/>
            <p:cNvGrpSpPr/>
            <p:nvPr/>
          </p:nvGrpSpPr>
          <p:grpSpPr>
            <a:xfrm>
              <a:off x="15297" y="2403"/>
              <a:ext cx="1062" cy="4909"/>
              <a:chOff x="15627" y="2403"/>
              <a:chExt cx="1062" cy="4909"/>
            </a:xfrm>
          </p:grpSpPr>
          <p:grpSp>
            <p:nvGrpSpPr>
              <p:cNvPr id="432" name="组合 431"/>
              <p:cNvGrpSpPr/>
              <p:nvPr/>
            </p:nvGrpSpPr>
            <p:grpSpPr>
              <a:xfrm rot="5400000" flipV="1">
                <a:off x="13704" y="4326"/>
                <a:ext cx="4909" cy="1062"/>
                <a:chOff x="992188" y="1379538"/>
                <a:chExt cx="2720974" cy="588962"/>
              </a:xfrm>
              <a:solidFill>
                <a:schemeClr val="tx1">
                  <a:lumMod val="85000"/>
                  <a:lumOff val="15000"/>
                </a:schemeClr>
              </a:solidFill>
            </p:grpSpPr>
            <p:sp>
              <p:nvSpPr>
                <p:cNvPr id="433" name="Freeform 5"/>
                <p:cNvSpPr/>
                <p:nvPr/>
              </p:nvSpPr>
              <p:spPr bwMode="auto">
                <a:xfrm>
                  <a:off x="1725613" y="1379538"/>
                  <a:ext cx="50800" cy="36513"/>
                </a:xfrm>
                <a:custGeom>
                  <a:avLst/>
                  <a:gdLst>
                    <a:gd name="T0" fmla="*/ 52 w 52"/>
                    <a:gd name="T1" fmla="*/ 0 h 36"/>
                    <a:gd name="T2" fmla="*/ 12 w 52"/>
                    <a:gd name="T3" fmla="*/ 20 h 36"/>
                    <a:gd name="T4" fmla="*/ 28 w 52"/>
                    <a:gd name="T5" fmla="*/ 20 h 36"/>
                    <a:gd name="T6" fmla="*/ 12 w 52"/>
                    <a:gd name="T7" fmla="*/ 36 h 36"/>
                    <a:gd name="T8" fmla="*/ 0 w 52"/>
                    <a:gd name="T9" fmla="*/ 24 h 36"/>
                    <a:gd name="T10" fmla="*/ 52 w 52"/>
                    <a:gd name="T11" fmla="*/ 0 h 36"/>
                  </a:gdLst>
                  <a:ahLst/>
                  <a:cxnLst>
                    <a:cxn ang="0">
                      <a:pos x="T0" y="T1"/>
                    </a:cxn>
                    <a:cxn ang="0">
                      <a:pos x="T2" y="T3"/>
                    </a:cxn>
                    <a:cxn ang="0">
                      <a:pos x="T4" y="T5"/>
                    </a:cxn>
                    <a:cxn ang="0">
                      <a:pos x="T6" y="T7"/>
                    </a:cxn>
                    <a:cxn ang="0">
                      <a:pos x="T8" y="T9"/>
                    </a:cxn>
                    <a:cxn ang="0">
                      <a:pos x="T10" y="T11"/>
                    </a:cxn>
                  </a:cxnLst>
                  <a:rect l="0" t="0" r="r" b="b"/>
                  <a:pathLst>
                    <a:path w="52" h="36">
                      <a:moveTo>
                        <a:pt x="52" y="0"/>
                      </a:moveTo>
                      <a:cubicBezTo>
                        <a:pt x="48" y="16"/>
                        <a:pt x="23" y="11"/>
                        <a:pt x="12" y="20"/>
                      </a:cubicBezTo>
                      <a:cubicBezTo>
                        <a:pt x="12" y="30"/>
                        <a:pt x="28" y="30"/>
                        <a:pt x="28" y="20"/>
                      </a:cubicBezTo>
                      <a:cubicBezTo>
                        <a:pt x="40" y="27"/>
                        <a:pt x="21" y="36"/>
                        <a:pt x="12" y="36"/>
                      </a:cubicBezTo>
                      <a:cubicBezTo>
                        <a:pt x="13" y="27"/>
                        <a:pt x="9" y="23"/>
                        <a:pt x="0" y="24"/>
                      </a:cubicBezTo>
                      <a:cubicBezTo>
                        <a:pt x="3" y="1"/>
                        <a:pt x="29" y="2"/>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Freeform 6"/>
                <p:cNvSpPr/>
                <p:nvPr/>
              </p:nvSpPr>
              <p:spPr bwMode="auto">
                <a:xfrm>
                  <a:off x="2200275" y="1382713"/>
                  <a:ext cx="63500" cy="80963"/>
                </a:xfrm>
                <a:custGeom>
                  <a:avLst/>
                  <a:gdLst>
                    <a:gd name="T0" fmla="*/ 27 w 63"/>
                    <a:gd name="T1" fmla="*/ 0 h 80"/>
                    <a:gd name="T2" fmla="*/ 63 w 63"/>
                    <a:gd name="T3" fmla="*/ 8 h 80"/>
                    <a:gd name="T4" fmla="*/ 55 w 63"/>
                    <a:gd name="T5" fmla="*/ 32 h 80"/>
                    <a:gd name="T6" fmla="*/ 35 w 63"/>
                    <a:gd name="T7" fmla="*/ 40 h 80"/>
                    <a:gd name="T8" fmla="*/ 51 w 63"/>
                    <a:gd name="T9" fmla="*/ 64 h 80"/>
                    <a:gd name="T10" fmla="*/ 15 w 63"/>
                    <a:gd name="T11" fmla="*/ 80 h 80"/>
                    <a:gd name="T12" fmla="*/ 3 w 63"/>
                    <a:gd name="T13" fmla="*/ 56 h 80"/>
                    <a:gd name="T14" fmla="*/ 23 w 63"/>
                    <a:gd name="T15" fmla="*/ 40 h 80"/>
                    <a:gd name="T16" fmla="*/ 3 w 63"/>
                    <a:gd name="T17" fmla="*/ 36 h 80"/>
                    <a:gd name="T18" fmla="*/ 7 w 63"/>
                    <a:gd name="T19" fmla="*/ 24 h 80"/>
                    <a:gd name="T20" fmla="*/ 31 w 63"/>
                    <a:gd name="T21" fmla="*/ 20 h 80"/>
                    <a:gd name="T22" fmla="*/ 27 w 63"/>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80">
                      <a:moveTo>
                        <a:pt x="27" y="0"/>
                      </a:moveTo>
                      <a:cubicBezTo>
                        <a:pt x="33" y="8"/>
                        <a:pt x="57" y="0"/>
                        <a:pt x="63" y="8"/>
                      </a:cubicBezTo>
                      <a:cubicBezTo>
                        <a:pt x="48" y="15"/>
                        <a:pt x="47" y="16"/>
                        <a:pt x="55" y="32"/>
                      </a:cubicBezTo>
                      <a:cubicBezTo>
                        <a:pt x="45" y="31"/>
                        <a:pt x="36" y="31"/>
                        <a:pt x="35" y="40"/>
                      </a:cubicBezTo>
                      <a:cubicBezTo>
                        <a:pt x="34" y="54"/>
                        <a:pt x="54" y="48"/>
                        <a:pt x="51" y="64"/>
                      </a:cubicBezTo>
                      <a:cubicBezTo>
                        <a:pt x="28" y="59"/>
                        <a:pt x="32" y="80"/>
                        <a:pt x="15" y="80"/>
                      </a:cubicBezTo>
                      <a:cubicBezTo>
                        <a:pt x="28" y="67"/>
                        <a:pt x="0" y="72"/>
                        <a:pt x="3" y="56"/>
                      </a:cubicBezTo>
                      <a:cubicBezTo>
                        <a:pt x="13" y="54"/>
                        <a:pt x="24" y="53"/>
                        <a:pt x="23" y="40"/>
                      </a:cubicBezTo>
                      <a:cubicBezTo>
                        <a:pt x="18" y="22"/>
                        <a:pt x="11" y="47"/>
                        <a:pt x="3" y="36"/>
                      </a:cubicBezTo>
                      <a:cubicBezTo>
                        <a:pt x="5" y="33"/>
                        <a:pt x="7" y="30"/>
                        <a:pt x="7" y="24"/>
                      </a:cubicBezTo>
                      <a:cubicBezTo>
                        <a:pt x="15" y="19"/>
                        <a:pt x="19" y="26"/>
                        <a:pt x="31" y="20"/>
                      </a:cubicBezTo>
                      <a:cubicBezTo>
                        <a:pt x="33" y="10"/>
                        <a:pt x="24" y="1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7"/>
                <p:cNvSpPr/>
                <p:nvPr/>
              </p:nvSpPr>
              <p:spPr bwMode="auto">
                <a:xfrm>
                  <a:off x="2279650" y="1385888"/>
                  <a:ext cx="52387" cy="39688"/>
                </a:xfrm>
                <a:custGeom>
                  <a:avLst/>
                  <a:gdLst>
                    <a:gd name="T0" fmla="*/ 48 w 52"/>
                    <a:gd name="T1" fmla="*/ 6 h 40"/>
                    <a:gd name="T2" fmla="*/ 40 w 52"/>
                    <a:gd name="T3" fmla="*/ 38 h 40"/>
                    <a:gd name="T4" fmla="*/ 12 w 52"/>
                    <a:gd name="T5" fmla="*/ 34 h 40"/>
                    <a:gd name="T6" fmla="*/ 36 w 52"/>
                    <a:gd name="T7" fmla="*/ 18 h 40"/>
                    <a:gd name="T8" fmla="*/ 0 w 52"/>
                    <a:gd name="T9" fmla="*/ 10 h 40"/>
                    <a:gd name="T10" fmla="*/ 48 w 52"/>
                    <a:gd name="T11" fmla="*/ 6 h 40"/>
                  </a:gdLst>
                  <a:ahLst/>
                  <a:cxnLst>
                    <a:cxn ang="0">
                      <a:pos x="T0" y="T1"/>
                    </a:cxn>
                    <a:cxn ang="0">
                      <a:pos x="T2" y="T3"/>
                    </a:cxn>
                    <a:cxn ang="0">
                      <a:pos x="T4" y="T5"/>
                    </a:cxn>
                    <a:cxn ang="0">
                      <a:pos x="T6" y="T7"/>
                    </a:cxn>
                    <a:cxn ang="0">
                      <a:pos x="T8" y="T9"/>
                    </a:cxn>
                    <a:cxn ang="0">
                      <a:pos x="T10" y="T11"/>
                    </a:cxn>
                  </a:cxnLst>
                  <a:rect l="0" t="0" r="r" b="b"/>
                  <a:pathLst>
                    <a:path w="52" h="40">
                      <a:moveTo>
                        <a:pt x="48" y="6"/>
                      </a:moveTo>
                      <a:cubicBezTo>
                        <a:pt x="52" y="30"/>
                        <a:pt x="30" y="16"/>
                        <a:pt x="40" y="38"/>
                      </a:cubicBezTo>
                      <a:cubicBezTo>
                        <a:pt x="29" y="38"/>
                        <a:pt x="17" y="40"/>
                        <a:pt x="12" y="34"/>
                      </a:cubicBezTo>
                      <a:cubicBezTo>
                        <a:pt x="14" y="23"/>
                        <a:pt x="27" y="23"/>
                        <a:pt x="36" y="18"/>
                      </a:cubicBezTo>
                      <a:cubicBezTo>
                        <a:pt x="26" y="7"/>
                        <a:pt x="8" y="26"/>
                        <a:pt x="0" y="10"/>
                      </a:cubicBezTo>
                      <a:cubicBezTo>
                        <a:pt x="11" y="2"/>
                        <a:pt x="34" y="0"/>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8"/>
                <p:cNvSpPr/>
                <p:nvPr/>
              </p:nvSpPr>
              <p:spPr bwMode="auto">
                <a:xfrm>
                  <a:off x="1776413" y="1387475"/>
                  <a:ext cx="36512" cy="20638"/>
                </a:xfrm>
                <a:custGeom>
                  <a:avLst/>
                  <a:gdLst>
                    <a:gd name="T0" fmla="*/ 36 w 36"/>
                    <a:gd name="T1" fmla="*/ 3 h 20"/>
                    <a:gd name="T2" fmla="*/ 0 w 36"/>
                    <a:gd name="T3" fmla="*/ 15 h 20"/>
                    <a:gd name="T4" fmla="*/ 36 w 36"/>
                    <a:gd name="T5" fmla="*/ 3 h 20"/>
                  </a:gdLst>
                  <a:ahLst/>
                  <a:cxnLst>
                    <a:cxn ang="0">
                      <a:pos x="T0" y="T1"/>
                    </a:cxn>
                    <a:cxn ang="0">
                      <a:pos x="T2" y="T3"/>
                    </a:cxn>
                    <a:cxn ang="0">
                      <a:pos x="T4" y="T5"/>
                    </a:cxn>
                  </a:cxnLst>
                  <a:rect l="0" t="0" r="r" b="b"/>
                  <a:pathLst>
                    <a:path w="36" h="20">
                      <a:moveTo>
                        <a:pt x="36" y="3"/>
                      </a:moveTo>
                      <a:cubicBezTo>
                        <a:pt x="27" y="15"/>
                        <a:pt x="16" y="20"/>
                        <a:pt x="0" y="15"/>
                      </a:cubicBezTo>
                      <a:cubicBezTo>
                        <a:pt x="7" y="6"/>
                        <a:pt x="17" y="0"/>
                        <a:pt x="3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9"/>
                <p:cNvSpPr/>
                <p:nvPr/>
              </p:nvSpPr>
              <p:spPr bwMode="auto">
                <a:xfrm>
                  <a:off x="2106613" y="1390650"/>
                  <a:ext cx="52387" cy="22225"/>
                </a:xfrm>
                <a:custGeom>
                  <a:avLst/>
                  <a:gdLst>
                    <a:gd name="T0" fmla="*/ 52 w 52"/>
                    <a:gd name="T1" fmla="*/ 0 h 22"/>
                    <a:gd name="T2" fmla="*/ 0 w 52"/>
                    <a:gd name="T3" fmla="*/ 16 h 22"/>
                    <a:gd name="T4" fmla="*/ 52 w 52"/>
                    <a:gd name="T5" fmla="*/ 0 h 22"/>
                  </a:gdLst>
                  <a:ahLst/>
                  <a:cxnLst>
                    <a:cxn ang="0">
                      <a:pos x="T0" y="T1"/>
                    </a:cxn>
                    <a:cxn ang="0">
                      <a:pos x="T2" y="T3"/>
                    </a:cxn>
                    <a:cxn ang="0">
                      <a:pos x="T4" y="T5"/>
                    </a:cxn>
                  </a:cxnLst>
                  <a:rect l="0" t="0" r="r" b="b"/>
                  <a:pathLst>
                    <a:path w="52" h="22">
                      <a:moveTo>
                        <a:pt x="52" y="0"/>
                      </a:moveTo>
                      <a:cubicBezTo>
                        <a:pt x="39" y="22"/>
                        <a:pt x="26" y="19"/>
                        <a:pt x="0" y="16"/>
                      </a:cubicBezTo>
                      <a:cubicBezTo>
                        <a:pt x="7" y="0"/>
                        <a:pt x="29" y="0"/>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
                <p:cNvSpPr/>
                <p:nvPr/>
              </p:nvSpPr>
              <p:spPr bwMode="auto">
                <a:xfrm>
                  <a:off x="1933575" y="1393825"/>
                  <a:ext cx="33337" cy="19050"/>
                </a:xfrm>
                <a:custGeom>
                  <a:avLst/>
                  <a:gdLst>
                    <a:gd name="T0" fmla="*/ 0 w 32"/>
                    <a:gd name="T1" fmla="*/ 2 h 20"/>
                    <a:gd name="T2" fmla="*/ 32 w 32"/>
                    <a:gd name="T3" fmla="*/ 6 h 20"/>
                    <a:gd name="T4" fmla="*/ 0 w 32"/>
                    <a:gd name="T5" fmla="*/ 2 h 20"/>
                  </a:gdLst>
                  <a:ahLst/>
                  <a:cxnLst>
                    <a:cxn ang="0">
                      <a:pos x="T0" y="T1"/>
                    </a:cxn>
                    <a:cxn ang="0">
                      <a:pos x="T2" y="T3"/>
                    </a:cxn>
                    <a:cxn ang="0">
                      <a:pos x="T4" y="T5"/>
                    </a:cxn>
                  </a:cxnLst>
                  <a:rect l="0" t="0" r="r" b="b"/>
                  <a:pathLst>
                    <a:path w="32" h="20">
                      <a:moveTo>
                        <a:pt x="0" y="2"/>
                      </a:moveTo>
                      <a:cubicBezTo>
                        <a:pt x="14" y="0"/>
                        <a:pt x="22" y="4"/>
                        <a:pt x="32" y="6"/>
                      </a:cubicBezTo>
                      <a:cubicBezTo>
                        <a:pt x="25" y="20"/>
                        <a:pt x="3" y="19"/>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1"/>
                <p:cNvSpPr/>
                <p:nvPr/>
              </p:nvSpPr>
              <p:spPr bwMode="auto">
                <a:xfrm>
                  <a:off x="1487488" y="1398588"/>
                  <a:ext cx="96837" cy="61913"/>
                </a:xfrm>
                <a:custGeom>
                  <a:avLst/>
                  <a:gdLst>
                    <a:gd name="T0" fmla="*/ 84 w 97"/>
                    <a:gd name="T1" fmla="*/ 0 h 60"/>
                    <a:gd name="T2" fmla="*/ 96 w 97"/>
                    <a:gd name="T3" fmla="*/ 12 h 60"/>
                    <a:gd name="T4" fmla="*/ 80 w 97"/>
                    <a:gd name="T5" fmla="*/ 40 h 60"/>
                    <a:gd name="T6" fmla="*/ 48 w 97"/>
                    <a:gd name="T7" fmla="*/ 48 h 60"/>
                    <a:gd name="T8" fmla="*/ 0 w 97"/>
                    <a:gd name="T9" fmla="*/ 40 h 60"/>
                    <a:gd name="T10" fmla="*/ 4 w 97"/>
                    <a:gd name="T11" fmla="*/ 24 h 60"/>
                    <a:gd name="T12" fmla="*/ 84 w 97"/>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97" h="60">
                      <a:moveTo>
                        <a:pt x="84" y="0"/>
                      </a:moveTo>
                      <a:cubicBezTo>
                        <a:pt x="95" y="4"/>
                        <a:pt x="75" y="16"/>
                        <a:pt x="96" y="12"/>
                      </a:cubicBezTo>
                      <a:cubicBezTo>
                        <a:pt x="97" y="28"/>
                        <a:pt x="79" y="24"/>
                        <a:pt x="80" y="40"/>
                      </a:cubicBezTo>
                      <a:cubicBezTo>
                        <a:pt x="63" y="45"/>
                        <a:pt x="48" y="27"/>
                        <a:pt x="48" y="48"/>
                      </a:cubicBezTo>
                      <a:cubicBezTo>
                        <a:pt x="29" y="40"/>
                        <a:pt x="11" y="60"/>
                        <a:pt x="0" y="40"/>
                      </a:cubicBezTo>
                      <a:cubicBezTo>
                        <a:pt x="7" y="32"/>
                        <a:pt x="7" y="37"/>
                        <a:pt x="4" y="24"/>
                      </a:cubicBezTo>
                      <a:cubicBezTo>
                        <a:pt x="37" y="17"/>
                        <a:pt x="55" y="15"/>
                        <a:pt x="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Freeform 12"/>
                <p:cNvSpPr/>
                <p:nvPr/>
              </p:nvSpPr>
              <p:spPr bwMode="auto">
                <a:xfrm>
                  <a:off x="1633538" y="1398588"/>
                  <a:ext cx="44450" cy="30163"/>
                </a:xfrm>
                <a:custGeom>
                  <a:avLst/>
                  <a:gdLst>
                    <a:gd name="T0" fmla="*/ 6 w 43"/>
                    <a:gd name="T1" fmla="*/ 0 h 30"/>
                    <a:gd name="T2" fmla="*/ 38 w 43"/>
                    <a:gd name="T3" fmla="*/ 8 h 30"/>
                    <a:gd name="T4" fmla="*/ 6 w 43"/>
                    <a:gd name="T5" fmla="*/ 28 h 30"/>
                    <a:gd name="T6" fmla="*/ 14 w 43"/>
                    <a:gd name="T7" fmla="*/ 24 h 30"/>
                    <a:gd name="T8" fmla="*/ 6 w 43"/>
                    <a:gd name="T9" fmla="*/ 0 h 30"/>
                  </a:gdLst>
                  <a:ahLst/>
                  <a:cxnLst>
                    <a:cxn ang="0">
                      <a:pos x="T0" y="T1"/>
                    </a:cxn>
                    <a:cxn ang="0">
                      <a:pos x="T2" y="T3"/>
                    </a:cxn>
                    <a:cxn ang="0">
                      <a:pos x="T4" y="T5"/>
                    </a:cxn>
                    <a:cxn ang="0">
                      <a:pos x="T6" y="T7"/>
                    </a:cxn>
                    <a:cxn ang="0">
                      <a:pos x="T8" y="T9"/>
                    </a:cxn>
                  </a:cxnLst>
                  <a:rect l="0" t="0" r="r" b="b"/>
                  <a:pathLst>
                    <a:path w="43" h="30">
                      <a:moveTo>
                        <a:pt x="6" y="0"/>
                      </a:moveTo>
                      <a:cubicBezTo>
                        <a:pt x="18" y="5"/>
                        <a:pt x="22" y="18"/>
                        <a:pt x="38" y="8"/>
                      </a:cubicBezTo>
                      <a:cubicBezTo>
                        <a:pt x="43" y="30"/>
                        <a:pt x="24" y="28"/>
                        <a:pt x="6" y="28"/>
                      </a:cubicBezTo>
                      <a:cubicBezTo>
                        <a:pt x="6" y="24"/>
                        <a:pt x="11" y="25"/>
                        <a:pt x="14" y="24"/>
                      </a:cubicBezTo>
                      <a:cubicBezTo>
                        <a:pt x="15" y="13"/>
                        <a:pt x="0" y="16"/>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3"/>
                <p:cNvSpPr/>
                <p:nvPr/>
              </p:nvSpPr>
              <p:spPr bwMode="auto">
                <a:xfrm>
                  <a:off x="1874838" y="1393825"/>
                  <a:ext cx="71437" cy="63500"/>
                </a:xfrm>
                <a:custGeom>
                  <a:avLst/>
                  <a:gdLst>
                    <a:gd name="T0" fmla="*/ 51 w 71"/>
                    <a:gd name="T1" fmla="*/ 13 h 63"/>
                    <a:gd name="T2" fmla="*/ 35 w 71"/>
                    <a:gd name="T3" fmla="*/ 37 h 63"/>
                    <a:gd name="T4" fmla="*/ 71 w 71"/>
                    <a:gd name="T5" fmla="*/ 33 h 63"/>
                    <a:gd name="T6" fmla="*/ 55 w 71"/>
                    <a:gd name="T7" fmla="*/ 61 h 63"/>
                    <a:gd name="T8" fmla="*/ 43 w 71"/>
                    <a:gd name="T9" fmla="*/ 45 h 63"/>
                    <a:gd name="T10" fmla="*/ 3 w 71"/>
                    <a:gd name="T11" fmla="*/ 57 h 63"/>
                    <a:gd name="T12" fmla="*/ 11 w 71"/>
                    <a:gd name="T13" fmla="*/ 25 h 63"/>
                    <a:gd name="T14" fmla="*/ 39 w 71"/>
                    <a:gd name="T15" fmla="*/ 17 h 63"/>
                    <a:gd name="T16" fmla="*/ 11 w 71"/>
                    <a:gd name="T17" fmla="*/ 13 h 63"/>
                    <a:gd name="T18" fmla="*/ 51 w 71"/>
                    <a:gd name="T19"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63">
                      <a:moveTo>
                        <a:pt x="51" y="13"/>
                      </a:moveTo>
                      <a:cubicBezTo>
                        <a:pt x="45" y="21"/>
                        <a:pt x="36" y="24"/>
                        <a:pt x="35" y="37"/>
                      </a:cubicBezTo>
                      <a:cubicBezTo>
                        <a:pt x="45" y="49"/>
                        <a:pt x="59" y="32"/>
                        <a:pt x="71" y="33"/>
                      </a:cubicBezTo>
                      <a:cubicBezTo>
                        <a:pt x="68" y="45"/>
                        <a:pt x="62" y="53"/>
                        <a:pt x="55" y="61"/>
                      </a:cubicBezTo>
                      <a:cubicBezTo>
                        <a:pt x="50" y="57"/>
                        <a:pt x="47" y="50"/>
                        <a:pt x="43" y="45"/>
                      </a:cubicBezTo>
                      <a:cubicBezTo>
                        <a:pt x="26" y="50"/>
                        <a:pt x="21" y="63"/>
                        <a:pt x="3" y="57"/>
                      </a:cubicBezTo>
                      <a:cubicBezTo>
                        <a:pt x="0" y="37"/>
                        <a:pt x="21" y="42"/>
                        <a:pt x="11" y="25"/>
                      </a:cubicBezTo>
                      <a:cubicBezTo>
                        <a:pt x="28" y="30"/>
                        <a:pt x="27" y="17"/>
                        <a:pt x="39" y="17"/>
                      </a:cubicBezTo>
                      <a:cubicBezTo>
                        <a:pt x="33" y="5"/>
                        <a:pt x="18" y="25"/>
                        <a:pt x="11" y="13"/>
                      </a:cubicBezTo>
                      <a:cubicBezTo>
                        <a:pt x="18" y="0"/>
                        <a:pt x="43" y="5"/>
                        <a:pt x="5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4"/>
                <p:cNvSpPr/>
                <p:nvPr/>
              </p:nvSpPr>
              <p:spPr bwMode="auto">
                <a:xfrm>
                  <a:off x="2546350" y="1411288"/>
                  <a:ext cx="103187" cy="63500"/>
                </a:xfrm>
                <a:custGeom>
                  <a:avLst/>
                  <a:gdLst>
                    <a:gd name="T0" fmla="*/ 59 w 103"/>
                    <a:gd name="T1" fmla="*/ 48 h 63"/>
                    <a:gd name="T2" fmla="*/ 55 w 103"/>
                    <a:gd name="T3" fmla="*/ 28 h 63"/>
                    <a:gd name="T4" fmla="*/ 35 w 103"/>
                    <a:gd name="T5" fmla="*/ 40 h 63"/>
                    <a:gd name="T6" fmla="*/ 43 w 103"/>
                    <a:gd name="T7" fmla="*/ 52 h 63"/>
                    <a:gd name="T8" fmla="*/ 19 w 103"/>
                    <a:gd name="T9" fmla="*/ 52 h 63"/>
                    <a:gd name="T10" fmla="*/ 3 w 103"/>
                    <a:gd name="T11" fmla="*/ 20 h 63"/>
                    <a:gd name="T12" fmla="*/ 11 w 103"/>
                    <a:gd name="T13" fmla="*/ 0 h 63"/>
                    <a:gd name="T14" fmla="*/ 71 w 103"/>
                    <a:gd name="T15" fmla="*/ 8 h 63"/>
                    <a:gd name="T16" fmla="*/ 103 w 103"/>
                    <a:gd name="T17" fmla="*/ 20 h 63"/>
                    <a:gd name="T18" fmla="*/ 59 w 103"/>
                    <a:gd name="T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63">
                      <a:moveTo>
                        <a:pt x="59" y="48"/>
                      </a:moveTo>
                      <a:cubicBezTo>
                        <a:pt x="60" y="39"/>
                        <a:pt x="58" y="33"/>
                        <a:pt x="55" y="28"/>
                      </a:cubicBezTo>
                      <a:cubicBezTo>
                        <a:pt x="51" y="39"/>
                        <a:pt x="54" y="52"/>
                        <a:pt x="35" y="40"/>
                      </a:cubicBezTo>
                      <a:cubicBezTo>
                        <a:pt x="25" y="41"/>
                        <a:pt x="39" y="51"/>
                        <a:pt x="43" y="52"/>
                      </a:cubicBezTo>
                      <a:cubicBezTo>
                        <a:pt x="39" y="63"/>
                        <a:pt x="30" y="46"/>
                        <a:pt x="19" y="52"/>
                      </a:cubicBezTo>
                      <a:cubicBezTo>
                        <a:pt x="18" y="33"/>
                        <a:pt x="31" y="16"/>
                        <a:pt x="3" y="20"/>
                      </a:cubicBezTo>
                      <a:cubicBezTo>
                        <a:pt x="0" y="7"/>
                        <a:pt x="9" y="8"/>
                        <a:pt x="11" y="0"/>
                      </a:cubicBezTo>
                      <a:cubicBezTo>
                        <a:pt x="11" y="22"/>
                        <a:pt x="61" y="21"/>
                        <a:pt x="71" y="8"/>
                      </a:cubicBezTo>
                      <a:cubicBezTo>
                        <a:pt x="81" y="13"/>
                        <a:pt x="86" y="23"/>
                        <a:pt x="103" y="20"/>
                      </a:cubicBezTo>
                      <a:cubicBezTo>
                        <a:pt x="96" y="37"/>
                        <a:pt x="81" y="46"/>
                        <a:pt x="5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Freeform 15"/>
                <p:cNvSpPr/>
                <p:nvPr/>
              </p:nvSpPr>
              <p:spPr bwMode="auto">
                <a:xfrm>
                  <a:off x="1092200" y="1423988"/>
                  <a:ext cx="388937" cy="84138"/>
                </a:xfrm>
                <a:custGeom>
                  <a:avLst/>
                  <a:gdLst>
                    <a:gd name="T0" fmla="*/ 381 w 386"/>
                    <a:gd name="T1" fmla="*/ 0 h 84"/>
                    <a:gd name="T2" fmla="*/ 353 w 386"/>
                    <a:gd name="T3" fmla="*/ 40 h 84"/>
                    <a:gd name="T4" fmla="*/ 357 w 386"/>
                    <a:gd name="T5" fmla="*/ 64 h 84"/>
                    <a:gd name="T6" fmla="*/ 325 w 386"/>
                    <a:gd name="T7" fmla="*/ 68 h 84"/>
                    <a:gd name="T8" fmla="*/ 325 w 386"/>
                    <a:gd name="T9" fmla="*/ 52 h 84"/>
                    <a:gd name="T10" fmla="*/ 297 w 386"/>
                    <a:gd name="T11" fmla="*/ 44 h 84"/>
                    <a:gd name="T12" fmla="*/ 169 w 386"/>
                    <a:gd name="T13" fmla="*/ 80 h 84"/>
                    <a:gd name="T14" fmla="*/ 153 w 386"/>
                    <a:gd name="T15" fmla="*/ 68 h 84"/>
                    <a:gd name="T16" fmla="*/ 21 w 386"/>
                    <a:gd name="T17" fmla="*/ 32 h 84"/>
                    <a:gd name="T18" fmla="*/ 45 w 386"/>
                    <a:gd name="T19" fmla="*/ 52 h 84"/>
                    <a:gd name="T20" fmla="*/ 49 w 386"/>
                    <a:gd name="T21" fmla="*/ 36 h 84"/>
                    <a:gd name="T22" fmla="*/ 125 w 386"/>
                    <a:gd name="T23" fmla="*/ 56 h 84"/>
                    <a:gd name="T24" fmla="*/ 381 w 386"/>
                    <a:gd name="T2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 h="84">
                      <a:moveTo>
                        <a:pt x="381" y="0"/>
                      </a:moveTo>
                      <a:cubicBezTo>
                        <a:pt x="386" y="27"/>
                        <a:pt x="370" y="34"/>
                        <a:pt x="353" y="40"/>
                      </a:cubicBezTo>
                      <a:cubicBezTo>
                        <a:pt x="346" y="54"/>
                        <a:pt x="356" y="50"/>
                        <a:pt x="357" y="64"/>
                      </a:cubicBezTo>
                      <a:cubicBezTo>
                        <a:pt x="342" y="66"/>
                        <a:pt x="341" y="72"/>
                        <a:pt x="325" y="68"/>
                      </a:cubicBezTo>
                      <a:cubicBezTo>
                        <a:pt x="325" y="63"/>
                        <a:pt x="325" y="57"/>
                        <a:pt x="325" y="52"/>
                      </a:cubicBezTo>
                      <a:cubicBezTo>
                        <a:pt x="311" y="54"/>
                        <a:pt x="306" y="47"/>
                        <a:pt x="297" y="44"/>
                      </a:cubicBezTo>
                      <a:cubicBezTo>
                        <a:pt x="276" y="77"/>
                        <a:pt x="209" y="65"/>
                        <a:pt x="169" y="80"/>
                      </a:cubicBezTo>
                      <a:cubicBezTo>
                        <a:pt x="156" y="84"/>
                        <a:pt x="164" y="67"/>
                        <a:pt x="153" y="68"/>
                      </a:cubicBezTo>
                      <a:cubicBezTo>
                        <a:pt x="101" y="79"/>
                        <a:pt x="0" y="77"/>
                        <a:pt x="21" y="32"/>
                      </a:cubicBezTo>
                      <a:cubicBezTo>
                        <a:pt x="36" y="32"/>
                        <a:pt x="35" y="47"/>
                        <a:pt x="45" y="52"/>
                      </a:cubicBezTo>
                      <a:cubicBezTo>
                        <a:pt x="50" y="51"/>
                        <a:pt x="48" y="42"/>
                        <a:pt x="49" y="36"/>
                      </a:cubicBezTo>
                      <a:cubicBezTo>
                        <a:pt x="64" y="53"/>
                        <a:pt x="114" y="35"/>
                        <a:pt x="125" y="56"/>
                      </a:cubicBezTo>
                      <a:cubicBezTo>
                        <a:pt x="204" y="27"/>
                        <a:pt x="304" y="9"/>
                        <a:pt x="38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6"/>
                <p:cNvSpPr/>
                <p:nvPr/>
              </p:nvSpPr>
              <p:spPr bwMode="auto">
                <a:xfrm>
                  <a:off x="1993900" y="1423988"/>
                  <a:ext cx="65087" cy="31750"/>
                </a:xfrm>
                <a:custGeom>
                  <a:avLst/>
                  <a:gdLst>
                    <a:gd name="T0" fmla="*/ 1 w 65"/>
                    <a:gd name="T1" fmla="*/ 0 h 32"/>
                    <a:gd name="T2" fmla="*/ 65 w 65"/>
                    <a:gd name="T3" fmla="*/ 8 h 32"/>
                    <a:gd name="T4" fmla="*/ 5 w 65"/>
                    <a:gd name="T5" fmla="*/ 16 h 32"/>
                    <a:gd name="T6" fmla="*/ 1 w 65"/>
                    <a:gd name="T7" fmla="*/ 0 h 32"/>
                  </a:gdLst>
                  <a:ahLst/>
                  <a:cxnLst>
                    <a:cxn ang="0">
                      <a:pos x="T0" y="T1"/>
                    </a:cxn>
                    <a:cxn ang="0">
                      <a:pos x="T2" y="T3"/>
                    </a:cxn>
                    <a:cxn ang="0">
                      <a:pos x="T4" y="T5"/>
                    </a:cxn>
                    <a:cxn ang="0">
                      <a:pos x="T6" y="T7"/>
                    </a:cxn>
                  </a:cxnLst>
                  <a:rect l="0" t="0" r="r" b="b"/>
                  <a:pathLst>
                    <a:path w="65" h="32">
                      <a:moveTo>
                        <a:pt x="1" y="0"/>
                      </a:moveTo>
                      <a:cubicBezTo>
                        <a:pt x="28" y="12"/>
                        <a:pt x="37" y="6"/>
                        <a:pt x="65" y="8"/>
                      </a:cubicBezTo>
                      <a:cubicBezTo>
                        <a:pt x="59" y="32"/>
                        <a:pt x="30" y="9"/>
                        <a:pt x="5" y="16"/>
                      </a:cubicBezTo>
                      <a:cubicBezTo>
                        <a:pt x="6" y="9"/>
                        <a:pt x="0" y="8"/>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Freeform 17"/>
                <p:cNvSpPr/>
                <p:nvPr/>
              </p:nvSpPr>
              <p:spPr bwMode="auto">
                <a:xfrm>
                  <a:off x="2066925" y="1417638"/>
                  <a:ext cx="76200" cy="46038"/>
                </a:xfrm>
                <a:custGeom>
                  <a:avLst/>
                  <a:gdLst>
                    <a:gd name="T0" fmla="*/ 64 w 76"/>
                    <a:gd name="T1" fmla="*/ 5 h 45"/>
                    <a:gd name="T2" fmla="*/ 76 w 76"/>
                    <a:gd name="T3" fmla="*/ 13 h 45"/>
                    <a:gd name="T4" fmla="*/ 44 w 76"/>
                    <a:gd name="T5" fmla="*/ 45 h 45"/>
                    <a:gd name="T6" fmla="*/ 0 w 76"/>
                    <a:gd name="T7" fmla="*/ 21 h 45"/>
                    <a:gd name="T8" fmla="*/ 64 w 76"/>
                    <a:gd name="T9" fmla="*/ 5 h 45"/>
                  </a:gdLst>
                  <a:ahLst/>
                  <a:cxnLst>
                    <a:cxn ang="0">
                      <a:pos x="T0" y="T1"/>
                    </a:cxn>
                    <a:cxn ang="0">
                      <a:pos x="T2" y="T3"/>
                    </a:cxn>
                    <a:cxn ang="0">
                      <a:pos x="T4" y="T5"/>
                    </a:cxn>
                    <a:cxn ang="0">
                      <a:pos x="T6" y="T7"/>
                    </a:cxn>
                    <a:cxn ang="0">
                      <a:pos x="T8" y="T9"/>
                    </a:cxn>
                  </a:cxnLst>
                  <a:rect l="0" t="0" r="r" b="b"/>
                  <a:pathLst>
                    <a:path w="76" h="45">
                      <a:moveTo>
                        <a:pt x="64" y="5"/>
                      </a:moveTo>
                      <a:cubicBezTo>
                        <a:pt x="69" y="6"/>
                        <a:pt x="70" y="12"/>
                        <a:pt x="76" y="13"/>
                      </a:cubicBezTo>
                      <a:cubicBezTo>
                        <a:pt x="72" y="31"/>
                        <a:pt x="57" y="37"/>
                        <a:pt x="44" y="45"/>
                      </a:cubicBezTo>
                      <a:cubicBezTo>
                        <a:pt x="37" y="29"/>
                        <a:pt x="22" y="22"/>
                        <a:pt x="0" y="21"/>
                      </a:cubicBezTo>
                      <a:cubicBezTo>
                        <a:pt x="9" y="0"/>
                        <a:pt x="46" y="35"/>
                        <a:pt x="6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Freeform 18"/>
                <p:cNvSpPr/>
                <p:nvPr/>
              </p:nvSpPr>
              <p:spPr bwMode="auto">
                <a:xfrm>
                  <a:off x="1739900" y="1427163"/>
                  <a:ext cx="69850" cy="31750"/>
                </a:xfrm>
                <a:custGeom>
                  <a:avLst/>
                  <a:gdLst>
                    <a:gd name="T0" fmla="*/ 57 w 69"/>
                    <a:gd name="T1" fmla="*/ 0 h 31"/>
                    <a:gd name="T2" fmla="*/ 57 w 69"/>
                    <a:gd name="T3" fmla="*/ 20 h 31"/>
                    <a:gd name="T4" fmla="*/ 13 w 69"/>
                    <a:gd name="T5" fmla="*/ 28 h 31"/>
                    <a:gd name="T6" fmla="*/ 5 w 69"/>
                    <a:gd name="T7" fmla="*/ 12 h 31"/>
                    <a:gd name="T8" fmla="*/ 57 w 69"/>
                    <a:gd name="T9" fmla="*/ 0 h 31"/>
                  </a:gdLst>
                  <a:ahLst/>
                  <a:cxnLst>
                    <a:cxn ang="0">
                      <a:pos x="T0" y="T1"/>
                    </a:cxn>
                    <a:cxn ang="0">
                      <a:pos x="T2" y="T3"/>
                    </a:cxn>
                    <a:cxn ang="0">
                      <a:pos x="T4" y="T5"/>
                    </a:cxn>
                    <a:cxn ang="0">
                      <a:pos x="T6" y="T7"/>
                    </a:cxn>
                    <a:cxn ang="0">
                      <a:pos x="T8" y="T9"/>
                    </a:cxn>
                  </a:cxnLst>
                  <a:rect l="0" t="0" r="r" b="b"/>
                  <a:pathLst>
                    <a:path w="69" h="31">
                      <a:moveTo>
                        <a:pt x="57" y="0"/>
                      </a:moveTo>
                      <a:cubicBezTo>
                        <a:pt x="69" y="3"/>
                        <a:pt x="52" y="10"/>
                        <a:pt x="57" y="20"/>
                      </a:cubicBezTo>
                      <a:cubicBezTo>
                        <a:pt x="42" y="23"/>
                        <a:pt x="33" y="31"/>
                        <a:pt x="13" y="28"/>
                      </a:cubicBezTo>
                      <a:cubicBezTo>
                        <a:pt x="18" y="15"/>
                        <a:pt x="0" y="25"/>
                        <a:pt x="5" y="12"/>
                      </a:cubicBezTo>
                      <a:cubicBezTo>
                        <a:pt x="23" y="9"/>
                        <a:pt x="45" y="10"/>
                        <a:pt x="5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Freeform 19"/>
                <p:cNvSpPr/>
                <p:nvPr/>
              </p:nvSpPr>
              <p:spPr bwMode="auto">
                <a:xfrm>
                  <a:off x="1855788" y="1427163"/>
                  <a:ext cx="25400" cy="22225"/>
                </a:xfrm>
                <a:custGeom>
                  <a:avLst/>
                  <a:gdLst>
                    <a:gd name="T0" fmla="*/ 14 w 25"/>
                    <a:gd name="T1" fmla="*/ 0 h 22"/>
                    <a:gd name="T2" fmla="*/ 2 w 25"/>
                    <a:gd name="T3" fmla="*/ 20 h 22"/>
                    <a:gd name="T4" fmla="*/ 14 w 25"/>
                    <a:gd name="T5" fmla="*/ 0 h 22"/>
                  </a:gdLst>
                  <a:ahLst/>
                  <a:cxnLst>
                    <a:cxn ang="0">
                      <a:pos x="T0" y="T1"/>
                    </a:cxn>
                    <a:cxn ang="0">
                      <a:pos x="T2" y="T3"/>
                    </a:cxn>
                    <a:cxn ang="0">
                      <a:pos x="T4" y="T5"/>
                    </a:cxn>
                  </a:cxnLst>
                  <a:rect l="0" t="0" r="r" b="b"/>
                  <a:pathLst>
                    <a:path w="25" h="22">
                      <a:moveTo>
                        <a:pt x="14" y="0"/>
                      </a:moveTo>
                      <a:cubicBezTo>
                        <a:pt x="25" y="6"/>
                        <a:pt x="12" y="22"/>
                        <a:pt x="2" y="20"/>
                      </a:cubicBezTo>
                      <a:cubicBezTo>
                        <a:pt x="0" y="7"/>
                        <a:pt x="13" y="9"/>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Freeform 20"/>
                <p:cNvSpPr/>
                <p:nvPr/>
              </p:nvSpPr>
              <p:spPr bwMode="auto">
                <a:xfrm>
                  <a:off x="2466975" y="1427163"/>
                  <a:ext cx="31750" cy="30163"/>
                </a:xfrm>
                <a:custGeom>
                  <a:avLst/>
                  <a:gdLst>
                    <a:gd name="T0" fmla="*/ 19 w 32"/>
                    <a:gd name="T1" fmla="*/ 0 h 29"/>
                    <a:gd name="T2" fmla="*/ 31 w 32"/>
                    <a:gd name="T3" fmla="*/ 20 h 29"/>
                    <a:gd name="T4" fmla="*/ 11 w 32"/>
                    <a:gd name="T5" fmla="*/ 24 h 29"/>
                    <a:gd name="T6" fmla="*/ 19 w 32"/>
                    <a:gd name="T7" fmla="*/ 0 h 29"/>
                  </a:gdLst>
                  <a:ahLst/>
                  <a:cxnLst>
                    <a:cxn ang="0">
                      <a:pos x="T0" y="T1"/>
                    </a:cxn>
                    <a:cxn ang="0">
                      <a:pos x="T2" y="T3"/>
                    </a:cxn>
                    <a:cxn ang="0">
                      <a:pos x="T4" y="T5"/>
                    </a:cxn>
                    <a:cxn ang="0">
                      <a:pos x="T6" y="T7"/>
                    </a:cxn>
                  </a:cxnLst>
                  <a:rect l="0" t="0" r="r" b="b"/>
                  <a:pathLst>
                    <a:path w="32" h="29">
                      <a:moveTo>
                        <a:pt x="19" y="0"/>
                      </a:moveTo>
                      <a:cubicBezTo>
                        <a:pt x="18" y="11"/>
                        <a:pt x="19" y="22"/>
                        <a:pt x="31" y="20"/>
                      </a:cubicBezTo>
                      <a:cubicBezTo>
                        <a:pt x="32" y="29"/>
                        <a:pt x="17" y="22"/>
                        <a:pt x="11" y="24"/>
                      </a:cubicBezTo>
                      <a:cubicBezTo>
                        <a:pt x="14" y="9"/>
                        <a:pt x="0" y="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Freeform 21"/>
                <p:cNvSpPr/>
                <p:nvPr/>
              </p:nvSpPr>
              <p:spPr bwMode="auto">
                <a:xfrm>
                  <a:off x="1809750" y="1431925"/>
                  <a:ext cx="23812" cy="15875"/>
                </a:xfrm>
                <a:custGeom>
                  <a:avLst/>
                  <a:gdLst>
                    <a:gd name="T0" fmla="*/ 0 w 24"/>
                    <a:gd name="T1" fmla="*/ 16 h 16"/>
                    <a:gd name="T2" fmla="*/ 24 w 24"/>
                    <a:gd name="T3" fmla="*/ 0 h 16"/>
                    <a:gd name="T4" fmla="*/ 0 w 24"/>
                    <a:gd name="T5" fmla="*/ 16 h 16"/>
                  </a:gdLst>
                  <a:ahLst/>
                  <a:cxnLst>
                    <a:cxn ang="0">
                      <a:pos x="T0" y="T1"/>
                    </a:cxn>
                    <a:cxn ang="0">
                      <a:pos x="T2" y="T3"/>
                    </a:cxn>
                    <a:cxn ang="0">
                      <a:pos x="T4" y="T5"/>
                    </a:cxn>
                  </a:cxnLst>
                  <a:rect l="0" t="0" r="r" b="b"/>
                  <a:pathLst>
                    <a:path w="24" h="16">
                      <a:moveTo>
                        <a:pt x="0" y="16"/>
                      </a:moveTo>
                      <a:cubicBezTo>
                        <a:pt x="4" y="7"/>
                        <a:pt x="12" y="1"/>
                        <a:pt x="24" y="0"/>
                      </a:cubicBezTo>
                      <a:cubicBezTo>
                        <a:pt x="20" y="9"/>
                        <a:pt x="12" y="15"/>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Freeform 22"/>
                <p:cNvSpPr/>
                <p:nvPr/>
              </p:nvSpPr>
              <p:spPr bwMode="auto">
                <a:xfrm>
                  <a:off x="2540000" y="1431925"/>
                  <a:ext cx="15875" cy="22225"/>
                </a:xfrm>
                <a:custGeom>
                  <a:avLst/>
                  <a:gdLst>
                    <a:gd name="T0" fmla="*/ 1 w 15"/>
                    <a:gd name="T1" fmla="*/ 0 h 22"/>
                    <a:gd name="T2" fmla="*/ 13 w 15"/>
                    <a:gd name="T3" fmla="*/ 20 h 22"/>
                    <a:gd name="T4" fmla="*/ 1 w 15"/>
                    <a:gd name="T5" fmla="*/ 0 h 22"/>
                  </a:gdLst>
                  <a:ahLst/>
                  <a:cxnLst>
                    <a:cxn ang="0">
                      <a:pos x="T0" y="T1"/>
                    </a:cxn>
                    <a:cxn ang="0">
                      <a:pos x="T2" y="T3"/>
                    </a:cxn>
                    <a:cxn ang="0">
                      <a:pos x="T4" y="T5"/>
                    </a:cxn>
                  </a:cxnLst>
                  <a:rect l="0" t="0" r="r" b="b"/>
                  <a:pathLst>
                    <a:path w="15" h="22">
                      <a:moveTo>
                        <a:pt x="1" y="0"/>
                      </a:moveTo>
                      <a:cubicBezTo>
                        <a:pt x="8" y="4"/>
                        <a:pt x="15" y="7"/>
                        <a:pt x="13" y="20"/>
                      </a:cubicBezTo>
                      <a:cubicBezTo>
                        <a:pt x="1" y="22"/>
                        <a:pt x="0" y="1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Freeform 23"/>
                <p:cNvSpPr/>
                <p:nvPr/>
              </p:nvSpPr>
              <p:spPr bwMode="auto">
                <a:xfrm>
                  <a:off x="1676400" y="1439863"/>
                  <a:ext cx="52387" cy="28575"/>
                </a:xfrm>
                <a:custGeom>
                  <a:avLst/>
                  <a:gdLst>
                    <a:gd name="T0" fmla="*/ 52 w 52"/>
                    <a:gd name="T1" fmla="*/ 0 h 28"/>
                    <a:gd name="T2" fmla="*/ 0 w 52"/>
                    <a:gd name="T3" fmla="*/ 28 h 28"/>
                    <a:gd name="T4" fmla="*/ 52 w 52"/>
                    <a:gd name="T5" fmla="*/ 0 h 28"/>
                  </a:gdLst>
                  <a:ahLst/>
                  <a:cxnLst>
                    <a:cxn ang="0">
                      <a:pos x="T0" y="T1"/>
                    </a:cxn>
                    <a:cxn ang="0">
                      <a:pos x="T2" y="T3"/>
                    </a:cxn>
                    <a:cxn ang="0">
                      <a:pos x="T4" y="T5"/>
                    </a:cxn>
                  </a:cxnLst>
                  <a:rect l="0" t="0" r="r" b="b"/>
                  <a:pathLst>
                    <a:path w="52" h="28">
                      <a:moveTo>
                        <a:pt x="52" y="0"/>
                      </a:moveTo>
                      <a:cubicBezTo>
                        <a:pt x="46" y="21"/>
                        <a:pt x="26" y="28"/>
                        <a:pt x="0" y="28"/>
                      </a:cubicBezTo>
                      <a:cubicBezTo>
                        <a:pt x="6" y="8"/>
                        <a:pt x="25" y="0"/>
                        <a:pt x="5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Freeform 24"/>
                <p:cNvSpPr/>
                <p:nvPr/>
              </p:nvSpPr>
              <p:spPr bwMode="auto">
                <a:xfrm>
                  <a:off x="1973263" y="1447800"/>
                  <a:ext cx="25400" cy="17463"/>
                </a:xfrm>
                <a:custGeom>
                  <a:avLst/>
                  <a:gdLst>
                    <a:gd name="T0" fmla="*/ 13 w 25"/>
                    <a:gd name="T1" fmla="*/ 0 h 17"/>
                    <a:gd name="T2" fmla="*/ 25 w 25"/>
                    <a:gd name="T3" fmla="*/ 0 h 17"/>
                    <a:gd name="T4" fmla="*/ 5 w 25"/>
                    <a:gd name="T5" fmla="*/ 16 h 17"/>
                    <a:gd name="T6" fmla="*/ 13 w 25"/>
                    <a:gd name="T7" fmla="*/ 0 h 17"/>
                  </a:gdLst>
                  <a:ahLst/>
                  <a:cxnLst>
                    <a:cxn ang="0">
                      <a:pos x="T0" y="T1"/>
                    </a:cxn>
                    <a:cxn ang="0">
                      <a:pos x="T2" y="T3"/>
                    </a:cxn>
                    <a:cxn ang="0">
                      <a:pos x="T4" y="T5"/>
                    </a:cxn>
                    <a:cxn ang="0">
                      <a:pos x="T6" y="T7"/>
                    </a:cxn>
                  </a:cxnLst>
                  <a:rect l="0" t="0" r="r" b="b"/>
                  <a:pathLst>
                    <a:path w="25" h="17">
                      <a:moveTo>
                        <a:pt x="13" y="0"/>
                      </a:moveTo>
                      <a:cubicBezTo>
                        <a:pt x="17" y="0"/>
                        <a:pt x="21" y="0"/>
                        <a:pt x="25" y="0"/>
                      </a:cubicBezTo>
                      <a:cubicBezTo>
                        <a:pt x="24" y="11"/>
                        <a:pt x="18" y="17"/>
                        <a:pt x="5" y="16"/>
                      </a:cubicBezTo>
                      <a:cubicBezTo>
                        <a:pt x="0" y="3"/>
                        <a:pt x="18" y="13"/>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25"/>
                <p:cNvSpPr/>
                <p:nvPr/>
              </p:nvSpPr>
              <p:spPr bwMode="auto">
                <a:xfrm>
                  <a:off x="1450975" y="1450975"/>
                  <a:ext cx="120650" cy="44450"/>
                </a:xfrm>
                <a:custGeom>
                  <a:avLst/>
                  <a:gdLst>
                    <a:gd name="T0" fmla="*/ 120 w 120"/>
                    <a:gd name="T1" fmla="*/ 0 h 44"/>
                    <a:gd name="T2" fmla="*/ 28 w 120"/>
                    <a:gd name="T3" fmla="*/ 44 h 44"/>
                    <a:gd name="T4" fmla="*/ 0 w 120"/>
                    <a:gd name="T5" fmla="*/ 24 h 44"/>
                    <a:gd name="T6" fmla="*/ 120 w 120"/>
                    <a:gd name="T7" fmla="*/ 0 h 44"/>
                  </a:gdLst>
                  <a:ahLst/>
                  <a:cxnLst>
                    <a:cxn ang="0">
                      <a:pos x="T0" y="T1"/>
                    </a:cxn>
                    <a:cxn ang="0">
                      <a:pos x="T2" y="T3"/>
                    </a:cxn>
                    <a:cxn ang="0">
                      <a:pos x="T4" y="T5"/>
                    </a:cxn>
                    <a:cxn ang="0">
                      <a:pos x="T6" y="T7"/>
                    </a:cxn>
                  </a:cxnLst>
                  <a:rect l="0" t="0" r="r" b="b"/>
                  <a:pathLst>
                    <a:path w="120" h="44">
                      <a:moveTo>
                        <a:pt x="120" y="0"/>
                      </a:moveTo>
                      <a:cubicBezTo>
                        <a:pt x="99" y="34"/>
                        <a:pt x="53" y="17"/>
                        <a:pt x="28" y="44"/>
                      </a:cubicBezTo>
                      <a:cubicBezTo>
                        <a:pt x="13" y="38"/>
                        <a:pt x="13" y="35"/>
                        <a:pt x="0" y="24"/>
                      </a:cubicBezTo>
                      <a:cubicBezTo>
                        <a:pt x="21" y="7"/>
                        <a:pt x="76" y="10"/>
                        <a:pt x="1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Freeform 26"/>
                <p:cNvSpPr/>
                <p:nvPr/>
              </p:nvSpPr>
              <p:spPr bwMode="auto">
                <a:xfrm>
                  <a:off x="2592388" y="1457325"/>
                  <a:ext cx="22225" cy="23813"/>
                </a:xfrm>
                <a:custGeom>
                  <a:avLst/>
                  <a:gdLst>
                    <a:gd name="T0" fmla="*/ 21 w 21"/>
                    <a:gd name="T1" fmla="*/ 11 h 24"/>
                    <a:gd name="T2" fmla="*/ 1 w 21"/>
                    <a:gd name="T3" fmla="*/ 15 h 24"/>
                    <a:gd name="T4" fmla="*/ 5 w 21"/>
                    <a:gd name="T5" fmla="*/ 3 h 24"/>
                    <a:gd name="T6" fmla="*/ 21 w 21"/>
                    <a:gd name="T7" fmla="*/ 11 h 24"/>
                  </a:gdLst>
                  <a:ahLst/>
                  <a:cxnLst>
                    <a:cxn ang="0">
                      <a:pos x="T0" y="T1"/>
                    </a:cxn>
                    <a:cxn ang="0">
                      <a:pos x="T2" y="T3"/>
                    </a:cxn>
                    <a:cxn ang="0">
                      <a:pos x="T4" y="T5"/>
                    </a:cxn>
                    <a:cxn ang="0">
                      <a:pos x="T6" y="T7"/>
                    </a:cxn>
                  </a:cxnLst>
                  <a:rect l="0" t="0" r="r" b="b"/>
                  <a:pathLst>
                    <a:path w="21" h="24">
                      <a:moveTo>
                        <a:pt x="21" y="11"/>
                      </a:moveTo>
                      <a:cubicBezTo>
                        <a:pt x="17" y="24"/>
                        <a:pt x="14" y="13"/>
                        <a:pt x="1" y="15"/>
                      </a:cubicBezTo>
                      <a:cubicBezTo>
                        <a:pt x="0" y="9"/>
                        <a:pt x="5" y="8"/>
                        <a:pt x="5" y="3"/>
                      </a:cubicBezTo>
                      <a:cubicBezTo>
                        <a:pt x="16" y="0"/>
                        <a:pt x="13" y="11"/>
                        <a:pt x="2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Freeform 27"/>
                <p:cNvSpPr/>
                <p:nvPr/>
              </p:nvSpPr>
              <p:spPr bwMode="auto">
                <a:xfrm>
                  <a:off x="1962150" y="1465263"/>
                  <a:ext cx="31750" cy="34925"/>
                </a:xfrm>
                <a:custGeom>
                  <a:avLst/>
                  <a:gdLst>
                    <a:gd name="T0" fmla="*/ 12 w 31"/>
                    <a:gd name="T1" fmla="*/ 2 h 34"/>
                    <a:gd name="T2" fmla="*/ 24 w 31"/>
                    <a:gd name="T3" fmla="*/ 22 h 34"/>
                    <a:gd name="T4" fmla="*/ 0 w 31"/>
                    <a:gd name="T5" fmla="*/ 34 h 34"/>
                    <a:gd name="T6" fmla="*/ 12 w 31"/>
                    <a:gd name="T7" fmla="*/ 2 h 34"/>
                  </a:gdLst>
                  <a:ahLst/>
                  <a:cxnLst>
                    <a:cxn ang="0">
                      <a:pos x="T0" y="T1"/>
                    </a:cxn>
                    <a:cxn ang="0">
                      <a:pos x="T2" y="T3"/>
                    </a:cxn>
                    <a:cxn ang="0">
                      <a:pos x="T4" y="T5"/>
                    </a:cxn>
                    <a:cxn ang="0">
                      <a:pos x="T6" y="T7"/>
                    </a:cxn>
                  </a:cxnLst>
                  <a:rect l="0" t="0" r="r" b="b"/>
                  <a:pathLst>
                    <a:path w="31" h="34">
                      <a:moveTo>
                        <a:pt x="12" y="2"/>
                      </a:moveTo>
                      <a:cubicBezTo>
                        <a:pt x="31" y="0"/>
                        <a:pt x="5" y="21"/>
                        <a:pt x="24" y="22"/>
                      </a:cubicBezTo>
                      <a:cubicBezTo>
                        <a:pt x="20" y="30"/>
                        <a:pt x="12" y="34"/>
                        <a:pt x="0" y="34"/>
                      </a:cubicBezTo>
                      <a:cubicBezTo>
                        <a:pt x="3" y="22"/>
                        <a:pt x="14" y="19"/>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28"/>
                <p:cNvSpPr/>
                <p:nvPr/>
              </p:nvSpPr>
              <p:spPr bwMode="auto">
                <a:xfrm>
                  <a:off x="2625725" y="1471613"/>
                  <a:ext cx="23812" cy="12700"/>
                </a:xfrm>
                <a:custGeom>
                  <a:avLst/>
                  <a:gdLst>
                    <a:gd name="T0" fmla="*/ 1 w 25"/>
                    <a:gd name="T1" fmla="*/ 0 h 13"/>
                    <a:gd name="T2" fmla="*/ 25 w 25"/>
                    <a:gd name="T3" fmla="*/ 12 h 13"/>
                    <a:gd name="T4" fmla="*/ 1 w 25"/>
                    <a:gd name="T5" fmla="*/ 0 h 13"/>
                  </a:gdLst>
                  <a:ahLst/>
                  <a:cxnLst>
                    <a:cxn ang="0">
                      <a:pos x="T0" y="T1"/>
                    </a:cxn>
                    <a:cxn ang="0">
                      <a:pos x="T2" y="T3"/>
                    </a:cxn>
                    <a:cxn ang="0">
                      <a:pos x="T4" y="T5"/>
                    </a:cxn>
                  </a:cxnLst>
                  <a:rect l="0" t="0" r="r" b="b"/>
                  <a:pathLst>
                    <a:path w="25" h="13">
                      <a:moveTo>
                        <a:pt x="1" y="0"/>
                      </a:moveTo>
                      <a:cubicBezTo>
                        <a:pt x="13" y="0"/>
                        <a:pt x="25" y="0"/>
                        <a:pt x="25" y="12"/>
                      </a:cubicBezTo>
                      <a:cubicBezTo>
                        <a:pt x="18" y="7"/>
                        <a:pt x="0" y="1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Freeform 29"/>
                <p:cNvSpPr/>
                <p:nvPr/>
              </p:nvSpPr>
              <p:spPr bwMode="auto">
                <a:xfrm>
                  <a:off x="1695450" y="1473200"/>
                  <a:ext cx="26987" cy="19050"/>
                </a:xfrm>
                <a:custGeom>
                  <a:avLst/>
                  <a:gdLst>
                    <a:gd name="T0" fmla="*/ 1 w 26"/>
                    <a:gd name="T1" fmla="*/ 3 h 19"/>
                    <a:gd name="T2" fmla="*/ 25 w 26"/>
                    <a:gd name="T3" fmla="*/ 7 h 19"/>
                    <a:gd name="T4" fmla="*/ 5 w 26"/>
                    <a:gd name="T5" fmla="*/ 19 h 19"/>
                    <a:gd name="T6" fmla="*/ 1 w 26"/>
                    <a:gd name="T7" fmla="*/ 3 h 19"/>
                  </a:gdLst>
                  <a:ahLst/>
                  <a:cxnLst>
                    <a:cxn ang="0">
                      <a:pos x="T0" y="T1"/>
                    </a:cxn>
                    <a:cxn ang="0">
                      <a:pos x="T2" y="T3"/>
                    </a:cxn>
                    <a:cxn ang="0">
                      <a:pos x="T4" y="T5"/>
                    </a:cxn>
                    <a:cxn ang="0">
                      <a:pos x="T6" y="T7"/>
                    </a:cxn>
                  </a:cxnLst>
                  <a:rect l="0" t="0" r="r" b="b"/>
                  <a:pathLst>
                    <a:path w="26" h="19">
                      <a:moveTo>
                        <a:pt x="1" y="3"/>
                      </a:moveTo>
                      <a:cubicBezTo>
                        <a:pt x="13" y="0"/>
                        <a:pt x="13" y="10"/>
                        <a:pt x="25" y="7"/>
                      </a:cubicBezTo>
                      <a:cubicBezTo>
                        <a:pt x="26" y="19"/>
                        <a:pt x="12" y="15"/>
                        <a:pt x="5" y="19"/>
                      </a:cubicBezTo>
                      <a:cubicBezTo>
                        <a:pt x="6" y="12"/>
                        <a:pt x="0" y="1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30"/>
                <p:cNvSpPr/>
                <p:nvPr/>
              </p:nvSpPr>
              <p:spPr bwMode="auto">
                <a:xfrm>
                  <a:off x="2268538" y="1474788"/>
                  <a:ext cx="25400" cy="28575"/>
                </a:xfrm>
                <a:custGeom>
                  <a:avLst/>
                  <a:gdLst>
                    <a:gd name="T0" fmla="*/ 0 w 26"/>
                    <a:gd name="T1" fmla="*/ 9 h 29"/>
                    <a:gd name="T2" fmla="*/ 20 w 26"/>
                    <a:gd name="T3" fmla="*/ 1 h 29"/>
                    <a:gd name="T4" fmla="*/ 16 w 26"/>
                    <a:gd name="T5" fmla="*/ 29 h 29"/>
                    <a:gd name="T6" fmla="*/ 0 w 26"/>
                    <a:gd name="T7" fmla="*/ 9 h 29"/>
                  </a:gdLst>
                  <a:ahLst/>
                  <a:cxnLst>
                    <a:cxn ang="0">
                      <a:pos x="T0" y="T1"/>
                    </a:cxn>
                    <a:cxn ang="0">
                      <a:pos x="T2" y="T3"/>
                    </a:cxn>
                    <a:cxn ang="0">
                      <a:pos x="T4" y="T5"/>
                    </a:cxn>
                    <a:cxn ang="0">
                      <a:pos x="T6" y="T7"/>
                    </a:cxn>
                  </a:cxnLst>
                  <a:rect l="0" t="0" r="r" b="b"/>
                  <a:pathLst>
                    <a:path w="26" h="29">
                      <a:moveTo>
                        <a:pt x="0" y="9"/>
                      </a:moveTo>
                      <a:cubicBezTo>
                        <a:pt x="3" y="3"/>
                        <a:pt x="10" y="0"/>
                        <a:pt x="20" y="1"/>
                      </a:cubicBezTo>
                      <a:cubicBezTo>
                        <a:pt x="9" y="10"/>
                        <a:pt x="26" y="21"/>
                        <a:pt x="16" y="29"/>
                      </a:cubicBezTo>
                      <a:cubicBezTo>
                        <a:pt x="7" y="26"/>
                        <a:pt x="11" y="1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31"/>
                <p:cNvSpPr/>
                <p:nvPr/>
              </p:nvSpPr>
              <p:spPr bwMode="auto">
                <a:xfrm>
                  <a:off x="1350963" y="1479550"/>
                  <a:ext cx="60325" cy="28575"/>
                </a:xfrm>
                <a:custGeom>
                  <a:avLst/>
                  <a:gdLst>
                    <a:gd name="T0" fmla="*/ 56 w 61"/>
                    <a:gd name="T1" fmla="*/ 0 h 28"/>
                    <a:gd name="T2" fmla="*/ 56 w 61"/>
                    <a:gd name="T3" fmla="*/ 16 h 28"/>
                    <a:gd name="T4" fmla="*/ 0 w 61"/>
                    <a:gd name="T5" fmla="*/ 28 h 28"/>
                    <a:gd name="T6" fmla="*/ 56 w 61"/>
                    <a:gd name="T7" fmla="*/ 0 h 28"/>
                  </a:gdLst>
                  <a:ahLst/>
                  <a:cxnLst>
                    <a:cxn ang="0">
                      <a:pos x="T0" y="T1"/>
                    </a:cxn>
                    <a:cxn ang="0">
                      <a:pos x="T2" y="T3"/>
                    </a:cxn>
                    <a:cxn ang="0">
                      <a:pos x="T4" y="T5"/>
                    </a:cxn>
                    <a:cxn ang="0">
                      <a:pos x="T6" y="T7"/>
                    </a:cxn>
                  </a:cxnLst>
                  <a:rect l="0" t="0" r="r" b="b"/>
                  <a:pathLst>
                    <a:path w="61" h="28">
                      <a:moveTo>
                        <a:pt x="56" y="0"/>
                      </a:moveTo>
                      <a:cubicBezTo>
                        <a:pt x="61" y="9"/>
                        <a:pt x="46" y="15"/>
                        <a:pt x="56" y="16"/>
                      </a:cubicBezTo>
                      <a:cubicBezTo>
                        <a:pt x="35" y="22"/>
                        <a:pt x="17" y="27"/>
                        <a:pt x="0" y="28"/>
                      </a:cubicBezTo>
                      <a:cubicBezTo>
                        <a:pt x="6" y="6"/>
                        <a:pt x="35" y="7"/>
                        <a:pt x="5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32"/>
                <p:cNvSpPr/>
                <p:nvPr/>
              </p:nvSpPr>
              <p:spPr bwMode="auto">
                <a:xfrm>
                  <a:off x="2211388" y="1479550"/>
                  <a:ext cx="65087" cy="30163"/>
                </a:xfrm>
                <a:custGeom>
                  <a:avLst/>
                  <a:gdLst>
                    <a:gd name="T0" fmla="*/ 64 w 65"/>
                    <a:gd name="T1" fmla="*/ 17 h 31"/>
                    <a:gd name="T2" fmla="*/ 60 w 65"/>
                    <a:gd name="T3" fmla="*/ 29 h 31"/>
                    <a:gd name="T4" fmla="*/ 0 w 65"/>
                    <a:gd name="T5" fmla="*/ 21 h 31"/>
                    <a:gd name="T6" fmla="*/ 8 w 65"/>
                    <a:gd name="T7" fmla="*/ 1 h 31"/>
                    <a:gd name="T8" fmla="*/ 16 w 65"/>
                    <a:gd name="T9" fmla="*/ 17 h 31"/>
                    <a:gd name="T10" fmla="*/ 64 w 65"/>
                    <a:gd name="T11" fmla="*/ 17 h 31"/>
                  </a:gdLst>
                  <a:ahLst/>
                  <a:cxnLst>
                    <a:cxn ang="0">
                      <a:pos x="T0" y="T1"/>
                    </a:cxn>
                    <a:cxn ang="0">
                      <a:pos x="T2" y="T3"/>
                    </a:cxn>
                    <a:cxn ang="0">
                      <a:pos x="T4" y="T5"/>
                    </a:cxn>
                    <a:cxn ang="0">
                      <a:pos x="T6" y="T7"/>
                    </a:cxn>
                    <a:cxn ang="0">
                      <a:pos x="T8" y="T9"/>
                    </a:cxn>
                    <a:cxn ang="0">
                      <a:pos x="T10" y="T11"/>
                    </a:cxn>
                  </a:cxnLst>
                  <a:rect l="0" t="0" r="r" b="b"/>
                  <a:pathLst>
                    <a:path w="65" h="31">
                      <a:moveTo>
                        <a:pt x="64" y="17"/>
                      </a:moveTo>
                      <a:cubicBezTo>
                        <a:pt x="65" y="23"/>
                        <a:pt x="60" y="24"/>
                        <a:pt x="60" y="29"/>
                      </a:cubicBezTo>
                      <a:cubicBezTo>
                        <a:pt x="43" y="23"/>
                        <a:pt x="16" y="27"/>
                        <a:pt x="0" y="21"/>
                      </a:cubicBezTo>
                      <a:cubicBezTo>
                        <a:pt x="2" y="13"/>
                        <a:pt x="11" y="14"/>
                        <a:pt x="8" y="1"/>
                      </a:cubicBezTo>
                      <a:cubicBezTo>
                        <a:pt x="15" y="2"/>
                        <a:pt x="17" y="8"/>
                        <a:pt x="16" y="17"/>
                      </a:cubicBezTo>
                      <a:cubicBezTo>
                        <a:pt x="34" y="0"/>
                        <a:pt x="42" y="31"/>
                        <a:pt x="6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33"/>
                <p:cNvSpPr/>
                <p:nvPr/>
              </p:nvSpPr>
              <p:spPr bwMode="auto">
                <a:xfrm>
                  <a:off x="2874963" y="1479550"/>
                  <a:ext cx="17462" cy="12700"/>
                </a:xfrm>
                <a:custGeom>
                  <a:avLst/>
                  <a:gdLst>
                    <a:gd name="T0" fmla="*/ 17 w 17"/>
                    <a:gd name="T1" fmla="*/ 1 h 14"/>
                    <a:gd name="T2" fmla="*/ 17 w 17"/>
                    <a:gd name="T3" fmla="*/ 9 h 14"/>
                    <a:gd name="T4" fmla="*/ 1 w 17"/>
                    <a:gd name="T5" fmla="*/ 13 h 14"/>
                    <a:gd name="T6" fmla="*/ 17 w 17"/>
                    <a:gd name="T7" fmla="*/ 1 h 14"/>
                  </a:gdLst>
                  <a:ahLst/>
                  <a:cxnLst>
                    <a:cxn ang="0">
                      <a:pos x="T0" y="T1"/>
                    </a:cxn>
                    <a:cxn ang="0">
                      <a:pos x="T2" y="T3"/>
                    </a:cxn>
                    <a:cxn ang="0">
                      <a:pos x="T4" y="T5"/>
                    </a:cxn>
                    <a:cxn ang="0">
                      <a:pos x="T6" y="T7"/>
                    </a:cxn>
                  </a:cxnLst>
                  <a:rect l="0" t="0" r="r" b="b"/>
                  <a:pathLst>
                    <a:path w="17" h="14">
                      <a:moveTo>
                        <a:pt x="17" y="1"/>
                      </a:moveTo>
                      <a:cubicBezTo>
                        <a:pt x="15" y="5"/>
                        <a:pt x="12" y="8"/>
                        <a:pt x="17" y="9"/>
                      </a:cubicBezTo>
                      <a:cubicBezTo>
                        <a:pt x="16" y="14"/>
                        <a:pt x="7" y="12"/>
                        <a:pt x="1" y="13"/>
                      </a:cubicBezTo>
                      <a:cubicBezTo>
                        <a:pt x="0" y="2"/>
                        <a:pt x="7" y="0"/>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34"/>
                <p:cNvSpPr/>
                <p:nvPr/>
              </p:nvSpPr>
              <p:spPr bwMode="auto">
                <a:xfrm>
                  <a:off x="1524000" y="1484313"/>
                  <a:ext cx="19050" cy="15875"/>
                </a:xfrm>
                <a:custGeom>
                  <a:avLst/>
                  <a:gdLst>
                    <a:gd name="T0" fmla="*/ 0 w 20"/>
                    <a:gd name="T1" fmla="*/ 0 h 16"/>
                    <a:gd name="T2" fmla="*/ 0 w 20"/>
                    <a:gd name="T3" fmla="*/ 16 h 16"/>
                    <a:gd name="T4" fmla="*/ 0 w 20"/>
                    <a:gd name="T5" fmla="*/ 0 h 16"/>
                  </a:gdLst>
                  <a:ahLst/>
                  <a:cxnLst>
                    <a:cxn ang="0">
                      <a:pos x="T0" y="T1"/>
                    </a:cxn>
                    <a:cxn ang="0">
                      <a:pos x="T2" y="T3"/>
                    </a:cxn>
                    <a:cxn ang="0">
                      <a:pos x="T4" y="T5"/>
                    </a:cxn>
                  </a:cxnLst>
                  <a:rect l="0" t="0" r="r" b="b"/>
                  <a:pathLst>
                    <a:path w="20" h="16">
                      <a:moveTo>
                        <a:pt x="0" y="0"/>
                      </a:moveTo>
                      <a:cubicBezTo>
                        <a:pt x="15" y="3"/>
                        <a:pt x="20" y="16"/>
                        <a:pt x="0" y="16"/>
                      </a:cubicBezTo>
                      <a:cubicBezTo>
                        <a:pt x="0" y="11"/>
                        <a:pt x="0"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Freeform 35"/>
                <p:cNvSpPr/>
                <p:nvPr/>
              </p:nvSpPr>
              <p:spPr bwMode="auto">
                <a:xfrm>
                  <a:off x="2646363" y="1484313"/>
                  <a:ext cx="55562" cy="25400"/>
                </a:xfrm>
                <a:custGeom>
                  <a:avLst/>
                  <a:gdLst>
                    <a:gd name="T0" fmla="*/ 56 w 56"/>
                    <a:gd name="T1" fmla="*/ 11 h 25"/>
                    <a:gd name="T2" fmla="*/ 48 w 56"/>
                    <a:gd name="T3" fmla="*/ 23 h 25"/>
                    <a:gd name="T4" fmla="*/ 0 w 56"/>
                    <a:gd name="T5" fmla="*/ 11 h 25"/>
                    <a:gd name="T6" fmla="*/ 56 w 56"/>
                    <a:gd name="T7" fmla="*/ 11 h 25"/>
                  </a:gdLst>
                  <a:ahLst/>
                  <a:cxnLst>
                    <a:cxn ang="0">
                      <a:pos x="T0" y="T1"/>
                    </a:cxn>
                    <a:cxn ang="0">
                      <a:pos x="T2" y="T3"/>
                    </a:cxn>
                    <a:cxn ang="0">
                      <a:pos x="T4" y="T5"/>
                    </a:cxn>
                    <a:cxn ang="0">
                      <a:pos x="T6" y="T7"/>
                    </a:cxn>
                  </a:cxnLst>
                  <a:rect l="0" t="0" r="r" b="b"/>
                  <a:pathLst>
                    <a:path w="56" h="25">
                      <a:moveTo>
                        <a:pt x="56" y="11"/>
                      </a:moveTo>
                      <a:cubicBezTo>
                        <a:pt x="53" y="15"/>
                        <a:pt x="47" y="15"/>
                        <a:pt x="48" y="23"/>
                      </a:cubicBezTo>
                      <a:cubicBezTo>
                        <a:pt x="26" y="25"/>
                        <a:pt x="17" y="14"/>
                        <a:pt x="0" y="11"/>
                      </a:cubicBezTo>
                      <a:cubicBezTo>
                        <a:pt x="2" y="0"/>
                        <a:pt x="43" y="7"/>
                        <a:pt x="5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36"/>
                <p:cNvSpPr/>
                <p:nvPr/>
              </p:nvSpPr>
              <p:spPr bwMode="auto">
                <a:xfrm>
                  <a:off x="2903538" y="1482725"/>
                  <a:ext cx="49212" cy="30163"/>
                </a:xfrm>
                <a:custGeom>
                  <a:avLst/>
                  <a:gdLst>
                    <a:gd name="T0" fmla="*/ 28 w 49"/>
                    <a:gd name="T1" fmla="*/ 17 h 29"/>
                    <a:gd name="T2" fmla="*/ 48 w 49"/>
                    <a:gd name="T3" fmla="*/ 13 h 29"/>
                    <a:gd name="T4" fmla="*/ 44 w 49"/>
                    <a:gd name="T5" fmla="*/ 29 h 29"/>
                    <a:gd name="T6" fmla="*/ 0 w 49"/>
                    <a:gd name="T7" fmla="*/ 5 h 29"/>
                    <a:gd name="T8" fmla="*/ 32 w 49"/>
                    <a:gd name="T9" fmla="*/ 5 h 29"/>
                    <a:gd name="T10" fmla="*/ 28 w 49"/>
                    <a:gd name="T11" fmla="*/ 17 h 29"/>
                  </a:gdLst>
                  <a:ahLst/>
                  <a:cxnLst>
                    <a:cxn ang="0">
                      <a:pos x="T0" y="T1"/>
                    </a:cxn>
                    <a:cxn ang="0">
                      <a:pos x="T2" y="T3"/>
                    </a:cxn>
                    <a:cxn ang="0">
                      <a:pos x="T4" y="T5"/>
                    </a:cxn>
                    <a:cxn ang="0">
                      <a:pos x="T6" y="T7"/>
                    </a:cxn>
                    <a:cxn ang="0">
                      <a:pos x="T8" y="T9"/>
                    </a:cxn>
                    <a:cxn ang="0">
                      <a:pos x="T10" y="T11"/>
                    </a:cxn>
                  </a:cxnLst>
                  <a:rect l="0" t="0" r="r" b="b"/>
                  <a:pathLst>
                    <a:path w="49" h="29">
                      <a:moveTo>
                        <a:pt x="28" y="17"/>
                      </a:moveTo>
                      <a:cubicBezTo>
                        <a:pt x="33" y="28"/>
                        <a:pt x="40" y="0"/>
                        <a:pt x="48" y="13"/>
                      </a:cubicBezTo>
                      <a:cubicBezTo>
                        <a:pt x="49" y="20"/>
                        <a:pt x="43" y="21"/>
                        <a:pt x="44" y="29"/>
                      </a:cubicBezTo>
                      <a:cubicBezTo>
                        <a:pt x="25" y="25"/>
                        <a:pt x="7" y="20"/>
                        <a:pt x="0" y="5"/>
                      </a:cubicBezTo>
                      <a:cubicBezTo>
                        <a:pt x="11" y="5"/>
                        <a:pt x="21" y="5"/>
                        <a:pt x="32" y="5"/>
                      </a:cubicBezTo>
                      <a:cubicBezTo>
                        <a:pt x="32" y="11"/>
                        <a:pt x="33" y="16"/>
                        <a:pt x="2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37"/>
                <p:cNvSpPr/>
                <p:nvPr/>
              </p:nvSpPr>
              <p:spPr bwMode="auto">
                <a:xfrm>
                  <a:off x="2170113" y="1490663"/>
                  <a:ext cx="30162" cy="14288"/>
                </a:xfrm>
                <a:custGeom>
                  <a:avLst/>
                  <a:gdLst>
                    <a:gd name="T0" fmla="*/ 6 w 30"/>
                    <a:gd name="T1" fmla="*/ 1 h 14"/>
                    <a:gd name="T2" fmla="*/ 30 w 30"/>
                    <a:gd name="T3" fmla="*/ 5 h 14"/>
                    <a:gd name="T4" fmla="*/ 6 w 30"/>
                    <a:gd name="T5" fmla="*/ 1 h 14"/>
                  </a:gdLst>
                  <a:ahLst/>
                  <a:cxnLst>
                    <a:cxn ang="0">
                      <a:pos x="T0" y="T1"/>
                    </a:cxn>
                    <a:cxn ang="0">
                      <a:pos x="T2" y="T3"/>
                    </a:cxn>
                    <a:cxn ang="0">
                      <a:pos x="T4" y="T5"/>
                    </a:cxn>
                  </a:cxnLst>
                  <a:rect l="0" t="0" r="r" b="b"/>
                  <a:pathLst>
                    <a:path w="30" h="14">
                      <a:moveTo>
                        <a:pt x="6" y="1"/>
                      </a:moveTo>
                      <a:cubicBezTo>
                        <a:pt x="16" y="0"/>
                        <a:pt x="25" y="0"/>
                        <a:pt x="30" y="5"/>
                      </a:cubicBezTo>
                      <a:cubicBezTo>
                        <a:pt x="30" y="11"/>
                        <a:pt x="0" y="14"/>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Freeform 38"/>
                <p:cNvSpPr/>
                <p:nvPr/>
              </p:nvSpPr>
              <p:spPr bwMode="auto">
                <a:xfrm>
                  <a:off x="1325563" y="1493838"/>
                  <a:ext cx="20637" cy="30163"/>
                </a:xfrm>
                <a:custGeom>
                  <a:avLst/>
                  <a:gdLst>
                    <a:gd name="T0" fmla="*/ 21 w 21"/>
                    <a:gd name="T1" fmla="*/ 6 h 30"/>
                    <a:gd name="T2" fmla="*/ 17 w 21"/>
                    <a:gd name="T3" fmla="*/ 26 h 30"/>
                    <a:gd name="T4" fmla="*/ 1 w 21"/>
                    <a:gd name="T5" fmla="*/ 30 h 30"/>
                    <a:gd name="T6" fmla="*/ 1 w 21"/>
                    <a:gd name="T7" fmla="*/ 10 h 30"/>
                    <a:gd name="T8" fmla="*/ 21 w 21"/>
                    <a:gd name="T9" fmla="*/ 6 h 30"/>
                  </a:gdLst>
                  <a:ahLst/>
                  <a:cxnLst>
                    <a:cxn ang="0">
                      <a:pos x="T0" y="T1"/>
                    </a:cxn>
                    <a:cxn ang="0">
                      <a:pos x="T2" y="T3"/>
                    </a:cxn>
                    <a:cxn ang="0">
                      <a:pos x="T4" y="T5"/>
                    </a:cxn>
                    <a:cxn ang="0">
                      <a:pos x="T6" y="T7"/>
                    </a:cxn>
                    <a:cxn ang="0">
                      <a:pos x="T8" y="T9"/>
                    </a:cxn>
                  </a:cxnLst>
                  <a:rect l="0" t="0" r="r" b="b"/>
                  <a:pathLst>
                    <a:path w="21" h="30">
                      <a:moveTo>
                        <a:pt x="21" y="6"/>
                      </a:moveTo>
                      <a:cubicBezTo>
                        <a:pt x="11" y="13"/>
                        <a:pt x="17" y="11"/>
                        <a:pt x="17" y="26"/>
                      </a:cubicBezTo>
                      <a:cubicBezTo>
                        <a:pt x="13" y="29"/>
                        <a:pt x="8" y="30"/>
                        <a:pt x="1" y="30"/>
                      </a:cubicBezTo>
                      <a:cubicBezTo>
                        <a:pt x="0" y="18"/>
                        <a:pt x="17" y="15"/>
                        <a:pt x="1" y="10"/>
                      </a:cubicBezTo>
                      <a:cubicBezTo>
                        <a:pt x="1" y="0"/>
                        <a:pt x="16" y="1"/>
                        <a:pt x="2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39"/>
                <p:cNvSpPr/>
                <p:nvPr/>
              </p:nvSpPr>
              <p:spPr bwMode="auto">
                <a:xfrm>
                  <a:off x="2992438" y="1495425"/>
                  <a:ext cx="44450" cy="26988"/>
                </a:xfrm>
                <a:custGeom>
                  <a:avLst/>
                  <a:gdLst>
                    <a:gd name="T0" fmla="*/ 40 w 44"/>
                    <a:gd name="T1" fmla="*/ 0 h 26"/>
                    <a:gd name="T2" fmla="*/ 28 w 44"/>
                    <a:gd name="T3" fmla="*/ 20 h 26"/>
                    <a:gd name="T4" fmla="*/ 4 w 44"/>
                    <a:gd name="T5" fmla="*/ 12 h 26"/>
                    <a:gd name="T6" fmla="*/ 40 w 44"/>
                    <a:gd name="T7" fmla="*/ 0 h 26"/>
                  </a:gdLst>
                  <a:ahLst/>
                  <a:cxnLst>
                    <a:cxn ang="0">
                      <a:pos x="T0" y="T1"/>
                    </a:cxn>
                    <a:cxn ang="0">
                      <a:pos x="T2" y="T3"/>
                    </a:cxn>
                    <a:cxn ang="0">
                      <a:pos x="T4" y="T5"/>
                    </a:cxn>
                    <a:cxn ang="0">
                      <a:pos x="T6" y="T7"/>
                    </a:cxn>
                  </a:cxnLst>
                  <a:rect l="0" t="0" r="r" b="b"/>
                  <a:pathLst>
                    <a:path w="44" h="26">
                      <a:moveTo>
                        <a:pt x="40" y="0"/>
                      </a:moveTo>
                      <a:cubicBezTo>
                        <a:pt x="44" y="15"/>
                        <a:pt x="25" y="6"/>
                        <a:pt x="28" y="20"/>
                      </a:cubicBezTo>
                      <a:cubicBezTo>
                        <a:pt x="20" y="18"/>
                        <a:pt x="0" y="26"/>
                        <a:pt x="4" y="12"/>
                      </a:cubicBezTo>
                      <a:cubicBezTo>
                        <a:pt x="21" y="26"/>
                        <a:pt x="24"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40"/>
                <p:cNvSpPr/>
                <p:nvPr/>
              </p:nvSpPr>
              <p:spPr bwMode="auto">
                <a:xfrm>
                  <a:off x="2332038" y="1503363"/>
                  <a:ext cx="26987" cy="20638"/>
                </a:xfrm>
                <a:custGeom>
                  <a:avLst/>
                  <a:gdLst>
                    <a:gd name="T0" fmla="*/ 9 w 27"/>
                    <a:gd name="T1" fmla="*/ 0 h 20"/>
                    <a:gd name="T2" fmla="*/ 9 w 27"/>
                    <a:gd name="T3" fmla="*/ 20 h 20"/>
                    <a:gd name="T4" fmla="*/ 9 w 27"/>
                    <a:gd name="T5" fmla="*/ 0 h 20"/>
                  </a:gdLst>
                  <a:ahLst/>
                  <a:cxnLst>
                    <a:cxn ang="0">
                      <a:pos x="T0" y="T1"/>
                    </a:cxn>
                    <a:cxn ang="0">
                      <a:pos x="T2" y="T3"/>
                    </a:cxn>
                    <a:cxn ang="0">
                      <a:pos x="T4" y="T5"/>
                    </a:cxn>
                  </a:cxnLst>
                  <a:rect l="0" t="0" r="r" b="b"/>
                  <a:pathLst>
                    <a:path w="27" h="20">
                      <a:moveTo>
                        <a:pt x="9" y="0"/>
                      </a:moveTo>
                      <a:cubicBezTo>
                        <a:pt x="27" y="3"/>
                        <a:pt x="18" y="16"/>
                        <a:pt x="9" y="20"/>
                      </a:cubicBezTo>
                      <a:cubicBezTo>
                        <a:pt x="0" y="19"/>
                        <a:pt x="7"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41"/>
                <p:cNvSpPr/>
                <p:nvPr/>
              </p:nvSpPr>
              <p:spPr bwMode="auto">
                <a:xfrm>
                  <a:off x="2133600" y="1514475"/>
                  <a:ext cx="19050" cy="14288"/>
                </a:xfrm>
                <a:custGeom>
                  <a:avLst/>
                  <a:gdLst>
                    <a:gd name="T0" fmla="*/ 17 w 18"/>
                    <a:gd name="T1" fmla="*/ 1 h 14"/>
                    <a:gd name="T2" fmla="*/ 1 w 18"/>
                    <a:gd name="T3" fmla="*/ 13 h 14"/>
                    <a:gd name="T4" fmla="*/ 17 w 18"/>
                    <a:gd name="T5" fmla="*/ 1 h 14"/>
                  </a:gdLst>
                  <a:ahLst/>
                  <a:cxnLst>
                    <a:cxn ang="0">
                      <a:pos x="T0" y="T1"/>
                    </a:cxn>
                    <a:cxn ang="0">
                      <a:pos x="T2" y="T3"/>
                    </a:cxn>
                    <a:cxn ang="0">
                      <a:pos x="T4" y="T5"/>
                    </a:cxn>
                  </a:cxnLst>
                  <a:rect l="0" t="0" r="r" b="b"/>
                  <a:pathLst>
                    <a:path w="18" h="14">
                      <a:moveTo>
                        <a:pt x="17" y="1"/>
                      </a:moveTo>
                      <a:cubicBezTo>
                        <a:pt x="18" y="12"/>
                        <a:pt x="11" y="14"/>
                        <a:pt x="1" y="13"/>
                      </a:cubicBezTo>
                      <a:cubicBezTo>
                        <a:pt x="0" y="2"/>
                        <a:pt x="7" y="0"/>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42"/>
                <p:cNvSpPr/>
                <p:nvPr/>
              </p:nvSpPr>
              <p:spPr bwMode="auto">
                <a:xfrm>
                  <a:off x="2336800" y="1525588"/>
                  <a:ext cx="39687" cy="30163"/>
                </a:xfrm>
                <a:custGeom>
                  <a:avLst/>
                  <a:gdLst>
                    <a:gd name="T0" fmla="*/ 40 w 40"/>
                    <a:gd name="T1" fmla="*/ 6 h 29"/>
                    <a:gd name="T2" fmla="*/ 0 w 40"/>
                    <a:gd name="T3" fmla="*/ 6 h 29"/>
                    <a:gd name="T4" fmla="*/ 40 w 40"/>
                    <a:gd name="T5" fmla="*/ 6 h 29"/>
                  </a:gdLst>
                  <a:ahLst/>
                  <a:cxnLst>
                    <a:cxn ang="0">
                      <a:pos x="T0" y="T1"/>
                    </a:cxn>
                    <a:cxn ang="0">
                      <a:pos x="T2" y="T3"/>
                    </a:cxn>
                    <a:cxn ang="0">
                      <a:pos x="T4" y="T5"/>
                    </a:cxn>
                  </a:cxnLst>
                  <a:rect l="0" t="0" r="r" b="b"/>
                  <a:pathLst>
                    <a:path w="40" h="29">
                      <a:moveTo>
                        <a:pt x="40" y="6"/>
                      </a:moveTo>
                      <a:cubicBezTo>
                        <a:pt x="37" y="24"/>
                        <a:pt x="2" y="29"/>
                        <a:pt x="0" y="6"/>
                      </a:cubicBezTo>
                      <a:cubicBezTo>
                        <a:pt x="14" y="11"/>
                        <a:pt x="17" y="0"/>
                        <a:pt x="4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43"/>
                <p:cNvSpPr/>
                <p:nvPr/>
              </p:nvSpPr>
              <p:spPr bwMode="auto">
                <a:xfrm>
                  <a:off x="2887663" y="1520825"/>
                  <a:ext cx="36512" cy="44450"/>
                </a:xfrm>
                <a:custGeom>
                  <a:avLst/>
                  <a:gdLst>
                    <a:gd name="T0" fmla="*/ 36 w 36"/>
                    <a:gd name="T1" fmla="*/ 31 h 44"/>
                    <a:gd name="T2" fmla="*/ 4 w 36"/>
                    <a:gd name="T3" fmla="*/ 27 h 44"/>
                    <a:gd name="T4" fmla="*/ 0 w 36"/>
                    <a:gd name="T5" fmla="*/ 19 h 44"/>
                    <a:gd name="T6" fmla="*/ 36 w 36"/>
                    <a:gd name="T7" fmla="*/ 31 h 44"/>
                  </a:gdLst>
                  <a:ahLst/>
                  <a:cxnLst>
                    <a:cxn ang="0">
                      <a:pos x="T0" y="T1"/>
                    </a:cxn>
                    <a:cxn ang="0">
                      <a:pos x="T2" y="T3"/>
                    </a:cxn>
                    <a:cxn ang="0">
                      <a:pos x="T4" y="T5"/>
                    </a:cxn>
                    <a:cxn ang="0">
                      <a:pos x="T6" y="T7"/>
                    </a:cxn>
                  </a:cxnLst>
                  <a:rect l="0" t="0" r="r" b="b"/>
                  <a:pathLst>
                    <a:path w="36" h="44">
                      <a:moveTo>
                        <a:pt x="36" y="31"/>
                      </a:moveTo>
                      <a:cubicBezTo>
                        <a:pt x="27" y="44"/>
                        <a:pt x="18" y="22"/>
                        <a:pt x="4" y="27"/>
                      </a:cubicBezTo>
                      <a:cubicBezTo>
                        <a:pt x="8" y="22"/>
                        <a:pt x="7" y="19"/>
                        <a:pt x="0" y="19"/>
                      </a:cubicBezTo>
                      <a:cubicBezTo>
                        <a:pt x="9" y="0"/>
                        <a:pt x="19" y="33"/>
                        <a:pt x="36"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44"/>
                <p:cNvSpPr/>
                <p:nvPr/>
              </p:nvSpPr>
              <p:spPr bwMode="auto">
                <a:xfrm>
                  <a:off x="2420938" y="1552575"/>
                  <a:ext cx="133350" cy="65088"/>
                </a:xfrm>
                <a:custGeom>
                  <a:avLst/>
                  <a:gdLst>
                    <a:gd name="T0" fmla="*/ 64 w 132"/>
                    <a:gd name="T1" fmla="*/ 0 h 64"/>
                    <a:gd name="T2" fmla="*/ 76 w 132"/>
                    <a:gd name="T3" fmla="*/ 4 h 64"/>
                    <a:gd name="T4" fmla="*/ 76 w 132"/>
                    <a:gd name="T5" fmla="*/ 20 h 64"/>
                    <a:gd name="T6" fmla="*/ 132 w 132"/>
                    <a:gd name="T7" fmla="*/ 32 h 64"/>
                    <a:gd name="T8" fmla="*/ 100 w 132"/>
                    <a:gd name="T9" fmla="*/ 64 h 64"/>
                    <a:gd name="T10" fmla="*/ 24 w 132"/>
                    <a:gd name="T11" fmla="*/ 52 h 64"/>
                    <a:gd name="T12" fmla="*/ 0 w 132"/>
                    <a:gd name="T13" fmla="*/ 36 h 64"/>
                    <a:gd name="T14" fmla="*/ 56 w 132"/>
                    <a:gd name="T15" fmla="*/ 32 h 64"/>
                    <a:gd name="T16" fmla="*/ 64 w 132"/>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4">
                      <a:moveTo>
                        <a:pt x="64" y="0"/>
                      </a:moveTo>
                      <a:cubicBezTo>
                        <a:pt x="67" y="2"/>
                        <a:pt x="70" y="4"/>
                        <a:pt x="76" y="4"/>
                      </a:cubicBezTo>
                      <a:cubicBezTo>
                        <a:pt x="79" y="11"/>
                        <a:pt x="80" y="16"/>
                        <a:pt x="76" y="20"/>
                      </a:cubicBezTo>
                      <a:cubicBezTo>
                        <a:pt x="87" y="37"/>
                        <a:pt x="110" y="37"/>
                        <a:pt x="132" y="32"/>
                      </a:cubicBezTo>
                      <a:cubicBezTo>
                        <a:pt x="124" y="46"/>
                        <a:pt x="113" y="55"/>
                        <a:pt x="100" y="64"/>
                      </a:cubicBezTo>
                      <a:cubicBezTo>
                        <a:pt x="120" y="27"/>
                        <a:pt x="24" y="31"/>
                        <a:pt x="24" y="52"/>
                      </a:cubicBezTo>
                      <a:cubicBezTo>
                        <a:pt x="12" y="50"/>
                        <a:pt x="21" y="29"/>
                        <a:pt x="0" y="36"/>
                      </a:cubicBezTo>
                      <a:cubicBezTo>
                        <a:pt x="11" y="27"/>
                        <a:pt x="39" y="35"/>
                        <a:pt x="56" y="32"/>
                      </a:cubicBezTo>
                      <a:cubicBezTo>
                        <a:pt x="70" y="24"/>
                        <a:pt x="56" y="13"/>
                        <a:pt x="6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45"/>
                <p:cNvSpPr/>
                <p:nvPr/>
              </p:nvSpPr>
              <p:spPr bwMode="auto">
                <a:xfrm>
                  <a:off x="2187575" y="1555750"/>
                  <a:ext cx="44450" cy="20638"/>
                </a:xfrm>
                <a:custGeom>
                  <a:avLst/>
                  <a:gdLst>
                    <a:gd name="T0" fmla="*/ 0 w 44"/>
                    <a:gd name="T1" fmla="*/ 9 h 21"/>
                    <a:gd name="T2" fmla="*/ 44 w 44"/>
                    <a:gd name="T3" fmla="*/ 5 h 21"/>
                    <a:gd name="T4" fmla="*/ 0 w 44"/>
                    <a:gd name="T5" fmla="*/ 9 h 21"/>
                  </a:gdLst>
                  <a:ahLst/>
                  <a:cxnLst>
                    <a:cxn ang="0">
                      <a:pos x="T0" y="T1"/>
                    </a:cxn>
                    <a:cxn ang="0">
                      <a:pos x="T2" y="T3"/>
                    </a:cxn>
                    <a:cxn ang="0">
                      <a:pos x="T4" y="T5"/>
                    </a:cxn>
                  </a:cxnLst>
                  <a:rect l="0" t="0" r="r" b="b"/>
                  <a:pathLst>
                    <a:path w="44" h="21">
                      <a:moveTo>
                        <a:pt x="0" y="9"/>
                      </a:moveTo>
                      <a:cubicBezTo>
                        <a:pt x="7" y="0"/>
                        <a:pt x="31" y="8"/>
                        <a:pt x="44" y="5"/>
                      </a:cubicBezTo>
                      <a:cubicBezTo>
                        <a:pt x="39" y="21"/>
                        <a:pt x="13" y="10"/>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46"/>
                <p:cNvSpPr/>
                <p:nvPr/>
              </p:nvSpPr>
              <p:spPr bwMode="auto">
                <a:xfrm>
                  <a:off x="2282825" y="1557338"/>
                  <a:ext cx="38100" cy="28575"/>
                </a:xfrm>
                <a:custGeom>
                  <a:avLst/>
                  <a:gdLst>
                    <a:gd name="T0" fmla="*/ 1 w 37"/>
                    <a:gd name="T1" fmla="*/ 4 h 29"/>
                    <a:gd name="T2" fmla="*/ 25 w 37"/>
                    <a:gd name="T3" fmla="*/ 4 h 29"/>
                    <a:gd name="T4" fmla="*/ 37 w 37"/>
                    <a:gd name="T5" fmla="*/ 16 h 29"/>
                    <a:gd name="T6" fmla="*/ 21 w 37"/>
                    <a:gd name="T7" fmla="*/ 28 h 29"/>
                    <a:gd name="T8" fmla="*/ 1 w 37"/>
                    <a:gd name="T9" fmla="*/ 4 h 29"/>
                  </a:gdLst>
                  <a:ahLst/>
                  <a:cxnLst>
                    <a:cxn ang="0">
                      <a:pos x="T0" y="T1"/>
                    </a:cxn>
                    <a:cxn ang="0">
                      <a:pos x="T2" y="T3"/>
                    </a:cxn>
                    <a:cxn ang="0">
                      <a:pos x="T4" y="T5"/>
                    </a:cxn>
                    <a:cxn ang="0">
                      <a:pos x="T6" y="T7"/>
                    </a:cxn>
                    <a:cxn ang="0">
                      <a:pos x="T8" y="T9"/>
                    </a:cxn>
                  </a:cxnLst>
                  <a:rect l="0" t="0" r="r" b="b"/>
                  <a:pathLst>
                    <a:path w="37" h="29">
                      <a:moveTo>
                        <a:pt x="1" y="4"/>
                      </a:moveTo>
                      <a:cubicBezTo>
                        <a:pt x="9" y="4"/>
                        <a:pt x="17" y="4"/>
                        <a:pt x="25" y="4"/>
                      </a:cubicBezTo>
                      <a:cubicBezTo>
                        <a:pt x="23" y="14"/>
                        <a:pt x="27" y="18"/>
                        <a:pt x="37" y="16"/>
                      </a:cubicBezTo>
                      <a:cubicBezTo>
                        <a:pt x="34" y="22"/>
                        <a:pt x="31" y="29"/>
                        <a:pt x="21" y="28"/>
                      </a:cubicBezTo>
                      <a:cubicBezTo>
                        <a:pt x="26" y="0"/>
                        <a:pt x="0" y="28"/>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Freeform 47"/>
                <p:cNvSpPr/>
                <p:nvPr/>
              </p:nvSpPr>
              <p:spPr bwMode="auto">
                <a:xfrm>
                  <a:off x="2574925" y="1558925"/>
                  <a:ext cx="30162" cy="23813"/>
                </a:xfrm>
                <a:custGeom>
                  <a:avLst/>
                  <a:gdLst>
                    <a:gd name="T0" fmla="*/ 7 w 30"/>
                    <a:gd name="T1" fmla="*/ 22 h 24"/>
                    <a:gd name="T2" fmla="*/ 27 w 30"/>
                    <a:gd name="T3" fmla="*/ 18 h 24"/>
                    <a:gd name="T4" fmla="*/ 7 w 30"/>
                    <a:gd name="T5" fmla="*/ 22 h 24"/>
                  </a:gdLst>
                  <a:ahLst/>
                  <a:cxnLst>
                    <a:cxn ang="0">
                      <a:pos x="T0" y="T1"/>
                    </a:cxn>
                    <a:cxn ang="0">
                      <a:pos x="T2" y="T3"/>
                    </a:cxn>
                    <a:cxn ang="0">
                      <a:pos x="T4" y="T5"/>
                    </a:cxn>
                  </a:cxnLst>
                  <a:rect l="0" t="0" r="r" b="b"/>
                  <a:pathLst>
                    <a:path w="30" h="24">
                      <a:moveTo>
                        <a:pt x="7" y="22"/>
                      </a:moveTo>
                      <a:cubicBezTo>
                        <a:pt x="0" y="3"/>
                        <a:pt x="30" y="0"/>
                        <a:pt x="27" y="18"/>
                      </a:cubicBezTo>
                      <a:cubicBezTo>
                        <a:pt x="16" y="15"/>
                        <a:pt x="17" y="24"/>
                        <a:pt x="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Freeform 48"/>
                <p:cNvSpPr/>
                <p:nvPr/>
              </p:nvSpPr>
              <p:spPr bwMode="auto">
                <a:xfrm>
                  <a:off x="2557463" y="1568450"/>
                  <a:ext cx="49212" cy="47625"/>
                </a:xfrm>
                <a:custGeom>
                  <a:avLst/>
                  <a:gdLst>
                    <a:gd name="T0" fmla="*/ 48 w 48"/>
                    <a:gd name="T1" fmla="*/ 28 h 47"/>
                    <a:gd name="T2" fmla="*/ 28 w 48"/>
                    <a:gd name="T3" fmla="*/ 44 h 47"/>
                    <a:gd name="T4" fmla="*/ 0 w 48"/>
                    <a:gd name="T5" fmla="*/ 40 h 47"/>
                    <a:gd name="T6" fmla="*/ 48 w 48"/>
                    <a:gd name="T7" fmla="*/ 28 h 47"/>
                  </a:gdLst>
                  <a:ahLst/>
                  <a:cxnLst>
                    <a:cxn ang="0">
                      <a:pos x="T0" y="T1"/>
                    </a:cxn>
                    <a:cxn ang="0">
                      <a:pos x="T2" y="T3"/>
                    </a:cxn>
                    <a:cxn ang="0">
                      <a:pos x="T4" y="T5"/>
                    </a:cxn>
                    <a:cxn ang="0">
                      <a:pos x="T6" y="T7"/>
                    </a:cxn>
                  </a:cxnLst>
                  <a:rect l="0" t="0" r="r" b="b"/>
                  <a:pathLst>
                    <a:path w="48" h="47">
                      <a:moveTo>
                        <a:pt x="48" y="28"/>
                      </a:moveTo>
                      <a:cubicBezTo>
                        <a:pt x="43" y="35"/>
                        <a:pt x="27" y="31"/>
                        <a:pt x="28" y="44"/>
                      </a:cubicBezTo>
                      <a:cubicBezTo>
                        <a:pt x="14" y="47"/>
                        <a:pt x="13" y="38"/>
                        <a:pt x="0" y="40"/>
                      </a:cubicBezTo>
                      <a:cubicBezTo>
                        <a:pt x="8" y="21"/>
                        <a:pt x="38" y="0"/>
                        <a:pt x="4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49"/>
                <p:cNvSpPr/>
                <p:nvPr/>
              </p:nvSpPr>
              <p:spPr bwMode="auto">
                <a:xfrm>
                  <a:off x="2674938" y="1576388"/>
                  <a:ext cx="55562" cy="50800"/>
                </a:xfrm>
                <a:custGeom>
                  <a:avLst/>
                  <a:gdLst>
                    <a:gd name="T0" fmla="*/ 0 w 56"/>
                    <a:gd name="T1" fmla="*/ 5 h 51"/>
                    <a:gd name="T2" fmla="*/ 20 w 56"/>
                    <a:gd name="T3" fmla="*/ 5 h 51"/>
                    <a:gd name="T4" fmla="*/ 20 w 56"/>
                    <a:gd name="T5" fmla="*/ 25 h 51"/>
                    <a:gd name="T6" fmla="*/ 56 w 56"/>
                    <a:gd name="T7" fmla="*/ 49 h 51"/>
                    <a:gd name="T8" fmla="*/ 32 w 56"/>
                    <a:gd name="T9" fmla="*/ 33 h 51"/>
                    <a:gd name="T10" fmla="*/ 12 w 56"/>
                    <a:gd name="T11" fmla="*/ 37 h 51"/>
                    <a:gd name="T12" fmla="*/ 0 w 56"/>
                    <a:gd name="T13" fmla="*/ 5 h 51"/>
                  </a:gdLst>
                  <a:ahLst/>
                  <a:cxnLst>
                    <a:cxn ang="0">
                      <a:pos x="T0" y="T1"/>
                    </a:cxn>
                    <a:cxn ang="0">
                      <a:pos x="T2" y="T3"/>
                    </a:cxn>
                    <a:cxn ang="0">
                      <a:pos x="T4" y="T5"/>
                    </a:cxn>
                    <a:cxn ang="0">
                      <a:pos x="T6" y="T7"/>
                    </a:cxn>
                    <a:cxn ang="0">
                      <a:pos x="T8" y="T9"/>
                    </a:cxn>
                    <a:cxn ang="0">
                      <a:pos x="T10" y="T11"/>
                    </a:cxn>
                    <a:cxn ang="0">
                      <a:pos x="T12" y="T13"/>
                    </a:cxn>
                  </a:cxnLst>
                  <a:rect l="0" t="0" r="r" b="b"/>
                  <a:pathLst>
                    <a:path w="56" h="51">
                      <a:moveTo>
                        <a:pt x="0" y="5"/>
                      </a:moveTo>
                      <a:cubicBezTo>
                        <a:pt x="10" y="0"/>
                        <a:pt x="17" y="17"/>
                        <a:pt x="20" y="5"/>
                      </a:cubicBezTo>
                      <a:cubicBezTo>
                        <a:pt x="32" y="8"/>
                        <a:pt x="18" y="18"/>
                        <a:pt x="20" y="25"/>
                      </a:cubicBezTo>
                      <a:cubicBezTo>
                        <a:pt x="29" y="36"/>
                        <a:pt x="56" y="29"/>
                        <a:pt x="56" y="49"/>
                      </a:cubicBezTo>
                      <a:cubicBezTo>
                        <a:pt x="46" y="42"/>
                        <a:pt x="20" y="51"/>
                        <a:pt x="32" y="33"/>
                      </a:cubicBezTo>
                      <a:cubicBezTo>
                        <a:pt x="21" y="30"/>
                        <a:pt x="22" y="39"/>
                        <a:pt x="12" y="37"/>
                      </a:cubicBezTo>
                      <a:cubicBezTo>
                        <a:pt x="11" y="23"/>
                        <a:pt x="1" y="19"/>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Freeform 50"/>
                <p:cNvSpPr/>
                <p:nvPr/>
              </p:nvSpPr>
              <p:spPr bwMode="auto">
                <a:xfrm>
                  <a:off x="3551238" y="1581150"/>
                  <a:ext cx="33337" cy="20638"/>
                </a:xfrm>
                <a:custGeom>
                  <a:avLst/>
                  <a:gdLst>
                    <a:gd name="T0" fmla="*/ 28 w 32"/>
                    <a:gd name="T1" fmla="*/ 0 h 21"/>
                    <a:gd name="T2" fmla="*/ 24 w 32"/>
                    <a:gd name="T3" fmla="*/ 8 h 21"/>
                    <a:gd name="T4" fmla="*/ 32 w 32"/>
                    <a:gd name="T5" fmla="*/ 12 h 21"/>
                    <a:gd name="T6" fmla="*/ 0 w 32"/>
                    <a:gd name="T7" fmla="*/ 16 h 21"/>
                    <a:gd name="T8" fmla="*/ 4 w 32"/>
                    <a:gd name="T9" fmla="*/ 8 h 21"/>
                    <a:gd name="T10" fmla="*/ 28 w 32"/>
                    <a:gd name="T11" fmla="*/ 0 h 21"/>
                  </a:gdLst>
                  <a:ahLst/>
                  <a:cxnLst>
                    <a:cxn ang="0">
                      <a:pos x="T0" y="T1"/>
                    </a:cxn>
                    <a:cxn ang="0">
                      <a:pos x="T2" y="T3"/>
                    </a:cxn>
                    <a:cxn ang="0">
                      <a:pos x="T4" y="T5"/>
                    </a:cxn>
                    <a:cxn ang="0">
                      <a:pos x="T6" y="T7"/>
                    </a:cxn>
                    <a:cxn ang="0">
                      <a:pos x="T8" y="T9"/>
                    </a:cxn>
                    <a:cxn ang="0">
                      <a:pos x="T10" y="T11"/>
                    </a:cxn>
                  </a:cxnLst>
                  <a:rect l="0" t="0" r="r" b="b"/>
                  <a:pathLst>
                    <a:path w="32" h="21">
                      <a:moveTo>
                        <a:pt x="28" y="0"/>
                      </a:moveTo>
                      <a:cubicBezTo>
                        <a:pt x="29" y="5"/>
                        <a:pt x="27" y="7"/>
                        <a:pt x="24" y="8"/>
                      </a:cubicBezTo>
                      <a:cubicBezTo>
                        <a:pt x="24" y="12"/>
                        <a:pt x="29" y="11"/>
                        <a:pt x="32" y="12"/>
                      </a:cubicBezTo>
                      <a:cubicBezTo>
                        <a:pt x="29" y="21"/>
                        <a:pt x="10" y="14"/>
                        <a:pt x="0" y="16"/>
                      </a:cubicBezTo>
                      <a:cubicBezTo>
                        <a:pt x="2" y="12"/>
                        <a:pt x="11" y="10"/>
                        <a:pt x="4" y="8"/>
                      </a:cubicBezTo>
                      <a:cubicBezTo>
                        <a:pt x="8" y="1"/>
                        <a:pt x="21" y="4"/>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Freeform 51"/>
                <p:cNvSpPr/>
                <p:nvPr/>
              </p:nvSpPr>
              <p:spPr bwMode="auto">
                <a:xfrm>
                  <a:off x="2355850" y="1589088"/>
                  <a:ext cx="20637" cy="17463"/>
                </a:xfrm>
                <a:custGeom>
                  <a:avLst/>
                  <a:gdLst>
                    <a:gd name="T0" fmla="*/ 8 w 20"/>
                    <a:gd name="T1" fmla="*/ 0 h 17"/>
                    <a:gd name="T2" fmla="*/ 20 w 20"/>
                    <a:gd name="T3" fmla="*/ 0 h 17"/>
                    <a:gd name="T4" fmla="*/ 0 w 20"/>
                    <a:gd name="T5" fmla="*/ 16 h 17"/>
                    <a:gd name="T6" fmla="*/ 8 w 20"/>
                    <a:gd name="T7" fmla="*/ 0 h 17"/>
                  </a:gdLst>
                  <a:ahLst/>
                  <a:cxnLst>
                    <a:cxn ang="0">
                      <a:pos x="T0" y="T1"/>
                    </a:cxn>
                    <a:cxn ang="0">
                      <a:pos x="T2" y="T3"/>
                    </a:cxn>
                    <a:cxn ang="0">
                      <a:pos x="T4" y="T5"/>
                    </a:cxn>
                    <a:cxn ang="0">
                      <a:pos x="T6" y="T7"/>
                    </a:cxn>
                  </a:cxnLst>
                  <a:rect l="0" t="0" r="r" b="b"/>
                  <a:pathLst>
                    <a:path w="20" h="17">
                      <a:moveTo>
                        <a:pt x="8" y="0"/>
                      </a:moveTo>
                      <a:cubicBezTo>
                        <a:pt x="12" y="0"/>
                        <a:pt x="16" y="0"/>
                        <a:pt x="20" y="0"/>
                      </a:cubicBezTo>
                      <a:cubicBezTo>
                        <a:pt x="17" y="9"/>
                        <a:pt x="13" y="17"/>
                        <a:pt x="0" y="16"/>
                      </a:cubicBezTo>
                      <a:cubicBezTo>
                        <a:pt x="2" y="10"/>
                        <a:pt x="6" y="6"/>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Freeform 52"/>
                <p:cNvSpPr/>
                <p:nvPr/>
              </p:nvSpPr>
              <p:spPr bwMode="auto">
                <a:xfrm>
                  <a:off x="3241675" y="1604963"/>
                  <a:ext cx="73025" cy="42863"/>
                </a:xfrm>
                <a:custGeom>
                  <a:avLst/>
                  <a:gdLst>
                    <a:gd name="T0" fmla="*/ 44 w 72"/>
                    <a:gd name="T1" fmla="*/ 12 h 43"/>
                    <a:gd name="T2" fmla="*/ 72 w 72"/>
                    <a:gd name="T3" fmla="*/ 12 h 43"/>
                    <a:gd name="T4" fmla="*/ 0 w 72"/>
                    <a:gd name="T5" fmla="*/ 24 h 43"/>
                    <a:gd name="T6" fmla="*/ 8 w 72"/>
                    <a:gd name="T7" fmla="*/ 20 h 43"/>
                    <a:gd name="T8" fmla="*/ 4 w 72"/>
                    <a:gd name="T9" fmla="*/ 0 h 43"/>
                    <a:gd name="T10" fmla="*/ 60 w 72"/>
                    <a:gd name="T11" fmla="*/ 8 h 43"/>
                    <a:gd name="T12" fmla="*/ 44 w 72"/>
                    <a:gd name="T13" fmla="*/ 12 h 43"/>
                  </a:gdLst>
                  <a:ahLst/>
                  <a:cxnLst>
                    <a:cxn ang="0">
                      <a:pos x="T0" y="T1"/>
                    </a:cxn>
                    <a:cxn ang="0">
                      <a:pos x="T2" y="T3"/>
                    </a:cxn>
                    <a:cxn ang="0">
                      <a:pos x="T4" y="T5"/>
                    </a:cxn>
                    <a:cxn ang="0">
                      <a:pos x="T6" y="T7"/>
                    </a:cxn>
                    <a:cxn ang="0">
                      <a:pos x="T8" y="T9"/>
                    </a:cxn>
                    <a:cxn ang="0">
                      <a:pos x="T10" y="T11"/>
                    </a:cxn>
                    <a:cxn ang="0">
                      <a:pos x="T12" y="T13"/>
                    </a:cxn>
                  </a:cxnLst>
                  <a:rect l="0" t="0" r="r" b="b"/>
                  <a:pathLst>
                    <a:path w="72" h="43">
                      <a:moveTo>
                        <a:pt x="44" y="12"/>
                      </a:moveTo>
                      <a:cubicBezTo>
                        <a:pt x="53" y="35"/>
                        <a:pt x="63" y="0"/>
                        <a:pt x="72" y="12"/>
                      </a:cubicBezTo>
                      <a:cubicBezTo>
                        <a:pt x="57" y="43"/>
                        <a:pt x="21" y="4"/>
                        <a:pt x="0" y="24"/>
                      </a:cubicBezTo>
                      <a:cubicBezTo>
                        <a:pt x="0" y="20"/>
                        <a:pt x="5" y="21"/>
                        <a:pt x="8" y="20"/>
                      </a:cubicBezTo>
                      <a:cubicBezTo>
                        <a:pt x="10" y="10"/>
                        <a:pt x="1" y="11"/>
                        <a:pt x="4" y="0"/>
                      </a:cubicBezTo>
                      <a:cubicBezTo>
                        <a:pt x="26" y="15"/>
                        <a:pt x="32" y="0"/>
                        <a:pt x="60" y="8"/>
                      </a:cubicBezTo>
                      <a:cubicBezTo>
                        <a:pt x="59" y="13"/>
                        <a:pt x="50" y="11"/>
                        <a:pt x="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Freeform 53"/>
                <p:cNvSpPr/>
                <p:nvPr/>
              </p:nvSpPr>
              <p:spPr bwMode="auto">
                <a:xfrm>
                  <a:off x="3473450" y="1604963"/>
                  <a:ext cx="41275" cy="23813"/>
                </a:xfrm>
                <a:custGeom>
                  <a:avLst/>
                  <a:gdLst>
                    <a:gd name="T0" fmla="*/ 5 w 41"/>
                    <a:gd name="T1" fmla="*/ 0 h 24"/>
                    <a:gd name="T2" fmla="*/ 41 w 41"/>
                    <a:gd name="T3" fmla="*/ 0 h 24"/>
                    <a:gd name="T4" fmla="*/ 1 w 41"/>
                    <a:gd name="T5" fmla="*/ 24 h 24"/>
                    <a:gd name="T6" fmla="*/ 5 w 41"/>
                    <a:gd name="T7" fmla="*/ 0 h 24"/>
                  </a:gdLst>
                  <a:ahLst/>
                  <a:cxnLst>
                    <a:cxn ang="0">
                      <a:pos x="T0" y="T1"/>
                    </a:cxn>
                    <a:cxn ang="0">
                      <a:pos x="T2" y="T3"/>
                    </a:cxn>
                    <a:cxn ang="0">
                      <a:pos x="T4" y="T5"/>
                    </a:cxn>
                    <a:cxn ang="0">
                      <a:pos x="T6" y="T7"/>
                    </a:cxn>
                  </a:cxnLst>
                  <a:rect l="0" t="0" r="r" b="b"/>
                  <a:pathLst>
                    <a:path w="41" h="24">
                      <a:moveTo>
                        <a:pt x="5" y="0"/>
                      </a:moveTo>
                      <a:cubicBezTo>
                        <a:pt x="17" y="0"/>
                        <a:pt x="29" y="0"/>
                        <a:pt x="41" y="0"/>
                      </a:cubicBezTo>
                      <a:cubicBezTo>
                        <a:pt x="35" y="15"/>
                        <a:pt x="20" y="22"/>
                        <a:pt x="1" y="24"/>
                      </a:cubicBezTo>
                      <a:cubicBezTo>
                        <a:pt x="0" y="14"/>
                        <a:pt x="0" y="5"/>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54"/>
                <p:cNvSpPr/>
                <p:nvPr/>
              </p:nvSpPr>
              <p:spPr bwMode="auto">
                <a:xfrm>
                  <a:off x="2732088" y="1609725"/>
                  <a:ext cx="30162" cy="19050"/>
                </a:xfrm>
                <a:custGeom>
                  <a:avLst/>
                  <a:gdLst>
                    <a:gd name="T0" fmla="*/ 6 w 30"/>
                    <a:gd name="T1" fmla="*/ 0 h 20"/>
                    <a:gd name="T2" fmla="*/ 30 w 30"/>
                    <a:gd name="T3" fmla="*/ 4 h 20"/>
                    <a:gd name="T4" fmla="*/ 6 w 30"/>
                    <a:gd name="T5" fmla="*/ 0 h 20"/>
                  </a:gdLst>
                  <a:ahLst/>
                  <a:cxnLst>
                    <a:cxn ang="0">
                      <a:pos x="T0" y="T1"/>
                    </a:cxn>
                    <a:cxn ang="0">
                      <a:pos x="T2" y="T3"/>
                    </a:cxn>
                    <a:cxn ang="0">
                      <a:pos x="T4" y="T5"/>
                    </a:cxn>
                  </a:cxnLst>
                  <a:rect l="0" t="0" r="r" b="b"/>
                  <a:pathLst>
                    <a:path w="30" h="20">
                      <a:moveTo>
                        <a:pt x="6" y="0"/>
                      </a:moveTo>
                      <a:cubicBezTo>
                        <a:pt x="15" y="0"/>
                        <a:pt x="18" y="7"/>
                        <a:pt x="30" y="4"/>
                      </a:cubicBezTo>
                      <a:cubicBezTo>
                        <a:pt x="28" y="11"/>
                        <a:pt x="0" y="2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Freeform 55"/>
                <p:cNvSpPr/>
                <p:nvPr/>
              </p:nvSpPr>
              <p:spPr bwMode="auto">
                <a:xfrm>
                  <a:off x="2863850" y="1616075"/>
                  <a:ext cx="28575" cy="26988"/>
                </a:xfrm>
                <a:custGeom>
                  <a:avLst/>
                  <a:gdLst>
                    <a:gd name="T0" fmla="*/ 4 w 28"/>
                    <a:gd name="T1" fmla="*/ 1 h 26"/>
                    <a:gd name="T2" fmla="*/ 28 w 28"/>
                    <a:gd name="T3" fmla="*/ 17 h 26"/>
                    <a:gd name="T4" fmla="*/ 0 w 28"/>
                    <a:gd name="T5" fmla="*/ 21 h 26"/>
                    <a:gd name="T6" fmla="*/ 8 w 28"/>
                    <a:gd name="T7" fmla="*/ 17 h 26"/>
                    <a:gd name="T8" fmla="*/ 4 w 28"/>
                    <a:gd name="T9" fmla="*/ 1 h 26"/>
                  </a:gdLst>
                  <a:ahLst/>
                  <a:cxnLst>
                    <a:cxn ang="0">
                      <a:pos x="T0" y="T1"/>
                    </a:cxn>
                    <a:cxn ang="0">
                      <a:pos x="T2" y="T3"/>
                    </a:cxn>
                    <a:cxn ang="0">
                      <a:pos x="T4" y="T5"/>
                    </a:cxn>
                    <a:cxn ang="0">
                      <a:pos x="T6" y="T7"/>
                    </a:cxn>
                    <a:cxn ang="0">
                      <a:pos x="T8" y="T9"/>
                    </a:cxn>
                  </a:cxnLst>
                  <a:rect l="0" t="0" r="r" b="b"/>
                  <a:pathLst>
                    <a:path w="28" h="26">
                      <a:moveTo>
                        <a:pt x="4" y="1"/>
                      </a:moveTo>
                      <a:cubicBezTo>
                        <a:pt x="19" y="0"/>
                        <a:pt x="8" y="24"/>
                        <a:pt x="28" y="17"/>
                      </a:cubicBezTo>
                      <a:cubicBezTo>
                        <a:pt x="26" y="26"/>
                        <a:pt x="8" y="19"/>
                        <a:pt x="0" y="21"/>
                      </a:cubicBezTo>
                      <a:cubicBezTo>
                        <a:pt x="0" y="17"/>
                        <a:pt x="5" y="18"/>
                        <a:pt x="8" y="17"/>
                      </a:cubicBezTo>
                      <a:cubicBezTo>
                        <a:pt x="5" y="13"/>
                        <a:pt x="4" y="8"/>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Freeform 56"/>
                <p:cNvSpPr/>
                <p:nvPr/>
              </p:nvSpPr>
              <p:spPr bwMode="auto">
                <a:xfrm>
                  <a:off x="2678113" y="1625600"/>
                  <a:ext cx="23812" cy="15875"/>
                </a:xfrm>
                <a:custGeom>
                  <a:avLst/>
                  <a:gdLst>
                    <a:gd name="T0" fmla="*/ 0 w 24"/>
                    <a:gd name="T1" fmla="*/ 3 h 15"/>
                    <a:gd name="T2" fmla="*/ 4 w 24"/>
                    <a:gd name="T3" fmla="*/ 11 h 15"/>
                    <a:gd name="T4" fmla="*/ 24 w 24"/>
                    <a:gd name="T5" fmla="*/ 3 h 15"/>
                    <a:gd name="T6" fmla="*/ 0 w 24"/>
                    <a:gd name="T7" fmla="*/ 15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cubicBezTo>
                        <a:pt x="4" y="3"/>
                        <a:pt x="3" y="8"/>
                        <a:pt x="4" y="11"/>
                      </a:cubicBezTo>
                      <a:cubicBezTo>
                        <a:pt x="9" y="6"/>
                        <a:pt x="11" y="0"/>
                        <a:pt x="24" y="3"/>
                      </a:cubicBezTo>
                      <a:cubicBezTo>
                        <a:pt x="20" y="11"/>
                        <a:pt x="12" y="15"/>
                        <a:pt x="0" y="15"/>
                      </a:cubicBezTo>
                      <a:cubicBezTo>
                        <a:pt x="0" y="11"/>
                        <a:pt x="0" y="7"/>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57"/>
                <p:cNvSpPr/>
                <p:nvPr/>
              </p:nvSpPr>
              <p:spPr bwMode="auto">
                <a:xfrm>
                  <a:off x="2701925" y="1631950"/>
                  <a:ext cx="44450" cy="25400"/>
                </a:xfrm>
                <a:custGeom>
                  <a:avLst/>
                  <a:gdLst>
                    <a:gd name="T0" fmla="*/ 28 w 44"/>
                    <a:gd name="T1" fmla="*/ 2 h 26"/>
                    <a:gd name="T2" fmla="*/ 32 w 44"/>
                    <a:gd name="T3" fmla="*/ 26 h 26"/>
                    <a:gd name="T4" fmla="*/ 0 w 44"/>
                    <a:gd name="T5" fmla="*/ 26 h 26"/>
                    <a:gd name="T6" fmla="*/ 28 w 44"/>
                    <a:gd name="T7" fmla="*/ 2 h 26"/>
                  </a:gdLst>
                  <a:ahLst/>
                  <a:cxnLst>
                    <a:cxn ang="0">
                      <a:pos x="T0" y="T1"/>
                    </a:cxn>
                    <a:cxn ang="0">
                      <a:pos x="T2" y="T3"/>
                    </a:cxn>
                    <a:cxn ang="0">
                      <a:pos x="T4" y="T5"/>
                    </a:cxn>
                    <a:cxn ang="0">
                      <a:pos x="T6" y="T7"/>
                    </a:cxn>
                  </a:cxnLst>
                  <a:rect l="0" t="0" r="r" b="b"/>
                  <a:pathLst>
                    <a:path w="44" h="26">
                      <a:moveTo>
                        <a:pt x="28" y="2"/>
                      </a:moveTo>
                      <a:cubicBezTo>
                        <a:pt x="44" y="0"/>
                        <a:pt x="26" y="14"/>
                        <a:pt x="32" y="26"/>
                      </a:cubicBezTo>
                      <a:cubicBezTo>
                        <a:pt x="21" y="26"/>
                        <a:pt x="11" y="26"/>
                        <a:pt x="0" y="26"/>
                      </a:cubicBezTo>
                      <a:cubicBezTo>
                        <a:pt x="9" y="17"/>
                        <a:pt x="28" y="20"/>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58"/>
                <p:cNvSpPr/>
                <p:nvPr/>
              </p:nvSpPr>
              <p:spPr bwMode="auto">
                <a:xfrm>
                  <a:off x="2279650" y="1649413"/>
                  <a:ext cx="41275" cy="23813"/>
                </a:xfrm>
                <a:custGeom>
                  <a:avLst/>
                  <a:gdLst>
                    <a:gd name="T0" fmla="*/ 24 w 41"/>
                    <a:gd name="T1" fmla="*/ 0 h 23"/>
                    <a:gd name="T2" fmla="*/ 0 w 41"/>
                    <a:gd name="T3" fmla="*/ 20 h 23"/>
                    <a:gd name="T4" fmla="*/ 24 w 41"/>
                    <a:gd name="T5" fmla="*/ 0 h 23"/>
                  </a:gdLst>
                  <a:ahLst/>
                  <a:cxnLst>
                    <a:cxn ang="0">
                      <a:pos x="T0" y="T1"/>
                    </a:cxn>
                    <a:cxn ang="0">
                      <a:pos x="T2" y="T3"/>
                    </a:cxn>
                    <a:cxn ang="0">
                      <a:pos x="T4" y="T5"/>
                    </a:cxn>
                  </a:cxnLst>
                  <a:rect l="0" t="0" r="r" b="b"/>
                  <a:pathLst>
                    <a:path w="41" h="23">
                      <a:moveTo>
                        <a:pt x="24" y="0"/>
                      </a:moveTo>
                      <a:cubicBezTo>
                        <a:pt x="41" y="2"/>
                        <a:pt x="14" y="23"/>
                        <a:pt x="0" y="20"/>
                      </a:cubicBezTo>
                      <a:cubicBezTo>
                        <a:pt x="7" y="13"/>
                        <a:pt x="19" y="1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59"/>
                <p:cNvSpPr/>
                <p:nvPr/>
              </p:nvSpPr>
              <p:spPr bwMode="auto">
                <a:xfrm>
                  <a:off x="2995613" y="1647825"/>
                  <a:ext cx="20637" cy="14288"/>
                </a:xfrm>
                <a:custGeom>
                  <a:avLst/>
                  <a:gdLst>
                    <a:gd name="T0" fmla="*/ 1 w 21"/>
                    <a:gd name="T1" fmla="*/ 1 h 14"/>
                    <a:gd name="T2" fmla="*/ 17 w 21"/>
                    <a:gd name="T3" fmla="*/ 13 h 14"/>
                    <a:gd name="T4" fmla="*/ 1 w 21"/>
                    <a:gd name="T5" fmla="*/ 1 h 14"/>
                  </a:gdLst>
                  <a:ahLst/>
                  <a:cxnLst>
                    <a:cxn ang="0">
                      <a:pos x="T0" y="T1"/>
                    </a:cxn>
                    <a:cxn ang="0">
                      <a:pos x="T2" y="T3"/>
                    </a:cxn>
                    <a:cxn ang="0">
                      <a:pos x="T4" y="T5"/>
                    </a:cxn>
                  </a:cxnLst>
                  <a:rect l="0" t="0" r="r" b="b"/>
                  <a:pathLst>
                    <a:path w="21" h="14">
                      <a:moveTo>
                        <a:pt x="1" y="1"/>
                      </a:moveTo>
                      <a:cubicBezTo>
                        <a:pt x="11" y="0"/>
                        <a:pt x="21" y="0"/>
                        <a:pt x="17" y="13"/>
                      </a:cubicBezTo>
                      <a:cubicBezTo>
                        <a:pt x="7" y="14"/>
                        <a:pt x="0" y="1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60"/>
                <p:cNvSpPr/>
                <p:nvPr/>
              </p:nvSpPr>
              <p:spPr bwMode="auto">
                <a:xfrm>
                  <a:off x="2500313" y="1658938"/>
                  <a:ext cx="20637" cy="26988"/>
                </a:xfrm>
                <a:custGeom>
                  <a:avLst/>
                  <a:gdLst>
                    <a:gd name="T0" fmla="*/ 5 w 21"/>
                    <a:gd name="T1" fmla="*/ 2 h 27"/>
                    <a:gd name="T2" fmla="*/ 21 w 21"/>
                    <a:gd name="T3" fmla="*/ 6 h 27"/>
                    <a:gd name="T4" fmla="*/ 21 w 21"/>
                    <a:gd name="T5" fmla="*/ 18 h 27"/>
                    <a:gd name="T6" fmla="*/ 1 w 21"/>
                    <a:gd name="T7" fmla="*/ 26 h 27"/>
                    <a:gd name="T8" fmla="*/ 5 w 21"/>
                    <a:gd name="T9" fmla="*/ 2 h 27"/>
                  </a:gdLst>
                  <a:ahLst/>
                  <a:cxnLst>
                    <a:cxn ang="0">
                      <a:pos x="T0" y="T1"/>
                    </a:cxn>
                    <a:cxn ang="0">
                      <a:pos x="T2" y="T3"/>
                    </a:cxn>
                    <a:cxn ang="0">
                      <a:pos x="T4" y="T5"/>
                    </a:cxn>
                    <a:cxn ang="0">
                      <a:pos x="T6" y="T7"/>
                    </a:cxn>
                    <a:cxn ang="0">
                      <a:pos x="T8" y="T9"/>
                    </a:cxn>
                  </a:cxnLst>
                  <a:rect l="0" t="0" r="r" b="b"/>
                  <a:pathLst>
                    <a:path w="21" h="27">
                      <a:moveTo>
                        <a:pt x="5" y="2"/>
                      </a:moveTo>
                      <a:cubicBezTo>
                        <a:pt x="13" y="0"/>
                        <a:pt x="16" y="5"/>
                        <a:pt x="21" y="6"/>
                      </a:cubicBezTo>
                      <a:cubicBezTo>
                        <a:pt x="16" y="11"/>
                        <a:pt x="9" y="14"/>
                        <a:pt x="21" y="18"/>
                      </a:cubicBezTo>
                      <a:cubicBezTo>
                        <a:pt x="20" y="27"/>
                        <a:pt x="11" y="27"/>
                        <a:pt x="1" y="26"/>
                      </a:cubicBezTo>
                      <a:cubicBezTo>
                        <a:pt x="0" y="16"/>
                        <a:pt x="0" y="7"/>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61"/>
                <p:cNvSpPr/>
                <p:nvPr/>
              </p:nvSpPr>
              <p:spPr bwMode="auto">
                <a:xfrm>
                  <a:off x="2873375" y="1670050"/>
                  <a:ext cx="20637" cy="14288"/>
                </a:xfrm>
                <a:custGeom>
                  <a:avLst/>
                  <a:gdLst>
                    <a:gd name="T0" fmla="*/ 3 w 22"/>
                    <a:gd name="T1" fmla="*/ 0 h 15"/>
                    <a:gd name="T2" fmla="*/ 19 w 22"/>
                    <a:gd name="T3" fmla="*/ 0 h 15"/>
                    <a:gd name="T4" fmla="*/ 3 w 22"/>
                    <a:gd name="T5" fmla="*/ 0 h 15"/>
                  </a:gdLst>
                  <a:ahLst/>
                  <a:cxnLst>
                    <a:cxn ang="0">
                      <a:pos x="T0" y="T1"/>
                    </a:cxn>
                    <a:cxn ang="0">
                      <a:pos x="T2" y="T3"/>
                    </a:cxn>
                    <a:cxn ang="0">
                      <a:pos x="T4" y="T5"/>
                    </a:cxn>
                  </a:cxnLst>
                  <a:rect l="0" t="0" r="r" b="b"/>
                  <a:pathLst>
                    <a:path w="22" h="15">
                      <a:moveTo>
                        <a:pt x="3" y="0"/>
                      </a:moveTo>
                      <a:cubicBezTo>
                        <a:pt x="8" y="0"/>
                        <a:pt x="14" y="0"/>
                        <a:pt x="19" y="0"/>
                      </a:cubicBezTo>
                      <a:cubicBezTo>
                        <a:pt x="22" y="15"/>
                        <a:pt x="0" y="15"/>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62"/>
                <p:cNvSpPr/>
                <p:nvPr/>
              </p:nvSpPr>
              <p:spPr bwMode="auto">
                <a:xfrm>
                  <a:off x="2149475" y="1722438"/>
                  <a:ext cx="38100" cy="19050"/>
                </a:xfrm>
                <a:custGeom>
                  <a:avLst/>
                  <a:gdLst>
                    <a:gd name="T0" fmla="*/ 38 w 38"/>
                    <a:gd name="T1" fmla="*/ 3 h 19"/>
                    <a:gd name="T2" fmla="*/ 2 w 38"/>
                    <a:gd name="T3" fmla="*/ 19 h 19"/>
                    <a:gd name="T4" fmla="*/ 38 w 38"/>
                    <a:gd name="T5" fmla="*/ 3 h 19"/>
                  </a:gdLst>
                  <a:ahLst/>
                  <a:cxnLst>
                    <a:cxn ang="0">
                      <a:pos x="T0" y="T1"/>
                    </a:cxn>
                    <a:cxn ang="0">
                      <a:pos x="T2" y="T3"/>
                    </a:cxn>
                    <a:cxn ang="0">
                      <a:pos x="T4" y="T5"/>
                    </a:cxn>
                  </a:cxnLst>
                  <a:rect l="0" t="0" r="r" b="b"/>
                  <a:pathLst>
                    <a:path w="38" h="19">
                      <a:moveTo>
                        <a:pt x="38" y="3"/>
                      </a:moveTo>
                      <a:cubicBezTo>
                        <a:pt x="32" y="14"/>
                        <a:pt x="17" y="17"/>
                        <a:pt x="2" y="19"/>
                      </a:cubicBezTo>
                      <a:cubicBezTo>
                        <a:pt x="0" y="0"/>
                        <a:pt x="23" y="5"/>
                        <a:pt x="3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63"/>
                <p:cNvSpPr/>
                <p:nvPr/>
              </p:nvSpPr>
              <p:spPr bwMode="auto">
                <a:xfrm>
                  <a:off x="2070100" y="1727200"/>
                  <a:ext cx="36512" cy="25400"/>
                </a:xfrm>
                <a:custGeom>
                  <a:avLst/>
                  <a:gdLst>
                    <a:gd name="T0" fmla="*/ 20 w 36"/>
                    <a:gd name="T1" fmla="*/ 3 h 25"/>
                    <a:gd name="T2" fmla="*/ 36 w 36"/>
                    <a:gd name="T3" fmla="*/ 11 h 25"/>
                    <a:gd name="T4" fmla="*/ 0 w 36"/>
                    <a:gd name="T5" fmla="*/ 19 h 25"/>
                    <a:gd name="T6" fmla="*/ 20 w 36"/>
                    <a:gd name="T7" fmla="*/ 3 h 25"/>
                  </a:gdLst>
                  <a:ahLst/>
                  <a:cxnLst>
                    <a:cxn ang="0">
                      <a:pos x="T0" y="T1"/>
                    </a:cxn>
                    <a:cxn ang="0">
                      <a:pos x="T2" y="T3"/>
                    </a:cxn>
                    <a:cxn ang="0">
                      <a:pos x="T4" y="T5"/>
                    </a:cxn>
                    <a:cxn ang="0">
                      <a:pos x="T6" y="T7"/>
                    </a:cxn>
                  </a:cxnLst>
                  <a:rect l="0" t="0" r="r" b="b"/>
                  <a:pathLst>
                    <a:path w="36" h="25">
                      <a:moveTo>
                        <a:pt x="20" y="3"/>
                      </a:moveTo>
                      <a:cubicBezTo>
                        <a:pt x="31" y="0"/>
                        <a:pt x="28" y="11"/>
                        <a:pt x="36" y="11"/>
                      </a:cubicBezTo>
                      <a:cubicBezTo>
                        <a:pt x="22" y="17"/>
                        <a:pt x="17" y="24"/>
                        <a:pt x="0" y="19"/>
                      </a:cubicBezTo>
                      <a:cubicBezTo>
                        <a:pt x="2" y="3"/>
                        <a:pt x="21" y="25"/>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64"/>
                <p:cNvSpPr/>
                <p:nvPr/>
              </p:nvSpPr>
              <p:spPr bwMode="auto">
                <a:xfrm>
                  <a:off x="3575050" y="1731963"/>
                  <a:ext cx="44450" cy="22225"/>
                </a:xfrm>
                <a:custGeom>
                  <a:avLst/>
                  <a:gdLst>
                    <a:gd name="T0" fmla="*/ 44 w 44"/>
                    <a:gd name="T1" fmla="*/ 2 h 22"/>
                    <a:gd name="T2" fmla="*/ 44 w 44"/>
                    <a:gd name="T3" fmla="*/ 2 h 22"/>
                  </a:gdLst>
                  <a:ahLst/>
                  <a:cxnLst>
                    <a:cxn ang="0">
                      <a:pos x="T0" y="T1"/>
                    </a:cxn>
                    <a:cxn ang="0">
                      <a:pos x="T2" y="T3"/>
                    </a:cxn>
                  </a:cxnLst>
                  <a:rect l="0" t="0" r="r" b="b"/>
                  <a:pathLst>
                    <a:path w="44" h="22">
                      <a:moveTo>
                        <a:pt x="44" y="2"/>
                      </a:moveTo>
                      <a:cubicBezTo>
                        <a:pt x="23" y="22"/>
                        <a:pt x="0" y="0"/>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65"/>
                <p:cNvSpPr/>
                <p:nvPr/>
              </p:nvSpPr>
              <p:spPr bwMode="auto">
                <a:xfrm>
                  <a:off x="2998788" y="1738313"/>
                  <a:ext cx="14287" cy="20638"/>
                </a:xfrm>
                <a:custGeom>
                  <a:avLst/>
                  <a:gdLst>
                    <a:gd name="T0" fmla="*/ 1 w 13"/>
                    <a:gd name="T1" fmla="*/ 0 h 20"/>
                    <a:gd name="T2" fmla="*/ 13 w 13"/>
                    <a:gd name="T3" fmla="*/ 0 h 20"/>
                    <a:gd name="T4" fmla="*/ 13 w 13"/>
                    <a:gd name="T5" fmla="*/ 16 h 20"/>
                    <a:gd name="T6" fmla="*/ 1 w 13"/>
                    <a:gd name="T7" fmla="*/ 0 h 20"/>
                  </a:gdLst>
                  <a:ahLst/>
                  <a:cxnLst>
                    <a:cxn ang="0">
                      <a:pos x="T0" y="T1"/>
                    </a:cxn>
                    <a:cxn ang="0">
                      <a:pos x="T2" y="T3"/>
                    </a:cxn>
                    <a:cxn ang="0">
                      <a:pos x="T4" y="T5"/>
                    </a:cxn>
                    <a:cxn ang="0">
                      <a:pos x="T6" y="T7"/>
                    </a:cxn>
                  </a:cxnLst>
                  <a:rect l="0" t="0" r="r" b="b"/>
                  <a:pathLst>
                    <a:path w="13" h="20">
                      <a:moveTo>
                        <a:pt x="1" y="0"/>
                      </a:moveTo>
                      <a:cubicBezTo>
                        <a:pt x="5" y="0"/>
                        <a:pt x="9" y="0"/>
                        <a:pt x="13" y="0"/>
                      </a:cubicBezTo>
                      <a:cubicBezTo>
                        <a:pt x="13" y="5"/>
                        <a:pt x="13" y="11"/>
                        <a:pt x="13" y="16"/>
                      </a:cubicBezTo>
                      <a:cubicBezTo>
                        <a:pt x="0" y="20"/>
                        <a:pt x="0" y="1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66"/>
                <p:cNvSpPr/>
                <p:nvPr/>
              </p:nvSpPr>
              <p:spPr bwMode="auto">
                <a:xfrm>
                  <a:off x="1901825" y="1738313"/>
                  <a:ext cx="36512" cy="19050"/>
                </a:xfrm>
                <a:custGeom>
                  <a:avLst/>
                  <a:gdLst>
                    <a:gd name="T0" fmla="*/ 36 w 36"/>
                    <a:gd name="T1" fmla="*/ 8 h 19"/>
                    <a:gd name="T2" fmla="*/ 0 w 36"/>
                    <a:gd name="T3" fmla="*/ 12 h 19"/>
                    <a:gd name="T4" fmla="*/ 36 w 36"/>
                    <a:gd name="T5" fmla="*/ 8 h 19"/>
                  </a:gdLst>
                  <a:ahLst/>
                  <a:cxnLst>
                    <a:cxn ang="0">
                      <a:pos x="T0" y="T1"/>
                    </a:cxn>
                    <a:cxn ang="0">
                      <a:pos x="T2" y="T3"/>
                    </a:cxn>
                    <a:cxn ang="0">
                      <a:pos x="T4" y="T5"/>
                    </a:cxn>
                  </a:cxnLst>
                  <a:rect l="0" t="0" r="r" b="b"/>
                  <a:pathLst>
                    <a:path w="36" h="19">
                      <a:moveTo>
                        <a:pt x="36" y="8"/>
                      </a:moveTo>
                      <a:cubicBezTo>
                        <a:pt x="32" y="18"/>
                        <a:pt x="8" y="19"/>
                        <a:pt x="0" y="12"/>
                      </a:cubicBezTo>
                      <a:cubicBezTo>
                        <a:pt x="8" y="6"/>
                        <a:pt x="27" y="0"/>
                        <a:pt x="3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67"/>
                <p:cNvSpPr/>
                <p:nvPr/>
              </p:nvSpPr>
              <p:spPr bwMode="auto">
                <a:xfrm>
                  <a:off x="2284413" y="1741488"/>
                  <a:ext cx="36512" cy="14288"/>
                </a:xfrm>
                <a:custGeom>
                  <a:avLst/>
                  <a:gdLst>
                    <a:gd name="T0" fmla="*/ 36 w 36"/>
                    <a:gd name="T1" fmla="*/ 0 h 13"/>
                    <a:gd name="T2" fmla="*/ 0 w 36"/>
                    <a:gd name="T3" fmla="*/ 12 h 13"/>
                    <a:gd name="T4" fmla="*/ 36 w 36"/>
                    <a:gd name="T5" fmla="*/ 0 h 13"/>
                  </a:gdLst>
                  <a:ahLst/>
                  <a:cxnLst>
                    <a:cxn ang="0">
                      <a:pos x="T0" y="T1"/>
                    </a:cxn>
                    <a:cxn ang="0">
                      <a:pos x="T2" y="T3"/>
                    </a:cxn>
                    <a:cxn ang="0">
                      <a:pos x="T4" y="T5"/>
                    </a:cxn>
                  </a:cxnLst>
                  <a:rect l="0" t="0" r="r" b="b"/>
                  <a:pathLst>
                    <a:path w="36" h="13">
                      <a:moveTo>
                        <a:pt x="36" y="0"/>
                      </a:moveTo>
                      <a:cubicBezTo>
                        <a:pt x="32" y="12"/>
                        <a:pt x="17" y="13"/>
                        <a:pt x="0" y="12"/>
                      </a:cubicBezTo>
                      <a:cubicBezTo>
                        <a:pt x="4" y="0"/>
                        <a:pt x="24" y="4"/>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68"/>
                <p:cNvSpPr/>
                <p:nvPr/>
              </p:nvSpPr>
              <p:spPr bwMode="auto">
                <a:xfrm>
                  <a:off x="1990725" y="1744663"/>
                  <a:ext cx="76200" cy="36513"/>
                </a:xfrm>
                <a:custGeom>
                  <a:avLst/>
                  <a:gdLst>
                    <a:gd name="T0" fmla="*/ 76 w 76"/>
                    <a:gd name="T1" fmla="*/ 6 h 36"/>
                    <a:gd name="T2" fmla="*/ 48 w 76"/>
                    <a:gd name="T3" fmla="*/ 34 h 36"/>
                    <a:gd name="T4" fmla="*/ 0 w 76"/>
                    <a:gd name="T5" fmla="*/ 14 h 36"/>
                    <a:gd name="T6" fmla="*/ 76 w 76"/>
                    <a:gd name="T7" fmla="*/ 6 h 36"/>
                  </a:gdLst>
                  <a:ahLst/>
                  <a:cxnLst>
                    <a:cxn ang="0">
                      <a:pos x="T0" y="T1"/>
                    </a:cxn>
                    <a:cxn ang="0">
                      <a:pos x="T2" y="T3"/>
                    </a:cxn>
                    <a:cxn ang="0">
                      <a:pos x="T4" y="T5"/>
                    </a:cxn>
                    <a:cxn ang="0">
                      <a:pos x="T6" y="T7"/>
                    </a:cxn>
                  </a:cxnLst>
                  <a:rect l="0" t="0" r="r" b="b"/>
                  <a:pathLst>
                    <a:path w="76" h="36">
                      <a:moveTo>
                        <a:pt x="76" y="6"/>
                      </a:moveTo>
                      <a:cubicBezTo>
                        <a:pt x="72" y="22"/>
                        <a:pt x="32" y="10"/>
                        <a:pt x="48" y="34"/>
                      </a:cubicBezTo>
                      <a:cubicBezTo>
                        <a:pt x="24" y="29"/>
                        <a:pt x="10" y="36"/>
                        <a:pt x="0" y="14"/>
                      </a:cubicBezTo>
                      <a:cubicBezTo>
                        <a:pt x="33" y="21"/>
                        <a:pt x="58" y="0"/>
                        <a:pt x="7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69"/>
                <p:cNvSpPr/>
                <p:nvPr/>
              </p:nvSpPr>
              <p:spPr bwMode="auto">
                <a:xfrm>
                  <a:off x="1809750" y="1749425"/>
                  <a:ext cx="44450" cy="23813"/>
                </a:xfrm>
                <a:custGeom>
                  <a:avLst/>
                  <a:gdLst>
                    <a:gd name="T0" fmla="*/ 44 w 44"/>
                    <a:gd name="T1" fmla="*/ 1 h 24"/>
                    <a:gd name="T2" fmla="*/ 0 w 44"/>
                    <a:gd name="T3" fmla="*/ 9 h 24"/>
                    <a:gd name="T4" fmla="*/ 44 w 44"/>
                    <a:gd name="T5" fmla="*/ 1 h 24"/>
                  </a:gdLst>
                  <a:ahLst/>
                  <a:cxnLst>
                    <a:cxn ang="0">
                      <a:pos x="T0" y="T1"/>
                    </a:cxn>
                    <a:cxn ang="0">
                      <a:pos x="T2" y="T3"/>
                    </a:cxn>
                    <a:cxn ang="0">
                      <a:pos x="T4" y="T5"/>
                    </a:cxn>
                  </a:cxnLst>
                  <a:rect l="0" t="0" r="r" b="b"/>
                  <a:pathLst>
                    <a:path w="44" h="24">
                      <a:moveTo>
                        <a:pt x="44" y="1"/>
                      </a:moveTo>
                      <a:cubicBezTo>
                        <a:pt x="43" y="24"/>
                        <a:pt x="20" y="2"/>
                        <a:pt x="0" y="9"/>
                      </a:cubicBezTo>
                      <a:cubicBezTo>
                        <a:pt x="8" y="0"/>
                        <a:pt x="27" y="1"/>
                        <a:pt x="4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70"/>
                <p:cNvSpPr/>
                <p:nvPr/>
              </p:nvSpPr>
              <p:spPr bwMode="auto">
                <a:xfrm>
                  <a:off x="2497138" y="1754188"/>
                  <a:ext cx="36512" cy="15875"/>
                </a:xfrm>
                <a:custGeom>
                  <a:avLst/>
                  <a:gdLst>
                    <a:gd name="T0" fmla="*/ 28 w 36"/>
                    <a:gd name="T1" fmla="*/ 0 h 16"/>
                    <a:gd name="T2" fmla="*/ 36 w 36"/>
                    <a:gd name="T3" fmla="*/ 8 h 16"/>
                    <a:gd name="T4" fmla="*/ 0 w 36"/>
                    <a:gd name="T5" fmla="*/ 16 h 16"/>
                    <a:gd name="T6" fmla="*/ 28 w 36"/>
                    <a:gd name="T7" fmla="*/ 0 h 16"/>
                  </a:gdLst>
                  <a:ahLst/>
                  <a:cxnLst>
                    <a:cxn ang="0">
                      <a:pos x="T0" y="T1"/>
                    </a:cxn>
                    <a:cxn ang="0">
                      <a:pos x="T2" y="T3"/>
                    </a:cxn>
                    <a:cxn ang="0">
                      <a:pos x="T4" y="T5"/>
                    </a:cxn>
                    <a:cxn ang="0">
                      <a:pos x="T6" y="T7"/>
                    </a:cxn>
                  </a:cxnLst>
                  <a:rect l="0" t="0" r="r" b="b"/>
                  <a:pathLst>
                    <a:path w="36" h="16">
                      <a:moveTo>
                        <a:pt x="28" y="0"/>
                      </a:moveTo>
                      <a:cubicBezTo>
                        <a:pt x="32" y="1"/>
                        <a:pt x="31" y="8"/>
                        <a:pt x="36" y="8"/>
                      </a:cubicBezTo>
                      <a:cubicBezTo>
                        <a:pt x="28" y="12"/>
                        <a:pt x="14" y="9"/>
                        <a:pt x="0" y="16"/>
                      </a:cubicBezTo>
                      <a:cubicBezTo>
                        <a:pt x="2" y="3"/>
                        <a:pt x="23" y="1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71"/>
                <p:cNvSpPr/>
                <p:nvPr/>
              </p:nvSpPr>
              <p:spPr bwMode="auto">
                <a:xfrm>
                  <a:off x="3095625" y="1749425"/>
                  <a:ext cx="22225" cy="34925"/>
                </a:xfrm>
                <a:custGeom>
                  <a:avLst/>
                  <a:gdLst>
                    <a:gd name="T0" fmla="*/ 5 w 21"/>
                    <a:gd name="T1" fmla="*/ 9 h 34"/>
                    <a:gd name="T2" fmla="*/ 21 w 21"/>
                    <a:gd name="T3" fmla="*/ 33 h 34"/>
                    <a:gd name="T4" fmla="*/ 5 w 21"/>
                    <a:gd name="T5" fmla="*/ 29 h 34"/>
                    <a:gd name="T6" fmla="*/ 5 w 21"/>
                    <a:gd name="T7" fmla="*/ 9 h 34"/>
                  </a:gdLst>
                  <a:ahLst/>
                  <a:cxnLst>
                    <a:cxn ang="0">
                      <a:pos x="T0" y="T1"/>
                    </a:cxn>
                    <a:cxn ang="0">
                      <a:pos x="T2" y="T3"/>
                    </a:cxn>
                    <a:cxn ang="0">
                      <a:pos x="T4" y="T5"/>
                    </a:cxn>
                    <a:cxn ang="0">
                      <a:pos x="T6" y="T7"/>
                    </a:cxn>
                  </a:cxnLst>
                  <a:rect l="0" t="0" r="r" b="b"/>
                  <a:pathLst>
                    <a:path w="21" h="34">
                      <a:moveTo>
                        <a:pt x="5" y="9"/>
                      </a:moveTo>
                      <a:cubicBezTo>
                        <a:pt x="12" y="0"/>
                        <a:pt x="20" y="23"/>
                        <a:pt x="21" y="33"/>
                      </a:cubicBezTo>
                      <a:cubicBezTo>
                        <a:pt x="14" y="34"/>
                        <a:pt x="13" y="28"/>
                        <a:pt x="5" y="29"/>
                      </a:cubicBezTo>
                      <a:cubicBezTo>
                        <a:pt x="0" y="19"/>
                        <a:pt x="17" y="12"/>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72"/>
                <p:cNvSpPr/>
                <p:nvPr/>
              </p:nvSpPr>
              <p:spPr bwMode="auto">
                <a:xfrm>
                  <a:off x="2147888" y="1752600"/>
                  <a:ext cx="60325" cy="14288"/>
                </a:xfrm>
                <a:custGeom>
                  <a:avLst/>
                  <a:gdLst>
                    <a:gd name="T0" fmla="*/ 0 w 60"/>
                    <a:gd name="T1" fmla="*/ 9 h 14"/>
                    <a:gd name="T2" fmla="*/ 60 w 60"/>
                    <a:gd name="T3" fmla="*/ 5 h 14"/>
                    <a:gd name="T4" fmla="*/ 0 w 60"/>
                    <a:gd name="T5" fmla="*/ 9 h 14"/>
                  </a:gdLst>
                  <a:ahLst/>
                  <a:cxnLst>
                    <a:cxn ang="0">
                      <a:pos x="T0" y="T1"/>
                    </a:cxn>
                    <a:cxn ang="0">
                      <a:pos x="T2" y="T3"/>
                    </a:cxn>
                    <a:cxn ang="0">
                      <a:pos x="T4" y="T5"/>
                    </a:cxn>
                  </a:cxnLst>
                  <a:rect l="0" t="0" r="r" b="b"/>
                  <a:pathLst>
                    <a:path w="60" h="14">
                      <a:moveTo>
                        <a:pt x="0" y="9"/>
                      </a:moveTo>
                      <a:cubicBezTo>
                        <a:pt x="12" y="0"/>
                        <a:pt x="41" y="8"/>
                        <a:pt x="60" y="5"/>
                      </a:cubicBezTo>
                      <a:cubicBezTo>
                        <a:pt x="48" y="14"/>
                        <a:pt x="19" y="6"/>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73"/>
                <p:cNvSpPr/>
                <p:nvPr/>
              </p:nvSpPr>
              <p:spPr bwMode="auto">
                <a:xfrm>
                  <a:off x="3438525" y="1752600"/>
                  <a:ext cx="52387" cy="17463"/>
                </a:xfrm>
                <a:custGeom>
                  <a:avLst/>
                  <a:gdLst>
                    <a:gd name="T0" fmla="*/ 53 w 53"/>
                    <a:gd name="T1" fmla="*/ 5 h 17"/>
                    <a:gd name="T2" fmla="*/ 53 w 53"/>
                    <a:gd name="T3" fmla="*/ 5 h 17"/>
                  </a:gdLst>
                  <a:ahLst/>
                  <a:cxnLst>
                    <a:cxn ang="0">
                      <a:pos x="T0" y="T1"/>
                    </a:cxn>
                    <a:cxn ang="0">
                      <a:pos x="T2" y="T3"/>
                    </a:cxn>
                  </a:cxnLst>
                  <a:rect l="0" t="0" r="r" b="b"/>
                  <a:pathLst>
                    <a:path w="53" h="17">
                      <a:moveTo>
                        <a:pt x="53" y="5"/>
                      </a:moveTo>
                      <a:cubicBezTo>
                        <a:pt x="9" y="17"/>
                        <a:pt x="0" y="0"/>
                        <a:pt x="5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74"/>
                <p:cNvSpPr/>
                <p:nvPr/>
              </p:nvSpPr>
              <p:spPr bwMode="auto">
                <a:xfrm>
                  <a:off x="2279650" y="1757363"/>
                  <a:ext cx="33337" cy="15875"/>
                </a:xfrm>
                <a:custGeom>
                  <a:avLst/>
                  <a:gdLst>
                    <a:gd name="T0" fmla="*/ 0 w 32"/>
                    <a:gd name="T1" fmla="*/ 9 h 16"/>
                    <a:gd name="T2" fmla="*/ 32 w 32"/>
                    <a:gd name="T3" fmla="*/ 5 h 16"/>
                    <a:gd name="T4" fmla="*/ 0 w 32"/>
                    <a:gd name="T5" fmla="*/ 9 h 16"/>
                  </a:gdLst>
                  <a:ahLst/>
                  <a:cxnLst>
                    <a:cxn ang="0">
                      <a:pos x="T0" y="T1"/>
                    </a:cxn>
                    <a:cxn ang="0">
                      <a:pos x="T2" y="T3"/>
                    </a:cxn>
                    <a:cxn ang="0">
                      <a:pos x="T4" y="T5"/>
                    </a:cxn>
                  </a:cxnLst>
                  <a:rect l="0" t="0" r="r" b="b"/>
                  <a:pathLst>
                    <a:path w="32" h="16">
                      <a:moveTo>
                        <a:pt x="0" y="9"/>
                      </a:moveTo>
                      <a:cubicBezTo>
                        <a:pt x="3" y="0"/>
                        <a:pt x="22" y="7"/>
                        <a:pt x="32" y="5"/>
                      </a:cubicBezTo>
                      <a:cubicBezTo>
                        <a:pt x="27" y="16"/>
                        <a:pt x="10"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75"/>
                <p:cNvSpPr/>
                <p:nvPr/>
              </p:nvSpPr>
              <p:spPr bwMode="auto">
                <a:xfrm>
                  <a:off x="3143250" y="1762125"/>
                  <a:ext cx="25400" cy="22225"/>
                </a:xfrm>
                <a:custGeom>
                  <a:avLst/>
                  <a:gdLst>
                    <a:gd name="T0" fmla="*/ 14 w 26"/>
                    <a:gd name="T1" fmla="*/ 0 h 22"/>
                    <a:gd name="T2" fmla="*/ 26 w 26"/>
                    <a:gd name="T3" fmla="*/ 4 h 22"/>
                    <a:gd name="T4" fmla="*/ 2 w 26"/>
                    <a:gd name="T5" fmla="*/ 20 h 22"/>
                    <a:gd name="T6" fmla="*/ 14 w 26"/>
                    <a:gd name="T7" fmla="*/ 0 h 22"/>
                  </a:gdLst>
                  <a:ahLst/>
                  <a:cxnLst>
                    <a:cxn ang="0">
                      <a:pos x="T0" y="T1"/>
                    </a:cxn>
                    <a:cxn ang="0">
                      <a:pos x="T2" y="T3"/>
                    </a:cxn>
                    <a:cxn ang="0">
                      <a:pos x="T4" y="T5"/>
                    </a:cxn>
                    <a:cxn ang="0">
                      <a:pos x="T6" y="T7"/>
                    </a:cxn>
                  </a:cxnLst>
                  <a:rect l="0" t="0" r="r" b="b"/>
                  <a:pathLst>
                    <a:path w="26" h="22">
                      <a:moveTo>
                        <a:pt x="14" y="0"/>
                      </a:moveTo>
                      <a:cubicBezTo>
                        <a:pt x="17" y="2"/>
                        <a:pt x="20" y="4"/>
                        <a:pt x="26" y="4"/>
                      </a:cubicBezTo>
                      <a:cubicBezTo>
                        <a:pt x="25" y="17"/>
                        <a:pt x="17" y="22"/>
                        <a:pt x="2" y="20"/>
                      </a:cubicBezTo>
                      <a:cubicBezTo>
                        <a:pt x="0" y="7"/>
                        <a:pt x="13" y="9"/>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76"/>
                <p:cNvSpPr/>
                <p:nvPr/>
              </p:nvSpPr>
              <p:spPr bwMode="auto">
                <a:xfrm>
                  <a:off x="2312988" y="1781175"/>
                  <a:ext cx="22225" cy="20638"/>
                </a:xfrm>
                <a:custGeom>
                  <a:avLst/>
                  <a:gdLst>
                    <a:gd name="T0" fmla="*/ 0 w 23"/>
                    <a:gd name="T1" fmla="*/ 9 h 20"/>
                    <a:gd name="T2" fmla="*/ 20 w 23"/>
                    <a:gd name="T3" fmla="*/ 17 h 20"/>
                    <a:gd name="T4" fmla="*/ 0 w 23"/>
                    <a:gd name="T5" fmla="*/ 9 h 20"/>
                  </a:gdLst>
                  <a:ahLst/>
                  <a:cxnLst>
                    <a:cxn ang="0">
                      <a:pos x="T0" y="T1"/>
                    </a:cxn>
                    <a:cxn ang="0">
                      <a:pos x="T2" y="T3"/>
                    </a:cxn>
                    <a:cxn ang="0">
                      <a:pos x="T4" y="T5"/>
                    </a:cxn>
                  </a:cxnLst>
                  <a:rect l="0" t="0" r="r" b="b"/>
                  <a:pathLst>
                    <a:path w="23" h="20">
                      <a:moveTo>
                        <a:pt x="0" y="9"/>
                      </a:moveTo>
                      <a:cubicBezTo>
                        <a:pt x="3" y="0"/>
                        <a:pt x="23" y="7"/>
                        <a:pt x="20" y="17"/>
                      </a:cubicBezTo>
                      <a:cubicBezTo>
                        <a:pt x="7" y="20"/>
                        <a:pt x="8" y="11"/>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77"/>
                <p:cNvSpPr/>
                <p:nvPr/>
              </p:nvSpPr>
              <p:spPr bwMode="auto">
                <a:xfrm>
                  <a:off x="2835275" y="1776413"/>
                  <a:ext cx="88900" cy="30163"/>
                </a:xfrm>
                <a:custGeom>
                  <a:avLst/>
                  <a:gdLst>
                    <a:gd name="T0" fmla="*/ 88 w 88"/>
                    <a:gd name="T1" fmla="*/ 26 h 30"/>
                    <a:gd name="T2" fmla="*/ 0 w 88"/>
                    <a:gd name="T3" fmla="*/ 30 h 30"/>
                    <a:gd name="T4" fmla="*/ 32 w 88"/>
                    <a:gd name="T5" fmla="*/ 22 h 30"/>
                    <a:gd name="T6" fmla="*/ 88 w 88"/>
                    <a:gd name="T7" fmla="*/ 26 h 30"/>
                  </a:gdLst>
                  <a:ahLst/>
                  <a:cxnLst>
                    <a:cxn ang="0">
                      <a:pos x="T0" y="T1"/>
                    </a:cxn>
                    <a:cxn ang="0">
                      <a:pos x="T2" y="T3"/>
                    </a:cxn>
                    <a:cxn ang="0">
                      <a:pos x="T4" y="T5"/>
                    </a:cxn>
                    <a:cxn ang="0">
                      <a:pos x="T6" y="T7"/>
                    </a:cxn>
                  </a:cxnLst>
                  <a:rect l="0" t="0" r="r" b="b"/>
                  <a:pathLst>
                    <a:path w="88" h="30">
                      <a:moveTo>
                        <a:pt x="88" y="26"/>
                      </a:moveTo>
                      <a:cubicBezTo>
                        <a:pt x="61" y="15"/>
                        <a:pt x="28" y="29"/>
                        <a:pt x="0" y="30"/>
                      </a:cubicBezTo>
                      <a:cubicBezTo>
                        <a:pt x="12" y="15"/>
                        <a:pt x="17" y="11"/>
                        <a:pt x="32" y="22"/>
                      </a:cubicBezTo>
                      <a:cubicBezTo>
                        <a:pt x="46" y="14"/>
                        <a:pt x="85" y="0"/>
                        <a:pt x="8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78"/>
                <p:cNvSpPr/>
                <p:nvPr/>
              </p:nvSpPr>
              <p:spPr bwMode="auto">
                <a:xfrm>
                  <a:off x="3121025" y="1787525"/>
                  <a:ext cx="47625" cy="42863"/>
                </a:xfrm>
                <a:custGeom>
                  <a:avLst/>
                  <a:gdLst>
                    <a:gd name="T0" fmla="*/ 28 w 48"/>
                    <a:gd name="T1" fmla="*/ 27 h 43"/>
                    <a:gd name="T2" fmla="*/ 48 w 48"/>
                    <a:gd name="T3" fmla="*/ 27 h 43"/>
                    <a:gd name="T4" fmla="*/ 0 w 48"/>
                    <a:gd name="T5" fmla="*/ 43 h 43"/>
                    <a:gd name="T6" fmla="*/ 12 w 48"/>
                    <a:gd name="T7" fmla="*/ 11 h 43"/>
                    <a:gd name="T8" fmla="*/ 36 w 48"/>
                    <a:gd name="T9" fmla="*/ 11 h 43"/>
                    <a:gd name="T10" fmla="*/ 28 w 48"/>
                    <a:gd name="T11" fmla="*/ 27 h 43"/>
                  </a:gdLst>
                  <a:ahLst/>
                  <a:cxnLst>
                    <a:cxn ang="0">
                      <a:pos x="T0" y="T1"/>
                    </a:cxn>
                    <a:cxn ang="0">
                      <a:pos x="T2" y="T3"/>
                    </a:cxn>
                    <a:cxn ang="0">
                      <a:pos x="T4" y="T5"/>
                    </a:cxn>
                    <a:cxn ang="0">
                      <a:pos x="T6" y="T7"/>
                    </a:cxn>
                    <a:cxn ang="0">
                      <a:pos x="T8" y="T9"/>
                    </a:cxn>
                    <a:cxn ang="0">
                      <a:pos x="T10" y="T11"/>
                    </a:cxn>
                  </a:cxnLst>
                  <a:rect l="0" t="0" r="r" b="b"/>
                  <a:pathLst>
                    <a:path w="48" h="43">
                      <a:moveTo>
                        <a:pt x="28" y="27"/>
                      </a:moveTo>
                      <a:cubicBezTo>
                        <a:pt x="31" y="37"/>
                        <a:pt x="40" y="14"/>
                        <a:pt x="48" y="27"/>
                      </a:cubicBezTo>
                      <a:cubicBezTo>
                        <a:pt x="38" y="38"/>
                        <a:pt x="18" y="40"/>
                        <a:pt x="0" y="43"/>
                      </a:cubicBezTo>
                      <a:cubicBezTo>
                        <a:pt x="9" y="41"/>
                        <a:pt x="30" y="15"/>
                        <a:pt x="12" y="11"/>
                      </a:cubicBezTo>
                      <a:cubicBezTo>
                        <a:pt x="16" y="0"/>
                        <a:pt x="29" y="12"/>
                        <a:pt x="36" y="11"/>
                      </a:cubicBezTo>
                      <a:cubicBezTo>
                        <a:pt x="35" y="18"/>
                        <a:pt x="33" y="24"/>
                        <a:pt x="2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79"/>
                <p:cNvSpPr/>
                <p:nvPr/>
              </p:nvSpPr>
              <p:spPr bwMode="auto">
                <a:xfrm>
                  <a:off x="3065463" y="1797050"/>
                  <a:ext cx="71437" cy="26988"/>
                </a:xfrm>
                <a:custGeom>
                  <a:avLst/>
                  <a:gdLst>
                    <a:gd name="T0" fmla="*/ 60 w 71"/>
                    <a:gd name="T1" fmla="*/ 6 h 27"/>
                    <a:gd name="T2" fmla="*/ 0 w 71"/>
                    <a:gd name="T3" fmla="*/ 6 h 27"/>
                    <a:gd name="T4" fmla="*/ 60 w 71"/>
                    <a:gd name="T5" fmla="*/ 6 h 27"/>
                  </a:gdLst>
                  <a:ahLst/>
                  <a:cxnLst>
                    <a:cxn ang="0">
                      <a:pos x="T0" y="T1"/>
                    </a:cxn>
                    <a:cxn ang="0">
                      <a:pos x="T2" y="T3"/>
                    </a:cxn>
                    <a:cxn ang="0">
                      <a:pos x="T4" y="T5"/>
                    </a:cxn>
                  </a:cxnLst>
                  <a:rect l="0" t="0" r="r" b="b"/>
                  <a:pathLst>
                    <a:path w="71" h="27">
                      <a:moveTo>
                        <a:pt x="60" y="6"/>
                      </a:moveTo>
                      <a:cubicBezTo>
                        <a:pt x="71" y="24"/>
                        <a:pt x="5" y="27"/>
                        <a:pt x="0" y="6"/>
                      </a:cubicBezTo>
                      <a:cubicBezTo>
                        <a:pt x="32" y="0"/>
                        <a:pt x="52" y="14"/>
                        <a:pt x="6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Freeform 80"/>
                <p:cNvSpPr/>
                <p:nvPr/>
              </p:nvSpPr>
              <p:spPr bwMode="auto">
                <a:xfrm>
                  <a:off x="2754313" y="1808163"/>
                  <a:ext cx="41275" cy="15875"/>
                </a:xfrm>
                <a:custGeom>
                  <a:avLst/>
                  <a:gdLst>
                    <a:gd name="T0" fmla="*/ 40 w 40"/>
                    <a:gd name="T1" fmla="*/ 6 h 15"/>
                    <a:gd name="T2" fmla="*/ 0 w 40"/>
                    <a:gd name="T3" fmla="*/ 10 h 15"/>
                    <a:gd name="T4" fmla="*/ 40 w 40"/>
                    <a:gd name="T5" fmla="*/ 6 h 15"/>
                  </a:gdLst>
                  <a:ahLst/>
                  <a:cxnLst>
                    <a:cxn ang="0">
                      <a:pos x="T0" y="T1"/>
                    </a:cxn>
                    <a:cxn ang="0">
                      <a:pos x="T2" y="T3"/>
                    </a:cxn>
                    <a:cxn ang="0">
                      <a:pos x="T4" y="T5"/>
                    </a:cxn>
                  </a:cxnLst>
                  <a:rect l="0" t="0" r="r" b="b"/>
                  <a:pathLst>
                    <a:path w="40" h="15">
                      <a:moveTo>
                        <a:pt x="40" y="6"/>
                      </a:moveTo>
                      <a:cubicBezTo>
                        <a:pt x="34" y="15"/>
                        <a:pt x="12" y="7"/>
                        <a:pt x="0" y="10"/>
                      </a:cubicBezTo>
                      <a:cubicBezTo>
                        <a:pt x="8" y="0"/>
                        <a:pt x="28" y="1"/>
                        <a:pt x="4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Freeform 81"/>
                <p:cNvSpPr/>
                <p:nvPr/>
              </p:nvSpPr>
              <p:spPr bwMode="auto">
                <a:xfrm>
                  <a:off x="2671763" y="1804988"/>
                  <a:ext cx="28575" cy="30163"/>
                </a:xfrm>
                <a:custGeom>
                  <a:avLst/>
                  <a:gdLst>
                    <a:gd name="T0" fmla="*/ 26 w 27"/>
                    <a:gd name="T1" fmla="*/ 17 h 29"/>
                    <a:gd name="T2" fmla="*/ 2 w 27"/>
                    <a:gd name="T3" fmla="*/ 13 h 29"/>
                    <a:gd name="T4" fmla="*/ 26 w 27"/>
                    <a:gd name="T5" fmla="*/ 17 h 29"/>
                  </a:gdLst>
                  <a:ahLst/>
                  <a:cxnLst>
                    <a:cxn ang="0">
                      <a:pos x="T0" y="T1"/>
                    </a:cxn>
                    <a:cxn ang="0">
                      <a:pos x="T2" y="T3"/>
                    </a:cxn>
                    <a:cxn ang="0">
                      <a:pos x="T4" y="T5"/>
                    </a:cxn>
                  </a:cxnLst>
                  <a:rect l="0" t="0" r="r" b="b"/>
                  <a:pathLst>
                    <a:path w="27" h="29">
                      <a:moveTo>
                        <a:pt x="26" y="17"/>
                      </a:moveTo>
                      <a:cubicBezTo>
                        <a:pt x="14" y="11"/>
                        <a:pt x="0" y="29"/>
                        <a:pt x="2" y="13"/>
                      </a:cubicBezTo>
                      <a:cubicBezTo>
                        <a:pt x="9" y="13"/>
                        <a:pt x="27" y="0"/>
                        <a:pt x="2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82"/>
                <p:cNvSpPr/>
                <p:nvPr/>
              </p:nvSpPr>
              <p:spPr bwMode="auto">
                <a:xfrm>
                  <a:off x="3201988" y="1814513"/>
                  <a:ext cx="63500" cy="30163"/>
                </a:xfrm>
                <a:custGeom>
                  <a:avLst/>
                  <a:gdLst>
                    <a:gd name="T0" fmla="*/ 24 w 64"/>
                    <a:gd name="T1" fmla="*/ 0 h 29"/>
                    <a:gd name="T2" fmla="*/ 64 w 64"/>
                    <a:gd name="T3" fmla="*/ 0 h 29"/>
                    <a:gd name="T4" fmla="*/ 0 w 64"/>
                    <a:gd name="T5" fmla="*/ 20 h 29"/>
                    <a:gd name="T6" fmla="*/ 24 w 64"/>
                    <a:gd name="T7" fmla="*/ 0 h 29"/>
                  </a:gdLst>
                  <a:ahLst/>
                  <a:cxnLst>
                    <a:cxn ang="0">
                      <a:pos x="T0" y="T1"/>
                    </a:cxn>
                    <a:cxn ang="0">
                      <a:pos x="T2" y="T3"/>
                    </a:cxn>
                    <a:cxn ang="0">
                      <a:pos x="T4" y="T5"/>
                    </a:cxn>
                    <a:cxn ang="0">
                      <a:pos x="T6" y="T7"/>
                    </a:cxn>
                  </a:cxnLst>
                  <a:rect l="0" t="0" r="r" b="b"/>
                  <a:pathLst>
                    <a:path w="64" h="29">
                      <a:moveTo>
                        <a:pt x="24" y="0"/>
                      </a:moveTo>
                      <a:cubicBezTo>
                        <a:pt x="37" y="0"/>
                        <a:pt x="51" y="0"/>
                        <a:pt x="64" y="0"/>
                      </a:cubicBezTo>
                      <a:cubicBezTo>
                        <a:pt x="42" y="4"/>
                        <a:pt x="22" y="29"/>
                        <a:pt x="0" y="20"/>
                      </a:cubicBezTo>
                      <a:cubicBezTo>
                        <a:pt x="9" y="15"/>
                        <a:pt x="25" y="16"/>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Freeform 83"/>
                <p:cNvSpPr/>
                <p:nvPr/>
              </p:nvSpPr>
              <p:spPr bwMode="auto">
                <a:xfrm>
                  <a:off x="3048000" y="1825625"/>
                  <a:ext cx="41275" cy="17463"/>
                </a:xfrm>
                <a:custGeom>
                  <a:avLst/>
                  <a:gdLst>
                    <a:gd name="T0" fmla="*/ 21 w 41"/>
                    <a:gd name="T1" fmla="*/ 10 h 18"/>
                    <a:gd name="T2" fmla="*/ 37 w 41"/>
                    <a:gd name="T3" fmla="*/ 18 h 18"/>
                    <a:gd name="T4" fmla="*/ 13 w 41"/>
                    <a:gd name="T5" fmla="*/ 18 h 18"/>
                    <a:gd name="T6" fmla="*/ 29 w 41"/>
                    <a:gd name="T7" fmla="*/ 14 h 18"/>
                    <a:gd name="T8" fmla="*/ 21 w 41"/>
                    <a:gd name="T9" fmla="*/ 10 h 18"/>
                  </a:gdLst>
                  <a:ahLst/>
                  <a:cxnLst>
                    <a:cxn ang="0">
                      <a:pos x="T0" y="T1"/>
                    </a:cxn>
                    <a:cxn ang="0">
                      <a:pos x="T2" y="T3"/>
                    </a:cxn>
                    <a:cxn ang="0">
                      <a:pos x="T4" y="T5"/>
                    </a:cxn>
                    <a:cxn ang="0">
                      <a:pos x="T6" y="T7"/>
                    </a:cxn>
                    <a:cxn ang="0">
                      <a:pos x="T8" y="T9"/>
                    </a:cxn>
                  </a:cxnLst>
                  <a:rect l="0" t="0" r="r" b="b"/>
                  <a:pathLst>
                    <a:path w="41" h="18">
                      <a:moveTo>
                        <a:pt x="21" y="10"/>
                      </a:moveTo>
                      <a:cubicBezTo>
                        <a:pt x="24" y="0"/>
                        <a:pt x="41" y="8"/>
                        <a:pt x="37" y="18"/>
                      </a:cubicBezTo>
                      <a:cubicBezTo>
                        <a:pt x="29" y="18"/>
                        <a:pt x="21" y="18"/>
                        <a:pt x="13" y="18"/>
                      </a:cubicBezTo>
                      <a:cubicBezTo>
                        <a:pt x="0" y="13"/>
                        <a:pt x="24" y="13"/>
                        <a:pt x="29" y="14"/>
                      </a:cubicBezTo>
                      <a:cubicBezTo>
                        <a:pt x="29" y="10"/>
                        <a:pt x="24" y="11"/>
                        <a:pt x="2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Freeform 84"/>
                <p:cNvSpPr/>
                <p:nvPr/>
              </p:nvSpPr>
              <p:spPr bwMode="auto">
                <a:xfrm>
                  <a:off x="3081338" y="1835150"/>
                  <a:ext cx="34925" cy="28575"/>
                </a:xfrm>
                <a:custGeom>
                  <a:avLst/>
                  <a:gdLst>
                    <a:gd name="T0" fmla="*/ 20 w 35"/>
                    <a:gd name="T1" fmla="*/ 0 h 29"/>
                    <a:gd name="T2" fmla="*/ 28 w 35"/>
                    <a:gd name="T3" fmla="*/ 20 h 29"/>
                    <a:gd name="T4" fmla="*/ 0 w 35"/>
                    <a:gd name="T5" fmla="*/ 24 h 29"/>
                    <a:gd name="T6" fmla="*/ 20 w 35"/>
                    <a:gd name="T7" fmla="*/ 0 h 29"/>
                  </a:gdLst>
                  <a:ahLst/>
                  <a:cxnLst>
                    <a:cxn ang="0">
                      <a:pos x="T0" y="T1"/>
                    </a:cxn>
                    <a:cxn ang="0">
                      <a:pos x="T2" y="T3"/>
                    </a:cxn>
                    <a:cxn ang="0">
                      <a:pos x="T4" y="T5"/>
                    </a:cxn>
                    <a:cxn ang="0">
                      <a:pos x="T6" y="T7"/>
                    </a:cxn>
                  </a:cxnLst>
                  <a:rect l="0" t="0" r="r" b="b"/>
                  <a:pathLst>
                    <a:path w="35" h="29">
                      <a:moveTo>
                        <a:pt x="20" y="0"/>
                      </a:moveTo>
                      <a:cubicBezTo>
                        <a:pt x="35" y="3"/>
                        <a:pt x="9" y="25"/>
                        <a:pt x="28" y="20"/>
                      </a:cubicBezTo>
                      <a:cubicBezTo>
                        <a:pt x="26" y="29"/>
                        <a:pt x="8" y="22"/>
                        <a:pt x="0" y="24"/>
                      </a:cubicBezTo>
                      <a:cubicBezTo>
                        <a:pt x="4" y="13"/>
                        <a:pt x="16" y="11"/>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85"/>
                <p:cNvSpPr/>
                <p:nvPr/>
              </p:nvSpPr>
              <p:spPr bwMode="auto">
                <a:xfrm>
                  <a:off x="3160713" y="1835150"/>
                  <a:ext cx="33337" cy="26988"/>
                </a:xfrm>
                <a:custGeom>
                  <a:avLst/>
                  <a:gdLst>
                    <a:gd name="T0" fmla="*/ 32 w 32"/>
                    <a:gd name="T1" fmla="*/ 0 h 27"/>
                    <a:gd name="T2" fmla="*/ 32 w 32"/>
                    <a:gd name="T3" fmla="*/ 12 h 27"/>
                    <a:gd name="T4" fmla="*/ 0 w 32"/>
                    <a:gd name="T5" fmla="*/ 24 h 27"/>
                    <a:gd name="T6" fmla="*/ 32 w 32"/>
                    <a:gd name="T7" fmla="*/ 0 h 27"/>
                  </a:gdLst>
                  <a:ahLst/>
                  <a:cxnLst>
                    <a:cxn ang="0">
                      <a:pos x="T0" y="T1"/>
                    </a:cxn>
                    <a:cxn ang="0">
                      <a:pos x="T2" y="T3"/>
                    </a:cxn>
                    <a:cxn ang="0">
                      <a:pos x="T4" y="T5"/>
                    </a:cxn>
                    <a:cxn ang="0">
                      <a:pos x="T6" y="T7"/>
                    </a:cxn>
                  </a:cxnLst>
                  <a:rect l="0" t="0" r="r" b="b"/>
                  <a:pathLst>
                    <a:path w="32" h="27">
                      <a:moveTo>
                        <a:pt x="32" y="0"/>
                      </a:moveTo>
                      <a:cubicBezTo>
                        <a:pt x="29" y="3"/>
                        <a:pt x="26" y="11"/>
                        <a:pt x="32" y="12"/>
                      </a:cubicBezTo>
                      <a:cubicBezTo>
                        <a:pt x="22" y="17"/>
                        <a:pt x="18" y="27"/>
                        <a:pt x="0" y="24"/>
                      </a:cubicBezTo>
                      <a:cubicBezTo>
                        <a:pt x="9" y="15"/>
                        <a:pt x="13"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Freeform 86"/>
                <p:cNvSpPr/>
                <p:nvPr/>
              </p:nvSpPr>
              <p:spPr bwMode="auto">
                <a:xfrm>
                  <a:off x="3251200" y="1831975"/>
                  <a:ext cx="49212" cy="34925"/>
                </a:xfrm>
                <a:custGeom>
                  <a:avLst/>
                  <a:gdLst>
                    <a:gd name="T0" fmla="*/ 43 w 49"/>
                    <a:gd name="T1" fmla="*/ 3 h 35"/>
                    <a:gd name="T2" fmla="*/ 47 w 49"/>
                    <a:gd name="T3" fmla="*/ 23 h 35"/>
                    <a:gd name="T4" fmla="*/ 31 w 49"/>
                    <a:gd name="T5" fmla="*/ 27 h 35"/>
                    <a:gd name="T6" fmla="*/ 35 w 49"/>
                    <a:gd name="T7" fmla="*/ 11 h 35"/>
                    <a:gd name="T8" fmla="*/ 7 w 49"/>
                    <a:gd name="T9" fmla="*/ 31 h 35"/>
                    <a:gd name="T10" fmla="*/ 15 w 49"/>
                    <a:gd name="T11" fmla="*/ 7 h 35"/>
                    <a:gd name="T12" fmla="*/ 11 w 49"/>
                    <a:gd name="T13" fmla="*/ 23 h 35"/>
                    <a:gd name="T14" fmla="*/ 43 w 49"/>
                    <a:gd name="T15" fmla="*/ 3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5">
                      <a:moveTo>
                        <a:pt x="43" y="3"/>
                      </a:moveTo>
                      <a:cubicBezTo>
                        <a:pt x="33" y="12"/>
                        <a:pt x="49" y="10"/>
                        <a:pt x="47" y="23"/>
                      </a:cubicBezTo>
                      <a:cubicBezTo>
                        <a:pt x="43" y="26"/>
                        <a:pt x="38" y="27"/>
                        <a:pt x="31" y="27"/>
                      </a:cubicBezTo>
                      <a:cubicBezTo>
                        <a:pt x="34" y="23"/>
                        <a:pt x="35" y="18"/>
                        <a:pt x="35" y="11"/>
                      </a:cubicBezTo>
                      <a:cubicBezTo>
                        <a:pt x="18" y="10"/>
                        <a:pt x="27" y="35"/>
                        <a:pt x="7" y="31"/>
                      </a:cubicBezTo>
                      <a:cubicBezTo>
                        <a:pt x="4" y="21"/>
                        <a:pt x="0" y="8"/>
                        <a:pt x="15" y="7"/>
                      </a:cubicBezTo>
                      <a:cubicBezTo>
                        <a:pt x="12" y="11"/>
                        <a:pt x="11" y="16"/>
                        <a:pt x="11" y="23"/>
                      </a:cubicBezTo>
                      <a:cubicBezTo>
                        <a:pt x="22" y="17"/>
                        <a:pt x="23" y="0"/>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Freeform 87"/>
                <p:cNvSpPr/>
                <p:nvPr/>
              </p:nvSpPr>
              <p:spPr bwMode="auto">
                <a:xfrm>
                  <a:off x="2155825" y="1841500"/>
                  <a:ext cx="60325" cy="22225"/>
                </a:xfrm>
                <a:custGeom>
                  <a:avLst/>
                  <a:gdLst>
                    <a:gd name="T0" fmla="*/ 60 w 60"/>
                    <a:gd name="T1" fmla="*/ 2 h 23"/>
                    <a:gd name="T2" fmla="*/ 0 w 60"/>
                    <a:gd name="T3" fmla="*/ 14 h 23"/>
                    <a:gd name="T4" fmla="*/ 60 w 60"/>
                    <a:gd name="T5" fmla="*/ 2 h 23"/>
                  </a:gdLst>
                  <a:ahLst/>
                  <a:cxnLst>
                    <a:cxn ang="0">
                      <a:pos x="T0" y="T1"/>
                    </a:cxn>
                    <a:cxn ang="0">
                      <a:pos x="T2" y="T3"/>
                    </a:cxn>
                    <a:cxn ang="0">
                      <a:pos x="T4" y="T5"/>
                    </a:cxn>
                  </a:cxnLst>
                  <a:rect l="0" t="0" r="r" b="b"/>
                  <a:pathLst>
                    <a:path w="60" h="23">
                      <a:moveTo>
                        <a:pt x="60" y="2"/>
                      </a:moveTo>
                      <a:cubicBezTo>
                        <a:pt x="57" y="23"/>
                        <a:pt x="21" y="11"/>
                        <a:pt x="0" y="14"/>
                      </a:cubicBezTo>
                      <a:cubicBezTo>
                        <a:pt x="16" y="0"/>
                        <a:pt x="33" y="8"/>
                        <a:pt x="6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88"/>
                <p:cNvSpPr/>
                <p:nvPr/>
              </p:nvSpPr>
              <p:spPr bwMode="auto">
                <a:xfrm>
                  <a:off x="3205163" y="1843088"/>
                  <a:ext cx="36512" cy="20638"/>
                </a:xfrm>
                <a:custGeom>
                  <a:avLst/>
                  <a:gdLst>
                    <a:gd name="T0" fmla="*/ 8 w 36"/>
                    <a:gd name="T1" fmla="*/ 0 h 21"/>
                    <a:gd name="T2" fmla="*/ 36 w 36"/>
                    <a:gd name="T3" fmla="*/ 0 h 21"/>
                    <a:gd name="T4" fmla="*/ 0 w 36"/>
                    <a:gd name="T5" fmla="*/ 20 h 21"/>
                    <a:gd name="T6" fmla="*/ 8 w 36"/>
                    <a:gd name="T7" fmla="*/ 0 h 21"/>
                  </a:gdLst>
                  <a:ahLst/>
                  <a:cxnLst>
                    <a:cxn ang="0">
                      <a:pos x="T0" y="T1"/>
                    </a:cxn>
                    <a:cxn ang="0">
                      <a:pos x="T2" y="T3"/>
                    </a:cxn>
                    <a:cxn ang="0">
                      <a:pos x="T4" y="T5"/>
                    </a:cxn>
                    <a:cxn ang="0">
                      <a:pos x="T6" y="T7"/>
                    </a:cxn>
                  </a:cxnLst>
                  <a:rect l="0" t="0" r="r" b="b"/>
                  <a:pathLst>
                    <a:path w="36" h="21">
                      <a:moveTo>
                        <a:pt x="8" y="0"/>
                      </a:moveTo>
                      <a:cubicBezTo>
                        <a:pt x="17" y="0"/>
                        <a:pt x="27" y="0"/>
                        <a:pt x="36" y="0"/>
                      </a:cubicBezTo>
                      <a:cubicBezTo>
                        <a:pt x="18" y="8"/>
                        <a:pt x="29" y="21"/>
                        <a:pt x="0" y="20"/>
                      </a:cubicBezTo>
                      <a:cubicBezTo>
                        <a:pt x="7" y="6"/>
                        <a:pt x="20" y="17"/>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Freeform 89"/>
                <p:cNvSpPr/>
                <p:nvPr/>
              </p:nvSpPr>
              <p:spPr bwMode="auto">
                <a:xfrm>
                  <a:off x="1620838" y="1858963"/>
                  <a:ext cx="136525" cy="52388"/>
                </a:xfrm>
                <a:custGeom>
                  <a:avLst/>
                  <a:gdLst>
                    <a:gd name="T0" fmla="*/ 87 w 135"/>
                    <a:gd name="T1" fmla="*/ 28 h 52"/>
                    <a:gd name="T2" fmla="*/ 75 w 135"/>
                    <a:gd name="T3" fmla="*/ 36 h 52"/>
                    <a:gd name="T4" fmla="*/ 47 w 135"/>
                    <a:gd name="T5" fmla="*/ 28 h 52"/>
                    <a:gd name="T6" fmla="*/ 11 w 135"/>
                    <a:gd name="T7" fmla="*/ 52 h 52"/>
                    <a:gd name="T8" fmla="*/ 19 w 135"/>
                    <a:gd name="T9" fmla="*/ 36 h 52"/>
                    <a:gd name="T10" fmla="*/ 3 w 135"/>
                    <a:gd name="T11" fmla="*/ 32 h 52"/>
                    <a:gd name="T12" fmla="*/ 23 w 135"/>
                    <a:gd name="T13" fmla="*/ 12 h 52"/>
                    <a:gd name="T14" fmla="*/ 79 w 135"/>
                    <a:gd name="T15" fmla="*/ 8 h 52"/>
                    <a:gd name="T16" fmla="*/ 59 w 135"/>
                    <a:gd name="T17" fmla="*/ 16 h 52"/>
                    <a:gd name="T18" fmla="*/ 83 w 135"/>
                    <a:gd name="T19" fmla="*/ 20 h 52"/>
                    <a:gd name="T20" fmla="*/ 135 w 135"/>
                    <a:gd name="T21" fmla="*/ 0 h 52"/>
                    <a:gd name="T22" fmla="*/ 123 w 135"/>
                    <a:gd name="T23" fmla="*/ 4 h 52"/>
                    <a:gd name="T24" fmla="*/ 127 w 135"/>
                    <a:gd name="T25" fmla="*/ 16 h 52"/>
                    <a:gd name="T26" fmla="*/ 79 w 135"/>
                    <a:gd name="T27" fmla="*/ 36 h 52"/>
                    <a:gd name="T28" fmla="*/ 87 w 135"/>
                    <a:gd name="T29"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52">
                      <a:moveTo>
                        <a:pt x="87" y="28"/>
                      </a:moveTo>
                      <a:cubicBezTo>
                        <a:pt x="88" y="21"/>
                        <a:pt x="71" y="28"/>
                        <a:pt x="75" y="36"/>
                      </a:cubicBezTo>
                      <a:cubicBezTo>
                        <a:pt x="60" y="39"/>
                        <a:pt x="60" y="27"/>
                        <a:pt x="47" y="28"/>
                      </a:cubicBezTo>
                      <a:cubicBezTo>
                        <a:pt x="63" y="38"/>
                        <a:pt x="23" y="45"/>
                        <a:pt x="11" y="52"/>
                      </a:cubicBezTo>
                      <a:cubicBezTo>
                        <a:pt x="13" y="39"/>
                        <a:pt x="0" y="34"/>
                        <a:pt x="19" y="36"/>
                      </a:cubicBezTo>
                      <a:cubicBezTo>
                        <a:pt x="18" y="31"/>
                        <a:pt x="9" y="33"/>
                        <a:pt x="3" y="32"/>
                      </a:cubicBezTo>
                      <a:cubicBezTo>
                        <a:pt x="10" y="19"/>
                        <a:pt x="27" y="28"/>
                        <a:pt x="23" y="12"/>
                      </a:cubicBezTo>
                      <a:cubicBezTo>
                        <a:pt x="46" y="15"/>
                        <a:pt x="57" y="6"/>
                        <a:pt x="79" y="8"/>
                      </a:cubicBezTo>
                      <a:cubicBezTo>
                        <a:pt x="78" y="17"/>
                        <a:pt x="69" y="17"/>
                        <a:pt x="59" y="16"/>
                      </a:cubicBezTo>
                      <a:cubicBezTo>
                        <a:pt x="60" y="25"/>
                        <a:pt x="76" y="18"/>
                        <a:pt x="83" y="20"/>
                      </a:cubicBezTo>
                      <a:cubicBezTo>
                        <a:pt x="83" y="8"/>
                        <a:pt x="112" y="1"/>
                        <a:pt x="135" y="0"/>
                      </a:cubicBezTo>
                      <a:cubicBezTo>
                        <a:pt x="134" y="5"/>
                        <a:pt x="128" y="3"/>
                        <a:pt x="123" y="4"/>
                      </a:cubicBezTo>
                      <a:cubicBezTo>
                        <a:pt x="125" y="7"/>
                        <a:pt x="127" y="10"/>
                        <a:pt x="127" y="16"/>
                      </a:cubicBezTo>
                      <a:cubicBezTo>
                        <a:pt x="101" y="13"/>
                        <a:pt x="101" y="36"/>
                        <a:pt x="79" y="36"/>
                      </a:cubicBezTo>
                      <a:cubicBezTo>
                        <a:pt x="81" y="32"/>
                        <a:pt x="83" y="29"/>
                        <a:pt x="8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Freeform 90"/>
                <p:cNvSpPr/>
                <p:nvPr/>
              </p:nvSpPr>
              <p:spPr bwMode="auto">
                <a:xfrm>
                  <a:off x="1873250" y="1858963"/>
                  <a:ext cx="20637" cy="28575"/>
                </a:xfrm>
                <a:custGeom>
                  <a:avLst/>
                  <a:gdLst>
                    <a:gd name="T0" fmla="*/ 4 w 20"/>
                    <a:gd name="T1" fmla="*/ 0 h 28"/>
                    <a:gd name="T2" fmla="*/ 20 w 20"/>
                    <a:gd name="T3" fmla="*/ 0 h 28"/>
                    <a:gd name="T4" fmla="*/ 20 w 20"/>
                    <a:gd name="T5" fmla="*/ 12 h 28"/>
                    <a:gd name="T6" fmla="*/ 12 w 20"/>
                    <a:gd name="T7" fmla="*/ 8 h 28"/>
                    <a:gd name="T8" fmla="*/ 16 w 20"/>
                    <a:gd name="T9" fmla="*/ 16 h 28"/>
                    <a:gd name="T10" fmla="*/ 0 w 20"/>
                    <a:gd name="T11" fmla="*/ 16 h 28"/>
                    <a:gd name="T12" fmla="*/ 4 w 2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4" y="0"/>
                      </a:moveTo>
                      <a:cubicBezTo>
                        <a:pt x="9" y="0"/>
                        <a:pt x="15" y="0"/>
                        <a:pt x="20" y="0"/>
                      </a:cubicBezTo>
                      <a:cubicBezTo>
                        <a:pt x="20" y="4"/>
                        <a:pt x="20" y="8"/>
                        <a:pt x="20" y="12"/>
                      </a:cubicBezTo>
                      <a:cubicBezTo>
                        <a:pt x="17" y="11"/>
                        <a:pt x="16" y="8"/>
                        <a:pt x="12" y="8"/>
                      </a:cubicBezTo>
                      <a:cubicBezTo>
                        <a:pt x="11" y="13"/>
                        <a:pt x="13" y="15"/>
                        <a:pt x="16" y="16"/>
                      </a:cubicBezTo>
                      <a:cubicBezTo>
                        <a:pt x="13" y="28"/>
                        <a:pt x="7" y="12"/>
                        <a:pt x="0" y="16"/>
                      </a:cubicBezTo>
                      <a:cubicBezTo>
                        <a:pt x="3" y="12"/>
                        <a:pt x="4" y="7"/>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91"/>
                <p:cNvSpPr/>
                <p:nvPr/>
              </p:nvSpPr>
              <p:spPr bwMode="auto">
                <a:xfrm>
                  <a:off x="2159000" y="1863725"/>
                  <a:ext cx="36512" cy="15875"/>
                </a:xfrm>
                <a:custGeom>
                  <a:avLst/>
                  <a:gdLst>
                    <a:gd name="T0" fmla="*/ 0 w 36"/>
                    <a:gd name="T1" fmla="*/ 0 h 16"/>
                    <a:gd name="T2" fmla="*/ 36 w 36"/>
                    <a:gd name="T3" fmla="*/ 0 h 16"/>
                    <a:gd name="T4" fmla="*/ 16 w 36"/>
                    <a:gd name="T5" fmla="*/ 16 h 16"/>
                    <a:gd name="T6" fmla="*/ 0 w 36"/>
                    <a:gd name="T7" fmla="*/ 0 h 16"/>
                  </a:gdLst>
                  <a:ahLst/>
                  <a:cxnLst>
                    <a:cxn ang="0">
                      <a:pos x="T0" y="T1"/>
                    </a:cxn>
                    <a:cxn ang="0">
                      <a:pos x="T2" y="T3"/>
                    </a:cxn>
                    <a:cxn ang="0">
                      <a:pos x="T4" y="T5"/>
                    </a:cxn>
                    <a:cxn ang="0">
                      <a:pos x="T6" y="T7"/>
                    </a:cxn>
                  </a:cxnLst>
                  <a:rect l="0" t="0" r="r" b="b"/>
                  <a:pathLst>
                    <a:path w="36" h="16">
                      <a:moveTo>
                        <a:pt x="0" y="0"/>
                      </a:moveTo>
                      <a:cubicBezTo>
                        <a:pt x="23" y="3"/>
                        <a:pt x="16" y="9"/>
                        <a:pt x="36" y="0"/>
                      </a:cubicBezTo>
                      <a:cubicBezTo>
                        <a:pt x="31" y="7"/>
                        <a:pt x="28" y="16"/>
                        <a:pt x="16" y="16"/>
                      </a:cubicBezTo>
                      <a:cubicBezTo>
                        <a:pt x="6" y="16"/>
                        <a:pt x="0" y="1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92"/>
                <p:cNvSpPr/>
                <p:nvPr/>
              </p:nvSpPr>
              <p:spPr bwMode="auto">
                <a:xfrm>
                  <a:off x="1804988" y="1865313"/>
                  <a:ext cx="15875" cy="15875"/>
                </a:xfrm>
                <a:custGeom>
                  <a:avLst/>
                  <a:gdLst>
                    <a:gd name="T0" fmla="*/ 0 w 16"/>
                    <a:gd name="T1" fmla="*/ 2 h 15"/>
                    <a:gd name="T2" fmla="*/ 16 w 16"/>
                    <a:gd name="T3" fmla="*/ 6 h 15"/>
                    <a:gd name="T4" fmla="*/ 0 w 16"/>
                    <a:gd name="T5" fmla="*/ 14 h 15"/>
                    <a:gd name="T6" fmla="*/ 0 w 16"/>
                    <a:gd name="T7" fmla="*/ 2 h 15"/>
                  </a:gdLst>
                  <a:ahLst/>
                  <a:cxnLst>
                    <a:cxn ang="0">
                      <a:pos x="T0" y="T1"/>
                    </a:cxn>
                    <a:cxn ang="0">
                      <a:pos x="T2" y="T3"/>
                    </a:cxn>
                    <a:cxn ang="0">
                      <a:pos x="T4" y="T5"/>
                    </a:cxn>
                    <a:cxn ang="0">
                      <a:pos x="T6" y="T7"/>
                    </a:cxn>
                  </a:cxnLst>
                  <a:rect l="0" t="0" r="r" b="b"/>
                  <a:pathLst>
                    <a:path w="16" h="15">
                      <a:moveTo>
                        <a:pt x="0" y="2"/>
                      </a:moveTo>
                      <a:cubicBezTo>
                        <a:pt x="8" y="0"/>
                        <a:pt x="11" y="5"/>
                        <a:pt x="16" y="6"/>
                      </a:cubicBezTo>
                      <a:cubicBezTo>
                        <a:pt x="15" y="13"/>
                        <a:pt x="9" y="15"/>
                        <a:pt x="0" y="14"/>
                      </a:cubicBezTo>
                      <a:cubicBezTo>
                        <a:pt x="0" y="10"/>
                        <a:pt x="0" y="6"/>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93"/>
                <p:cNvSpPr/>
                <p:nvPr/>
              </p:nvSpPr>
              <p:spPr bwMode="auto">
                <a:xfrm>
                  <a:off x="2879725" y="1874838"/>
                  <a:ext cx="28575" cy="26988"/>
                </a:xfrm>
                <a:custGeom>
                  <a:avLst/>
                  <a:gdLst>
                    <a:gd name="T0" fmla="*/ 24 w 28"/>
                    <a:gd name="T1" fmla="*/ 1 h 27"/>
                    <a:gd name="T2" fmla="*/ 28 w 28"/>
                    <a:gd name="T3" fmla="*/ 13 h 27"/>
                    <a:gd name="T4" fmla="*/ 0 w 28"/>
                    <a:gd name="T5" fmla="*/ 9 h 27"/>
                    <a:gd name="T6" fmla="*/ 24 w 28"/>
                    <a:gd name="T7" fmla="*/ 1 h 27"/>
                  </a:gdLst>
                  <a:ahLst/>
                  <a:cxnLst>
                    <a:cxn ang="0">
                      <a:pos x="T0" y="T1"/>
                    </a:cxn>
                    <a:cxn ang="0">
                      <a:pos x="T2" y="T3"/>
                    </a:cxn>
                    <a:cxn ang="0">
                      <a:pos x="T4" y="T5"/>
                    </a:cxn>
                    <a:cxn ang="0">
                      <a:pos x="T6" y="T7"/>
                    </a:cxn>
                  </a:cxnLst>
                  <a:rect l="0" t="0" r="r" b="b"/>
                  <a:pathLst>
                    <a:path w="28" h="27">
                      <a:moveTo>
                        <a:pt x="24" y="1"/>
                      </a:moveTo>
                      <a:cubicBezTo>
                        <a:pt x="24" y="7"/>
                        <a:pt x="23" y="12"/>
                        <a:pt x="28" y="13"/>
                      </a:cubicBezTo>
                      <a:cubicBezTo>
                        <a:pt x="19" y="27"/>
                        <a:pt x="14" y="4"/>
                        <a:pt x="0" y="9"/>
                      </a:cubicBezTo>
                      <a:cubicBezTo>
                        <a:pt x="4" y="2"/>
                        <a:pt x="13" y="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Freeform 94"/>
                <p:cNvSpPr/>
                <p:nvPr/>
              </p:nvSpPr>
              <p:spPr bwMode="auto">
                <a:xfrm>
                  <a:off x="2409825" y="1882775"/>
                  <a:ext cx="23812" cy="22225"/>
                </a:xfrm>
                <a:custGeom>
                  <a:avLst/>
                  <a:gdLst>
                    <a:gd name="T0" fmla="*/ 19 w 23"/>
                    <a:gd name="T1" fmla="*/ 0 h 21"/>
                    <a:gd name="T2" fmla="*/ 23 w 23"/>
                    <a:gd name="T3" fmla="*/ 12 h 21"/>
                    <a:gd name="T4" fmla="*/ 3 w 23"/>
                    <a:gd name="T5" fmla="*/ 4 h 21"/>
                    <a:gd name="T6" fmla="*/ 19 w 23"/>
                    <a:gd name="T7" fmla="*/ 0 h 21"/>
                  </a:gdLst>
                  <a:ahLst/>
                  <a:cxnLst>
                    <a:cxn ang="0">
                      <a:pos x="T0" y="T1"/>
                    </a:cxn>
                    <a:cxn ang="0">
                      <a:pos x="T2" y="T3"/>
                    </a:cxn>
                    <a:cxn ang="0">
                      <a:pos x="T4" y="T5"/>
                    </a:cxn>
                    <a:cxn ang="0">
                      <a:pos x="T6" y="T7"/>
                    </a:cxn>
                  </a:cxnLst>
                  <a:rect l="0" t="0" r="r" b="b"/>
                  <a:pathLst>
                    <a:path w="23" h="21">
                      <a:moveTo>
                        <a:pt x="19" y="0"/>
                      </a:moveTo>
                      <a:cubicBezTo>
                        <a:pt x="19" y="6"/>
                        <a:pt x="18" y="11"/>
                        <a:pt x="23" y="12"/>
                      </a:cubicBezTo>
                      <a:cubicBezTo>
                        <a:pt x="20" y="21"/>
                        <a:pt x="0" y="14"/>
                        <a:pt x="3" y="4"/>
                      </a:cubicBezTo>
                      <a:cubicBezTo>
                        <a:pt x="7" y="1"/>
                        <a:pt x="12"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Freeform 95"/>
                <p:cNvSpPr/>
                <p:nvPr/>
              </p:nvSpPr>
              <p:spPr bwMode="auto">
                <a:xfrm>
                  <a:off x="2143125" y="1884363"/>
                  <a:ext cx="28575" cy="17463"/>
                </a:xfrm>
                <a:custGeom>
                  <a:avLst/>
                  <a:gdLst>
                    <a:gd name="T0" fmla="*/ 28 w 28"/>
                    <a:gd name="T1" fmla="*/ 7 h 17"/>
                    <a:gd name="T2" fmla="*/ 0 w 28"/>
                    <a:gd name="T3" fmla="*/ 11 h 17"/>
                    <a:gd name="T4" fmla="*/ 28 w 28"/>
                    <a:gd name="T5" fmla="*/ 7 h 17"/>
                  </a:gdLst>
                  <a:ahLst/>
                  <a:cxnLst>
                    <a:cxn ang="0">
                      <a:pos x="T0" y="T1"/>
                    </a:cxn>
                    <a:cxn ang="0">
                      <a:pos x="T2" y="T3"/>
                    </a:cxn>
                    <a:cxn ang="0">
                      <a:pos x="T4" y="T5"/>
                    </a:cxn>
                  </a:cxnLst>
                  <a:rect l="0" t="0" r="r" b="b"/>
                  <a:pathLst>
                    <a:path w="28" h="17">
                      <a:moveTo>
                        <a:pt x="28" y="7"/>
                      </a:moveTo>
                      <a:cubicBezTo>
                        <a:pt x="21" y="12"/>
                        <a:pt x="6" y="17"/>
                        <a:pt x="0" y="11"/>
                      </a:cubicBezTo>
                      <a:cubicBezTo>
                        <a:pt x="3" y="3"/>
                        <a:pt x="21" y="0"/>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96"/>
                <p:cNvSpPr/>
                <p:nvPr/>
              </p:nvSpPr>
              <p:spPr bwMode="auto">
                <a:xfrm>
                  <a:off x="2528888" y="1887538"/>
                  <a:ext cx="33337" cy="30163"/>
                </a:xfrm>
                <a:custGeom>
                  <a:avLst/>
                  <a:gdLst>
                    <a:gd name="T0" fmla="*/ 32 w 32"/>
                    <a:gd name="T1" fmla="*/ 0 h 30"/>
                    <a:gd name="T2" fmla="*/ 8 w 32"/>
                    <a:gd name="T3" fmla="*/ 28 h 30"/>
                    <a:gd name="T4" fmla="*/ 20 w 32"/>
                    <a:gd name="T5" fmla="*/ 24 h 30"/>
                    <a:gd name="T6" fmla="*/ 12 w 32"/>
                    <a:gd name="T7" fmla="*/ 20 h 30"/>
                    <a:gd name="T8" fmla="*/ 32 w 32"/>
                    <a:gd name="T9" fmla="*/ 0 h 30"/>
                  </a:gdLst>
                  <a:ahLst/>
                  <a:cxnLst>
                    <a:cxn ang="0">
                      <a:pos x="T0" y="T1"/>
                    </a:cxn>
                    <a:cxn ang="0">
                      <a:pos x="T2" y="T3"/>
                    </a:cxn>
                    <a:cxn ang="0">
                      <a:pos x="T4" y="T5"/>
                    </a:cxn>
                    <a:cxn ang="0">
                      <a:pos x="T6" y="T7"/>
                    </a:cxn>
                    <a:cxn ang="0">
                      <a:pos x="T8" y="T9"/>
                    </a:cxn>
                  </a:cxnLst>
                  <a:rect l="0" t="0" r="r" b="b"/>
                  <a:pathLst>
                    <a:path w="32" h="30">
                      <a:moveTo>
                        <a:pt x="32" y="0"/>
                      </a:moveTo>
                      <a:cubicBezTo>
                        <a:pt x="30" y="9"/>
                        <a:pt x="32" y="30"/>
                        <a:pt x="8" y="28"/>
                      </a:cubicBezTo>
                      <a:cubicBezTo>
                        <a:pt x="9" y="23"/>
                        <a:pt x="15" y="25"/>
                        <a:pt x="20" y="24"/>
                      </a:cubicBezTo>
                      <a:cubicBezTo>
                        <a:pt x="19" y="19"/>
                        <a:pt x="13" y="14"/>
                        <a:pt x="12" y="20"/>
                      </a:cubicBezTo>
                      <a:cubicBezTo>
                        <a:pt x="0" y="10"/>
                        <a:pt x="28" y="6"/>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Freeform 97"/>
                <p:cNvSpPr/>
                <p:nvPr/>
              </p:nvSpPr>
              <p:spPr bwMode="auto">
                <a:xfrm>
                  <a:off x="2208213" y="1885950"/>
                  <a:ext cx="47625" cy="25400"/>
                </a:xfrm>
                <a:custGeom>
                  <a:avLst/>
                  <a:gdLst>
                    <a:gd name="T0" fmla="*/ 48 w 48"/>
                    <a:gd name="T1" fmla="*/ 13 h 25"/>
                    <a:gd name="T2" fmla="*/ 0 w 48"/>
                    <a:gd name="T3" fmla="*/ 13 h 25"/>
                    <a:gd name="T4" fmla="*/ 48 w 48"/>
                    <a:gd name="T5" fmla="*/ 13 h 25"/>
                  </a:gdLst>
                  <a:ahLst/>
                  <a:cxnLst>
                    <a:cxn ang="0">
                      <a:pos x="T0" y="T1"/>
                    </a:cxn>
                    <a:cxn ang="0">
                      <a:pos x="T2" y="T3"/>
                    </a:cxn>
                    <a:cxn ang="0">
                      <a:pos x="T4" y="T5"/>
                    </a:cxn>
                  </a:cxnLst>
                  <a:rect l="0" t="0" r="r" b="b"/>
                  <a:pathLst>
                    <a:path w="48" h="25">
                      <a:moveTo>
                        <a:pt x="48" y="13"/>
                      </a:moveTo>
                      <a:cubicBezTo>
                        <a:pt x="36" y="25"/>
                        <a:pt x="19" y="7"/>
                        <a:pt x="0" y="13"/>
                      </a:cubicBezTo>
                      <a:cubicBezTo>
                        <a:pt x="7" y="0"/>
                        <a:pt x="32" y="11"/>
                        <a:pt x="4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Freeform 98"/>
                <p:cNvSpPr/>
                <p:nvPr/>
              </p:nvSpPr>
              <p:spPr bwMode="auto">
                <a:xfrm>
                  <a:off x="2578100" y="1890713"/>
                  <a:ext cx="38100" cy="20638"/>
                </a:xfrm>
                <a:custGeom>
                  <a:avLst/>
                  <a:gdLst>
                    <a:gd name="T0" fmla="*/ 28 w 38"/>
                    <a:gd name="T1" fmla="*/ 0 h 19"/>
                    <a:gd name="T2" fmla="*/ 0 w 38"/>
                    <a:gd name="T3" fmla="*/ 16 h 19"/>
                    <a:gd name="T4" fmla="*/ 28 w 38"/>
                    <a:gd name="T5" fmla="*/ 0 h 19"/>
                  </a:gdLst>
                  <a:ahLst/>
                  <a:cxnLst>
                    <a:cxn ang="0">
                      <a:pos x="T0" y="T1"/>
                    </a:cxn>
                    <a:cxn ang="0">
                      <a:pos x="T2" y="T3"/>
                    </a:cxn>
                    <a:cxn ang="0">
                      <a:pos x="T4" y="T5"/>
                    </a:cxn>
                  </a:cxnLst>
                  <a:rect l="0" t="0" r="r" b="b"/>
                  <a:pathLst>
                    <a:path w="38" h="19">
                      <a:moveTo>
                        <a:pt x="28" y="0"/>
                      </a:moveTo>
                      <a:cubicBezTo>
                        <a:pt x="38" y="12"/>
                        <a:pt x="17" y="19"/>
                        <a:pt x="0" y="16"/>
                      </a:cubicBezTo>
                      <a:cubicBezTo>
                        <a:pt x="1" y="2"/>
                        <a:pt x="17" y="4"/>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99"/>
                <p:cNvSpPr/>
                <p:nvPr/>
              </p:nvSpPr>
              <p:spPr bwMode="auto">
                <a:xfrm>
                  <a:off x="3454400" y="1895475"/>
                  <a:ext cx="25400" cy="22225"/>
                </a:xfrm>
                <a:custGeom>
                  <a:avLst/>
                  <a:gdLst>
                    <a:gd name="T0" fmla="*/ 8 w 24"/>
                    <a:gd name="T1" fmla="*/ 20 h 22"/>
                    <a:gd name="T2" fmla="*/ 8 w 24"/>
                    <a:gd name="T3" fmla="*/ 8 h 22"/>
                    <a:gd name="T4" fmla="*/ 4 w 24"/>
                    <a:gd name="T5" fmla="*/ 12 h 22"/>
                    <a:gd name="T6" fmla="*/ 0 w 24"/>
                    <a:gd name="T7" fmla="*/ 8 h 22"/>
                    <a:gd name="T8" fmla="*/ 0 w 24"/>
                    <a:gd name="T9" fmla="*/ 0 h 22"/>
                    <a:gd name="T10" fmla="*/ 24 w 24"/>
                    <a:gd name="T11" fmla="*/ 4 h 22"/>
                    <a:gd name="T12" fmla="*/ 8 w 2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8" y="20"/>
                      </a:moveTo>
                      <a:cubicBezTo>
                        <a:pt x="8" y="16"/>
                        <a:pt x="8" y="12"/>
                        <a:pt x="8" y="8"/>
                      </a:cubicBezTo>
                      <a:cubicBezTo>
                        <a:pt x="5" y="7"/>
                        <a:pt x="4" y="10"/>
                        <a:pt x="4" y="12"/>
                      </a:cubicBezTo>
                      <a:cubicBezTo>
                        <a:pt x="1" y="13"/>
                        <a:pt x="0" y="10"/>
                        <a:pt x="0" y="8"/>
                      </a:cubicBezTo>
                      <a:cubicBezTo>
                        <a:pt x="0" y="5"/>
                        <a:pt x="0" y="3"/>
                        <a:pt x="0" y="0"/>
                      </a:cubicBezTo>
                      <a:cubicBezTo>
                        <a:pt x="15" y="6"/>
                        <a:pt x="10" y="14"/>
                        <a:pt x="24" y="4"/>
                      </a:cubicBezTo>
                      <a:cubicBezTo>
                        <a:pt x="19" y="10"/>
                        <a:pt x="21" y="22"/>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Freeform 100"/>
                <p:cNvSpPr/>
                <p:nvPr/>
              </p:nvSpPr>
              <p:spPr bwMode="auto">
                <a:xfrm>
                  <a:off x="2328863" y="1897063"/>
                  <a:ext cx="39687" cy="22225"/>
                </a:xfrm>
                <a:custGeom>
                  <a:avLst/>
                  <a:gdLst>
                    <a:gd name="T0" fmla="*/ 36 w 40"/>
                    <a:gd name="T1" fmla="*/ 2 h 22"/>
                    <a:gd name="T2" fmla="*/ 28 w 40"/>
                    <a:gd name="T3" fmla="*/ 18 h 22"/>
                    <a:gd name="T4" fmla="*/ 32 w 40"/>
                    <a:gd name="T5" fmla="*/ 10 h 22"/>
                    <a:gd name="T6" fmla="*/ 12 w 40"/>
                    <a:gd name="T7" fmla="*/ 6 h 22"/>
                    <a:gd name="T8" fmla="*/ 36 w 40"/>
                    <a:gd name="T9" fmla="*/ 2 h 22"/>
                  </a:gdLst>
                  <a:ahLst/>
                  <a:cxnLst>
                    <a:cxn ang="0">
                      <a:pos x="T0" y="T1"/>
                    </a:cxn>
                    <a:cxn ang="0">
                      <a:pos x="T2" y="T3"/>
                    </a:cxn>
                    <a:cxn ang="0">
                      <a:pos x="T4" y="T5"/>
                    </a:cxn>
                    <a:cxn ang="0">
                      <a:pos x="T6" y="T7"/>
                    </a:cxn>
                    <a:cxn ang="0">
                      <a:pos x="T8" y="T9"/>
                    </a:cxn>
                  </a:cxnLst>
                  <a:rect l="0" t="0" r="r" b="b"/>
                  <a:pathLst>
                    <a:path w="40" h="22">
                      <a:moveTo>
                        <a:pt x="36" y="2"/>
                      </a:moveTo>
                      <a:cubicBezTo>
                        <a:pt x="35" y="9"/>
                        <a:pt x="40" y="22"/>
                        <a:pt x="28" y="18"/>
                      </a:cubicBezTo>
                      <a:cubicBezTo>
                        <a:pt x="29" y="15"/>
                        <a:pt x="32" y="14"/>
                        <a:pt x="32" y="10"/>
                      </a:cubicBezTo>
                      <a:cubicBezTo>
                        <a:pt x="33" y="1"/>
                        <a:pt x="18" y="8"/>
                        <a:pt x="12" y="6"/>
                      </a:cubicBezTo>
                      <a:cubicBezTo>
                        <a:pt x="0" y="0"/>
                        <a:pt x="29"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Freeform 101"/>
                <p:cNvSpPr/>
                <p:nvPr/>
              </p:nvSpPr>
              <p:spPr bwMode="auto">
                <a:xfrm>
                  <a:off x="2693988" y="1903413"/>
                  <a:ext cx="44450" cy="36513"/>
                </a:xfrm>
                <a:custGeom>
                  <a:avLst/>
                  <a:gdLst>
                    <a:gd name="T0" fmla="*/ 16 w 44"/>
                    <a:gd name="T1" fmla="*/ 0 h 36"/>
                    <a:gd name="T2" fmla="*/ 8 w 44"/>
                    <a:gd name="T3" fmla="*/ 16 h 36"/>
                    <a:gd name="T4" fmla="*/ 20 w 44"/>
                    <a:gd name="T5" fmla="*/ 8 h 36"/>
                    <a:gd name="T6" fmla="*/ 44 w 44"/>
                    <a:gd name="T7" fmla="*/ 24 h 36"/>
                    <a:gd name="T8" fmla="*/ 0 w 44"/>
                    <a:gd name="T9" fmla="*/ 24 h 36"/>
                    <a:gd name="T10" fmla="*/ 16 w 44"/>
                    <a:gd name="T11" fmla="*/ 0 h 36"/>
                  </a:gdLst>
                  <a:ahLst/>
                  <a:cxnLst>
                    <a:cxn ang="0">
                      <a:pos x="T0" y="T1"/>
                    </a:cxn>
                    <a:cxn ang="0">
                      <a:pos x="T2" y="T3"/>
                    </a:cxn>
                    <a:cxn ang="0">
                      <a:pos x="T4" y="T5"/>
                    </a:cxn>
                    <a:cxn ang="0">
                      <a:pos x="T6" y="T7"/>
                    </a:cxn>
                    <a:cxn ang="0">
                      <a:pos x="T8" y="T9"/>
                    </a:cxn>
                    <a:cxn ang="0">
                      <a:pos x="T10" y="T11"/>
                    </a:cxn>
                  </a:cxnLst>
                  <a:rect l="0" t="0" r="r" b="b"/>
                  <a:pathLst>
                    <a:path w="44" h="36">
                      <a:moveTo>
                        <a:pt x="16" y="0"/>
                      </a:moveTo>
                      <a:cubicBezTo>
                        <a:pt x="14" y="6"/>
                        <a:pt x="10" y="10"/>
                        <a:pt x="8" y="16"/>
                      </a:cubicBezTo>
                      <a:cubicBezTo>
                        <a:pt x="9" y="26"/>
                        <a:pt x="19" y="12"/>
                        <a:pt x="20" y="8"/>
                      </a:cubicBezTo>
                      <a:cubicBezTo>
                        <a:pt x="27" y="21"/>
                        <a:pt x="32" y="24"/>
                        <a:pt x="44" y="24"/>
                      </a:cubicBezTo>
                      <a:cubicBezTo>
                        <a:pt x="39" y="36"/>
                        <a:pt x="13" y="27"/>
                        <a:pt x="0" y="24"/>
                      </a:cubicBezTo>
                      <a:cubicBezTo>
                        <a:pt x="1" y="11"/>
                        <a:pt x="3"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Freeform 102"/>
                <p:cNvSpPr/>
                <p:nvPr/>
              </p:nvSpPr>
              <p:spPr bwMode="auto">
                <a:xfrm>
                  <a:off x="1933575" y="1916113"/>
                  <a:ext cx="22225" cy="30163"/>
                </a:xfrm>
                <a:custGeom>
                  <a:avLst/>
                  <a:gdLst>
                    <a:gd name="T0" fmla="*/ 8 w 22"/>
                    <a:gd name="T1" fmla="*/ 0 h 30"/>
                    <a:gd name="T2" fmla="*/ 0 w 22"/>
                    <a:gd name="T3" fmla="*/ 28 h 30"/>
                    <a:gd name="T4" fmla="*/ 8 w 22"/>
                    <a:gd name="T5" fmla="*/ 0 h 30"/>
                  </a:gdLst>
                  <a:ahLst/>
                  <a:cxnLst>
                    <a:cxn ang="0">
                      <a:pos x="T0" y="T1"/>
                    </a:cxn>
                    <a:cxn ang="0">
                      <a:pos x="T2" y="T3"/>
                    </a:cxn>
                    <a:cxn ang="0">
                      <a:pos x="T4" y="T5"/>
                    </a:cxn>
                  </a:cxnLst>
                  <a:rect l="0" t="0" r="r" b="b"/>
                  <a:pathLst>
                    <a:path w="22" h="30">
                      <a:moveTo>
                        <a:pt x="8" y="0"/>
                      </a:moveTo>
                      <a:cubicBezTo>
                        <a:pt x="22" y="2"/>
                        <a:pt x="14" y="30"/>
                        <a:pt x="0" y="28"/>
                      </a:cubicBezTo>
                      <a:cubicBezTo>
                        <a:pt x="5" y="21"/>
                        <a:pt x="11" y="1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Freeform 103"/>
                <p:cNvSpPr/>
                <p:nvPr/>
              </p:nvSpPr>
              <p:spPr bwMode="auto">
                <a:xfrm>
                  <a:off x="3216275" y="1911350"/>
                  <a:ext cx="46037" cy="23813"/>
                </a:xfrm>
                <a:custGeom>
                  <a:avLst/>
                  <a:gdLst>
                    <a:gd name="T0" fmla="*/ 33 w 45"/>
                    <a:gd name="T1" fmla="*/ 4 h 24"/>
                    <a:gd name="T2" fmla="*/ 45 w 45"/>
                    <a:gd name="T3" fmla="*/ 12 h 24"/>
                    <a:gd name="T4" fmla="*/ 9 w 45"/>
                    <a:gd name="T5" fmla="*/ 24 h 24"/>
                    <a:gd name="T6" fmla="*/ 33 w 45"/>
                    <a:gd name="T7" fmla="*/ 4 h 24"/>
                  </a:gdLst>
                  <a:ahLst/>
                  <a:cxnLst>
                    <a:cxn ang="0">
                      <a:pos x="T0" y="T1"/>
                    </a:cxn>
                    <a:cxn ang="0">
                      <a:pos x="T2" y="T3"/>
                    </a:cxn>
                    <a:cxn ang="0">
                      <a:pos x="T4" y="T5"/>
                    </a:cxn>
                    <a:cxn ang="0">
                      <a:pos x="T6" y="T7"/>
                    </a:cxn>
                  </a:cxnLst>
                  <a:rect l="0" t="0" r="r" b="b"/>
                  <a:pathLst>
                    <a:path w="45" h="24">
                      <a:moveTo>
                        <a:pt x="33" y="4"/>
                      </a:moveTo>
                      <a:cubicBezTo>
                        <a:pt x="38" y="5"/>
                        <a:pt x="39" y="11"/>
                        <a:pt x="45" y="12"/>
                      </a:cubicBezTo>
                      <a:cubicBezTo>
                        <a:pt x="38" y="21"/>
                        <a:pt x="22" y="21"/>
                        <a:pt x="9" y="24"/>
                      </a:cubicBezTo>
                      <a:cubicBezTo>
                        <a:pt x="0" y="0"/>
                        <a:pt x="37" y="23"/>
                        <a:pt x="3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104"/>
                <p:cNvSpPr/>
                <p:nvPr/>
              </p:nvSpPr>
              <p:spPr bwMode="auto">
                <a:xfrm>
                  <a:off x="3017838" y="1917700"/>
                  <a:ext cx="23812" cy="25400"/>
                </a:xfrm>
                <a:custGeom>
                  <a:avLst/>
                  <a:gdLst>
                    <a:gd name="T0" fmla="*/ 22 w 23"/>
                    <a:gd name="T1" fmla="*/ 2 h 25"/>
                    <a:gd name="T2" fmla="*/ 2 w 23"/>
                    <a:gd name="T3" fmla="*/ 6 h 25"/>
                    <a:gd name="T4" fmla="*/ 22 w 23"/>
                    <a:gd name="T5" fmla="*/ 2 h 25"/>
                  </a:gdLst>
                  <a:ahLst/>
                  <a:cxnLst>
                    <a:cxn ang="0">
                      <a:pos x="T0" y="T1"/>
                    </a:cxn>
                    <a:cxn ang="0">
                      <a:pos x="T2" y="T3"/>
                    </a:cxn>
                    <a:cxn ang="0">
                      <a:pos x="T4" y="T5"/>
                    </a:cxn>
                  </a:cxnLst>
                  <a:rect l="0" t="0" r="r" b="b"/>
                  <a:pathLst>
                    <a:path w="23" h="25">
                      <a:moveTo>
                        <a:pt x="22" y="2"/>
                      </a:moveTo>
                      <a:cubicBezTo>
                        <a:pt x="23" y="16"/>
                        <a:pt x="0" y="25"/>
                        <a:pt x="2" y="6"/>
                      </a:cubicBezTo>
                      <a:cubicBezTo>
                        <a:pt x="13" y="9"/>
                        <a:pt x="12"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Freeform 105"/>
                <p:cNvSpPr/>
                <p:nvPr/>
              </p:nvSpPr>
              <p:spPr bwMode="auto">
                <a:xfrm>
                  <a:off x="3316288" y="1919288"/>
                  <a:ext cx="34925" cy="22225"/>
                </a:xfrm>
                <a:custGeom>
                  <a:avLst/>
                  <a:gdLst>
                    <a:gd name="T0" fmla="*/ 2 w 34"/>
                    <a:gd name="T1" fmla="*/ 4 h 21"/>
                    <a:gd name="T2" fmla="*/ 34 w 34"/>
                    <a:gd name="T3" fmla="*/ 8 h 21"/>
                    <a:gd name="T4" fmla="*/ 2 w 34"/>
                    <a:gd name="T5" fmla="*/ 4 h 21"/>
                  </a:gdLst>
                  <a:ahLst/>
                  <a:cxnLst>
                    <a:cxn ang="0">
                      <a:pos x="T0" y="T1"/>
                    </a:cxn>
                    <a:cxn ang="0">
                      <a:pos x="T2" y="T3"/>
                    </a:cxn>
                    <a:cxn ang="0">
                      <a:pos x="T4" y="T5"/>
                    </a:cxn>
                  </a:cxnLst>
                  <a:rect l="0" t="0" r="r" b="b"/>
                  <a:pathLst>
                    <a:path w="34" h="21">
                      <a:moveTo>
                        <a:pt x="2" y="4"/>
                      </a:moveTo>
                      <a:cubicBezTo>
                        <a:pt x="13" y="13"/>
                        <a:pt x="22" y="0"/>
                        <a:pt x="34" y="8"/>
                      </a:cubicBezTo>
                      <a:cubicBezTo>
                        <a:pt x="33" y="21"/>
                        <a:pt x="0" y="19"/>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Freeform 106"/>
                <p:cNvSpPr/>
                <p:nvPr/>
              </p:nvSpPr>
              <p:spPr bwMode="auto">
                <a:xfrm>
                  <a:off x="2284413" y="1935163"/>
                  <a:ext cx="33337" cy="17463"/>
                </a:xfrm>
                <a:custGeom>
                  <a:avLst/>
                  <a:gdLst>
                    <a:gd name="T0" fmla="*/ 20 w 33"/>
                    <a:gd name="T1" fmla="*/ 0 h 16"/>
                    <a:gd name="T2" fmla="*/ 0 w 33"/>
                    <a:gd name="T3" fmla="*/ 12 h 16"/>
                    <a:gd name="T4" fmla="*/ 20 w 33"/>
                    <a:gd name="T5" fmla="*/ 0 h 16"/>
                  </a:gdLst>
                  <a:ahLst/>
                  <a:cxnLst>
                    <a:cxn ang="0">
                      <a:pos x="T0" y="T1"/>
                    </a:cxn>
                    <a:cxn ang="0">
                      <a:pos x="T2" y="T3"/>
                    </a:cxn>
                    <a:cxn ang="0">
                      <a:pos x="T4" y="T5"/>
                    </a:cxn>
                  </a:cxnLst>
                  <a:rect l="0" t="0" r="r" b="b"/>
                  <a:pathLst>
                    <a:path w="33" h="16">
                      <a:moveTo>
                        <a:pt x="20" y="0"/>
                      </a:moveTo>
                      <a:cubicBezTo>
                        <a:pt x="33" y="8"/>
                        <a:pt x="12" y="16"/>
                        <a:pt x="0" y="12"/>
                      </a:cubicBezTo>
                      <a:cubicBezTo>
                        <a:pt x="1" y="3"/>
                        <a:pt x="17" y="8"/>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107"/>
                <p:cNvSpPr/>
                <p:nvPr/>
              </p:nvSpPr>
              <p:spPr bwMode="auto">
                <a:xfrm>
                  <a:off x="3213100" y="1939925"/>
                  <a:ext cx="41275" cy="15875"/>
                </a:xfrm>
                <a:custGeom>
                  <a:avLst/>
                  <a:gdLst>
                    <a:gd name="T0" fmla="*/ 8 w 40"/>
                    <a:gd name="T1" fmla="*/ 0 h 15"/>
                    <a:gd name="T2" fmla="*/ 40 w 40"/>
                    <a:gd name="T3" fmla="*/ 4 h 15"/>
                    <a:gd name="T4" fmla="*/ 0 w 40"/>
                    <a:gd name="T5" fmla="*/ 12 h 15"/>
                    <a:gd name="T6" fmla="*/ 8 w 40"/>
                    <a:gd name="T7" fmla="*/ 0 h 15"/>
                  </a:gdLst>
                  <a:ahLst/>
                  <a:cxnLst>
                    <a:cxn ang="0">
                      <a:pos x="T0" y="T1"/>
                    </a:cxn>
                    <a:cxn ang="0">
                      <a:pos x="T2" y="T3"/>
                    </a:cxn>
                    <a:cxn ang="0">
                      <a:pos x="T4" y="T5"/>
                    </a:cxn>
                    <a:cxn ang="0">
                      <a:pos x="T6" y="T7"/>
                    </a:cxn>
                  </a:cxnLst>
                  <a:rect l="0" t="0" r="r" b="b"/>
                  <a:pathLst>
                    <a:path w="40" h="15">
                      <a:moveTo>
                        <a:pt x="8" y="0"/>
                      </a:moveTo>
                      <a:cubicBezTo>
                        <a:pt x="18" y="2"/>
                        <a:pt x="26" y="6"/>
                        <a:pt x="40" y="4"/>
                      </a:cubicBezTo>
                      <a:cubicBezTo>
                        <a:pt x="35" y="15"/>
                        <a:pt x="15" y="11"/>
                        <a:pt x="0" y="12"/>
                      </a:cubicBezTo>
                      <a:cubicBezTo>
                        <a:pt x="3" y="8"/>
                        <a:pt x="9" y="8"/>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Freeform 108"/>
                <p:cNvSpPr/>
                <p:nvPr/>
              </p:nvSpPr>
              <p:spPr bwMode="auto">
                <a:xfrm>
                  <a:off x="2005013" y="1379538"/>
                  <a:ext cx="44450" cy="28575"/>
                </a:xfrm>
                <a:custGeom>
                  <a:avLst/>
                  <a:gdLst>
                    <a:gd name="T0" fmla="*/ 37 w 43"/>
                    <a:gd name="T1" fmla="*/ 0 h 29"/>
                    <a:gd name="T2" fmla="*/ 1 w 43"/>
                    <a:gd name="T3" fmla="*/ 28 h 29"/>
                    <a:gd name="T4" fmla="*/ 1 w 43"/>
                    <a:gd name="T5" fmla="*/ 16 h 29"/>
                    <a:gd name="T6" fmla="*/ 37 w 43"/>
                    <a:gd name="T7" fmla="*/ 0 h 29"/>
                  </a:gdLst>
                  <a:ahLst/>
                  <a:cxnLst>
                    <a:cxn ang="0">
                      <a:pos x="T0" y="T1"/>
                    </a:cxn>
                    <a:cxn ang="0">
                      <a:pos x="T2" y="T3"/>
                    </a:cxn>
                    <a:cxn ang="0">
                      <a:pos x="T4" y="T5"/>
                    </a:cxn>
                    <a:cxn ang="0">
                      <a:pos x="T6" y="T7"/>
                    </a:cxn>
                  </a:cxnLst>
                  <a:rect l="0" t="0" r="r" b="b"/>
                  <a:pathLst>
                    <a:path w="43" h="29">
                      <a:moveTo>
                        <a:pt x="37" y="0"/>
                      </a:moveTo>
                      <a:cubicBezTo>
                        <a:pt x="43" y="11"/>
                        <a:pt x="21" y="29"/>
                        <a:pt x="1" y="28"/>
                      </a:cubicBezTo>
                      <a:cubicBezTo>
                        <a:pt x="0" y="21"/>
                        <a:pt x="8" y="18"/>
                        <a:pt x="1" y="16"/>
                      </a:cubicBezTo>
                      <a:cubicBezTo>
                        <a:pt x="9" y="7"/>
                        <a:pt x="29" y="9"/>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Freeform 109"/>
                <p:cNvSpPr/>
                <p:nvPr/>
              </p:nvSpPr>
              <p:spPr bwMode="auto">
                <a:xfrm>
                  <a:off x="2159000" y="1439863"/>
                  <a:ext cx="22225" cy="20638"/>
                </a:xfrm>
                <a:custGeom>
                  <a:avLst/>
                  <a:gdLst>
                    <a:gd name="T0" fmla="*/ 1 w 22"/>
                    <a:gd name="T1" fmla="*/ 4 h 20"/>
                    <a:gd name="T2" fmla="*/ 5 w 22"/>
                    <a:gd name="T3" fmla="*/ 0 h 20"/>
                    <a:gd name="T4" fmla="*/ 13 w 22"/>
                    <a:gd name="T5" fmla="*/ 0 h 20"/>
                    <a:gd name="T6" fmla="*/ 9 w 22"/>
                    <a:gd name="T7" fmla="*/ 4 h 20"/>
                    <a:gd name="T8" fmla="*/ 21 w 22"/>
                    <a:gd name="T9" fmla="*/ 8 h 20"/>
                    <a:gd name="T10" fmla="*/ 17 w 22"/>
                    <a:gd name="T11" fmla="*/ 20 h 20"/>
                    <a:gd name="T12" fmla="*/ 9 w 22"/>
                    <a:gd name="T13" fmla="*/ 20 h 20"/>
                    <a:gd name="T14" fmla="*/ 1 w 22"/>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0">
                      <a:moveTo>
                        <a:pt x="1" y="4"/>
                      </a:moveTo>
                      <a:cubicBezTo>
                        <a:pt x="0" y="1"/>
                        <a:pt x="3" y="0"/>
                        <a:pt x="5" y="0"/>
                      </a:cubicBezTo>
                      <a:cubicBezTo>
                        <a:pt x="8" y="0"/>
                        <a:pt x="10" y="0"/>
                        <a:pt x="13" y="0"/>
                      </a:cubicBezTo>
                      <a:cubicBezTo>
                        <a:pt x="14" y="3"/>
                        <a:pt x="11" y="4"/>
                        <a:pt x="9" y="4"/>
                      </a:cubicBezTo>
                      <a:cubicBezTo>
                        <a:pt x="10" y="9"/>
                        <a:pt x="16" y="7"/>
                        <a:pt x="21" y="8"/>
                      </a:cubicBezTo>
                      <a:cubicBezTo>
                        <a:pt x="22" y="14"/>
                        <a:pt x="17" y="15"/>
                        <a:pt x="17" y="20"/>
                      </a:cubicBezTo>
                      <a:cubicBezTo>
                        <a:pt x="14" y="20"/>
                        <a:pt x="12" y="20"/>
                        <a:pt x="9" y="20"/>
                      </a:cubicBezTo>
                      <a:cubicBezTo>
                        <a:pt x="10" y="11"/>
                        <a:pt x="8"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110"/>
                <p:cNvSpPr/>
                <p:nvPr/>
              </p:nvSpPr>
              <p:spPr bwMode="auto">
                <a:xfrm>
                  <a:off x="1562100" y="1443038"/>
                  <a:ext cx="82550" cy="39688"/>
                </a:xfrm>
                <a:custGeom>
                  <a:avLst/>
                  <a:gdLst>
                    <a:gd name="T0" fmla="*/ 81 w 81"/>
                    <a:gd name="T1" fmla="*/ 0 h 38"/>
                    <a:gd name="T2" fmla="*/ 33 w 81"/>
                    <a:gd name="T3" fmla="*/ 12 h 38"/>
                    <a:gd name="T4" fmla="*/ 33 w 81"/>
                    <a:gd name="T5" fmla="*/ 24 h 38"/>
                    <a:gd name="T6" fmla="*/ 81 w 81"/>
                    <a:gd name="T7" fmla="*/ 0 h 38"/>
                  </a:gdLst>
                  <a:ahLst/>
                  <a:cxnLst>
                    <a:cxn ang="0">
                      <a:pos x="T0" y="T1"/>
                    </a:cxn>
                    <a:cxn ang="0">
                      <a:pos x="T2" y="T3"/>
                    </a:cxn>
                    <a:cxn ang="0">
                      <a:pos x="T4" y="T5"/>
                    </a:cxn>
                    <a:cxn ang="0">
                      <a:pos x="T6" y="T7"/>
                    </a:cxn>
                  </a:cxnLst>
                  <a:rect l="0" t="0" r="r" b="b"/>
                  <a:pathLst>
                    <a:path w="81" h="38">
                      <a:moveTo>
                        <a:pt x="81" y="0"/>
                      </a:moveTo>
                      <a:cubicBezTo>
                        <a:pt x="75" y="17"/>
                        <a:pt x="0" y="38"/>
                        <a:pt x="33" y="12"/>
                      </a:cubicBezTo>
                      <a:cubicBezTo>
                        <a:pt x="33" y="16"/>
                        <a:pt x="33" y="20"/>
                        <a:pt x="33" y="24"/>
                      </a:cubicBezTo>
                      <a:cubicBezTo>
                        <a:pt x="38" y="5"/>
                        <a:pt x="61" y="4"/>
                        <a:pt x="8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111"/>
                <p:cNvSpPr/>
                <p:nvPr/>
              </p:nvSpPr>
              <p:spPr bwMode="auto">
                <a:xfrm>
                  <a:off x="2711450" y="1435100"/>
                  <a:ext cx="120650" cy="57150"/>
                </a:xfrm>
                <a:custGeom>
                  <a:avLst/>
                  <a:gdLst>
                    <a:gd name="T0" fmla="*/ 44 w 120"/>
                    <a:gd name="T1" fmla="*/ 12 h 56"/>
                    <a:gd name="T2" fmla="*/ 64 w 120"/>
                    <a:gd name="T3" fmla="*/ 28 h 56"/>
                    <a:gd name="T4" fmla="*/ 88 w 120"/>
                    <a:gd name="T5" fmla="*/ 16 h 56"/>
                    <a:gd name="T6" fmla="*/ 120 w 120"/>
                    <a:gd name="T7" fmla="*/ 32 h 56"/>
                    <a:gd name="T8" fmla="*/ 112 w 120"/>
                    <a:gd name="T9" fmla="*/ 56 h 56"/>
                    <a:gd name="T10" fmla="*/ 20 w 120"/>
                    <a:gd name="T11" fmla="*/ 36 h 56"/>
                    <a:gd name="T12" fmla="*/ 32 w 120"/>
                    <a:gd name="T13" fmla="*/ 24 h 56"/>
                    <a:gd name="T14" fmla="*/ 0 w 120"/>
                    <a:gd name="T15" fmla="*/ 20 h 56"/>
                    <a:gd name="T16" fmla="*/ 44 w 120"/>
                    <a:gd name="T17"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56">
                      <a:moveTo>
                        <a:pt x="44" y="12"/>
                      </a:moveTo>
                      <a:cubicBezTo>
                        <a:pt x="44" y="18"/>
                        <a:pt x="52" y="24"/>
                        <a:pt x="64" y="28"/>
                      </a:cubicBezTo>
                      <a:cubicBezTo>
                        <a:pt x="74" y="17"/>
                        <a:pt x="75" y="20"/>
                        <a:pt x="88" y="16"/>
                      </a:cubicBezTo>
                      <a:cubicBezTo>
                        <a:pt x="105" y="15"/>
                        <a:pt x="102" y="34"/>
                        <a:pt x="120" y="32"/>
                      </a:cubicBezTo>
                      <a:cubicBezTo>
                        <a:pt x="116" y="39"/>
                        <a:pt x="109" y="42"/>
                        <a:pt x="112" y="56"/>
                      </a:cubicBezTo>
                      <a:cubicBezTo>
                        <a:pt x="88" y="39"/>
                        <a:pt x="58" y="37"/>
                        <a:pt x="20" y="36"/>
                      </a:cubicBezTo>
                      <a:cubicBezTo>
                        <a:pt x="14" y="22"/>
                        <a:pt x="34" y="34"/>
                        <a:pt x="32" y="24"/>
                      </a:cubicBezTo>
                      <a:cubicBezTo>
                        <a:pt x="29" y="15"/>
                        <a:pt x="10" y="22"/>
                        <a:pt x="0" y="20"/>
                      </a:cubicBezTo>
                      <a:cubicBezTo>
                        <a:pt x="4" y="0"/>
                        <a:pt x="38" y="23"/>
                        <a:pt x="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112"/>
                <p:cNvSpPr>
                  <a:spLocks noEditPoints="1"/>
                </p:cNvSpPr>
                <p:nvPr/>
              </p:nvSpPr>
              <p:spPr bwMode="auto">
                <a:xfrm>
                  <a:off x="992188" y="1482725"/>
                  <a:ext cx="2720974" cy="485775"/>
                </a:xfrm>
                <a:custGeom>
                  <a:avLst/>
                  <a:gdLst>
                    <a:gd name="T0" fmla="*/ 2644 w 2704"/>
                    <a:gd name="T1" fmla="*/ 218 h 483"/>
                    <a:gd name="T2" fmla="*/ 2308 w 2704"/>
                    <a:gd name="T3" fmla="*/ 310 h 483"/>
                    <a:gd name="T4" fmla="*/ 2360 w 2704"/>
                    <a:gd name="T5" fmla="*/ 382 h 483"/>
                    <a:gd name="T6" fmla="*/ 2252 w 2704"/>
                    <a:gd name="T7" fmla="*/ 410 h 483"/>
                    <a:gd name="T8" fmla="*/ 2016 w 2704"/>
                    <a:gd name="T9" fmla="*/ 470 h 483"/>
                    <a:gd name="T10" fmla="*/ 1988 w 2704"/>
                    <a:gd name="T11" fmla="*/ 406 h 483"/>
                    <a:gd name="T12" fmla="*/ 1876 w 2704"/>
                    <a:gd name="T13" fmla="*/ 434 h 483"/>
                    <a:gd name="T14" fmla="*/ 1800 w 2704"/>
                    <a:gd name="T15" fmla="*/ 410 h 483"/>
                    <a:gd name="T16" fmla="*/ 1792 w 2704"/>
                    <a:gd name="T17" fmla="*/ 462 h 483"/>
                    <a:gd name="T18" fmla="*/ 1384 w 2704"/>
                    <a:gd name="T19" fmla="*/ 446 h 483"/>
                    <a:gd name="T20" fmla="*/ 1144 w 2704"/>
                    <a:gd name="T21" fmla="*/ 430 h 483"/>
                    <a:gd name="T22" fmla="*/ 1036 w 2704"/>
                    <a:gd name="T23" fmla="*/ 418 h 483"/>
                    <a:gd name="T24" fmla="*/ 884 w 2704"/>
                    <a:gd name="T25" fmla="*/ 458 h 483"/>
                    <a:gd name="T26" fmla="*/ 788 w 2704"/>
                    <a:gd name="T27" fmla="*/ 398 h 483"/>
                    <a:gd name="T28" fmla="*/ 312 w 2704"/>
                    <a:gd name="T29" fmla="*/ 414 h 483"/>
                    <a:gd name="T30" fmla="*/ 188 w 2704"/>
                    <a:gd name="T31" fmla="*/ 62 h 483"/>
                    <a:gd name="T32" fmla="*/ 604 w 2704"/>
                    <a:gd name="T33" fmla="*/ 70 h 483"/>
                    <a:gd name="T34" fmla="*/ 1048 w 2704"/>
                    <a:gd name="T35" fmla="*/ 66 h 483"/>
                    <a:gd name="T36" fmla="*/ 1404 w 2704"/>
                    <a:gd name="T37" fmla="*/ 90 h 483"/>
                    <a:gd name="T38" fmla="*/ 1672 w 2704"/>
                    <a:gd name="T39" fmla="*/ 86 h 483"/>
                    <a:gd name="T40" fmla="*/ 1860 w 2704"/>
                    <a:gd name="T41" fmla="*/ 110 h 483"/>
                    <a:gd name="T42" fmla="*/ 2004 w 2704"/>
                    <a:gd name="T43" fmla="*/ 110 h 483"/>
                    <a:gd name="T44" fmla="*/ 2464 w 2704"/>
                    <a:gd name="T45" fmla="*/ 86 h 483"/>
                    <a:gd name="T46" fmla="*/ 1888 w 2704"/>
                    <a:gd name="T47" fmla="*/ 66 h 483"/>
                    <a:gd name="T48" fmla="*/ 1572 w 2704"/>
                    <a:gd name="T49" fmla="*/ 98 h 483"/>
                    <a:gd name="T50" fmla="*/ 1604 w 2704"/>
                    <a:gd name="T51" fmla="*/ 114 h 483"/>
                    <a:gd name="T52" fmla="*/ 2056 w 2704"/>
                    <a:gd name="T53" fmla="*/ 138 h 483"/>
                    <a:gd name="T54" fmla="*/ 2076 w 2704"/>
                    <a:gd name="T55" fmla="*/ 90 h 483"/>
                    <a:gd name="T56" fmla="*/ 2296 w 2704"/>
                    <a:gd name="T57" fmla="*/ 130 h 483"/>
                    <a:gd name="T58" fmla="*/ 1864 w 2704"/>
                    <a:gd name="T59" fmla="*/ 134 h 483"/>
                    <a:gd name="T60" fmla="*/ 1780 w 2704"/>
                    <a:gd name="T61" fmla="*/ 162 h 483"/>
                    <a:gd name="T62" fmla="*/ 2084 w 2704"/>
                    <a:gd name="T63" fmla="*/ 218 h 483"/>
                    <a:gd name="T64" fmla="*/ 2072 w 2704"/>
                    <a:gd name="T65" fmla="*/ 202 h 483"/>
                    <a:gd name="T66" fmla="*/ 1716 w 2704"/>
                    <a:gd name="T67" fmla="*/ 246 h 483"/>
                    <a:gd name="T68" fmla="*/ 1820 w 2704"/>
                    <a:gd name="T69" fmla="*/ 170 h 483"/>
                    <a:gd name="T70" fmla="*/ 1624 w 2704"/>
                    <a:gd name="T71" fmla="*/ 238 h 483"/>
                    <a:gd name="T72" fmla="*/ 1624 w 2704"/>
                    <a:gd name="T73" fmla="*/ 262 h 483"/>
                    <a:gd name="T74" fmla="*/ 2184 w 2704"/>
                    <a:gd name="T75" fmla="*/ 206 h 483"/>
                    <a:gd name="T76" fmla="*/ 1524 w 2704"/>
                    <a:gd name="T77" fmla="*/ 234 h 483"/>
                    <a:gd name="T78" fmla="*/ 1636 w 2704"/>
                    <a:gd name="T79" fmla="*/ 194 h 483"/>
                    <a:gd name="T80" fmla="*/ 1980 w 2704"/>
                    <a:gd name="T81" fmla="*/ 218 h 483"/>
                    <a:gd name="T82" fmla="*/ 2284 w 2704"/>
                    <a:gd name="T83" fmla="*/ 206 h 483"/>
                    <a:gd name="T84" fmla="*/ 1300 w 2704"/>
                    <a:gd name="T85" fmla="*/ 254 h 483"/>
                    <a:gd name="T86" fmla="*/ 1816 w 2704"/>
                    <a:gd name="T87" fmla="*/ 274 h 483"/>
                    <a:gd name="T88" fmla="*/ 1904 w 2704"/>
                    <a:gd name="T89" fmla="*/ 234 h 483"/>
                    <a:gd name="T90" fmla="*/ 2008 w 2704"/>
                    <a:gd name="T91" fmla="*/ 270 h 483"/>
                    <a:gd name="T92" fmla="*/ 992 w 2704"/>
                    <a:gd name="T93" fmla="*/ 274 h 483"/>
                    <a:gd name="T94" fmla="*/ 1532 w 2704"/>
                    <a:gd name="T95" fmla="*/ 278 h 483"/>
                    <a:gd name="T96" fmla="*/ 1280 w 2704"/>
                    <a:gd name="T97" fmla="*/ 282 h 483"/>
                    <a:gd name="T98" fmla="*/ 1936 w 2704"/>
                    <a:gd name="T99" fmla="*/ 298 h 483"/>
                    <a:gd name="T100" fmla="*/ 2128 w 2704"/>
                    <a:gd name="T101" fmla="*/ 314 h 483"/>
                    <a:gd name="T102" fmla="*/ 1856 w 2704"/>
                    <a:gd name="T103" fmla="*/ 326 h 483"/>
                    <a:gd name="T104" fmla="*/ 2076 w 2704"/>
                    <a:gd name="T105" fmla="*/ 374 h 483"/>
                    <a:gd name="T106" fmla="*/ 708 w 2704"/>
                    <a:gd name="T107" fmla="*/ 394 h 483"/>
                    <a:gd name="T108" fmla="*/ 888 w 2704"/>
                    <a:gd name="T109" fmla="*/ 382 h 483"/>
                    <a:gd name="T110" fmla="*/ 1664 w 2704"/>
                    <a:gd name="T111" fmla="*/ 394 h 483"/>
                    <a:gd name="T112" fmla="*/ 1876 w 2704"/>
                    <a:gd name="T113" fmla="*/ 398 h 483"/>
                    <a:gd name="T114" fmla="*/ 1144 w 2704"/>
                    <a:gd name="T115" fmla="*/ 410 h 483"/>
                    <a:gd name="T116" fmla="*/ 1576 w 2704"/>
                    <a:gd name="T117" fmla="*/ 422 h 483"/>
                    <a:gd name="T118" fmla="*/ 2312 w 2704"/>
                    <a:gd name="T119" fmla="*/ 43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4" h="483">
                      <a:moveTo>
                        <a:pt x="2392" y="122"/>
                      </a:moveTo>
                      <a:cubicBezTo>
                        <a:pt x="2417" y="122"/>
                        <a:pt x="2432" y="130"/>
                        <a:pt x="2464" y="138"/>
                      </a:cubicBezTo>
                      <a:cubicBezTo>
                        <a:pt x="2405" y="164"/>
                        <a:pt x="2352" y="152"/>
                        <a:pt x="2288" y="166"/>
                      </a:cubicBezTo>
                      <a:cubicBezTo>
                        <a:pt x="2310" y="175"/>
                        <a:pt x="2361" y="188"/>
                        <a:pt x="2380" y="174"/>
                      </a:cubicBezTo>
                      <a:cubicBezTo>
                        <a:pt x="2413" y="190"/>
                        <a:pt x="2443" y="194"/>
                        <a:pt x="2472" y="194"/>
                      </a:cubicBezTo>
                      <a:cubicBezTo>
                        <a:pt x="2476" y="206"/>
                        <a:pt x="2463" y="201"/>
                        <a:pt x="2456" y="202"/>
                      </a:cubicBezTo>
                      <a:cubicBezTo>
                        <a:pt x="2473" y="211"/>
                        <a:pt x="2482" y="207"/>
                        <a:pt x="2508" y="210"/>
                      </a:cubicBezTo>
                      <a:cubicBezTo>
                        <a:pt x="2508" y="201"/>
                        <a:pt x="2491" y="208"/>
                        <a:pt x="2484" y="206"/>
                      </a:cubicBezTo>
                      <a:cubicBezTo>
                        <a:pt x="2493" y="188"/>
                        <a:pt x="2520" y="186"/>
                        <a:pt x="2544" y="202"/>
                      </a:cubicBezTo>
                      <a:cubicBezTo>
                        <a:pt x="2531" y="204"/>
                        <a:pt x="2530" y="195"/>
                        <a:pt x="2516" y="198"/>
                      </a:cubicBezTo>
                      <a:cubicBezTo>
                        <a:pt x="2516" y="201"/>
                        <a:pt x="2516" y="203"/>
                        <a:pt x="2516" y="206"/>
                      </a:cubicBezTo>
                      <a:cubicBezTo>
                        <a:pt x="2547" y="215"/>
                        <a:pt x="2593" y="216"/>
                        <a:pt x="2620" y="202"/>
                      </a:cubicBezTo>
                      <a:cubicBezTo>
                        <a:pt x="2618" y="217"/>
                        <a:pt x="2644" y="205"/>
                        <a:pt x="2644" y="218"/>
                      </a:cubicBezTo>
                      <a:cubicBezTo>
                        <a:pt x="2642" y="202"/>
                        <a:pt x="2671" y="202"/>
                        <a:pt x="2696" y="202"/>
                      </a:cubicBezTo>
                      <a:cubicBezTo>
                        <a:pt x="2691" y="213"/>
                        <a:pt x="2674" y="212"/>
                        <a:pt x="2660" y="214"/>
                      </a:cubicBezTo>
                      <a:cubicBezTo>
                        <a:pt x="2667" y="225"/>
                        <a:pt x="2697" y="212"/>
                        <a:pt x="2704" y="222"/>
                      </a:cubicBezTo>
                      <a:cubicBezTo>
                        <a:pt x="2677" y="240"/>
                        <a:pt x="2632" y="240"/>
                        <a:pt x="2616" y="270"/>
                      </a:cubicBezTo>
                      <a:cubicBezTo>
                        <a:pt x="2564" y="269"/>
                        <a:pt x="2524" y="300"/>
                        <a:pt x="2476" y="290"/>
                      </a:cubicBezTo>
                      <a:cubicBezTo>
                        <a:pt x="2470" y="292"/>
                        <a:pt x="2478" y="295"/>
                        <a:pt x="2476" y="302"/>
                      </a:cubicBezTo>
                      <a:cubicBezTo>
                        <a:pt x="2463" y="300"/>
                        <a:pt x="2462" y="309"/>
                        <a:pt x="2448" y="306"/>
                      </a:cubicBezTo>
                      <a:cubicBezTo>
                        <a:pt x="2448" y="295"/>
                        <a:pt x="2455" y="298"/>
                        <a:pt x="2448" y="290"/>
                      </a:cubicBezTo>
                      <a:cubicBezTo>
                        <a:pt x="2443" y="308"/>
                        <a:pt x="2388" y="297"/>
                        <a:pt x="2396" y="326"/>
                      </a:cubicBezTo>
                      <a:cubicBezTo>
                        <a:pt x="2377" y="326"/>
                        <a:pt x="2371" y="324"/>
                        <a:pt x="2356" y="326"/>
                      </a:cubicBezTo>
                      <a:cubicBezTo>
                        <a:pt x="2352" y="313"/>
                        <a:pt x="2369" y="321"/>
                        <a:pt x="2368" y="310"/>
                      </a:cubicBezTo>
                      <a:cubicBezTo>
                        <a:pt x="2349" y="317"/>
                        <a:pt x="2340" y="305"/>
                        <a:pt x="2328" y="294"/>
                      </a:cubicBezTo>
                      <a:cubicBezTo>
                        <a:pt x="2321" y="299"/>
                        <a:pt x="2314" y="304"/>
                        <a:pt x="2308" y="310"/>
                      </a:cubicBezTo>
                      <a:cubicBezTo>
                        <a:pt x="2310" y="316"/>
                        <a:pt x="2313" y="308"/>
                        <a:pt x="2320" y="310"/>
                      </a:cubicBezTo>
                      <a:cubicBezTo>
                        <a:pt x="2326" y="336"/>
                        <a:pt x="2277" y="307"/>
                        <a:pt x="2284" y="334"/>
                      </a:cubicBezTo>
                      <a:cubicBezTo>
                        <a:pt x="2272" y="323"/>
                        <a:pt x="2275" y="316"/>
                        <a:pt x="2252" y="322"/>
                      </a:cubicBezTo>
                      <a:cubicBezTo>
                        <a:pt x="2248" y="313"/>
                        <a:pt x="2253" y="305"/>
                        <a:pt x="2248" y="290"/>
                      </a:cubicBezTo>
                      <a:cubicBezTo>
                        <a:pt x="2236" y="290"/>
                        <a:pt x="2222" y="288"/>
                        <a:pt x="2224" y="302"/>
                      </a:cubicBezTo>
                      <a:cubicBezTo>
                        <a:pt x="2225" y="307"/>
                        <a:pt x="2234" y="305"/>
                        <a:pt x="2240" y="306"/>
                      </a:cubicBezTo>
                      <a:cubicBezTo>
                        <a:pt x="2233" y="329"/>
                        <a:pt x="2208" y="309"/>
                        <a:pt x="2188" y="318"/>
                      </a:cubicBezTo>
                      <a:cubicBezTo>
                        <a:pt x="2186" y="327"/>
                        <a:pt x="2191" y="331"/>
                        <a:pt x="2184" y="346"/>
                      </a:cubicBezTo>
                      <a:cubicBezTo>
                        <a:pt x="2174" y="334"/>
                        <a:pt x="2135" y="353"/>
                        <a:pt x="2132" y="366"/>
                      </a:cubicBezTo>
                      <a:cubicBezTo>
                        <a:pt x="2132" y="367"/>
                        <a:pt x="2139" y="390"/>
                        <a:pt x="2140" y="390"/>
                      </a:cubicBezTo>
                      <a:cubicBezTo>
                        <a:pt x="2165" y="404"/>
                        <a:pt x="2201" y="377"/>
                        <a:pt x="2228" y="382"/>
                      </a:cubicBezTo>
                      <a:cubicBezTo>
                        <a:pt x="2230" y="382"/>
                        <a:pt x="2238" y="393"/>
                        <a:pt x="2240" y="394"/>
                      </a:cubicBezTo>
                      <a:cubicBezTo>
                        <a:pt x="2273" y="403"/>
                        <a:pt x="2319" y="384"/>
                        <a:pt x="2360" y="382"/>
                      </a:cubicBezTo>
                      <a:cubicBezTo>
                        <a:pt x="2443" y="378"/>
                        <a:pt x="2528" y="368"/>
                        <a:pt x="2580" y="366"/>
                      </a:cubicBezTo>
                      <a:cubicBezTo>
                        <a:pt x="2580" y="371"/>
                        <a:pt x="2580" y="377"/>
                        <a:pt x="2580" y="382"/>
                      </a:cubicBezTo>
                      <a:cubicBezTo>
                        <a:pt x="2620" y="381"/>
                        <a:pt x="2644" y="373"/>
                        <a:pt x="2684" y="366"/>
                      </a:cubicBezTo>
                      <a:cubicBezTo>
                        <a:pt x="2653" y="385"/>
                        <a:pt x="2613" y="402"/>
                        <a:pt x="2564" y="402"/>
                      </a:cubicBezTo>
                      <a:cubicBezTo>
                        <a:pt x="2567" y="406"/>
                        <a:pt x="2571" y="408"/>
                        <a:pt x="2576" y="410"/>
                      </a:cubicBezTo>
                      <a:cubicBezTo>
                        <a:pt x="2546" y="414"/>
                        <a:pt x="2536" y="422"/>
                        <a:pt x="2500" y="426"/>
                      </a:cubicBezTo>
                      <a:cubicBezTo>
                        <a:pt x="2500" y="413"/>
                        <a:pt x="2523" y="422"/>
                        <a:pt x="2528" y="414"/>
                      </a:cubicBezTo>
                      <a:cubicBezTo>
                        <a:pt x="2514" y="392"/>
                        <a:pt x="2497" y="423"/>
                        <a:pt x="2480" y="414"/>
                      </a:cubicBezTo>
                      <a:cubicBezTo>
                        <a:pt x="2475" y="427"/>
                        <a:pt x="2493" y="417"/>
                        <a:pt x="2488" y="430"/>
                      </a:cubicBezTo>
                      <a:cubicBezTo>
                        <a:pt x="2433" y="436"/>
                        <a:pt x="2366" y="462"/>
                        <a:pt x="2288" y="458"/>
                      </a:cubicBezTo>
                      <a:cubicBezTo>
                        <a:pt x="2282" y="442"/>
                        <a:pt x="2305" y="457"/>
                        <a:pt x="2304" y="446"/>
                      </a:cubicBezTo>
                      <a:cubicBezTo>
                        <a:pt x="2299" y="436"/>
                        <a:pt x="2279" y="445"/>
                        <a:pt x="2272" y="446"/>
                      </a:cubicBezTo>
                      <a:cubicBezTo>
                        <a:pt x="2271" y="428"/>
                        <a:pt x="2262" y="419"/>
                        <a:pt x="2252" y="410"/>
                      </a:cubicBezTo>
                      <a:cubicBezTo>
                        <a:pt x="2252" y="428"/>
                        <a:pt x="2215" y="397"/>
                        <a:pt x="2216" y="426"/>
                      </a:cubicBezTo>
                      <a:cubicBezTo>
                        <a:pt x="2206" y="424"/>
                        <a:pt x="2195" y="415"/>
                        <a:pt x="2204" y="406"/>
                      </a:cubicBezTo>
                      <a:cubicBezTo>
                        <a:pt x="2187" y="399"/>
                        <a:pt x="2159" y="420"/>
                        <a:pt x="2164" y="398"/>
                      </a:cubicBezTo>
                      <a:cubicBezTo>
                        <a:pt x="2154" y="400"/>
                        <a:pt x="2157" y="415"/>
                        <a:pt x="2148" y="418"/>
                      </a:cubicBezTo>
                      <a:cubicBezTo>
                        <a:pt x="2141" y="414"/>
                        <a:pt x="2141" y="400"/>
                        <a:pt x="2132" y="410"/>
                      </a:cubicBezTo>
                      <a:cubicBezTo>
                        <a:pt x="2124" y="409"/>
                        <a:pt x="2133" y="422"/>
                        <a:pt x="2136" y="422"/>
                      </a:cubicBezTo>
                      <a:cubicBezTo>
                        <a:pt x="2135" y="429"/>
                        <a:pt x="2119" y="418"/>
                        <a:pt x="2108" y="422"/>
                      </a:cubicBezTo>
                      <a:cubicBezTo>
                        <a:pt x="2098" y="424"/>
                        <a:pt x="2089" y="447"/>
                        <a:pt x="2104" y="450"/>
                      </a:cubicBezTo>
                      <a:cubicBezTo>
                        <a:pt x="2098" y="463"/>
                        <a:pt x="2091" y="442"/>
                        <a:pt x="2084" y="442"/>
                      </a:cubicBezTo>
                      <a:cubicBezTo>
                        <a:pt x="2085" y="434"/>
                        <a:pt x="2092" y="431"/>
                        <a:pt x="2096" y="426"/>
                      </a:cubicBezTo>
                      <a:cubicBezTo>
                        <a:pt x="2093" y="414"/>
                        <a:pt x="2086" y="431"/>
                        <a:pt x="2076" y="426"/>
                      </a:cubicBezTo>
                      <a:cubicBezTo>
                        <a:pt x="2084" y="438"/>
                        <a:pt x="2083" y="459"/>
                        <a:pt x="2096" y="466"/>
                      </a:cubicBezTo>
                      <a:cubicBezTo>
                        <a:pt x="2077" y="475"/>
                        <a:pt x="2041" y="467"/>
                        <a:pt x="2016" y="470"/>
                      </a:cubicBezTo>
                      <a:cubicBezTo>
                        <a:pt x="2019" y="450"/>
                        <a:pt x="2040" y="471"/>
                        <a:pt x="2040" y="450"/>
                      </a:cubicBezTo>
                      <a:cubicBezTo>
                        <a:pt x="2052" y="461"/>
                        <a:pt x="2067" y="446"/>
                        <a:pt x="2060" y="466"/>
                      </a:cubicBezTo>
                      <a:cubicBezTo>
                        <a:pt x="2070" y="467"/>
                        <a:pt x="2077" y="464"/>
                        <a:pt x="2080" y="458"/>
                      </a:cubicBezTo>
                      <a:cubicBezTo>
                        <a:pt x="2068" y="458"/>
                        <a:pt x="2083" y="449"/>
                        <a:pt x="2064" y="446"/>
                      </a:cubicBezTo>
                      <a:cubicBezTo>
                        <a:pt x="2075" y="434"/>
                        <a:pt x="2067" y="425"/>
                        <a:pt x="2064" y="418"/>
                      </a:cubicBezTo>
                      <a:cubicBezTo>
                        <a:pt x="2062" y="407"/>
                        <a:pt x="2086" y="421"/>
                        <a:pt x="2084" y="410"/>
                      </a:cubicBezTo>
                      <a:cubicBezTo>
                        <a:pt x="2084" y="401"/>
                        <a:pt x="2067" y="408"/>
                        <a:pt x="2060" y="406"/>
                      </a:cubicBezTo>
                      <a:cubicBezTo>
                        <a:pt x="2052" y="406"/>
                        <a:pt x="2068" y="423"/>
                        <a:pt x="2048" y="418"/>
                      </a:cubicBezTo>
                      <a:cubicBezTo>
                        <a:pt x="2048" y="428"/>
                        <a:pt x="2055" y="430"/>
                        <a:pt x="2048" y="438"/>
                      </a:cubicBezTo>
                      <a:cubicBezTo>
                        <a:pt x="2040" y="436"/>
                        <a:pt x="2048" y="420"/>
                        <a:pt x="2032" y="426"/>
                      </a:cubicBezTo>
                      <a:cubicBezTo>
                        <a:pt x="2030" y="413"/>
                        <a:pt x="2043" y="415"/>
                        <a:pt x="2044" y="406"/>
                      </a:cubicBezTo>
                      <a:cubicBezTo>
                        <a:pt x="2033" y="408"/>
                        <a:pt x="2021" y="423"/>
                        <a:pt x="2020" y="402"/>
                      </a:cubicBezTo>
                      <a:cubicBezTo>
                        <a:pt x="2006" y="404"/>
                        <a:pt x="2002" y="414"/>
                        <a:pt x="1988" y="406"/>
                      </a:cubicBezTo>
                      <a:cubicBezTo>
                        <a:pt x="1984" y="419"/>
                        <a:pt x="2013" y="431"/>
                        <a:pt x="1988" y="430"/>
                      </a:cubicBezTo>
                      <a:cubicBezTo>
                        <a:pt x="1988" y="440"/>
                        <a:pt x="2001" y="438"/>
                        <a:pt x="2012" y="438"/>
                      </a:cubicBezTo>
                      <a:cubicBezTo>
                        <a:pt x="2009" y="450"/>
                        <a:pt x="1993" y="448"/>
                        <a:pt x="1984" y="454"/>
                      </a:cubicBezTo>
                      <a:cubicBezTo>
                        <a:pt x="1988" y="464"/>
                        <a:pt x="2013" y="452"/>
                        <a:pt x="2008" y="470"/>
                      </a:cubicBezTo>
                      <a:cubicBezTo>
                        <a:pt x="1992" y="467"/>
                        <a:pt x="1965" y="475"/>
                        <a:pt x="1956" y="466"/>
                      </a:cubicBezTo>
                      <a:cubicBezTo>
                        <a:pt x="1953" y="450"/>
                        <a:pt x="1976" y="459"/>
                        <a:pt x="1980" y="450"/>
                      </a:cubicBezTo>
                      <a:cubicBezTo>
                        <a:pt x="1974" y="450"/>
                        <a:pt x="1966" y="444"/>
                        <a:pt x="1956" y="438"/>
                      </a:cubicBezTo>
                      <a:cubicBezTo>
                        <a:pt x="1956" y="434"/>
                        <a:pt x="1961" y="435"/>
                        <a:pt x="1964" y="434"/>
                      </a:cubicBezTo>
                      <a:cubicBezTo>
                        <a:pt x="1962" y="425"/>
                        <a:pt x="1941" y="436"/>
                        <a:pt x="1948" y="418"/>
                      </a:cubicBezTo>
                      <a:cubicBezTo>
                        <a:pt x="1930" y="413"/>
                        <a:pt x="1908" y="421"/>
                        <a:pt x="1888" y="434"/>
                      </a:cubicBezTo>
                      <a:cubicBezTo>
                        <a:pt x="1884" y="419"/>
                        <a:pt x="1903" y="428"/>
                        <a:pt x="1900" y="414"/>
                      </a:cubicBezTo>
                      <a:cubicBezTo>
                        <a:pt x="1899" y="405"/>
                        <a:pt x="1890" y="419"/>
                        <a:pt x="1880" y="414"/>
                      </a:cubicBezTo>
                      <a:cubicBezTo>
                        <a:pt x="1883" y="417"/>
                        <a:pt x="1890" y="438"/>
                        <a:pt x="1876" y="434"/>
                      </a:cubicBezTo>
                      <a:cubicBezTo>
                        <a:pt x="1876" y="447"/>
                        <a:pt x="1908" y="438"/>
                        <a:pt x="1892" y="454"/>
                      </a:cubicBezTo>
                      <a:cubicBezTo>
                        <a:pt x="1905" y="453"/>
                        <a:pt x="1910" y="445"/>
                        <a:pt x="1924" y="446"/>
                      </a:cubicBezTo>
                      <a:cubicBezTo>
                        <a:pt x="1932" y="483"/>
                        <a:pt x="1890" y="446"/>
                        <a:pt x="1892" y="474"/>
                      </a:cubicBezTo>
                      <a:cubicBezTo>
                        <a:pt x="1887" y="463"/>
                        <a:pt x="1862" y="472"/>
                        <a:pt x="1864" y="454"/>
                      </a:cubicBezTo>
                      <a:cubicBezTo>
                        <a:pt x="1873" y="453"/>
                        <a:pt x="1879" y="455"/>
                        <a:pt x="1880" y="462"/>
                      </a:cubicBezTo>
                      <a:cubicBezTo>
                        <a:pt x="1885" y="458"/>
                        <a:pt x="1888" y="451"/>
                        <a:pt x="1892" y="446"/>
                      </a:cubicBezTo>
                      <a:cubicBezTo>
                        <a:pt x="1880" y="450"/>
                        <a:pt x="1869" y="444"/>
                        <a:pt x="1856" y="454"/>
                      </a:cubicBezTo>
                      <a:cubicBezTo>
                        <a:pt x="1844" y="448"/>
                        <a:pt x="1863" y="440"/>
                        <a:pt x="1872" y="442"/>
                      </a:cubicBezTo>
                      <a:cubicBezTo>
                        <a:pt x="1872" y="437"/>
                        <a:pt x="1872" y="431"/>
                        <a:pt x="1872" y="426"/>
                      </a:cubicBezTo>
                      <a:cubicBezTo>
                        <a:pt x="1869" y="420"/>
                        <a:pt x="1862" y="417"/>
                        <a:pt x="1852" y="418"/>
                      </a:cubicBezTo>
                      <a:cubicBezTo>
                        <a:pt x="1854" y="401"/>
                        <a:pt x="1864" y="416"/>
                        <a:pt x="1864" y="402"/>
                      </a:cubicBezTo>
                      <a:cubicBezTo>
                        <a:pt x="1852" y="401"/>
                        <a:pt x="1833" y="403"/>
                        <a:pt x="1828" y="422"/>
                      </a:cubicBezTo>
                      <a:cubicBezTo>
                        <a:pt x="1815" y="422"/>
                        <a:pt x="1800" y="424"/>
                        <a:pt x="1800" y="410"/>
                      </a:cubicBezTo>
                      <a:cubicBezTo>
                        <a:pt x="1783" y="420"/>
                        <a:pt x="1772" y="412"/>
                        <a:pt x="1756" y="422"/>
                      </a:cubicBezTo>
                      <a:cubicBezTo>
                        <a:pt x="1758" y="413"/>
                        <a:pt x="1748" y="416"/>
                        <a:pt x="1748" y="410"/>
                      </a:cubicBezTo>
                      <a:cubicBezTo>
                        <a:pt x="1738" y="408"/>
                        <a:pt x="1739" y="417"/>
                        <a:pt x="1728" y="414"/>
                      </a:cubicBezTo>
                      <a:cubicBezTo>
                        <a:pt x="1724" y="449"/>
                        <a:pt x="1774" y="422"/>
                        <a:pt x="1780" y="438"/>
                      </a:cubicBezTo>
                      <a:cubicBezTo>
                        <a:pt x="1786" y="433"/>
                        <a:pt x="1786" y="423"/>
                        <a:pt x="1792" y="418"/>
                      </a:cubicBezTo>
                      <a:cubicBezTo>
                        <a:pt x="1799" y="423"/>
                        <a:pt x="1811" y="423"/>
                        <a:pt x="1808" y="438"/>
                      </a:cubicBezTo>
                      <a:cubicBezTo>
                        <a:pt x="1815" y="422"/>
                        <a:pt x="1827" y="436"/>
                        <a:pt x="1840" y="438"/>
                      </a:cubicBezTo>
                      <a:cubicBezTo>
                        <a:pt x="1837" y="452"/>
                        <a:pt x="1828" y="441"/>
                        <a:pt x="1820" y="438"/>
                      </a:cubicBezTo>
                      <a:cubicBezTo>
                        <a:pt x="1814" y="457"/>
                        <a:pt x="1843" y="442"/>
                        <a:pt x="1840" y="458"/>
                      </a:cubicBezTo>
                      <a:cubicBezTo>
                        <a:pt x="1823" y="454"/>
                        <a:pt x="1822" y="466"/>
                        <a:pt x="1812" y="470"/>
                      </a:cubicBezTo>
                      <a:cubicBezTo>
                        <a:pt x="1798" y="472"/>
                        <a:pt x="1800" y="458"/>
                        <a:pt x="1792" y="454"/>
                      </a:cubicBezTo>
                      <a:cubicBezTo>
                        <a:pt x="1788" y="441"/>
                        <a:pt x="1805" y="449"/>
                        <a:pt x="1804" y="438"/>
                      </a:cubicBezTo>
                      <a:cubicBezTo>
                        <a:pt x="1784" y="434"/>
                        <a:pt x="1788" y="451"/>
                        <a:pt x="1792" y="462"/>
                      </a:cubicBezTo>
                      <a:cubicBezTo>
                        <a:pt x="1734" y="473"/>
                        <a:pt x="1661" y="442"/>
                        <a:pt x="1592" y="474"/>
                      </a:cubicBezTo>
                      <a:cubicBezTo>
                        <a:pt x="1565" y="462"/>
                        <a:pt x="1566" y="468"/>
                        <a:pt x="1536" y="458"/>
                      </a:cubicBezTo>
                      <a:cubicBezTo>
                        <a:pt x="1540" y="448"/>
                        <a:pt x="1557" y="450"/>
                        <a:pt x="1572" y="450"/>
                      </a:cubicBezTo>
                      <a:cubicBezTo>
                        <a:pt x="1569" y="428"/>
                        <a:pt x="1535" y="465"/>
                        <a:pt x="1532" y="442"/>
                      </a:cubicBezTo>
                      <a:cubicBezTo>
                        <a:pt x="1525" y="447"/>
                        <a:pt x="1513" y="447"/>
                        <a:pt x="1516" y="462"/>
                      </a:cubicBezTo>
                      <a:cubicBezTo>
                        <a:pt x="1500" y="461"/>
                        <a:pt x="1478" y="466"/>
                        <a:pt x="1468" y="458"/>
                      </a:cubicBezTo>
                      <a:cubicBezTo>
                        <a:pt x="1478" y="450"/>
                        <a:pt x="1490" y="445"/>
                        <a:pt x="1500" y="438"/>
                      </a:cubicBezTo>
                      <a:cubicBezTo>
                        <a:pt x="1494" y="432"/>
                        <a:pt x="1468" y="443"/>
                        <a:pt x="1472" y="418"/>
                      </a:cubicBezTo>
                      <a:cubicBezTo>
                        <a:pt x="1462" y="425"/>
                        <a:pt x="1466" y="440"/>
                        <a:pt x="1472" y="442"/>
                      </a:cubicBezTo>
                      <a:cubicBezTo>
                        <a:pt x="1461" y="458"/>
                        <a:pt x="1432" y="462"/>
                        <a:pt x="1412" y="458"/>
                      </a:cubicBezTo>
                      <a:cubicBezTo>
                        <a:pt x="1410" y="442"/>
                        <a:pt x="1429" y="446"/>
                        <a:pt x="1432" y="434"/>
                      </a:cubicBezTo>
                      <a:cubicBezTo>
                        <a:pt x="1417" y="415"/>
                        <a:pt x="1405" y="472"/>
                        <a:pt x="1392" y="442"/>
                      </a:cubicBezTo>
                      <a:cubicBezTo>
                        <a:pt x="1389" y="443"/>
                        <a:pt x="1388" y="446"/>
                        <a:pt x="1384" y="446"/>
                      </a:cubicBezTo>
                      <a:cubicBezTo>
                        <a:pt x="1378" y="447"/>
                        <a:pt x="1384" y="453"/>
                        <a:pt x="1388" y="454"/>
                      </a:cubicBezTo>
                      <a:cubicBezTo>
                        <a:pt x="1384" y="464"/>
                        <a:pt x="1360" y="453"/>
                        <a:pt x="1372" y="446"/>
                      </a:cubicBezTo>
                      <a:cubicBezTo>
                        <a:pt x="1363" y="450"/>
                        <a:pt x="1359" y="460"/>
                        <a:pt x="1344" y="458"/>
                      </a:cubicBezTo>
                      <a:cubicBezTo>
                        <a:pt x="1353" y="452"/>
                        <a:pt x="1339" y="448"/>
                        <a:pt x="1348" y="446"/>
                      </a:cubicBezTo>
                      <a:cubicBezTo>
                        <a:pt x="1350" y="436"/>
                        <a:pt x="1330" y="448"/>
                        <a:pt x="1336" y="434"/>
                      </a:cubicBezTo>
                      <a:cubicBezTo>
                        <a:pt x="1324" y="432"/>
                        <a:pt x="1323" y="443"/>
                        <a:pt x="1324" y="454"/>
                      </a:cubicBezTo>
                      <a:cubicBezTo>
                        <a:pt x="1297" y="434"/>
                        <a:pt x="1256" y="451"/>
                        <a:pt x="1212" y="458"/>
                      </a:cubicBezTo>
                      <a:cubicBezTo>
                        <a:pt x="1211" y="444"/>
                        <a:pt x="1203" y="436"/>
                        <a:pt x="1216" y="430"/>
                      </a:cubicBezTo>
                      <a:cubicBezTo>
                        <a:pt x="1200" y="420"/>
                        <a:pt x="1185" y="456"/>
                        <a:pt x="1164" y="442"/>
                      </a:cubicBezTo>
                      <a:cubicBezTo>
                        <a:pt x="1162" y="430"/>
                        <a:pt x="1173" y="429"/>
                        <a:pt x="1184" y="430"/>
                      </a:cubicBezTo>
                      <a:cubicBezTo>
                        <a:pt x="1183" y="426"/>
                        <a:pt x="1176" y="427"/>
                        <a:pt x="1176" y="422"/>
                      </a:cubicBezTo>
                      <a:cubicBezTo>
                        <a:pt x="1154" y="422"/>
                        <a:pt x="1147" y="457"/>
                        <a:pt x="1124" y="442"/>
                      </a:cubicBezTo>
                      <a:cubicBezTo>
                        <a:pt x="1120" y="428"/>
                        <a:pt x="1141" y="438"/>
                        <a:pt x="1144" y="430"/>
                      </a:cubicBezTo>
                      <a:cubicBezTo>
                        <a:pt x="1138" y="418"/>
                        <a:pt x="1126" y="433"/>
                        <a:pt x="1116" y="430"/>
                      </a:cubicBezTo>
                      <a:cubicBezTo>
                        <a:pt x="1116" y="435"/>
                        <a:pt x="1116" y="441"/>
                        <a:pt x="1116" y="446"/>
                      </a:cubicBezTo>
                      <a:cubicBezTo>
                        <a:pt x="1098" y="438"/>
                        <a:pt x="1081" y="460"/>
                        <a:pt x="1056" y="458"/>
                      </a:cubicBezTo>
                      <a:cubicBezTo>
                        <a:pt x="1057" y="453"/>
                        <a:pt x="1063" y="452"/>
                        <a:pt x="1064" y="446"/>
                      </a:cubicBezTo>
                      <a:cubicBezTo>
                        <a:pt x="1046" y="442"/>
                        <a:pt x="1051" y="460"/>
                        <a:pt x="1036" y="458"/>
                      </a:cubicBezTo>
                      <a:cubicBezTo>
                        <a:pt x="1029" y="451"/>
                        <a:pt x="1039" y="448"/>
                        <a:pt x="1036" y="434"/>
                      </a:cubicBezTo>
                      <a:cubicBezTo>
                        <a:pt x="1049" y="431"/>
                        <a:pt x="1048" y="440"/>
                        <a:pt x="1056" y="442"/>
                      </a:cubicBezTo>
                      <a:cubicBezTo>
                        <a:pt x="1053" y="436"/>
                        <a:pt x="1050" y="429"/>
                        <a:pt x="1040" y="430"/>
                      </a:cubicBezTo>
                      <a:cubicBezTo>
                        <a:pt x="1041" y="422"/>
                        <a:pt x="1058" y="429"/>
                        <a:pt x="1060" y="422"/>
                      </a:cubicBezTo>
                      <a:cubicBezTo>
                        <a:pt x="1057" y="407"/>
                        <a:pt x="1037" y="434"/>
                        <a:pt x="1040" y="414"/>
                      </a:cubicBezTo>
                      <a:cubicBezTo>
                        <a:pt x="1048" y="414"/>
                        <a:pt x="1056" y="414"/>
                        <a:pt x="1064" y="414"/>
                      </a:cubicBezTo>
                      <a:cubicBezTo>
                        <a:pt x="1063" y="403"/>
                        <a:pt x="1057" y="397"/>
                        <a:pt x="1056" y="386"/>
                      </a:cubicBezTo>
                      <a:cubicBezTo>
                        <a:pt x="1049" y="396"/>
                        <a:pt x="1034" y="399"/>
                        <a:pt x="1036" y="418"/>
                      </a:cubicBezTo>
                      <a:cubicBezTo>
                        <a:pt x="1013" y="417"/>
                        <a:pt x="1020" y="445"/>
                        <a:pt x="992" y="438"/>
                      </a:cubicBezTo>
                      <a:cubicBezTo>
                        <a:pt x="1004" y="425"/>
                        <a:pt x="1013" y="427"/>
                        <a:pt x="1012" y="406"/>
                      </a:cubicBezTo>
                      <a:cubicBezTo>
                        <a:pt x="1019" y="405"/>
                        <a:pt x="1020" y="411"/>
                        <a:pt x="1028" y="410"/>
                      </a:cubicBezTo>
                      <a:cubicBezTo>
                        <a:pt x="1032" y="397"/>
                        <a:pt x="1015" y="404"/>
                        <a:pt x="1012" y="398"/>
                      </a:cubicBezTo>
                      <a:cubicBezTo>
                        <a:pt x="1011" y="389"/>
                        <a:pt x="1024" y="394"/>
                        <a:pt x="1024" y="386"/>
                      </a:cubicBezTo>
                      <a:cubicBezTo>
                        <a:pt x="1005" y="378"/>
                        <a:pt x="994" y="410"/>
                        <a:pt x="972" y="402"/>
                      </a:cubicBezTo>
                      <a:cubicBezTo>
                        <a:pt x="976" y="409"/>
                        <a:pt x="989" y="406"/>
                        <a:pt x="996" y="410"/>
                      </a:cubicBezTo>
                      <a:cubicBezTo>
                        <a:pt x="989" y="426"/>
                        <a:pt x="969" y="411"/>
                        <a:pt x="964" y="434"/>
                      </a:cubicBezTo>
                      <a:cubicBezTo>
                        <a:pt x="948" y="435"/>
                        <a:pt x="962" y="426"/>
                        <a:pt x="960" y="418"/>
                      </a:cubicBezTo>
                      <a:cubicBezTo>
                        <a:pt x="952" y="412"/>
                        <a:pt x="897" y="450"/>
                        <a:pt x="896" y="426"/>
                      </a:cubicBezTo>
                      <a:cubicBezTo>
                        <a:pt x="891" y="430"/>
                        <a:pt x="891" y="439"/>
                        <a:pt x="884" y="442"/>
                      </a:cubicBezTo>
                      <a:cubicBezTo>
                        <a:pt x="882" y="450"/>
                        <a:pt x="902" y="455"/>
                        <a:pt x="904" y="446"/>
                      </a:cubicBezTo>
                      <a:cubicBezTo>
                        <a:pt x="913" y="450"/>
                        <a:pt x="896" y="462"/>
                        <a:pt x="884" y="458"/>
                      </a:cubicBezTo>
                      <a:cubicBezTo>
                        <a:pt x="896" y="446"/>
                        <a:pt x="871" y="454"/>
                        <a:pt x="872" y="442"/>
                      </a:cubicBezTo>
                      <a:cubicBezTo>
                        <a:pt x="858" y="443"/>
                        <a:pt x="872" y="453"/>
                        <a:pt x="864" y="454"/>
                      </a:cubicBezTo>
                      <a:cubicBezTo>
                        <a:pt x="852" y="458"/>
                        <a:pt x="857" y="445"/>
                        <a:pt x="856" y="438"/>
                      </a:cubicBezTo>
                      <a:cubicBezTo>
                        <a:pt x="847" y="447"/>
                        <a:pt x="824" y="443"/>
                        <a:pt x="812" y="450"/>
                      </a:cubicBezTo>
                      <a:cubicBezTo>
                        <a:pt x="801" y="440"/>
                        <a:pt x="830" y="437"/>
                        <a:pt x="844" y="438"/>
                      </a:cubicBezTo>
                      <a:cubicBezTo>
                        <a:pt x="856" y="421"/>
                        <a:pt x="878" y="414"/>
                        <a:pt x="908" y="414"/>
                      </a:cubicBezTo>
                      <a:cubicBezTo>
                        <a:pt x="899" y="398"/>
                        <a:pt x="860" y="408"/>
                        <a:pt x="844" y="410"/>
                      </a:cubicBezTo>
                      <a:cubicBezTo>
                        <a:pt x="842" y="402"/>
                        <a:pt x="847" y="399"/>
                        <a:pt x="848" y="394"/>
                      </a:cubicBezTo>
                      <a:cubicBezTo>
                        <a:pt x="832" y="403"/>
                        <a:pt x="806" y="403"/>
                        <a:pt x="808" y="430"/>
                      </a:cubicBezTo>
                      <a:cubicBezTo>
                        <a:pt x="788" y="432"/>
                        <a:pt x="775" y="451"/>
                        <a:pt x="756" y="442"/>
                      </a:cubicBezTo>
                      <a:cubicBezTo>
                        <a:pt x="753" y="425"/>
                        <a:pt x="799" y="434"/>
                        <a:pt x="780" y="414"/>
                      </a:cubicBezTo>
                      <a:cubicBezTo>
                        <a:pt x="785" y="402"/>
                        <a:pt x="794" y="418"/>
                        <a:pt x="804" y="414"/>
                      </a:cubicBezTo>
                      <a:cubicBezTo>
                        <a:pt x="806" y="402"/>
                        <a:pt x="789" y="407"/>
                        <a:pt x="788" y="398"/>
                      </a:cubicBezTo>
                      <a:cubicBezTo>
                        <a:pt x="749" y="416"/>
                        <a:pt x="748" y="431"/>
                        <a:pt x="692" y="438"/>
                      </a:cubicBezTo>
                      <a:cubicBezTo>
                        <a:pt x="693" y="429"/>
                        <a:pt x="691" y="423"/>
                        <a:pt x="688" y="418"/>
                      </a:cubicBezTo>
                      <a:cubicBezTo>
                        <a:pt x="669" y="430"/>
                        <a:pt x="646" y="437"/>
                        <a:pt x="616" y="438"/>
                      </a:cubicBezTo>
                      <a:cubicBezTo>
                        <a:pt x="619" y="429"/>
                        <a:pt x="624" y="422"/>
                        <a:pt x="624" y="410"/>
                      </a:cubicBezTo>
                      <a:cubicBezTo>
                        <a:pt x="617" y="421"/>
                        <a:pt x="621" y="421"/>
                        <a:pt x="604" y="418"/>
                      </a:cubicBezTo>
                      <a:cubicBezTo>
                        <a:pt x="617" y="423"/>
                        <a:pt x="608" y="436"/>
                        <a:pt x="592" y="434"/>
                      </a:cubicBezTo>
                      <a:cubicBezTo>
                        <a:pt x="592" y="442"/>
                        <a:pt x="603" y="439"/>
                        <a:pt x="600" y="450"/>
                      </a:cubicBezTo>
                      <a:cubicBezTo>
                        <a:pt x="541" y="447"/>
                        <a:pt x="482" y="470"/>
                        <a:pt x="404" y="450"/>
                      </a:cubicBezTo>
                      <a:cubicBezTo>
                        <a:pt x="419" y="443"/>
                        <a:pt x="403" y="437"/>
                        <a:pt x="388" y="438"/>
                      </a:cubicBezTo>
                      <a:cubicBezTo>
                        <a:pt x="373" y="466"/>
                        <a:pt x="316" y="430"/>
                        <a:pt x="304" y="462"/>
                      </a:cubicBezTo>
                      <a:cubicBezTo>
                        <a:pt x="293" y="457"/>
                        <a:pt x="296" y="440"/>
                        <a:pt x="300" y="430"/>
                      </a:cubicBezTo>
                      <a:cubicBezTo>
                        <a:pt x="322" y="437"/>
                        <a:pt x="331" y="446"/>
                        <a:pt x="360" y="438"/>
                      </a:cubicBezTo>
                      <a:cubicBezTo>
                        <a:pt x="356" y="417"/>
                        <a:pt x="324" y="434"/>
                        <a:pt x="312" y="414"/>
                      </a:cubicBezTo>
                      <a:cubicBezTo>
                        <a:pt x="296" y="412"/>
                        <a:pt x="302" y="430"/>
                        <a:pt x="292" y="434"/>
                      </a:cubicBezTo>
                      <a:cubicBezTo>
                        <a:pt x="254" y="416"/>
                        <a:pt x="216" y="398"/>
                        <a:pt x="180" y="378"/>
                      </a:cubicBezTo>
                      <a:cubicBezTo>
                        <a:pt x="182" y="356"/>
                        <a:pt x="166" y="352"/>
                        <a:pt x="156" y="342"/>
                      </a:cubicBezTo>
                      <a:cubicBezTo>
                        <a:pt x="164" y="280"/>
                        <a:pt x="112" y="269"/>
                        <a:pt x="116" y="214"/>
                      </a:cubicBezTo>
                      <a:cubicBezTo>
                        <a:pt x="119" y="168"/>
                        <a:pt x="103" y="175"/>
                        <a:pt x="68" y="154"/>
                      </a:cubicBezTo>
                      <a:cubicBezTo>
                        <a:pt x="40" y="137"/>
                        <a:pt x="0" y="98"/>
                        <a:pt x="8" y="62"/>
                      </a:cubicBezTo>
                      <a:cubicBezTo>
                        <a:pt x="8" y="60"/>
                        <a:pt x="27" y="55"/>
                        <a:pt x="20" y="46"/>
                      </a:cubicBezTo>
                      <a:cubicBezTo>
                        <a:pt x="46" y="45"/>
                        <a:pt x="49" y="86"/>
                        <a:pt x="72" y="74"/>
                      </a:cubicBezTo>
                      <a:cubicBezTo>
                        <a:pt x="64" y="56"/>
                        <a:pt x="121" y="56"/>
                        <a:pt x="120" y="78"/>
                      </a:cubicBezTo>
                      <a:cubicBezTo>
                        <a:pt x="113" y="71"/>
                        <a:pt x="97" y="75"/>
                        <a:pt x="84" y="74"/>
                      </a:cubicBezTo>
                      <a:cubicBezTo>
                        <a:pt x="87" y="98"/>
                        <a:pt x="121" y="90"/>
                        <a:pt x="128" y="110"/>
                      </a:cubicBezTo>
                      <a:cubicBezTo>
                        <a:pt x="146" y="92"/>
                        <a:pt x="126" y="73"/>
                        <a:pt x="132" y="46"/>
                      </a:cubicBezTo>
                      <a:cubicBezTo>
                        <a:pt x="148" y="38"/>
                        <a:pt x="165" y="63"/>
                        <a:pt x="188" y="62"/>
                      </a:cubicBezTo>
                      <a:cubicBezTo>
                        <a:pt x="192" y="59"/>
                        <a:pt x="194" y="55"/>
                        <a:pt x="196" y="50"/>
                      </a:cubicBezTo>
                      <a:cubicBezTo>
                        <a:pt x="251" y="57"/>
                        <a:pt x="280" y="54"/>
                        <a:pt x="316" y="46"/>
                      </a:cubicBezTo>
                      <a:cubicBezTo>
                        <a:pt x="315" y="51"/>
                        <a:pt x="309" y="49"/>
                        <a:pt x="304" y="50"/>
                      </a:cubicBezTo>
                      <a:cubicBezTo>
                        <a:pt x="339" y="71"/>
                        <a:pt x="370" y="32"/>
                        <a:pt x="400" y="38"/>
                      </a:cubicBezTo>
                      <a:cubicBezTo>
                        <a:pt x="400" y="42"/>
                        <a:pt x="383" y="46"/>
                        <a:pt x="396" y="50"/>
                      </a:cubicBezTo>
                      <a:cubicBezTo>
                        <a:pt x="389" y="55"/>
                        <a:pt x="374" y="60"/>
                        <a:pt x="368" y="54"/>
                      </a:cubicBezTo>
                      <a:cubicBezTo>
                        <a:pt x="363" y="66"/>
                        <a:pt x="369" y="66"/>
                        <a:pt x="348" y="62"/>
                      </a:cubicBezTo>
                      <a:cubicBezTo>
                        <a:pt x="346" y="71"/>
                        <a:pt x="356" y="68"/>
                        <a:pt x="356" y="74"/>
                      </a:cubicBezTo>
                      <a:cubicBezTo>
                        <a:pt x="374" y="55"/>
                        <a:pt x="404" y="72"/>
                        <a:pt x="416" y="50"/>
                      </a:cubicBezTo>
                      <a:cubicBezTo>
                        <a:pt x="427" y="52"/>
                        <a:pt x="452" y="54"/>
                        <a:pt x="460" y="70"/>
                      </a:cubicBezTo>
                      <a:cubicBezTo>
                        <a:pt x="465" y="69"/>
                        <a:pt x="463" y="60"/>
                        <a:pt x="464" y="54"/>
                      </a:cubicBezTo>
                      <a:cubicBezTo>
                        <a:pt x="472" y="59"/>
                        <a:pt x="501" y="58"/>
                        <a:pt x="504" y="46"/>
                      </a:cubicBezTo>
                      <a:cubicBezTo>
                        <a:pt x="522" y="70"/>
                        <a:pt x="581" y="44"/>
                        <a:pt x="604" y="70"/>
                      </a:cubicBezTo>
                      <a:cubicBezTo>
                        <a:pt x="660" y="69"/>
                        <a:pt x="769" y="70"/>
                        <a:pt x="844" y="58"/>
                      </a:cubicBezTo>
                      <a:cubicBezTo>
                        <a:pt x="847" y="69"/>
                        <a:pt x="838" y="68"/>
                        <a:pt x="840" y="78"/>
                      </a:cubicBezTo>
                      <a:cubicBezTo>
                        <a:pt x="854" y="81"/>
                        <a:pt x="845" y="62"/>
                        <a:pt x="860" y="66"/>
                      </a:cubicBezTo>
                      <a:cubicBezTo>
                        <a:pt x="870" y="87"/>
                        <a:pt x="922" y="81"/>
                        <a:pt x="944" y="78"/>
                      </a:cubicBezTo>
                      <a:cubicBezTo>
                        <a:pt x="946" y="68"/>
                        <a:pt x="937" y="69"/>
                        <a:pt x="940" y="58"/>
                      </a:cubicBezTo>
                      <a:cubicBezTo>
                        <a:pt x="945" y="61"/>
                        <a:pt x="951" y="63"/>
                        <a:pt x="960" y="62"/>
                      </a:cubicBezTo>
                      <a:cubicBezTo>
                        <a:pt x="958" y="67"/>
                        <a:pt x="955" y="70"/>
                        <a:pt x="948" y="70"/>
                      </a:cubicBezTo>
                      <a:cubicBezTo>
                        <a:pt x="949" y="83"/>
                        <a:pt x="971" y="76"/>
                        <a:pt x="984" y="78"/>
                      </a:cubicBezTo>
                      <a:cubicBezTo>
                        <a:pt x="985" y="69"/>
                        <a:pt x="970" y="76"/>
                        <a:pt x="964" y="74"/>
                      </a:cubicBezTo>
                      <a:cubicBezTo>
                        <a:pt x="971" y="41"/>
                        <a:pt x="1006" y="60"/>
                        <a:pt x="1036" y="50"/>
                      </a:cubicBezTo>
                      <a:cubicBezTo>
                        <a:pt x="1041" y="62"/>
                        <a:pt x="1040" y="70"/>
                        <a:pt x="1032" y="78"/>
                      </a:cubicBezTo>
                      <a:cubicBezTo>
                        <a:pt x="1053" y="73"/>
                        <a:pt x="1068" y="73"/>
                        <a:pt x="1084" y="82"/>
                      </a:cubicBezTo>
                      <a:cubicBezTo>
                        <a:pt x="1084" y="65"/>
                        <a:pt x="1059" y="73"/>
                        <a:pt x="1048" y="66"/>
                      </a:cubicBezTo>
                      <a:cubicBezTo>
                        <a:pt x="1091" y="37"/>
                        <a:pt x="1175" y="65"/>
                        <a:pt x="1208" y="54"/>
                      </a:cubicBezTo>
                      <a:cubicBezTo>
                        <a:pt x="1205" y="46"/>
                        <a:pt x="1188" y="53"/>
                        <a:pt x="1192" y="38"/>
                      </a:cubicBezTo>
                      <a:cubicBezTo>
                        <a:pt x="1197" y="38"/>
                        <a:pt x="1203" y="38"/>
                        <a:pt x="1208" y="38"/>
                      </a:cubicBezTo>
                      <a:cubicBezTo>
                        <a:pt x="1211" y="53"/>
                        <a:pt x="1208" y="52"/>
                        <a:pt x="1212" y="62"/>
                      </a:cubicBezTo>
                      <a:cubicBezTo>
                        <a:pt x="1236" y="68"/>
                        <a:pt x="1250" y="59"/>
                        <a:pt x="1272" y="66"/>
                      </a:cubicBezTo>
                      <a:cubicBezTo>
                        <a:pt x="1276" y="65"/>
                        <a:pt x="1275" y="58"/>
                        <a:pt x="1280" y="58"/>
                      </a:cubicBezTo>
                      <a:cubicBezTo>
                        <a:pt x="1277" y="52"/>
                        <a:pt x="1270" y="49"/>
                        <a:pt x="1260" y="50"/>
                      </a:cubicBezTo>
                      <a:cubicBezTo>
                        <a:pt x="1280" y="32"/>
                        <a:pt x="1297" y="54"/>
                        <a:pt x="1332" y="46"/>
                      </a:cubicBezTo>
                      <a:cubicBezTo>
                        <a:pt x="1335" y="58"/>
                        <a:pt x="1321" y="54"/>
                        <a:pt x="1324" y="66"/>
                      </a:cubicBezTo>
                      <a:cubicBezTo>
                        <a:pt x="1321" y="59"/>
                        <a:pt x="1295" y="42"/>
                        <a:pt x="1292" y="62"/>
                      </a:cubicBezTo>
                      <a:cubicBezTo>
                        <a:pt x="1310" y="62"/>
                        <a:pt x="1369" y="86"/>
                        <a:pt x="1392" y="74"/>
                      </a:cubicBezTo>
                      <a:cubicBezTo>
                        <a:pt x="1404" y="71"/>
                        <a:pt x="1400" y="85"/>
                        <a:pt x="1412" y="82"/>
                      </a:cubicBezTo>
                      <a:cubicBezTo>
                        <a:pt x="1410" y="86"/>
                        <a:pt x="1408" y="89"/>
                        <a:pt x="1404" y="90"/>
                      </a:cubicBezTo>
                      <a:cubicBezTo>
                        <a:pt x="1405" y="97"/>
                        <a:pt x="1418" y="92"/>
                        <a:pt x="1420" y="98"/>
                      </a:cubicBezTo>
                      <a:cubicBezTo>
                        <a:pt x="1425" y="97"/>
                        <a:pt x="1423" y="88"/>
                        <a:pt x="1424" y="82"/>
                      </a:cubicBezTo>
                      <a:cubicBezTo>
                        <a:pt x="1445" y="85"/>
                        <a:pt x="1454" y="75"/>
                        <a:pt x="1468" y="82"/>
                      </a:cubicBezTo>
                      <a:cubicBezTo>
                        <a:pt x="1481" y="79"/>
                        <a:pt x="1473" y="71"/>
                        <a:pt x="1472" y="62"/>
                      </a:cubicBezTo>
                      <a:cubicBezTo>
                        <a:pt x="1491" y="66"/>
                        <a:pt x="1495" y="45"/>
                        <a:pt x="1504" y="62"/>
                      </a:cubicBezTo>
                      <a:cubicBezTo>
                        <a:pt x="1515" y="56"/>
                        <a:pt x="1506" y="36"/>
                        <a:pt x="1496" y="38"/>
                      </a:cubicBezTo>
                      <a:cubicBezTo>
                        <a:pt x="1528" y="39"/>
                        <a:pt x="1536" y="22"/>
                        <a:pt x="1552" y="46"/>
                      </a:cubicBezTo>
                      <a:cubicBezTo>
                        <a:pt x="1548" y="43"/>
                        <a:pt x="1543" y="42"/>
                        <a:pt x="1536" y="42"/>
                      </a:cubicBezTo>
                      <a:cubicBezTo>
                        <a:pt x="1534" y="57"/>
                        <a:pt x="1544" y="60"/>
                        <a:pt x="1552" y="66"/>
                      </a:cubicBezTo>
                      <a:cubicBezTo>
                        <a:pt x="1578" y="55"/>
                        <a:pt x="1601" y="62"/>
                        <a:pt x="1616" y="74"/>
                      </a:cubicBezTo>
                      <a:cubicBezTo>
                        <a:pt x="1629" y="75"/>
                        <a:pt x="1606" y="62"/>
                        <a:pt x="1620" y="62"/>
                      </a:cubicBezTo>
                      <a:cubicBezTo>
                        <a:pt x="1632" y="75"/>
                        <a:pt x="1659" y="74"/>
                        <a:pt x="1680" y="78"/>
                      </a:cubicBezTo>
                      <a:cubicBezTo>
                        <a:pt x="1679" y="82"/>
                        <a:pt x="1672" y="81"/>
                        <a:pt x="1672" y="86"/>
                      </a:cubicBezTo>
                      <a:cubicBezTo>
                        <a:pt x="1674" y="96"/>
                        <a:pt x="1690" y="89"/>
                        <a:pt x="1684" y="78"/>
                      </a:cubicBezTo>
                      <a:cubicBezTo>
                        <a:pt x="1691" y="79"/>
                        <a:pt x="1693" y="85"/>
                        <a:pt x="1692" y="94"/>
                      </a:cubicBezTo>
                      <a:cubicBezTo>
                        <a:pt x="1703" y="85"/>
                        <a:pt x="1706" y="80"/>
                        <a:pt x="1724" y="86"/>
                      </a:cubicBezTo>
                      <a:cubicBezTo>
                        <a:pt x="1726" y="94"/>
                        <a:pt x="1721" y="97"/>
                        <a:pt x="1720" y="102"/>
                      </a:cubicBezTo>
                      <a:cubicBezTo>
                        <a:pt x="1736" y="105"/>
                        <a:pt x="1730" y="85"/>
                        <a:pt x="1744" y="86"/>
                      </a:cubicBezTo>
                      <a:cubicBezTo>
                        <a:pt x="1741" y="109"/>
                        <a:pt x="1757" y="88"/>
                        <a:pt x="1772" y="94"/>
                      </a:cubicBezTo>
                      <a:cubicBezTo>
                        <a:pt x="1762" y="112"/>
                        <a:pt x="1767" y="121"/>
                        <a:pt x="1768" y="146"/>
                      </a:cubicBezTo>
                      <a:cubicBezTo>
                        <a:pt x="1797" y="128"/>
                        <a:pt x="1813" y="152"/>
                        <a:pt x="1832" y="150"/>
                      </a:cubicBezTo>
                      <a:cubicBezTo>
                        <a:pt x="1841" y="151"/>
                        <a:pt x="1834" y="136"/>
                        <a:pt x="1836" y="130"/>
                      </a:cubicBezTo>
                      <a:cubicBezTo>
                        <a:pt x="1839" y="119"/>
                        <a:pt x="1817" y="133"/>
                        <a:pt x="1820" y="122"/>
                      </a:cubicBezTo>
                      <a:cubicBezTo>
                        <a:pt x="1813" y="123"/>
                        <a:pt x="1811" y="129"/>
                        <a:pt x="1812" y="138"/>
                      </a:cubicBezTo>
                      <a:cubicBezTo>
                        <a:pt x="1796" y="139"/>
                        <a:pt x="1792" y="129"/>
                        <a:pt x="1776" y="130"/>
                      </a:cubicBezTo>
                      <a:cubicBezTo>
                        <a:pt x="1780" y="74"/>
                        <a:pt x="1819" y="109"/>
                        <a:pt x="1860" y="110"/>
                      </a:cubicBezTo>
                      <a:cubicBezTo>
                        <a:pt x="1862" y="123"/>
                        <a:pt x="1849" y="121"/>
                        <a:pt x="1848" y="130"/>
                      </a:cubicBezTo>
                      <a:cubicBezTo>
                        <a:pt x="1864" y="119"/>
                        <a:pt x="1881" y="116"/>
                        <a:pt x="1884" y="102"/>
                      </a:cubicBezTo>
                      <a:cubicBezTo>
                        <a:pt x="1898" y="96"/>
                        <a:pt x="1886" y="116"/>
                        <a:pt x="1896" y="114"/>
                      </a:cubicBezTo>
                      <a:cubicBezTo>
                        <a:pt x="1904" y="113"/>
                        <a:pt x="1890" y="103"/>
                        <a:pt x="1900" y="98"/>
                      </a:cubicBezTo>
                      <a:cubicBezTo>
                        <a:pt x="1917" y="95"/>
                        <a:pt x="1921" y="120"/>
                        <a:pt x="1940" y="126"/>
                      </a:cubicBezTo>
                      <a:cubicBezTo>
                        <a:pt x="1944" y="142"/>
                        <a:pt x="1915" y="125"/>
                        <a:pt x="1924" y="146"/>
                      </a:cubicBezTo>
                      <a:cubicBezTo>
                        <a:pt x="1935" y="142"/>
                        <a:pt x="1947" y="139"/>
                        <a:pt x="1948" y="126"/>
                      </a:cubicBezTo>
                      <a:cubicBezTo>
                        <a:pt x="1962" y="122"/>
                        <a:pt x="1994" y="135"/>
                        <a:pt x="1996" y="118"/>
                      </a:cubicBezTo>
                      <a:cubicBezTo>
                        <a:pt x="2000" y="121"/>
                        <a:pt x="2002" y="125"/>
                        <a:pt x="2004" y="130"/>
                      </a:cubicBezTo>
                      <a:cubicBezTo>
                        <a:pt x="2018" y="129"/>
                        <a:pt x="2022" y="119"/>
                        <a:pt x="2036" y="118"/>
                      </a:cubicBezTo>
                      <a:cubicBezTo>
                        <a:pt x="2028" y="109"/>
                        <a:pt x="2019" y="101"/>
                        <a:pt x="2016" y="86"/>
                      </a:cubicBezTo>
                      <a:cubicBezTo>
                        <a:pt x="2008" y="88"/>
                        <a:pt x="2005" y="96"/>
                        <a:pt x="1992" y="94"/>
                      </a:cubicBezTo>
                      <a:cubicBezTo>
                        <a:pt x="1991" y="105"/>
                        <a:pt x="2008" y="97"/>
                        <a:pt x="2004" y="110"/>
                      </a:cubicBezTo>
                      <a:cubicBezTo>
                        <a:pt x="1996" y="109"/>
                        <a:pt x="1993" y="102"/>
                        <a:pt x="1988" y="98"/>
                      </a:cubicBezTo>
                      <a:cubicBezTo>
                        <a:pt x="1975" y="94"/>
                        <a:pt x="1982" y="111"/>
                        <a:pt x="1976" y="114"/>
                      </a:cubicBezTo>
                      <a:cubicBezTo>
                        <a:pt x="1977" y="97"/>
                        <a:pt x="1947" y="99"/>
                        <a:pt x="1952" y="82"/>
                      </a:cubicBezTo>
                      <a:cubicBezTo>
                        <a:pt x="1910" y="90"/>
                        <a:pt x="1894" y="61"/>
                        <a:pt x="1860" y="74"/>
                      </a:cubicBezTo>
                      <a:cubicBezTo>
                        <a:pt x="1860" y="84"/>
                        <a:pt x="1873" y="82"/>
                        <a:pt x="1884" y="82"/>
                      </a:cubicBezTo>
                      <a:cubicBezTo>
                        <a:pt x="1861" y="103"/>
                        <a:pt x="1822" y="66"/>
                        <a:pt x="1788" y="74"/>
                      </a:cubicBezTo>
                      <a:cubicBezTo>
                        <a:pt x="1788" y="63"/>
                        <a:pt x="1788" y="53"/>
                        <a:pt x="1788" y="42"/>
                      </a:cubicBezTo>
                      <a:cubicBezTo>
                        <a:pt x="1762" y="36"/>
                        <a:pt x="1730" y="36"/>
                        <a:pt x="1704" y="30"/>
                      </a:cubicBezTo>
                      <a:cubicBezTo>
                        <a:pt x="1718" y="0"/>
                        <a:pt x="1781" y="50"/>
                        <a:pt x="1800" y="18"/>
                      </a:cubicBezTo>
                      <a:cubicBezTo>
                        <a:pt x="1798" y="22"/>
                        <a:pt x="1796" y="25"/>
                        <a:pt x="1792" y="26"/>
                      </a:cubicBezTo>
                      <a:cubicBezTo>
                        <a:pt x="1804" y="35"/>
                        <a:pt x="1826" y="43"/>
                        <a:pt x="1844" y="34"/>
                      </a:cubicBezTo>
                      <a:cubicBezTo>
                        <a:pt x="1889" y="53"/>
                        <a:pt x="1964" y="53"/>
                        <a:pt x="2016" y="58"/>
                      </a:cubicBezTo>
                      <a:cubicBezTo>
                        <a:pt x="2170" y="72"/>
                        <a:pt x="2352" y="91"/>
                        <a:pt x="2464" y="86"/>
                      </a:cubicBezTo>
                      <a:cubicBezTo>
                        <a:pt x="2476" y="106"/>
                        <a:pt x="2504" y="84"/>
                        <a:pt x="2512" y="106"/>
                      </a:cubicBezTo>
                      <a:cubicBezTo>
                        <a:pt x="2531" y="105"/>
                        <a:pt x="2525" y="96"/>
                        <a:pt x="2544" y="102"/>
                      </a:cubicBezTo>
                      <a:cubicBezTo>
                        <a:pt x="2520" y="132"/>
                        <a:pt x="2460" y="100"/>
                        <a:pt x="2440" y="126"/>
                      </a:cubicBezTo>
                      <a:cubicBezTo>
                        <a:pt x="2432" y="114"/>
                        <a:pt x="2405" y="117"/>
                        <a:pt x="2392" y="122"/>
                      </a:cubicBezTo>
                      <a:close/>
                      <a:moveTo>
                        <a:pt x="2472" y="414"/>
                      </a:moveTo>
                      <a:cubicBezTo>
                        <a:pt x="2458" y="424"/>
                        <a:pt x="2463" y="416"/>
                        <a:pt x="2448" y="410"/>
                      </a:cubicBezTo>
                      <a:cubicBezTo>
                        <a:pt x="2448" y="413"/>
                        <a:pt x="2448" y="415"/>
                        <a:pt x="2448" y="418"/>
                      </a:cubicBezTo>
                      <a:cubicBezTo>
                        <a:pt x="2448" y="420"/>
                        <a:pt x="2449" y="423"/>
                        <a:pt x="2452" y="422"/>
                      </a:cubicBezTo>
                      <a:cubicBezTo>
                        <a:pt x="2452" y="420"/>
                        <a:pt x="2453" y="417"/>
                        <a:pt x="2456" y="418"/>
                      </a:cubicBezTo>
                      <a:cubicBezTo>
                        <a:pt x="2456" y="422"/>
                        <a:pt x="2456" y="426"/>
                        <a:pt x="2456" y="430"/>
                      </a:cubicBezTo>
                      <a:cubicBezTo>
                        <a:pt x="2469" y="432"/>
                        <a:pt x="2467" y="420"/>
                        <a:pt x="2472" y="414"/>
                      </a:cubicBezTo>
                      <a:close/>
                      <a:moveTo>
                        <a:pt x="1884" y="58"/>
                      </a:moveTo>
                      <a:cubicBezTo>
                        <a:pt x="1891" y="58"/>
                        <a:pt x="1892" y="61"/>
                        <a:pt x="1888" y="66"/>
                      </a:cubicBezTo>
                      <a:cubicBezTo>
                        <a:pt x="1902" y="61"/>
                        <a:pt x="1911" y="83"/>
                        <a:pt x="1920" y="70"/>
                      </a:cubicBezTo>
                      <a:cubicBezTo>
                        <a:pt x="1903" y="72"/>
                        <a:pt x="1893" y="39"/>
                        <a:pt x="1884" y="58"/>
                      </a:cubicBezTo>
                      <a:close/>
                      <a:moveTo>
                        <a:pt x="1476" y="102"/>
                      </a:moveTo>
                      <a:cubicBezTo>
                        <a:pt x="1459" y="105"/>
                        <a:pt x="1431" y="97"/>
                        <a:pt x="1420" y="106"/>
                      </a:cubicBezTo>
                      <a:cubicBezTo>
                        <a:pt x="1441" y="99"/>
                        <a:pt x="1432" y="120"/>
                        <a:pt x="1444" y="122"/>
                      </a:cubicBezTo>
                      <a:cubicBezTo>
                        <a:pt x="1444" y="101"/>
                        <a:pt x="1540" y="97"/>
                        <a:pt x="1520" y="134"/>
                      </a:cubicBezTo>
                      <a:cubicBezTo>
                        <a:pt x="1533" y="125"/>
                        <a:pt x="1544" y="116"/>
                        <a:pt x="1552" y="102"/>
                      </a:cubicBezTo>
                      <a:cubicBezTo>
                        <a:pt x="1530" y="107"/>
                        <a:pt x="1507" y="107"/>
                        <a:pt x="1496" y="90"/>
                      </a:cubicBezTo>
                      <a:cubicBezTo>
                        <a:pt x="1500" y="86"/>
                        <a:pt x="1499" y="81"/>
                        <a:pt x="1496" y="74"/>
                      </a:cubicBezTo>
                      <a:cubicBezTo>
                        <a:pt x="1490" y="74"/>
                        <a:pt x="1487" y="72"/>
                        <a:pt x="1484" y="70"/>
                      </a:cubicBezTo>
                      <a:cubicBezTo>
                        <a:pt x="1476" y="83"/>
                        <a:pt x="1490" y="94"/>
                        <a:pt x="1476" y="102"/>
                      </a:cubicBezTo>
                      <a:close/>
                      <a:moveTo>
                        <a:pt x="1508" y="78"/>
                      </a:moveTo>
                      <a:cubicBezTo>
                        <a:pt x="1514" y="100"/>
                        <a:pt x="1553" y="89"/>
                        <a:pt x="1572" y="98"/>
                      </a:cubicBezTo>
                      <a:cubicBezTo>
                        <a:pt x="1573" y="90"/>
                        <a:pt x="1567" y="89"/>
                        <a:pt x="1568" y="82"/>
                      </a:cubicBezTo>
                      <a:cubicBezTo>
                        <a:pt x="1544" y="88"/>
                        <a:pt x="1533" y="65"/>
                        <a:pt x="1508" y="78"/>
                      </a:cubicBezTo>
                      <a:close/>
                      <a:moveTo>
                        <a:pt x="1232" y="78"/>
                      </a:moveTo>
                      <a:cubicBezTo>
                        <a:pt x="1219" y="81"/>
                        <a:pt x="1195" y="73"/>
                        <a:pt x="1188" y="82"/>
                      </a:cubicBezTo>
                      <a:cubicBezTo>
                        <a:pt x="1201" y="83"/>
                        <a:pt x="1227" y="94"/>
                        <a:pt x="1232" y="78"/>
                      </a:cubicBezTo>
                      <a:close/>
                      <a:moveTo>
                        <a:pt x="1304" y="102"/>
                      </a:moveTo>
                      <a:cubicBezTo>
                        <a:pt x="1314" y="103"/>
                        <a:pt x="1317" y="96"/>
                        <a:pt x="1320" y="90"/>
                      </a:cubicBezTo>
                      <a:cubicBezTo>
                        <a:pt x="1310" y="92"/>
                        <a:pt x="1306" y="88"/>
                        <a:pt x="1308" y="78"/>
                      </a:cubicBezTo>
                      <a:cubicBezTo>
                        <a:pt x="1300" y="78"/>
                        <a:pt x="1292" y="78"/>
                        <a:pt x="1284" y="78"/>
                      </a:cubicBezTo>
                      <a:cubicBezTo>
                        <a:pt x="1283" y="102"/>
                        <a:pt x="1309" y="74"/>
                        <a:pt x="1304" y="102"/>
                      </a:cubicBezTo>
                      <a:close/>
                      <a:moveTo>
                        <a:pt x="1556" y="126"/>
                      </a:moveTo>
                      <a:cubicBezTo>
                        <a:pt x="1569" y="124"/>
                        <a:pt x="1570" y="133"/>
                        <a:pt x="1584" y="130"/>
                      </a:cubicBezTo>
                      <a:cubicBezTo>
                        <a:pt x="1583" y="117"/>
                        <a:pt x="1599" y="121"/>
                        <a:pt x="1604" y="114"/>
                      </a:cubicBezTo>
                      <a:cubicBezTo>
                        <a:pt x="1594" y="86"/>
                        <a:pt x="1564" y="107"/>
                        <a:pt x="1556" y="126"/>
                      </a:cubicBezTo>
                      <a:close/>
                      <a:moveTo>
                        <a:pt x="1600" y="94"/>
                      </a:moveTo>
                      <a:cubicBezTo>
                        <a:pt x="1603" y="76"/>
                        <a:pt x="1573" y="79"/>
                        <a:pt x="1580" y="98"/>
                      </a:cubicBezTo>
                      <a:cubicBezTo>
                        <a:pt x="1590" y="100"/>
                        <a:pt x="1589" y="91"/>
                        <a:pt x="1600" y="94"/>
                      </a:cubicBezTo>
                      <a:close/>
                      <a:moveTo>
                        <a:pt x="1612" y="98"/>
                      </a:moveTo>
                      <a:cubicBezTo>
                        <a:pt x="1620" y="92"/>
                        <a:pt x="1632" y="108"/>
                        <a:pt x="1644" y="110"/>
                      </a:cubicBezTo>
                      <a:cubicBezTo>
                        <a:pt x="1645" y="101"/>
                        <a:pt x="1656" y="101"/>
                        <a:pt x="1660" y="94"/>
                      </a:cubicBezTo>
                      <a:cubicBezTo>
                        <a:pt x="1643" y="87"/>
                        <a:pt x="1628" y="100"/>
                        <a:pt x="1616" y="86"/>
                      </a:cubicBezTo>
                      <a:cubicBezTo>
                        <a:pt x="1623" y="97"/>
                        <a:pt x="1598" y="94"/>
                        <a:pt x="1612" y="98"/>
                      </a:cubicBezTo>
                      <a:close/>
                      <a:moveTo>
                        <a:pt x="2048" y="102"/>
                      </a:moveTo>
                      <a:cubicBezTo>
                        <a:pt x="2048" y="109"/>
                        <a:pt x="2049" y="114"/>
                        <a:pt x="2052" y="118"/>
                      </a:cubicBezTo>
                      <a:cubicBezTo>
                        <a:pt x="2037" y="120"/>
                        <a:pt x="2028" y="128"/>
                        <a:pt x="2028" y="146"/>
                      </a:cubicBezTo>
                      <a:cubicBezTo>
                        <a:pt x="2040" y="146"/>
                        <a:pt x="2039" y="133"/>
                        <a:pt x="2056" y="138"/>
                      </a:cubicBezTo>
                      <a:cubicBezTo>
                        <a:pt x="2066" y="133"/>
                        <a:pt x="2048" y="123"/>
                        <a:pt x="2060" y="118"/>
                      </a:cubicBezTo>
                      <a:cubicBezTo>
                        <a:pt x="2075" y="114"/>
                        <a:pt x="2066" y="133"/>
                        <a:pt x="2080" y="130"/>
                      </a:cubicBezTo>
                      <a:cubicBezTo>
                        <a:pt x="2086" y="128"/>
                        <a:pt x="2081" y="115"/>
                        <a:pt x="2088" y="114"/>
                      </a:cubicBezTo>
                      <a:cubicBezTo>
                        <a:pt x="2088" y="119"/>
                        <a:pt x="2088" y="125"/>
                        <a:pt x="2088" y="130"/>
                      </a:cubicBezTo>
                      <a:cubicBezTo>
                        <a:pt x="2107" y="136"/>
                        <a:pt x="2092" y="107"/>
                        <a:pt x="2108" y="110"/>
                      </a:cubicBezTo>
                      <a:cubicBezTo>
                        <a:pt x="2099" y="118"/>
                        <a:pt x="2109" y="146"/>
                        <a:pt x="2100" y="154"/>
                      </a:cubicBezTo>
                      <a:cubicBezTo>
                        <a:pt x="2121" y="152"/>
                        <a:pt x="2109" y="142"/>
                        <a:pt x="2124" y="134"/>
                      </a:cubicBezTo>
                      <a:cubicBezTo>
                        <a:pt x="2153" y="137"/>
                        <a:pt x="2186" y="133"/>
                        <a:pt x="2208" y="134"/>
                      </a:cubicBezTo>
                      <a:cubicBezTo>
                        <a:pt x="2194" y="127"/>
                        <a:pt x="2216" y="124"/>
                        <a:pt x="2224" y="126"/>
                      </a:cubicBezTo>
                      <a:cubicBezTo>
                        <a:pt x="2205" y="90"/>
                        <a:pt x="2168" y="127"/>
                        <a:pt x="2140" y="130"/>
                      </a:cubicBezTo>
                      <a:cubicBezTo>
                        <a:pt x="2139" y="125"/>
                        <a:pt x="2156" y="118"/>
                        <a:pt x="2144" y="114"/>
                      </a:cubicBezTo>
                      <a:cubicBezTo>
                        <a:pt x="2129" y="118"/>
                        <a:pt x="2097" y="93"/>
                        <a:pt x="2076" y="114"/>
                      </a:cubicBezTo>
                      <a:cubicBezTo>
                        <a:pt x="2064" y="101"/>
                        <a:pt x="2086" y="97"/>
                        <a:pt x="2076" y="90"/>
                      </a:cubicBezTo>
                      <a:cubicBezTo>
                        <a:pt x="2072" y="99"/>
                        <a:pt x="2060" y="112"/>
                        <a:pt x="2048" y="102"/>
                      </a:cubicBezTo>
                      <a:close/>
                      <a:moveTo>
                        <a:pt x="1684" y="130"/>
                      </a:moveTo>
                      <a:cubicBezTo>
                        <a:pt x="1694" y="132"/>
                        <a:pt x="1693" y="123"/>
                        <a:pt x="1704" y="126"/>
                      </a:cubicBezTo>
                      <a:cubicBezTo>
                        <a:pt x="1692" y="144"/>
                        <a:pt x="1718" y="135"/>
                        <a:pt x="1728" y="142"/>
                      </a:cubicBezTo>
                      <a:cubicBezTo>
                        <a:pt x="1728" y="122"/>
                        <a:pt x="1701" y="129"/>
                        <a:pt x="1692" y="118"/>
                      </a:cubicBezTo>
                      <a:cubicBezTo>
                        <a:pt x="1690" y="111"/>
                        <a:pt x="1704" y="101"/>
                        <a:pt x="1692" y="98"/>
                      </a:cubicBezTo>
                      <a:cubicBezTo>
                        <a:pt x="1689" y="110"/>
                        <a:pt x="1682" y="93"/>
                        <a:pt x="1672" y="98"/>
                      </a:cubicBezTo>
                      <a:cubicBezTo>
                        <a:pt x="1673" y="112"/>
                        <a:pt x="1683" y="116"/>
                        <a:pt x="1684" y="130"/>
                      </a:cubicBezTo>
                      <a:close/>
                      <a:moveTo>
                        <a:pt x="1356" y="122"/>
                      </a:moveTo>
                      <a:cubicBezTo>
                        <a:pt x="1369" y="123"/>
                        <a:pt x="1373" y="115"/>
                        <a:pt x="1376" y="106"/>
                      </a:cubicBezTo>
                      <a:cubicBezTo>
                        <a:pt x="1372" y="106"/>
                        <a:pt x="1368" y="106"/>
                        <a:pt x="1364" y="106"/>
                      </a:cubicBezTo>
                      <a:cubicBezTo>
                        <a:pt x="1362" y="112"/>
                        <a:pt x="1358" y="116"/>
                        <a:pt x="1356" y="122"/>
                      </a:cubicBezTo>
                      <a:close/>
                      <a:moveTo>
                        <a:pt x="2296" y="130"/>
                      </a:moveTo>
                      <a:cubicBezTo>
                        <a:pt x="2268" y="122"/>
                        <a:pt x="2262" y="137"/>
                        <a:pt x="2240" y="122"/>
                      </a:cubicBezTo>
                      <a:cubicBezTo>
                        <a:pt x="2237" y="133"/>
                        <a:pt x="2246" y="132"/>
                        <a:pt x="2244" y="142"/>
                      </a:cubicBezTo>
                      <a:cubicBezTo>
                        <a:pt x="2241" y="143"/>
                        <a:pt x="2236" y="142"/>
                        <a:pt x="2236" y="146"/>
                      </a:cubicBezTo>
                      <a:cubicBezTo>
                        <a:pt x="2257" y="126"/>
                        <a:pt x="2293" y="165"/>
                        <a:pt x="2308" y="134"/>
                      </a:cubicBezTo>
                      <a:cubicBezTo>
                        <a:pt x="2299" y="122"/>
                        <a:pt x="2289" y="157"/>
                        <a:pt x="2280" y="134"/>
                      </a:cubicBezTo>
                      <a:cubicBezTo>
                        <a:pt x="2286" y="133"/>
                        <a:pt x="2295" y="135"/>
                        <a:pt x="2296" y="130"/>
                      </a:cubicBezTo>
                      <a:close/>
                      <a:moveTo>
                        <a:pt x="1760" y="130"/>
                      </a:moveTo>
                      <a:cubicBezTo>
                        <a:pt x="1748" y="133"/>
                        <a:pt x="1745" y="126"/>
                        <a:pt x="1736" y="126"/>
                      </a:cubicBezTo>
                      <a:cubicBezTo>
                        <a:pt x="1730" y="146"/>
                        <a:pt x="1758" y="137"/>
                        <a:pt x="1760" y="130"/>
                      </a:cubicBezTo>
                      <a:close/>
                      <a:moveTo>
                        <a:pt x="1868" y="150"/>
                      </a:moveTo>
                      <a:cubicBezTo>
                        <a:pt x="1865" y="151"/>
                        <a:pt x="1860" y="150"/>
                        <a:pt x="1860" y="154"/>
                      </a:cubicBezTo>
                      <a:cubicBezTo>
                        <a:pt x="1868" y="152"/>
                        <a:pt x="1886" y="159"/>
                        <a:pt x="1888" y="150"/>
                      </a:cubicBezTo>
                      <a:cubicBezTo>
                        <a:pt x="1868" y="157"/>
                        <a:pt x="1879" y="133"/>
                        <a:pt x="1864" y="134"/>
                      </a:cubicBezTo>
                      <a:cubicBezTo>
                        <a:pt x="1864" y="141"/>
                        <a:pt x="1865" y="146"/>
                        <a:pt x="1868" y="150"/>
                      </a:cubicBezTo>
                      <a:close/>
                      <a:moveTo>
                        <a:pt x="1676" y="158"/>
                      </a:moveTo>
                      <a:cubicBezTo>
                        <a:pt x="1688" y="158"/>
                        <a:pt x="1696" y="154"/>
                        <a:pt x="1700" y="146"/>
                      </a:cubicBezTo>
                      <a:cubicBezTo>
                        <a:pt x="1687" y="143"/>
                        <a:pt x="1685" y="149"/>
                        <a:pt x="1680" y="154"/>
                      </a:cubicBezTo>
                      <a:cubicBezTo>
                        <a:pt x="1679" y="151"/>
                        <a:pt x="1680" y="146"/>
                        <a:pt x="1676" y="146"/>
                      </a:cubicBezTo>
                      <a:cubicBezTo>
                        <a:pt x="1676" y="150"/>
                        <a:pt x="1676" y="154"/>
                        <a:pt x="1676" y="158"/>
                      </a:cubicBezTo>
                      <a:close/>
                      <a:moveTo>
                        <a:pt x="1700" y="174"/>
                      </a:moveTo>
                      <a:cubicBezTo>
                        <a:pt x="1711" y="174"/>
                        <a:pt x="1721" y="174"/>
                        <a:pt x="1732" y="174"/>
                      </a:cubicBezTo>
                      <a:cubicBezTo>
                        <a:pt x="1726" y="162"/>
                        <a:pt x="1744" y="148"/>
                        <a:pt x="1728" y="150"/>
                      </a:cubicBezTo>
                      <a:cubicBezTo>
                        <a:pt x="1728" y="168"/>
                        <a:pt x="1709" y="165"/>
                        <a:pt x="1700" y="174"/>
                      </a:cubicBezTo>
                      <a:close/>
                      <a:moveTo>
                        <a:pt x="1760" y="186"/>
                      </a:moveTo>
                      <a:cubicBezTo>
                        <a:pt x="1769" y="184"/>
                        <a:pt x="1773" y="177"/>
                        <a:pt x="1780" y="174"/>
                      </a:cubicBezTo>
                      <a:cubicBezTo>
                        <a:pt x="1774" y="173"/>
                        <a:pt x="1777" y="165"/>
                        <a:pt x="1780" y="162"/>
                      </a:cubicBezTo>
                      <a:cubicBezTo>
                        <a:pt x="1766" y="163"/>
                        <a:pt x="1769" y="180"/>
                        <a:pt x="1760" y="186"/>
                      </a:cubicBezTo>
                      <a:close/>
                      <a:moveTo>
                        <a:pt x="1280" y="186"/>
                      </a:moveTo>
                      <a:cubicBezTo>
                        <a:pt x="1294" y="189"/>
                        <a:pt x="1321" y="168"/>
                        <a:pt x="1304" y="166"/>
                      </a:cubicBezTo>
                      <a:cubicBezTo>
                        <a:pt x="1299" y="176"/>
                        <a:pt x="1287" y="179"/>
                        <a:pt x="1280" y="186"/>
                      </a:cubicBezTo>
                      <a:close/>
                      <a:moveTo>
                        <a:pt x="2008" y="178"/>
                      </a:moveTo>
                      <a:cubicBezTo>
                        <a:pt x="2012" y="165"/>
                        <a:pt x="2002" y="165"/>
                        <a:pt x="1992" y="166"/>
                      </a:cubicBezTo>
                      <a:cubicBezTo>
                        <a:pt x="1991" y="177"/>
                        <a:pt x="1998" y="179"/>
                        <a:pt x="2008" y="178"/>
                      </a:cubicBezTo>
                      <a:close/>
                      <a:moveTo>
                        <a:pt x="2096" y="190"/>
                      </a:moveTo>
                      <a:cubicBezTo>
                        <a:pt x="2100" y="179"/>
                        <a:pt x="2100" y="159"/>
                        <a:pt x="2088" y="170"/>
                      </a:cubicBezTo>
                      <a:cubicBezTo>
                        <a:pt x="2077" y="177"/>
                        <a:pt x="2097" y="193"/>
                        <a:pt x="2096" y="190"/>
                      </a:cubicBezTo>
                      <a:close/>
                      <a:moveTo>
                        <a:pt x="2072" y="202"/>
                      </a:moveTo>
                      <a:cubicBezTo>
                        <a:pt x="2073" y="197"/>
                        <a:pt x="2078" y="198"/>
                        <a:pt x="2084" y="198"/>
                      </a:cubicBezTo>
                      <a:cubicBezTo>
                        <a:pt x="2082" y="205"/>
                        <a:pt x="2096" y="215"/>
                        <a:pt x="2084" y="218"/>
                      </a:cubicBezTo>
                      <a:cubicBezTo>
                        <a:pt x="2057" y="220"/>
                        <a:pt x="2049" y="200"/>
                        <a:pt x="2024" y="214"/>
                      </a:cubicBezTo>
                      <a:cubicBezTo>
                        <a:pt x="2025" y="206"/>
                        <a:pt x="2035" y="206"/>
                        <a:pt x="2036" y="198"/>
                      </a:cubicBezTo>
                      <a:cubicBezTo>
                        <a:pt x="2016" y="204"/>
                        <a:pt x="2008" y="198"/>
                        <a:pt x="2004" y="218"/>
                      </a:cubicBezTo>
                      <a:cubicBezTo>
                        <a:pt x="2017" y="220"/>
                        <a:pt x="2020" y="209"/>
                        <a:pt x="2024" y="222"/>
                      </a:cubicBezTo>
                      <a:cubicBezTo>
                        <a:pt x="2019" y="239"/>
                        <a:pt x="2006" y="243"/>
                        <a:pt x="2012" y="262"/>
                      </a:cubicBezTo>
                      <a:cubicBezTo>
                        <a:pt x="2031" y="258"/>
                        <a:pt x="2050" y="254"/>
                        <a:pt x="2072" y="254"/>
                      </a:cubicBezTo>
                      <a:cubicBezTo>
                        <a:pt x="2069" y="243"/>
                        <a:pt x="2080" y="246"/>
                        <a:pt x="2080" y="238"/>
                      </a:cubicBezTo>
                      <a:cubicBezTo>
                        <a:pt x="2067" y="244"/>
                        <a:pt x="2025" y="257"/>
                        <a:pt x="2020" y="234"/>
                      </a:cubicBezTo>
                      <a:cubicBezTo>
                        <a:pt x="2055" y="221"/>
                        <a:pt x="2092" y="226"/>
                        <a:pt x="2112" y="238"/>
                      </a:cubicBezTo>
                      <a:cubicBezTo>
                        <a:pt x="2114" y="218"/>
                        <a:pt x="2124" y="239"/>
                        <a:pt x="2132" y="238"/>
                      </a:cubicBezTo>
                      <a:cubicBezTo>
                        <a:pt x="2137" y="233"/>
                        <a:pt x="2134" y="223"/>
                        <a:pt x="2128" y="218"/>
                      </a:cubicBezTo>
                      <a:cubicBezTo>
                        <a:pt x="2117" y="229"/>
                        <a:pt x="2096" y="209"/>
                        <a:pt x="2108" y="194"/>
                      </a:cubicBezTo>
                      <a:cubicBezTo>
                        <a:pt x="2098" y="202"/>
                        <a:pt x="2061" y="180"/>
                        <a:pt x="2072" y="202"/>
                      </a:cubicBezTo>
                      <a:close/>
                      <a:moveTo>
                        <a:pt x="1624" y="262"/>
                      </a:moveTo>
                      <a:cubicBezTo>
                        <a:pt x="1623" y="267"/>
                        <a:pt x="1618" y="266"/>
                        <a:pt x="1612" y="266"/>
                      </a:cubicBezTo>
                      <a:cubicBezTo>
                        <a:pt x="1612" y="271"/>
                        <a:pt x="1612" y="277"/>
                        <a:pt x="1612" y="282"/>
                      </a:cubicBezTo>
                      <a:cubicBezTo>
                        <a:pt x="1636" y="280"/>
                        <a:pt x="1664" y="278"/>
                        <a:pt x="1664" y="310"/>
                      </a:cubicBezTo>
                      <a:cubicBezTo>
                        <a:pt x="1674" y="300"/>
                        <a:pt x="1691" y="289"/>
                        <a:pt x="1684" y="274"/>
                      </a:cubicBezTo>
                      <a:cubicBezTo>
                        <a:pt x="1694" y="278"/>
                        <a:pt x="1698" y="257"/>
                        <a:pt x="1704" y="270"/>
                      </a:cubicBezTo>
                      <a:cubicBezTo>
                        <a:pt x="1705" y="281"/>
                        <a:pt x="1688" y="273"/>
                        <a:pt x="1692" y="286"/>
                      </a:cubicBezTo>
                      <a:cubicBezTo>
                        <a:pt x="1694" y="287"/>
                        <a:pt x="1707" y="296"/>
                        <a:pt x="1708" y="286"/>
                      </a:cubicBezTo>
                      <a:cubicBezTo>
                        <a:pt x="1699" y="277"/>
                        <a:pt x="1719" y="289"/>
                        <a:pt x="1728" y="286"/>
                      </a:cubicBezTo>
                      <a:cubicBezTo>
                        <a:pt x="1734" y="270"/>
                        <a:pt x="1711" y="285"/>
                        <a:pt x="1712" y="274"/>
                      </a:cubicBezTo>
                      <a:cubicBezTo>
                        <a:pt x="1713" y="266"/>
                        <a:pt x="1730" y="273"/>
                        <a:pt x="1728" y="262"/>
                      </a:cubicBezTo>
                      <a:cubicBezTo>
                        <a:pt x="1720" y="260"/>
                        <a:pt x="1702" y="267"/>
                        <a:pt x="1700" y="258"/>
                      </a:cubicBezTo>
                      <a:cubicBezTo>
                        <a:pt x="1711" y="259"/>
                        <a:pt x="1703" y="242"/>
                        <a:pt x="1716" y="246"/>
                      </a:cubicBezTo>
                      <a:cubicBezTo>
                        <a:pt x="1707" y="254"/>
                        <a:pt x="1721" y="258"/>
                        <a:pt x="1732" y="258"/>
                      </a:cubicBezTo>
                      <a:cubicBezTo>
                        <a:pt x="1733" y="250"/>
                        <a:pt x="1727" y="250"/>
                        <a:pt x="1724" y="246"/>
                      </a:cubicBezTo>
                      <a:cubicBezTo>
                        <a:pt x="1736" y="249"/>
                        <a:pt x="1736" y="239"/>
                        <a:pt x="1748" y="242"/>
                      </a:cubicBezTo>
                      <a:cubicBezTo>
                        <a:pt x="1748" y="246"/>
                        <a:pt x="1751" y="247"/>
                        <a:pt x="1752" y="250"/>
                      </a:cubicBezTo>
                      <a:cubicBezTo>
                        <a:pt x="1750" y="258"/>
                        <a:pt x="1736" y="253"/>
                        <a:pt x="1740" y="266"/>
                      </a:cubicBezTo>
                      <a:cubicBezTo>
                        <a:pt x="1748" y="279"/>
                        <a:pt x="1754" y="256"/>
                        <a:pt x="1756" y="266"/>
                      </a:cubicBezTo>
                      <a:cubicBezTo>
                        <a:pt x="1758" y="279"/>
                        <a:pt x="1736" y="267"/>
                        <a:pt x="1740" y="282"/>
                      </a:cubicBezTo>
                      <a:cubicBezTo>
                        <a:pt x="1741" y="288"/>
                        <a:pt x="1760" y="296"/>
                        <a:pt x="1764" y="286"/>
                      </a:cubicBezTo>
                      <a:cubicBezTo>
                        <a:pt x="1760" y="286"/>
                        <a:pt x="1761" y="281"/>
                        <a:pt x="1768" y="282"/>
                      </a:cubicBezTo>
                      <a:cubicBezTo>
                        <a:pt x="1758" y="271"/>
                        <a:pt x="1769" y="263"/>
                        <a:pt x="1756" y="254"/>
                      </a:cubicBezTo>
                      <a:cubicBezTo>
                        <a:pt x="1767" y="241"/>
                        <a:pt x="1762" y="210"/>
                        <a:pt x="1788" y="222"/>
                      </a:cubicBezTo>
                      <a:cubicBezTo>
                        <a:pt x="1781" y="205"/>
                        <a:pt x="1811" y="190"/>
                        <a:pt x="1820" y="190"/>
                      </a:cubicBezTo>
                      <a:cubicBezTo>
                        <a:pt x="1820" y="180"/>
                        <a:pt x="1813" y="178"/>
                        <a:pt x="1820" y="170"/>
                      </a:cubicBezTo>
                      <a:cubicBezTo>
                        <a:pt x="1815" y="170"/>
                        <a:pt x="1809" y="170"/>
                        <a:pt x="1804" y="170"/>
                      </a:cubicBezTo>
                      <a:cubicBezTo>
                        <a:pt x="1805" y="183"/>
                        <a:pt x="1795" y="185"/>
                        <a:pt x="1792" y="194"/>
                      </a:cubicBezTo>
                      <a:cubicBezTo>
                        <a:pt x="1779" y="205"/>
                        <a:pt x="1756" y="190"/>
                        <a:pt x="1748" y="198"/>
                      </a:cubicBezTo>
                      <a:cubicBezTo>
                        <a:pt x="1767" y="200"/>
                        <a:pt x="1756" y="219"/>
                        <a:pt x="1748" y="226"/>
                      </a:cubicBezTo>
                      <a:cubicBezTo>
                        <a:pt x="1738" y="217"/>
                        <a:pt x="1717" y="219"/>
                        <a:pt x="1724" y="194"/>
                      </a:cubicBezTo>
                      <a:cubicBezTo>
                        <a:pt x="1719" y="194"/>
                        <a:pt x="1713" y="194"/>
                        <a:pt x="1708" y="194"/>
                      </a:cubicBezTo>
                      <a:cubicBezTo>
                        <a:pt x="1710" y="210"/>
                        <a:pt x="1699" y="216"/>
                        <a:pt x="1712" y="222"/>
                      </a:cubicBezTo>
                      <a:cubicBezTo>
                        <a:pt x="1706" y="222"/>
                        <a:pt x="1703" y="224"/>
                        <a:pt x="1700" y="226"/>
                      </a:cubicBezTo>
                      <a:cubicBezTo>
                        <a:pt x="1692" y="218"/>
                        <a:pt x="1702" y="219"/>
                        <a:pt x="1700" y="206"/>
                      </a:cubicBezTo>
                      <a:cubicBezTo>
                        <a:pt x="1684" y="200"/>
                        <a:pt x="1692" y="216"/>
                        <a:pt x="1684" y="218"/>
                      </a:cubicBezTo>
                      <a:cubicBezTo>
                        <a:pt x="1679" y="210"/>
                        <a:pt x="1687" y="198"/>
                        <a:pt x="1672" y="194"/>
                      </a:cubicBezTo>
                      <a:cubicBezTo>
                        <a:pt x="1659" y="204"/>
                        <a:pt x="1671" y="214"/>
                        <a:pt x="1668" y="234"/>
                      </a:cubicBezTo>
                      <a:cubicBezTo>
                        <a:pt x="1651" y="232"/>
                        <a:pt x="1633" y="257"/>
                        <a:pt x="1624" y="238"/>
                      </a:cubicBezTo>
                      <a:cubicBezTo>
                        <a:pt x="1629" y="237"/>
                        <a:pt x="1635" y="239"/>
                        <a:pt x="1636" y="234"/>
                      </a:cubicBezTo>
                      <a:cubicBezTo>
                        <a:pt x="1629" y="234"/>
                        <a:pt x="1623" y="234"/>
                        <a:pt x="1616" y="234"/>
                      </a:cubicBezTo>
                      <a:cubicBezTo>
                        <a:pt x="1613" y="253"/>
                        <a:pt x="1632" y="250"/>
                        <a:pt x="1636" y="262"/>
                      </a:cubicBezTo>
                      <a:cubicBezTo>
                        <a:pt x="1652" y="238"/>
                        <a:pt x="1698" y="223"/>
                        <a:pt x="1732" y="230"/>
                      </a:cubicBezTo>
                      <a:cubicBezTo>
                        <a:pt x="1716" y="224"/>
                        <a:pt x="1724" y="240"/>
                        <a:pt x="1716" y="242"/>
                      </a:cubicBezTo>
                      <a:cubicBezTo>
                        <a:pt x="1699" y="241"/>
                        <a:pt x="1697" y="249"/>
                        <a:pt x="1684" y="242"/>
                      </a:cubicBezTo>
                      <a:cubicBezTo>
                        <a:pt x="1692" y="262"/>
                        <a:pt x="1680" y="247"/>
                        <a:pt x="1664" y="250"/>
                      </a:cubicBezTo>
                      <a:cubicBezTo>
                        <a:pt x="1659" y="263"/>
                        <a:pt x="1670" y="260"/>
                        <a:pt x="1672" y="266"/>
                      </a:cubicBezTo>
                      <a:cubicBezTo>
                        <a:pt x="1668" y="271"/>
                        <a:pt x="1665" y="278"/>
                        <a:pt x="1660" y="282"/>
                      </a:cubicBezTo>
                      <a:cubicBezTo>
                        <a:pt x="1656" y="275"/>
                        <a:pt x="1672" y="269"/>
                        <a:pt x="1660" y="266"/>
                      </a:cubicBezTo>
                      <a:cubicBezTo>
                        <a:pt x="1653" y="269"/>
                        <a:pt x="1653" y="278"/>
                        <a:pt x="1648" y="282"/>
                      </a:cubicBezTo>
                      <a:cubicBezTo>
                        <a:pt x="1637" y="266"/>
                        <a:pt x="1626" y="278"/>
                        <a:pt x="1616" y="274"/>
                      </a:cubicBezTo>
                      <a:cubicBezTo>
                        <a:pt x="1615" y="269"/>
                        <a:pt x="1636" y="266"/>
                        <a:pt x="1624" y="262"/>
                      </a:cubicBezTo>
                      <a:close/>
                      <a:moveTo>
                        <a:pt x="2184" y="222"/>
                      </a:moveTo>
                      <a:cubicBezTo>
                        <a:pt x="2179" y="217"/>
                        <a:pt x="2169" y="217"/>
                        <a:pt x="2168" y="226"/>
                      </a:cubicBezTo>
                      <a:cubicBezTo>
                        <a:pt x="2193" y="222"/>
                        <a:pt x="2203" y="225"/>
                        <a:pt x="2216" y="214"/>
                      </a:cubicBezTo>
                      <a:cubicBezTo>
                        <a:pt x="2204" y="218"/>
                        <a:pt x="2193" y="217"/>
                        <a:pt x="2200" y="202"/>
                      </a:cubicBezTo>
                      <a:cubicBezTo>
                        <a:pt x="2192" y="201"/>
                        <a:pt x="2191" y="207"/>
                        <a:pt x="2184" y="206"/>
                      </a:cubicBezTo>
                      <a:cubicBezTo>
                        <a:pt x="2183" y="192"/>
                        <a:pt x="2168" y="193"/>
                        <a:pt x="2160" y="186"/>
                      </a:cubicBezTo>
                      <a:cubicBezTo>
                        <a:pt x="2160" y="179"/>
                        <a:pt x="2171" y="184"/>
                        <a:pt x="2172" y="178"/>
                      </a:cubicBezTo>
                      <a:cubicBezTo>
                        <a:pt x="2160" y="174"/>
                        <a:pt x="2160" y="174"/>
                        <a:pt x="2148" y="178"/>
                      </a:cubicBezTo>
                      <a:cubicBezTo>
                        <a:pt x="2156" y="190"/>
                        <a:pt x="2143" y="199"/>
                        <a:pt x="2152" y="210"/>
                      </a:cubicBezTo>
                      <a:cubicBezTo>
                        <a:pt x="2144" y="209"/>
                        <a:pt x="2143" y="215"/>
                        <a:pt x="2136" y="214"/>
                      </a:cubicBezTo>
                      <a:cubicBezTo>
                        <a:pt x="2136" y="224"/>
                        <a:pt x="2142" y="230"/>
                        <a:pt x="2152" y="230"/>
                      </a:cubicBezTo>
                      <a:cubicBezTo>
                        <a:pt x="2164" y="218"/>
                        <a:pt x="2159" y="211"/>
                        <a:pt x="2160" y="202"/>
                      </a:cubicBezTo>
                      <a:cubicBezTo>
                        <a:pt x="2175" y="208"/>
                        <a:pt x="2170" y="216"/>
                        <a:pt x="2184" y="206"/>
                      </a:cubicBezTo>
                      <a:cubicBezTo>
                        <a:pt x="2184" y="217"/>
                        <a:pt x="2177" y="214"/>
                        <a:pt x="2184" y="222"/>
                      </a:cubicBezTo>
                      <a:close/>
                      <a:moveTo>
                        <a:pt x="1228" y="214"/>
                      </a:moveTo>
                      <a:cubicBezTo>
                        <a:pt x="1248" y="216"/>
                        <a:pt x="1264" y="212"/>
                        <a:pt x="1272" y="202"/>
                      </a:cubicBezTo>
                      <a:cubicBezTo>
                        <a:pt x="1266" y="201"/>
                        <a:pt x="1257" y="203"/>
                        <a:pt x="1256" y="198"/>
                      </a:cubicBezTo>
                      <a:cubicBezTo>
                        <a:pt x="1264" y="193"/>
                        <a:pt x="1271" y="186"/>
                        <a:pt x="1276" y="178"/>
                      </a:cubicBezTo>
                      <a:cubicBezTo>
                        <a:pt x="1257" y="187"/>
                        <a:pt x="1236" y="194"/>
                        <a:pt x="1228" y="214"/>
                      </a:cubicBezTo>
                      <a:close/>
                      <a:moveTo>
                        <a:pt x="1500" y="202"/>
                      </a:moveTo>
                      <a:cubicBezTo>
                        <a:pt x="1510" y="203"/>
                        <a:pt x="1519" y="203"/>
                        <a:pt x="1520" y="194"/>
                      </a:cubicBezTo>
                      <a:cubicBezTo>
                        <a:pt x="1508" y="190"/>
                        <a:pt x="1515" y="187"/>
                        <a:pt x="1520" y="182"/>
                      </a:cubicBezTo>
                      <a:cubicBezTo>
                        <a:pt x="1515" y="181"/>
                        <a:pt x="1512" y="176"/>
                        <a:pt x="1504" y="178"/>
                      </a:cubicBezTo>
                      <a:cubicBezTo>
                        <a:pt x="1499" y="183"/>
                        <a:pt x="1499" y="192"/>
                        <a:pt x="1500" y="202"/>
                      </a:cubicBezTo>
                      <a:close/>
                      <a:moveTo>
                        <a:pt x="1492" y="238"/>
                      </a:moveTo>
                      <a:cubicBezTo>
                        <a:pt x="1499" y="228"/>
                        <a:pt x="1546" y="216"/>
                        <a:pt x="1524" y="234"/>
                      </a:cubicBezTo>
                      <a:cubicBezTo>
                        <a:pt x="1532" y="243"/>
                        <a:pt x="1535" y="232"/>
                        <a:pt x="1548" y="234"/>
                      </a:cubicBezTo>
                      <a:cubicBezTo>
                        <a:pt x="1551" y="237"/>
                        <a:pt x="1557" y="256"/>
                        <a:pt x="1548" y="258"/>
                      </a:cubicBezTo>
                      <a:cubicBezTo>
                        <a:pt x="1541" y="258"/>
                        <a:pt x="1546" y="247"/>
                        <a:pt x="1540" y="246"/>
                      </a:cubicBezTo>
                      <a:cubicBezTo>
                        <a:pt x="1538" y="254"/>
                        <a:pt x="1532" y="259"/>
                        <a:pt x="1528" y="266"/>
                      </a:cubicBezTo>
                      <a:cubicBezTo>
                        <a:pt x="1549" y="266"/>
                        <a:pt x="1541" y="271"/>
                        <a:pt x="1536" y="282"/>
                      </a:cubicBezTo>
                      <a:cubicBezTo>
                        <a:pt x="1553" y="280"/>
                        <a:pt x="1562" y="285"/>
                        <a:pt x="1576" y="286"/>
                      </a:cubicBezTo>
                      <a:cubicBezTo>
                        <a:pt x="1570" y="270"/>
                        <a:pt x="1560" y="259"/>
                        <a:pt x="1560" y="238"/>
                      </a:cubicBezTo>
                      <a:cubicBezTo>
                        <a:pt x="1571" y="241"/>
                        <a:pt x="1570" y="232"/>
                        <a:pt x="1580" y="234"/>
                      </a:cubicBezTo>
                      <a:cubicBezTo>
                        <a:pt x="1580" y="242"/>
                        <a:pt x="1569" y="239"/>
                        <a:pt x="1572" y="250"/>
                      </a:cubicBezTo>
                      <a:cubicBezTo>
                        <a:pt x="1604" y="246"/>
                        <a:pt x="1632" y="203"/>
                        <a:pt x="1660" y="230"/>
                      </a:cubicBezTo>
                      <a:cubicBezTo>
                        <a:pt x="1661" y="225"/>
                        <a:pt x="1666" y="222"/>
                        <a:pt x="1664" y="214"/>
                      </a:cubicBezTo>
                      <a:cubicBezTo>
                        <a:pt x="1643" y="198"/>
                        <a:pt x="1628" y="217"/>
                        <a:pt x="1608" y="210"/>
                      </a:cubicBezTo>
                      <a:cubicBezTo>
                        <a:pt x="1615" y="202"/>
                        <a:pt x="1631" y="204"/>
                        <a:pt x="1636" y="194"/>
                      </a:cubicBezTo>
                      <a:cubicBezTo>
                        <a:pt x="1628" y="193"/>
                        <a:pt x="1628" y="183"/>
                        <a:pt x="1620" y="182"/>
                      </a:cubicBezTo>
                      <a:cubicBezTo>
                        <a:pt x="1612" y="199"/>
                        <a:pt x="1611" y="207"/>
                        <a:pt x="1592" y="202"/>
                      </a:cubicBezTo>
                      <a:cubicBezTo>
                        <a:pt x="1585" y="213"/>
                        <a:pt x="1579" y="226"/>
                        <a:pt x="1560" y="226"/>
                      </a:cubicBezTo>
                      <a:cubicBezTo>
                        <a:pt x="1562" y="207"/>
                        <a:pt x="1546" y="206"/>
                        <a:pt x="1528" y="206"/>
                      </a:cubicBezTo>
                      <a:cubicBezTo>
                        <a:pt x="1528" y="227"/>
                        <a:pt x="1527" y="209"/>
                        <a:pt x="1516" y="210"/>
                      </a:cubicBezTo>
                      <a:cubicBezTo>
                        <a:pt x="1513" y="225"/>
                        <a:pt x="1484" y="219"/>
                        <a:pt x="1492" y="238"/>
                      </a:cubicBezTo>
                      <a:close/>
                      <a:moveTo>
                        <a:pt x="1888" y="186"/>
                      </a:moveTo>
                      <a:cubicBezTo>
                        <a:pt x="1883" y="186"/>
                        <a:pt x="1877" y="186"/>
                        <a:pt x="1872" y="186"/>
                      </a:cubicBezTo>
                      <a:cubicBezTo>
                        <a:pt x="1869" y="201"/>
                        <a:pt x="1891" y="201"/>
                        <a:pt x="1888" y="186"/>
                      </a:cubicBezTo>
                      <a:close/>
                      <a:moveTo>
                        <a:pt x="2000" y="206"/>
                      </a:moveTo>
                      <a:cubicBezTo>
                        <a:pt x="1980" y="214"/>
                        <a:pt x="1985" y="201"/>
                        <a:pt x="1976" y="190"/>
                      </a:cubicBezTo>
                      <a:cubicBezTo>
                        <a:pt x="1981" y="206"/>
                        <a:pt x="1963" y="198"/>
                        <a:pt x="1968" y="214"/>
                      </a:cubicBezTo>
                      <a:cubicBezTo>
                        <a:pt x="1973" y="215"/>
                        <a:pt x="1979" y="213"/>
                        <a:pt x="1980" y="218"/>
                      </a:cubicBezTo>
                      <a:cubicBezTo>
                        <a:pt x="1976" y="225"/>
                        <a:pt x="1965" y="225"/>
                        <a:pt x="1964" y="234"/>
                      </a:cubicBezTo>
                      <a:cubicBezTo>
                        <a:pt x="1985" y="231"/>
                        <a:pt x="1955" y="253"/>
                        <a:pt x="1976" y="250"/>
                      </a:cubicBezTo>
                      <a:cubicBezTo>
                        <a:pt x="1983" y="234"/>
                        <a:pt x="1986" y="237"/>
                        <a:pt x="2000" y="206"/>
                      </a:cubicBezTo>
                      <a:close/>
                      <a:moveTo>
                        <a:pt x="2296" y="198"/>
                      </a:moveTo>
                      <a:cubicBezTo>
                        <a:pt x="2295" y="208"/>
                        <a:pt x="2298" y="215"/>
                        <a:pt x="2304" y="218"/>
                      </a:cubicBezTo>
                      <a:cubicBezTo>
                        <a:pt x="2302" y="212"/>
                        <a:pt x="2319" y="205"/>
                        <a:pt x="2320" y="214"/>
                      </a:cubicBezTo>
                      <a:cubicBezTo>
                        <a:pt x="2320" y="219"/>
                        <a:pt x="2313" y="218"/>
                        <a:pt x="2312" y="222"/>
                      </a:cubicBezTo>
                      <a:cubicBezTo>
                        <a:pt x="2318" y="222"/>
                        <a:pt x="2315" y="232"/>
                        <a:pt x="2324" y="230"/>
                      </a:cubicBezTo>
                      <a:cubicBezTo>
                        <a:pt x="2328" y="221"/>
                        <a:pt x="2320" y="210"/>
                        <a:pt x="2336" y="206"/>
                      </a:cubicBezTo>
                      <a:cubicBezTo>
                        <a:pt x="2318" y="192"/>
                        <a:pt x="2303" y="221"/>
                        <a:pt x="2296" y="198"/>
                      </a:cubicBezTo>
                      <a:close/>
                      <a:moveTo>
                        <a:pt x="2260" y="230"/>
                      </a:moveTo>
                      <a:cubicBezTo>
                        <a:pt x="2273" y="224"/>
                        <a:pt x="2280" y="226"/>
                        <a:pt x="2288" y="222"/>
                      </a:cubicBezTo>
                      <a:cubicBezTo>
                        <a:pt x="2282" y="221"/>
                        <a:pt x="2284" y="212"/>
                        <a:pt x="2284" y="206"/>
                      </a:cubicBezTo>
                      <a:cubicBezTo>
                        <a:pt x="2263" y="206"/>
                        <a:pt x="2253" y="217"/>
                        <a:pt x="2236" y="222"/>
                      </a:cubicBezTo>
                      <a:cubicBezTo>
                        <a:pt x="2243" y="222"/>
                        <a:pt x="2248" y="223"/>
                        <a:pt x="2252" y="226"/>
                      </a:cubicBezTo>
                      <a:cubicBezTo>
                        <a:pt x="2250" y="215"/>
                        <a:pt x="2264" y="218"/>
                        <a:pt x="2268" y="222"/>
                      </a:cubicBezTo>
                      <a:cubicBezTo>
                        <a:pt x="2263" y="222"/>
                        <a:pt x="2259" y="223"/>
                        <a:pt x="2260" y="230"/>
                      </a:cubicBezTo>
                      <a:close/>
                      <a:moveTo>
                        <a:pt x="1420" y="242"/>
                      </a:moveTo>
                      <a:cubicBezTo>
                        <a:pt x="1420" y="236"/>
                        <a:pt x="1421" y="228"/>
                        <a:pt x="1412" y="230"/>
                      </a:cubicBezTo>
                      <a:cubicBezTo>
                        <a:pt x="1416" y="247"/>
                        <a:pt x="1362" y="239"/>
                        <a:pt x="1348" y="242"/>
                      </a:cubicBezTo>
                      <a:cubicBezTo>
                        <a:pt x="1363" y="241"/>
                        <a:pt x="1362" y="224"/>
                        <a:pt x="1368" y="214"/>
                      </a:cubicBezTo>
                      <a:cubicBezTo>
                        <a:pt x="1351" y="213"/>
                        <a:pt x="1337" y="215"/>
                        <a:pt x="1328" y="222"/>
                      </a:cubicBezTo>
                      <a:cubicBezTo>
                        <a:pt x="1334" y="231"/>
                        <a:pt x="1338" y="217"/>
                        <a:pt x="1340" y="226"/>
                      </a:cubicBezTo>
                      <a:cubicBezTo>
                        <a:pt x="1339" y="230"/>
                        <a:pt x="1336" y="232"/>
                        <a:pt x="1332" y="234"/>
                      </a:cubicBezTo>
                      <a:cubicBezTo>
                        <a:pt x="1299" y="215"/>
                        <a:pt x="1267" y="253"/>
                        <a:pt x="1232" y="258"/>
                      </a:cubicBezTo>
                      <a:cubicBezTo>
                        <a:pt x="1265" y="252"/>
                        <a:pt x="1274" y="256"/>
                        <a:pt x="1300" y="254"/>
                      </a:cubicBezTo>
                      <a:cubicBezTo>
                        <a:pt x="1301" y="246"/>
                        <a:pt x="1295" y="246"/>
                        <a:pt x="1292" y="242"/>
                      </a:cubicBezTo>
                      <a:cubicBezTo>
                        <a:pt x="1307" y="231"/>
                        <a:pt x="1327" y="235"/>
                        <a:pt x="1340" y="246"/>
                      </a:cubicBezTo>
                      <a:cubicBezTo>
                        <a:pt x="1325" y="254"/>
                        <a:pt x="1334" y="272"/>
                        <a:pt x="1344" y="278"/>
                      </a:cubicBezTo>
                      <a:cubicBezTo>
                        <a:pt x="1334" y="282"/>
                        <a:pt x="1327" y="305"/>
                        <a:pt x="1344" y="314"/>
                      </a:cubicBezTo>
                      <a:cubicBezTo>
                        <a:pt x="1336" y="292"/>
                        <a:pt x="1347" y="299"/>
                        <a:pt x="1352" y="290"/>
                      </a:cubicBezTo>
                      <a:cubicBezTo>
                        <a:pt x="1351" y="292"/>
                        <a:pt x="1343" y="267"/>
                        <a:pt x="1368" y="274"/>
                      </a:cubicBezTo>
                      <a:cubicBezTo>
                        <a:pt x="1365" y="273"/>
                        <a:pt x="1360" y="274"/>
                        <a:pt x="1360" y="270"/>
                      </a:cubicBezTo>
                      <a:cubicBezTo>
                        <a:pt x="1372" y="253"/>
                        <a:pt x="1401" y="252"/>
                        <a:pt x="1420" y="242"/>
                      </a:cubicBezTo>
                      <a:close/>
                      <a:moveTo>
                        <a:pt x="1812" y="234"/>
                      </a:moveTo>
                      <a:cubicBezTo>
                        <a:pt x="1812" y="238"/>
                        <a:pt x="1812" y="242"/>
                        <a:pt x="1812" y="246"/>
                      </a:cubicBezTo>
                      <a:cubicBezTo>
                        <a:pt x="1822" y="248"/>
                        <a:pt x="1841" y="241"/>
                        <a:pt x="1844" y="250"/>
                      </a:cubicBezTo>
                      <a:cubicBezTo>
                        <a:pt x="1825" y="248"/>
                        <a:pt x="1829" y="253"/>
                        <a:pt x="1836" y="262"/>
                      </a:cubicBezTo>
                      <a:cubicBezTo>
                        <a:pt x="1826" y="262"/>
                        <a:pt x="1815" y="263"/>
                        <a:pt x="1816" y="274"/>
                      </a:cubicBezTo>
                      <a:cubicBezTo>
                        <a:pt x="1829" y="272"/>
                        <a:pt x="1832" y="280"/>
                        <a:pt x="1840" y="282"/>
                      </a:cubicBezTo>
                      <a:cubicBezTo>
                        <a:pt x="1838" y="276"/>
                        <a:pt x="1855" y="269"/>
                        <a:pt x="1856" y="278"/>
                      </a:cubicBezTo>
                      <a:cubicBezTo>
                        <a:pt x="1849" y="277"/>
                        <a:pt x="1847" y="282"/>
                        <a:pt x="1848" y="290"/>
                      </a:cubicBezTo>
                      <a:cubicBezTo>
                        <a:pt x="1869" y="287"/>
                        <a:pt x="1875" y="285"/>
                        <a:pt x="1888" y="282"/>
                      </a:cubicBezTo>
                      <a:cubicBezTo>
                        <a:pt x="1886" y="282"/>
                        <a:pt x="1883" y="279"/>
                        <a:pt x="1888" y="278"/>
                      </a:cubicBezTo>
                      <a:cubicBezTo>
                        <a:pt x="1893" y="279"/>
                        <a:pt x="1913" y="277"/>
                        <a:pt x="1900" y="274"/>
                      </a:cubicBezTo>
                      <a:cubicBezTo>
                        <a:pt x="1864" y="279"/>
                        <a:pt x="1859" y="264"/>
                        <a:pt x="1840" y="266"/>
                      </a:cubicBezTo>
                      <a:cubicBezTo>
                        <a:pt x="1843" y="255"/>
                        <a:pt x="1870" y="251"/>
                        <a:pt x="1852" y="242"/>
                      </a:cubicBezTo>
                      <a:cubicBezTo>
                        <a:pt x="1891" y="234"/>
                        <a:pt x="1927" y="261"/>
                        <a:pt x="1960" y="242"/>
                      </a:cubicBezTo>
                      <a:cubicBezTo>
                        <a:pt x="1953" y="242"/>
                        <a:pt x="1952" y="239"/>
                        <a:pt x="1956" y="234"/>
                      </a:cubicBezTo>
                      <a:cubicBezTo>
                        <a:pt x="1943" y="230"/>
                        <a:pt x="1938" y="253"/>
                        <a:pt x="1928" y="238"/>
                      </a:cubicBezTo>
                      <a:cubicBezTo>
                        <a:pt x="1926" y="230"/>
                        <a:pt x="1940" y="221"/>
                        <a:pt x="1924" y="222"/>
                      </a:cubicBezTo>
                      <a:cubicBezTo>
                        <a:pt x="1926" y="225"/>
                        <a:pt x="1910" y="241"/>
                        <a:pt x="1904" y="234"/>
                      </a:cubicBezTo>
                      <a:cubicBezTo>
                        <a:pt x="1904" y="228"/>
                        <a:pt x="1914" y="231"/>
                        <a:pt x="1912" y="222"/>
                      </a:cubicBezTo>
                      <a:cubicBezTo>
                        <a:pt x="1883" y="218"/>
                        <a:pt x="1849" y="237"/>
                        <a:pt x="1856" y="226"/>
                      </a:cubicBezTo>
                      <a:cubicBezTo>
                        <a:pt x="1833" y="234"/>
                        <a:pt x="1849" y="228"/>
                        <a:pt x="1812" y="234"/>
                      </a:cubicBezTo>
                      <a:close/>
                      <a:moveTo>
                        <a:pt x="1152" y="258"/>
                      </a:moveTo>
                      <a:cubicBezTo>
                        <a:pt x="1167" y="256"/>
                        <a:pt x="1182" y="253"/>
                        <a:pt x="1188" y="242"/>
                      </a:cubicBezTo>
                      <a:cubicBezTo>
                        <a:pt x="1173" y="244"/>
                        <a:pt x="1150" y="239"/>
                        <a:pt x="1152" y="258"/>
                      </a:cubicBezTo>
                      <a:close/>
                      <a:moveTo>
                        <a:pt x="1072" y="262"/>
                      </a:moveTo>
                      <a:cubicBezTo>
                        <a:pt x="1089" y="267"/>
                        <a:pt x="1094" y="260"/>
                        <a:pt x="1108" y="254"/>
                      </a:cubicBezTo>
                      <a:cubicBezTo>
                        <a:pt x="1100" y="254"/>
                        <a:pt x="1103" y="243"/>
                        <a:pt x="1092" y="246"/>
                      </a:cubicBezTo>
                      <a:cubicBezTo>
                        <a:pt x="1093" y="268"/>
                        <a:pt x="1074" y="246"/>
                        <a:pt x="1072" y="262"/>
                      </a:cubicBezTo>
                      <a:close/>
                      <a:moveTo>
                        <a:pt x="2612" y="250"/>
                      </a:moveTo>
                      <a:cubicBezTo>
                        <a:pt x="2568" y="248"/>
                        <a:pt x="2591" y="270"/>
                        <a:pt x="2612" y="250"/>
                      </a:cubicBezTo>
                      <a:close/>
                      <a:moveTo>
                        <a:pt x="2008" y="270"/>
                      </a:moveTo>
                      <a:cubicBezTo>
                        <a:pt x="2008" y="265"/>
                        <a:pt x="2008" y="259"/>
                        <a:pt x="2008" y="254"/>
                      </a:cubicBezTo>
                      <a:cubicBezTo>
                        <a:pt x="2004" y="254"/>
                        <a:pt x="2000" y="254"/>
                        <a:pt x="1996" y="254"/>
                      </a:cubicBezTo>
                      <a:cubicBezTo>
                        <a:pt x="1995" y="264"/>
                        <a:pt x="1995" y="274"/>
                        <a:pt x="2008" y="270"/>
                      </a:cubicBezTo>
                      <a:close/>
                      <a:moveTo>
                        <a:pt x="904" y="266"/>
                      </a:moveTo>
                      <a:cubicBezTo>
                        <a:pt x="912" y="273"/>
                        <a:pt x="936" y="272"/>
                        <a:pt x="940" y="262"/>
                      </a:cubicBezTo>
                      <a:cubicBezTo>
                        <a:pt x="931" y="254"/>
                        <a:pt x="912" y="260"/>
                        <a:pt x="904" y="266"/>
                      </a:cubicBezTo>
                      <a:close/>
                      <a:moveTo>
                        <a:pt x="1284" y="270"/>
                      </a:moveTo>
                      <a:cubicBezTo>
                        <a:pt x="1301" y="271"/>
                        <a:pt x="1316" y="270"/>
                        <a:pt x="1320" y="258"/>
                      </a:cubicBezTo>
                      <a:cubicBezTo>
                        <a:pt x="1308" y="262"/>
                        <a:pt x="1288" y="258"/>
                        <a:pt x="1284" y="270"/>
                      </a:cubicBezTo>
                      <a:close/>
                      <a:moveTo>
                        <a:pt x="992" y="274"/>
                      </a:moveTo>
                      <a:cubicBezTo>
                        <a:pt x="1002" y="296"/>
                        <a:pt x="1016" y="289"/>
                        <a:pt x="1040" y="294"/>
                      </a:cubicBezTo>
                      <a:cubicBezTo>
                        <a:pt x="1024" y="270"/>
                        <a:pt x="1064" y="282"/>
                        <a:pt x="1068" y="266"/>
                      </a:cubicBezTo>
                      <a:cubicBezTo>
                        <a:pt x="1050" y="260"/>
                        <a:pt x="1025" y="281"/>
                        <a:pt x="992" y="274"/>
                      </a:cubicBezTo>
                      <a:close/>
                      <a:moveTo>
                        <a:pt x="2228" y="270"/>
                      </a:moveTo>
                      <a:cubicBezTo>
                        <a:pt x="2227" y="266"/>
                        <a:pt x="2224" y="264"/>
                        <a:pt x="2220" y="262"/>
                      </a:cubicBezTo>
                      <a:cubicBezTo>
                        <a:pt x="2218" y="273"/>
                        <a:pt x="2218" y="277"/>
                        <a:pt x="2208" y="286"/>
                      </a:cubicBezTo>
                      <a:cubicBezTo>
                        <a:pt x="2224" y="290"/>
                        <a:pt x="2242" y="261"/>
                        <a:pt x="2232" y="266"/>
                      </a:cubicBezTo>
                      <a:cubicBezTo>
                        <a:pt x="2232" y="268"/>
                        <a:pt x="2231" y="271"/>
                        <a:pt x="2228" y="270"/>
                      </a:cubicBezTo>
                      <a:close/>
                      <a:moveTo>
                        <a:pt x="2408" y="270"/>
                      </a:moveTo>
                      <a:cubicBezTo>
                        <a:pt x="2390" y="275"/>
                        <a:pt x="2378" y="250"/>
                        <a:pt x="2376" y="274"/>
                      </a:cubicBezTo>
                      <a:cubicBezTo>
                        <a:pt x="2383" y="266"/>
                        <a:pt x="2413" y="281"/>
                        <a:pt x="2408" y="270"/>
                      </a:cubicBezTo>
                      <a:close/>
                      <a:moveTo>
                        <a:pt x="812" y="274"/>
                      </a:moveTo>
                      <a:cubicBezTo>
                        <a:pt x="832" y="267"/>
                        <a:pt x="855" y="289"/>
                        <a:pt x="856" y="266"/>
                      </a:cubicBezTo>
                      <a:cubicBezTo>
                        <a:pt x="839" y="266"/>
                        <a:pt x="820" y="265"/>
                        <a:pt x="812" y="274"/>
                      </a:cubicBezTo>
                      <a:close/>
                      <a:moveTo>
                        <a:pt x="1496" y="286"/>
                      </a:moveTo>
                      <a:cubicBezTo>
                        <a:pt x="1510" y="279"/>
                        <a:pt x="1524" y="282"/>
                        <a:pt x="1532" y="278"/>
                      </a:cubicBezTo>
                      <a:cubicBezTo>
                        <a:pt x="1527" y="278"/>
                        <a:pt x="1528" y="271"/>
                        <a:pt x="1524" y="270"/>
                      </a:cubicBezTo>
                      <a:cubicBezTo>
                        <a:pt x="1519" y="280"/>
                        <a:pt x="1498" y="273"/>
                        <a:pt x="1496" y="286"/>
                      </a:cubicBezTo>
                      <a:close/>
                      <a:moveTo>
                        <a:pt x="2096" y="294"/>
                      </a:moveTo>
                      <a:cubicBezTo>
                        <a:pt x="2104" y="293"/>
                        <a:pt x="2105" y="299"/>
                        <a:pt x="2112" y="298"/>
                      </a:cubicBezTo>
                      <a:cubicBezTo>
                        <a:pt x="2111" y="288"/>
                        <a:pt x="2103" y="265"/>
                        <a:pt x="2096" y="274"/>
                      </a:cubicBezTo>
                      <a:cubicBezTo>
                        <a:pt x="2108" y="277"/>
                        <a:pt x="2091" y="284"/>
                        <a:pt x="2096" y="294"/>
                      </a:cubicBezTo>
                      <a:close/>
                      <a:moveTo>
                        <a:pt x="1208" y="274"/>
                      </a:moveTo>
                      <a:cubicBezTo>
                        <a:pt x="1189" y="277"/>
                        <a:pt x="1160" y="269"/>
                        <a:pt x="1148" y="278"/>
                      </a:cubicBezTo>
                      <a:cubicBezTo>
                        <a:pt x="1167" y="275"/>
                        <a:pt x="1196" y="283"/>
                        <a:pt x="1208" y="274"/>
                      </a:cubicBezTo>
                      <a:close/>
                      <a:moveTo>
                        <a:pt x="2484" y="274"/>
                      </a:moveTo>
                      <a:cubicBezTo>
                        <a:pt x="2431" y="269"/>
                        <a:pt x="2440" y="286"/>
                        <a:pt x="2484" y="274"/>
                      </a:cubicBezTo>
                      <a:close/>
                      <a:moveTo>
                        <a:pt x="1312" y="278"/>
                      </a:moveTo>
                      <a:cubicBezTo>
                        <a:pt x="1302" y="280"/>
                        <a:pt x="1283" y="273"/>
                        <a:pt x="1280" y="282"/>
                      </a:cubicBezTo>
                      <a:cubicBezTo>
                        <a:pt x="1290" y="286"/>
                        <a:pt x="1307" y="289"/>
                        <a:pt x="1312" y="278"/>
                      </a:cubicBezTo>
                      <a:close/>
                      <a:moveTo>
                        <a:pt x="2012" y="298"/>
                      </a:moveTo>
                      <a:cubicBezTo>
                        <a:pt x="2012" y="293"/>
                        <a:pt x="2019" y="294"/>
                        <a:pt x="2020" y="290"/>
                      </a:cubicBezTo>
                      <a:cubicBezTo>
                        <a:pt x="2008" y="291"/>
                        <a:pt x="2030" y="278"/>
                        <a:pt x="2016" y="278"/>
                      </a:cubicBezTo>
                      <a:cubicBezTo>
                        <a:pt x="2010" y="289"/>
                        <a:pt x="2002" y="298"/>
                        <a:pt x="1992" y="286"/>
                      </a:cubicBezTo>
                      <a:cubicBezTo>
                        <a:pt x="1992" y="289"/>
                        <a:pt x="1992" y="291"/>
                        <a:pt x="1992" y="294"/>
                      </a:cubicBezTo>
                      <a:cubicBezTo>
                        <a:pt x="1992" y="296"/>
                        <a:pt x="1993" y="299"/>
                        <a:pt x="1996" y="298"/>
                      </a:cubicBezTo>
                      <a:cubicBezTo>
                        <a:pt x="1997" y="288"/>
                        <a:pt x="2003" y="303"/>
                        <a:pt x="2012" y="298"/>
                      </a:cubicBezTo>
                      <a:close/>
                      <a:moveTo>
                        <a:pt x="2140" y="298"/>
                      </a:moveTo>
                      <a:cubicBezTo>
                        <a:pt x="2155" y="300"/>
                        <a:pt x="2163" y="295"/>
                        <a:pt x="2164" y="282"/>
                      </a:cubicBezTo>
                      <a:cubicBezTo>
                        <a:pt x="2158" y="282"/>
                        <a:pt x="2155" y="280"/>
                        <a:pt x="2152" y="278"/>
                      </a:cubicBezTo>
                      <a:cubicBezTo>
                        <a:pt x="2151" y="287"/>
                        <a:pt x="2138" y="285"/>
                        <a:pt x="2140" y="298"/>
                      </a:cubicBezTo>
                      <a:close/>
                      <a:moveTo>
                        <a:pt x="1936" y="298"/>
                      </a:moveTo>
                      <a:cubicBezTo>
                        <a:pt x="1941" y="283"/>
                        <a:pt x="1960" y="308"/>
                        <a:pt x="1964" y="294"/>
                      </a:cubicBezTo>
                      <a:cubicBezTo>
                        <a:pt x="1957" y="293"/>
                        <a:pt x="1951" y="291"/>
                        <a:pt x="1948" y="286"/>
                      </a:cubicBezTo>
                      <a:cubicBezTo>
                        <a:pt x="1950" y="286"/>
                        <a:pt x="1953" y="283"/>
                        <a:pt x="1948" y="282"/>
                      </a:cubicBezTo>
                      <a:cubicBezTo>
                        <a:pt x="1946" y="288"/>
                        <a:pt x="1925" y="293"/>
                        <a:pt x="1936" y="298"/>
                      </a:cubicBezTo>
                      <a:close/>
                      <a:moveTo>
                        <a:pt x="1332" y="314"/>
                      </a:moveTo>
                      <a:cubicBezTo>
                        <a:pt x="1335" y="304"/>
                        <a:pt x="1315" y="297"/>
                        <a:pt x="1312" y="306"/>
                      </a:cubicBezTo>
                      <a:cubicBezTo>
                        <a:pt x="1320" y="308"/>
                        <a:pt x="1319" y="317"/>
                        <a:pt x="1332" y="314"/>
                      </a:cubicBezTo>
                      <a:close/>
                      <a:moveTo>
                        <a:pt x="1864" y="314"/>
                      </a:moveTo>
                      <a:cubicBezTo>
                        <a:pt x="1849" y="303"/>
                        <a:pt x="1844" y="307"/>
                        <a:pt x="1832" y="322"/>
                      </a:cubicBezTo>
                      <a:cubicBezTo>
                        <a:pt x="1860" y="321"/>
                        <a:pt x="1893" y="307"/>
                        <a:pt x="1920" y="318"/>
                      </a:cubicBezTo>
                      <a:cubicBezTo>
                        <a:pt x="1917" y="292"/>
                        <a:pt x="1878" y="306"/>
                        <a:pt x="1864" y="314"/>
                      </a:cubicBezTo>
                      <a:close/>
                      <a:moveTo>
                        <a:pt x="2152" y="314"/>
                      </a:moveTo>
                      <a:cubicBezTo>
                        <a:pt x="2145" y="315"/>
                        <a:pt x="2132" y="303"/>
                        <a:pt x="2128" y="314"/>
                      </a:cubicBezTo>
                      <a:cubicBezTo>
                        <a:pt x="2146" y="318"/>
                        <a:pt x="2125" y="344"/>
                        <a:pt x="2116" y="346"/>
                      </a:cubicBezTo>
                      <a:cubicBezTo>
                        <a:pt x="2134" y="343"/>
                        <a:pt x="2154" y="341"/>
                        <a:pt x="2164" y="330"/>
                      </a:cubicBezTo>
                      <a:cubicBezTo>
                        <a:pt x="2156" y="317"/>
                        <a:pt x="2147" y="340"/>
                        <a:pt x="2144" y="330"/>
                      </a:cubicBezTo>
                      <a:cubicBezTo>
                        <a:pt x="2149" y="327"/>
                        <a:pt x="2151" y="321"/>
                        <a:pt x="2152" y="314"/>
                      </a:cubicBezTo>
                      <a:close/>
                      <a:moveTo>
                        <a:pt x="2060" y="318"/>
                      </a:moveTo>
                      <a:cubicBezTo>
                        <a:pt x="2065" y="339"/>
                        <a:pt x="2131" y="336"/>
                        <a:pt x="2120" y="318"/>
                      </a:cubicBezTo>
                      <a:cubicBezTo>
                        <a:pt x="2112" y="326"/>
                        <a:pt x="2092" y="312"/>
                        <a:pt x="2060" y="318"/>
                      </a:cubicBezTo>
                      <a:close/>
                      <a:moveTo>
                        <a:pt x="1752" y="334"/>
                      </a:moveTo>
                      <a:cubicBezTo>
                        <a:pt x="1764" y="331"/>
                        <a:pt x="1786" y="339"/>
                        <a:pt x="1792" y="330"/>
                      </a:cubicBezTo>
                      <a:cubicBezTo>
                        <a:pt x="1780" y="325"/>
                        <a:pt x="1760" y="324"/>
                        <a:pt x="1752" y="334"/>
                      </a:cubicBezTo>
                      <a:close/>
                      <a:moveTo>
                        <a:pt x="1840" y="338"/>
                      </a:moveTo>
                      <a:cubicBezTo>
                        <a:pt x="1847" y="355"/>
                        <a:pt x="1866" y="342"/>
                        <a:pt x="1880" y="334"/>
                      </a:cubicBezTo>
                      <a:cubicBezTo>
                        <a:pt x="1860" y="341"/>
                        <a:pt x="1871" y="330"/>
                        <a:pt x="1856" y="326"/>
                      </a:cubicBezTo>
                      <a:cubicBezTo>
                        <a:pt x="1859" y="340"/>
                        <a:pt x="1847" y="346"/>
                        <a:pt x="1840" y="338"/>
                      </a:cubicBezTo>
                      <a:close/>
                      <a:moveTo>
                        <a:pt x="1672" y="334"/>
                      </a:moveTo>
                      <a:cubicBezTo>
                        <a:pt x="1670" y="350"/>
                        <a:pt x="1684" y="332"/>
                        <a:pt x="1696" y="338"/>
                      </a:cubicBezTo>
                      <a:cubicBezTo>
                        <a:pt x="1697" y="321"/>
                        <a:pt x="1679" y="334"/>
                        <a:pt x="1672" y="334"/>
                      </a:cubicBezTo>
                      <a:close/>
                      <a:moveTo>
                        <a:pt x="2072" y="354"/>
                      </a:moveTo>
                      <a:cubicBezTo>
                        <a:pt x="2067" y="353"/>
                        <a:pt x="2043" y="353"/>
                        <a:pt x="2056" y="358"/>
                      </a:cubicBezTo>
                      <a:cubicBezTo>
                        <a:pt x="2064" y="358"/>
                        <a:pt x="2072" y="358"/>
                        <a:pt x="2080" y="358"/>
                      </a:cubicBezTo>
                      <a:cubicBezTo>
                        <a:pt x="2084" y="348"/>
                        <a:pt x="2067" y="340"/>
                        <a:pt x="2064" y="350"/>
                      </a:cubicBezTo>
                      <a:cubicBezTo>
                        <a:pt x="2067" y="351"/>
                        <a:pt x="2072" y="350"/>
                        <a:pt x="2072" y="354"/>
                      </a:cubicBezTo>
                      <a:close/>
                      <a:moveTo>
                        <a:pt x="2076" y="374"/>
                      </a:moveTo>
                      <a:cubicBezTo>
                        <a:pt x="2084" y="372"/>
                        <a:pt x="2102" y="379"/>
                        <a:pt x="2104" y="370"/>
                      </a:cubicBezTo>
                      <a:cubicBezTo>
                        <a:pt x="2085" y="375"/>
                        <a:pt x="2111" y="353"/>
                        <a:pt x="2096" y="350"/>
                      </a:cubicBezTo>
                      <a:cubicBezTo>
                        <a:pt x="2092" y="361"/>
                        <a:pt x="2080" y="363"/>
                        <a:pt x="2076" y="374"/>
                      </a:cubicBezTo>
                      <a:close/>
                      <a:moveTo>
                        <a:pt x="780" y="382"/>
                      </a:moveTo>
                      <a:cubicBezTo>
                        <a:pt x="797" y="375"/>
                        <a:pt x="821" y="375"/>
                        <a:pt x="832" y="362"/>
                      </a:cubicBezTo>
                      <a:cubicBezTo>
                        <a:pt x="825" y="362"/>
                        <a:pt x="796" y="353"/>
                        <a:pt x="804" y="362"/>
                      </a:cubicBezTo>
                      <a:cubicBezTo>
                        <a:pt x="809" y="363"/>
                        <a:pt x="815" y="361"/>
                        <a:pt x="816" y="366"/>
                      </a:cubicBezTo>
                      <a:cubicBezTo>
                        <a:pt x="806" y="370"/>
                        <a:pt x="759" y="385"/>
                        <a:pt x="780" y="382"/>
                      </a:cubicBezTo>
                      <a:close/>
                      <a:moveTo>
                        <a:pt x="1156" y="370"/>
                      </a:moveTo>
                      <a:cubicBezTo>
                        <a:pt x="1177" y="367"/>
                        <a:pt x="1213" y="379"/>
                        <a:pt x="1216" y="358"/>
                      </a:cubicBezTo>
                      <a:cubicBezTo>
                        <a:pt x="1189" y="364"/>
                        <a:pt x="1172" y="356"/>
                        <a:pt x="1156" y="370"/>
                      </a:cubicBezTo>
                      <a:close/>
                      <a:moveTo>
                        <a:pt x="704" y="410"/>
                      </a:moveTo>
                      <a:cubicBezTo>
                        <a:pt x="726" y="410"/>
                        <a:pt x="726" y="387"/>
                        <a:pt x="752" y="390"/>
                      </a:cubicBezTo>
                      <a:cubicBezTo>
                        <a:pt x="752" y="384"/>
                        <a:pt x="750" y="381"/>
                        <a:pt x="748" y="378"/>
                      </a:cubicBezTo>
                      <a:cubicBezTo>
                        <a:pt x="753" y="377"/>
                        <a:pt x="759" y="379"/>
                        <a:pt x="760" y="374"/>
                      </a:cubicBezTo>
                      <a:cubicBezTo>
                        <a:pt x="737" y="375"/>
                        <a:pt x="708" y="382"/>
                        <a:pt x="708" y="394"/>
                      </a:cubicBezTo>
                      <a:cubicBezTo>
                        <a:pt x="701" y="392"/>
                        <a:pt x="685" y="399"/>
                        <a:pt x="684" y="390"/>
                      </a:cubicBezTo>
                      <a:cubicBezTo>
                        <a:pt x="694" y="391"/>
                        <a:pt x="703" y="391"/>
                        <a:pt x="704" y="382"/>
                      </a:cubicBezTo>
                      <a:cubicBezTo>
                        <a:pt x="682" y="380"/>
                        <a:pt x="671" y="389"/>
                        <a:pt x="648" y="386"/>
                      </a:cubicBezTo>
                      <a:cubicBezTo>
                        <a:pt x="652" y="402"/>
                        <a:pt x="635" y="393"/>
                        <a:pt x="628" y="406"/>
                      </a:cubicBezTo>
                      <a:cubicBezTo>
                        <a:pt x="634" y="407"/>
                        <a:pt x="643" y="405"/>
                        <a:pt x="644" y="410"/>
                      </a:cubicBezTo>
                      <a:cubicBezTo>
                        <a:pt x="625" y="408"/>
                        <a:pt x="638" y="413"/>
                        <a:pt x="636" y="426"/>
                      </a:cubicBezTo>
                      <a:cubicBezTo>
                        <a:pt x="648" y="419"/>
                        <a:pt x="688" y="412"/>
                        <a:pt x="672" y="402"/>
                      </a:cubicBezTo>
                      <a:cubicBezTo>
                        <a:pt x="685" y="401"/>
                        <a:pt x="685" y="413"/>
                        <a:pt x="700" y="410"/>
                      </a:cubicBezTo>
                      <a:cubicBezTo>
                        <a:pt x="696" y="402"/>
                        <a:pt x="713" y="395"/>
                        <a:pt x="712" y="402"/>
                      </a:cubicBezTo>
                      <a:cubicBezTo>
                        <a:pt x="708" y="403"/>
                        <a:pt x="706" y="406"/>
                        <a:pt x="704" y="410"/>
                      </a:cubicBezTo>
                      <a:close/>
                      <a:moveTo>
                        <a:pt x="876" y="390"/>
                      </a:moveTo>
                      <a:cubicBezTo>
                        <a:pt x="883" y="386"/>
                        <a:pt x="889" y="402"/>
                        <a:pt x="892" y="390"/>
                      </a:cubicBezTo>
                      <a:cubicBezTo>
                        <a:pt x="889" y="389"/>
                        <a:pt x="887" y="387"/>
                        <a:pt x="888" y="382"/>
                      </a:cubicBezTo>
                      <a:cubicBezTo>
                        <a:pt x="892" y="382"/>
                        <a:pt x="893" y="385"/>
                        <a:pt x="896" y="386"/>
                      </a:cubicBezTo>
                      <a:cubicBezTo>
                        <a:pt x="896" y="382"/>
                        <a:pt x="896" y="378"/>
                        <a:pt x="896" y="374"/>
                      </a:cubicBezTo>
                      <a:cubicBezTo>
                        <a:pt x="891" y="374"/>
                        <a:pt x="885" y="374"/>
                        <a:pt x="880" y="374"/>
                      </a:cubicBezTo>
                      <a:cubicBezTo>
                        <a:pt x="880" y="381"/>
                        <a:pt x="879" y="386"/>
                        <a:pt x="876" y="390"/>
                      </a:cubicBezTo>
                      <a:close/>
                      <a:moveTo>
                        <a:pt x="1176" y="394"/>
                      </a:moveTo>
                      <a:cubicBezTo>
                        <a:pt x="1188" y="394"/>
                        <a:pt x="1191" y="385"/>
                        <a:pt x="1196" y="378"/>
                      </a:cubicBezTo>
                      <a:cubicBezTo>
                        <a:pt x="1176" y="387"/>
                        <a:pt x="1183" y="381"/>
                        <a:pt x="1160" y="378"/>
                      </a:cubicBezTo>
                      <a:cubicBezTo>
                        <a:pt x="1160" y="388"/>
                        <a:pt x="1166" y="394"/>
                        <a:pt x="1176" y="394"/>
                      </a:cubicBezTo>
                      <a:close/>
                      <a:moveTo>
                        <a:pt x="808" y="394"/>
                      </a:moveTo>
                      <a:cubicBezTo>
                        <a:pt x="817" y="395"/>
                        <a:pt x="823" y="393"/>
                        <a:pt x="824" y="386"/>
                      </a:cubicBezTo>
                      <a:cubicBezTo>
                        <a:pt x="819" y="385"/>
                        <a:pt x="816" y="380"/>
                        <a:pt x="808" y="382"/>
                      </a:cubicBezTo>
                      <a:cubicBezTo>
                        <a:pt x="808" y="386"/>
                        <a:pt x="808" y="390"/>
                        <a:pt x="808" y="394"/>
                      </a:cubicBezTo>
                      <a:close/>
                      <a:moveTo>
                        <a:pt x="1664" y="394"/>
                      </a:moveTo>
                      <a:cubicBezTo>
                        <a:pt x="1652" y="402"/>
                        <a:pt x="1681" y="412"/>
                        <a:pt x="1656" y="410"/>
                      </a:cubicBezTo>
                      <a:cubicBezTo>
                        <a:pt x="1671" y="421"/>
                        <a:pt x="1656" y="436"/>
                        <a:pt x="1672" y="446"/>
                      </a:cubicBezTo>
                      <a:cubicBezTo>
                        <a:pt x="1672" y="439"/>
                        <a:pt x="1680" y="438"/>
                        <a:pt x="1684" y="426"/>
                      </a:cubicBezTo>
                      <a:cubicBezTo>
                        <a:pt x="1679" y="425"/>
                        <a:pt x="1673" y="427"/>
                        <a:pt x="1672" y="422"/>
                      </a:cubicBezTo>
                      <a:cubicBezTo>
                        <a:pt x="1688" y="418"/>
                        <a:pt x="1684" y="394"/>
                        <a:pt x="1708" y="398"/>
                      </a:cubicBezTo>
                      <a:cubicBezTo>
                        <a:pt x="1707" y="389"/>
                        <a:pt x="1705" y="379"/>
                        <a:pt x="1692" y="382"/>
                      </a:cubicBezTo>
                      <a:cubicBezTo>
                        <a:pt x="1688" y="395"/>
                        <a:pt x="1677" y="401"/>
                        <a:pt x="1664" y="394"/>
                      </a:cubicBezTo>
                      <a:close/>
                      <a:moveTo>
                        <a:pt x="1800" y="386"/>
                      </a:moveTo>
                      <a:cubicBezTo>
                        <a:pt x="1790" y="385"/>
                        <a:pt x="1783" y="388"/>
                        <a:pt x="1780" y="394"/>
                      </a:cubicBezTo>
                      <a:cubicBezTo>
                        <a:pt x="1789" y="399"/>
                        <a:pt x="1803" y="401"/>
                        <a:pt x="1812" y="406"/>
                      </a:cubicBezTo>
                      <a:cubicBezTo>
                        <a:pt x="1807" y="393"/>
                        <a:pt x="1818" y="396"/>
                        <a:pt x="1820" y="390"/>
                      </a:cubicBezTo>
                      <a:cubicBezTo>
                        <a:pt x="1810" y="389"/>
                        <a:pt x="1799" y="410"/>
                        <a:pt x="1800" y="386"/>
                      </a:cubicBezTo>
                      <a:close/>
                      <a:moveTo>
                        <a:pt x="1876" y="398"/>
                      </a:moveTo>
                      <a:cubicBezTo>
                        <a:pt x="1890" y="393"/>
                        <a:pt x="1895" y="416"/>
                        <a:pt x="1904" y="402"/>
                      </a:cubicBezTo>
                      <a:cubicBezTo>
                        <a:pt x="1899" y="401"/>
                        <a:pt x="1900" y="396"/>
                        <a:pt x="1900" y="390"/>
                      </a:cubicBezTo>
                      <a:cubicBezTo>
                        <a:pt x="1889" y="389"/>
                        <a:pt x="1880" y="391"/>
                        <a:pt x="1876" y="398"/>
                      </a:cubicBezTo>
                      <a:close/>
                      <a:moveTo>
                        <a:pt x="1412" y="402"/>
                      </a:moveTo>
                      <a:cubicBezTo>
                        <a:pt x="1409" y="412"/>
                        <a:pt x="1429" y="419"/>
                        <a:pt x="1432" y="410"/>
                      </a:cubicBezTo>
                      <a:cubicBezTo>
                        <a:pt x="1427" y="409"/>
                        <a:pt x="1428" y="404"/>
                        <a:pt x="1428" y="398"/>
                      </a:cubicBezTo>
                      <a:cubicBezTo>
                        <a:pt x="1421" y="398"/>
                        <a:pt x="1416" y="399"/>
                        <a:pt x="1412" y="402"/>
                      </a:cubicBezTo>
                      <a:close/>
                      <a:moveTo>
                        <a:pt x="1472" y="410"/>
                      </a:moveTo>
                      <a:cubicBezTo>
                        <a:pt x="1467" y="398"/>
                        <a:pt x="1452" y="396"/>
                        <a:pt x="1444" y="406"/>
                      </a:cubicBezTo>
                      <a:cubicBezTo>
                        <a:pt x="1456" y="403"/>
                        <a:pt x="1452" y="417"/>
                        <a:pt x="1464" y="414"/>
                      </a:cubicBezTo>
                      <a:cubicBezTo>
                        <a:pt x="1465" y="411"/>
                        <a:pt x="1464" y="406"/>
                        <a:pt x="1468" y="406"/>
                      </a:cubicBezTo>
                      <a:cubicBezTo>
                        <a:pt x="1466" y="414"/>
                        <a:pt x="1484" y="414"/>
                        <a:pt x="1472" y="410"/>
                      </a:cubicBezTo>
                      <a:close/>
                      <a:moveTo>
                        <a:pt x="1144" y="410"/>
                      </a:moveTo>
                      <a:cubicBezTo>
                        <a:pt x="1150" y="416"/>
                        <a:pt x="1165" y="411"/>
                        <a:pt x="1172" y="406"/>
                      </a:cubicBezTo>
                      <a:cubicBezTo>
                        <a:pt x="1165" y="399"/>
                        <a:pt x="1147" y="402"/>
                        <a:pt x="1144" y="410"/>
                      </a:cubicBezTo>
                      <a:close/>
                      <a:moveTo>
                        <a:pt x="1540" y="422"/>
                      </a:moveTo>
                      <a:cubicBezTo>
                        <a:pt x="1541" y="416"/>
                        <a:pt x="1547" y="421"/>
                        <a:pt x="1548" y="426"/>
                      </a:cubicBezTo>
                      <a:cubicBezTo>
                        <a:pt x="1543" y="427"/>
                        <a:pt x="1537" y="425"/>
                        <a:pt x="1536" y="430"/>
                      </a:cubicBezTo>
                      <a:cubicBezTo>
                        <a:pt x="1560" y="432"/>
                        <a:pt x="1558" y="411"/>
                        <a:pt x="1560" y="402"/>
                      </a:cubicBezTo>
                      <a:cubicBezTo>
                        <a:pt x="1556" y="408"/>
                        <a:pt x="1528" y="412"/>
                        <a:pt x="1540" y="422"/>
                      </a:cubicBezTo>
                      <a:close/>
                      <a:moveTo>
                        <a:pt x="1208" y="414"/>
                      </a:moveTo>
                      <a:cubicBezTo>
                        <a:pt x="1227" y="408"/>
                        <a:pt x="1244" y="426"/>
                        <a:pt x="1256" y="414"/>
                      </a:cubicBezTo>
                      <a:cubicBezTo>
                        <a:pt x="1240" y="412"/>
                        <a:pt x="1215" y="401"/>
                        <a:pt x="1208" y="414"/>
                      </a:cubicBezTo>
                      <a:close/>
                      <a:moveTo>
                        <a:pt x="1576" y="422"/>
                      </a:moveTo>
                      <a:cubicBezTo>
                        <a:pt x="1593" y="425"/>
                        <a:pt x="1614" y="418"/>
                        <a:pt x="1604" y="406"/>
                      </a:cubicBezTo>
                      <a:cubicBezTo>
                        <a:pt x="1593" y="410"/>
                        <a:pt x="1577" y="408"/>
                        <a:pt x="1576" y="422"/>
                      </a:cubicBezTo>
                      <a:close/>
                      <a:moveTo>
                        <a:pt x="1340" y="418"/>
                      </a:moveTo>
                      <a:cubicBezTo>
                        <a:pt x="1346" y="420"/>
                        <a:pt x="1361" y="413"/>
                        <a:pt x="1360" y="422"/>
                      </a:cubicBezTo>
                      <a:cubicBezTo>
                        <a:pt x="1360" y="426"/>
                        <a:pt x="1357" y="427"/>
                        <a:pt x="1356" y="430"/>
                      </a:cubicBezTo>
                      <a:cubicBezTo>
                        <a:pt x="1368" y="434"/>
                        <a:pt x="1363" y="421"/>
                        <a:pt x="1364" y="414"/>
                      </a:cubicBezTo>
                      <a:cubicBezTo>
                        <a:pt x="1357" y="414"/>
                        <a:pt x="1328" y="412"/>
                        <a:pt x="1340" y="418"/>
                      </a:cubicBezTo>
                      <a:close/>
                      <a:moveTo>
                        <a:pt x="1692" y="442"/>
                      </a:moveTo>
                      <a:cubicBezTo>
                        <a:pt x="1705" y="445"/>
                        <a:pt x="1731" y="454"/>
                        <a:pt x="1736" y="442"/>
                      </a:cubicBezTo>
                      <a:cubicBezTo>
                        <a:pt x="1724" y="442"/>
                        <a:pt x="1719" y="439"/>
                        <a:pt x="1712" y="426"/>
                      </a:cubicBezTo>
                      <a:cubicBezTo>
                        <a:pt x="1711" y="430"/>
                        <a:pt x="1701" y="444"/>
                        <a:pt x="1700" y="434"/>
                      </a:cubicBezTo>
                      <a:cubicBezTo>
                        <a:pt x="1702" y="428"/>
                        <a:pt x="1706" y="424"/>
                        <a:pt x="1708" y="418"/>
                      </a:cubicBezTo>
                      <a:cubicBezTo>
                        <a:pt x="1695" y="418"/>
                        <a:pt x="1693" y="429"/>
                        <a:pt x="1692" y="442"/>
                      </a:cubicBezTo>
                      <a:close/>
                      <a:moveTo>
                        <a:pt x="2344" y="442"/>
                      </a:moveTo>
                      <a:cubicBezTo>
                        <a:pt x="2332" y="434"/>
                        <a:pt x="2323" y="447"/>
                        <a:pt x="2312" y="438"/>
                      </a:cubicBezTo>
                      <a:cubicBezTo>
                        <a:pt x="2310" y="453"/>
                        <a:pt x="2343" y="455"/>
                        <a:pt x="2344" y="4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113"/>
                <p:cNvSpPr/>
                <p:nvPr/>
              </p:nvSpPr>
              <p:spPr bwMode="auto">
                <a:xfrm>
                  <a:off x="1655763" y="1919288"/>
                  <a:ext cx="76200" cy="34925"/>
                </a:xfrm>
                <a:custGeom>
                  <a:avLst/>
                  <a:gdLst>
                    <a:gd name="T0" fmla="*/ 72 w 75"/>
                    <a:gd name="T1" fmla="*/ 4 h 34"/>
                    <a:gd name="T2" fmla="*/ 40 w 75"/>
                    <a:gd name="T3" fmla="*/ 28 h 34"/>
                    <a:gd name="T4" fmla="*/ 0 w 75"/>
                    <a:gd name="T5" fmla="*/ 24 h 34"/>
                    <a:gd name="T6" fmla="*/ 72 w 75"/>
                    <a:gd name="T7" fmla="*/ 4 h 34"/>
                  </a:gdLst>
                  <a:ahLst/>
                  <a:cxnLst>
                    <a:cxn ang="0">
                      <a:pos x="T0" y="T1"/>
                    </a:cxn>
                    <a:cxn ang="0">
                      <a:pos x="T2" y="T3"/>
                    </a:cxn>
                    <a:cxn ang="0">
                      <a:pos x="T4" y="T5"/>
                    </a:cxn>
                    <a:cxn ang="0">
                      <a:pos x="T6" y="T7"/>
                    </a:cxn>
                  </a:cxnLst>
                  <a:rect l="0" t="0" r="r" b="b"/>
                  <a:pathLst>
                    <a:path w="75" h="34">
                      <a:moveTo>
                        <a:pt x="72" y="4"/>
                      </a:moveTo>
                      <a:cubicBezTo>
                        <a:pt x="75" y="34"/>
                        <a:pt x="28" y="0"/>
                        <a:pt x="40" y="28"/>
                      </a:cubicBezTo>
                      <a:cubicBezTo>
                        <a:pt x="32" y="21"/>
                        <a:pt x="14" y="25"/>
                        <a:pt x="0" y="24"/>
                      </a:cubicBezTo>
                      <a:cubicBezTo>
                        <a:pt x="20" y="13"/>
                        <a:pt x="50" y="1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114"/>
                <p:cNvSpPr/>
                <p:nvPr/>
              </p:nvSpPr>
              <p:spPr bwMode="auto">
                <a:xfrm>
                  <a:off x="2600325" y="1568450"/>
                  <a:ext cx="61912" cy="23813"/>
                </a:xfrm>
                <a:custGeom>
                  <a:avLst/>
                  <a:gdLst>
                    <a:gd name="T0" fmla="*/ 18 w 62"/>
                    <a:gd name="T1" fmla="*/ 0 h 24"/>
                    <a:gd name="T2" fmla="*/ 62 w 62"/>
                    <a:gd name="T3" fmla="*/ 8 h 24"/>
                    <a:gd name="T4" fmla="*/ 46 w 62"/>
                    <a:gd name="T5" fmla="*/ 24 h 24"/>
                    <a:gd name="T6" fmla="*/ 14 w 62"/>
                    <a:gd name="T7" fmla="*/ 12 h 24"/>
                    <a:gd name="T8" fmla="*/ 18 w 62"/>
                    <a:gd name="T9" fmla="*/ 0 h 24"/>
                  </a:gdLst>
                  <a:ahLst/>
                  <a:cxnLst>
                    <a:cxn ang="0">
                      <a:pos x="T0" y="T1"/>
                    </a:cxn>
                    <a:cxn ang="0">
                      <a:pos x="T2" y="T3"/>
                    </a:cxn>
                    <a:cxn ang="0">
                      <a:pos x="T4" y="T5"/>
                    </a:cxn>
                    <a:cxn ang="0">
                      <a:pos x="T6" y="T7"/>
                    </a:cxn>
                    <a:cxn ang="0">
                      <a:pos x="T8" y="T9"/>
                    </a:cxn>
                  </a:cxnLst>
                  <a:rect l="0" t="0" r="r" b="b"/>
                  <a:pathLst>
                    <a:path w="62" h="24">
                      <a:moveTo>
                        <a:pt x="18" y="0"/>
                      </a:moveTo>
                      <a:cubicBezTo>
                        <a:pt x="30" y="14"/>
                        <a:pt x="45" y="1"/>
                        <a:pt x="62" y="8"/>
                      </a:cubicBezTo>
                      <a:cubicBezTo>
                        <a:pt x="58" y="15"/>
                        <a:pt x="47" y="15"/>
                        <a:pt x="46" y="24"/>
                      </a:cubicBezTo>
                      <a:cubicBezTo>
                        <a:pt x="34" y="22"/>
                        <a:pt x="22" y="6"/>
                        <a:pt x="14" y="12"/>
                      </a:cubicBezTo>
                      <a:cubicBezTo>
                        <a:pt x="0" y="8"/>
                        <a:pt x="25" y="11"/>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115"/>
                <p:cNvSpPr/>
                <p:nvPr/>
              </p:nvSpPr>
              <p:spPr bwMode="auto">
                <a:xfrm>
                  <a:off x="3032125" y="1573213"/>
                  <a:ext cx="196850" cy="63500"/>
                </a:xfrm>
                <a:custGeom>
                  <a:avLst/>
                  <a:gdLst>
                    <a:gd name="T0" fmla="*/ 48 w 196"/>
                    <a:gd name="T1" fmla="*/ 0 h 64"/>
                    <a:gd name="T2" fmla="*/ 48 w 196"/>
                    <a:gd name="T3" fmla="*/ 24 h 64"/>
                    <a:gd name="T4" fmla="*/ 116 w 196"/>
                    <a:gd name="T5" fmla="*/ 24 h 64"/>
                    <a:gd name="T6" fmla="*/ 112 w 196"/>
                    <a:gd name="T7" fmla="*/ 40 h 64"/>
                    <a:gd name="T8" fmla="*/ 196 w 196"/>
                    <a:gd name="T9" fmla="*/ 36 h 64"/>
                    <a:gd name="T10" fmla="*/ 180 w 196"/>
                    <a:gd name="T11" fmla="*/ 44 h 64"/>
                    <a:gd name="T12" fmla="*/ 96 w 196"/>
                    <a:gd name="T13" fmla="*/ 44 h 64"/>
                    <a:gd name="T14" fmla="*/ 72 w 196"/>
                    <a:gd name="T15" fmla="*/ 64 h 64"/>
                    <a:gd name="T16" fmla="*/ 80 w 196"/>
                    <a:gd name="T17" fmla="*/ 20 h 64"/>
                    <a:gd name="T18" fmla="*/ 60 w 196"/>
                    <a:gd name="T19" fmla="*/ 40 h 64"/>
                    <a:gd name="T20" fmla="*/ 60 w 196"/>
                    <a:gd name="T21" fmla="*/ 24 h 64"/>
                    <a:gd name="T22" fmla="*/ 52 w 196"/>
                    <a:gd name="T23" fmla="*/ 40 h 64"/>
                    <a:gd name="T24" fmla="*/ 32 w 196"/>
                    <a:gd name="T25" fmla="*/ 28 h 64"/>
                    <a:gd name="T26" fmla="*/ 28 w 196"/>
                    <a:gd name="T27" fmla="*/ 48 h 64"/>
                    <a:gd name="T28" fmla="*/ 0 w 196"/>
                    <a:gd name="T29" fmla="*/ 56 h 64"/>
                    <a:gd name="T30" fmla="*/ 24 w 196"/>
                    <a:gd name="T31" fmla="*/ 28 h 64"/>
                    <a:gd name="T32" fmla="*/ 20 w 196"/>
                    <a:gd name="T33" fmla="*/ 12 h 64"/>
                    <a:gd name="T34" fmla="*/ 48 w 196"/>
                    <a:gd name="T3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64">
                      <a:moveTo>
                        <a:pt x="48" y="0"/>
                      </a:moveTo>
                      <a:cubicBezTo>
                        <a:pt x="58" y="7"/>
                        <a:pt x="36" y="11"/>
                        <a:pt x="48" y="24"/>
                      </a:cubicBezTo>
                      <a:cubicBezTo>
                        <a:pt x="69" y="3"/>
                        <a:pt x="101" y="28"/>
                        <a:pt x="116" y="24"/>
                      </a:cubicBezTo>
                      <a:cubicBezTo>
                        <a:pt x="128" y="28"/>
                        <a:pt x="111" y="35"/>
                        <a:pt x="112" y="40"/>
                      </a:cubicBezTo>
                      <a:cubicBezTo>
                        <a:pt x="140" y="37"/>
                        <a:pt x="177" y="0"/>
                        <a:pt x="196" y="36"/>
                      </a:cubicBezTo>
                      <a:cubicBezTo>
                        <a:pt x="188" y="34"/>
                        <a:pt x="166" y="37"/>
                        <a:pt x="180" y="44"/>
                      </a:cubicBezTo>
                      <a:cubicBezTo>
                        <a:pt x="158" y="43"/>
                        <a:pt x="125" y="47"/>
                        <a:pt x="96" y="44"/>
                      </a:cubicBezTo>
                      <a:cubicBezTo>
                        <a:pt x="81" y="52"/>
                        <a:pt x="93" y="62"/>
                        <a:pt x="72" y="64"/>
                      </a:cubicBezTo>
                      <a:cubicBezTo>
                        <a:pt x="81" y="56"/>
                        <a:pt x="71" y="28"/>
                        <a:pt x="80" y="20"/>
                      </a:cubicBezTo>
                      <a:cubicBezTo>
                        <a:pt x="64" y="17"/>
                        <a:pt x="79" y="46"/>
                        <a:pt x="60" y="40"/>
                      </a:cubicBezTo>
                      <a:cubicBezTo>
                        <a:pt x="60" y="35"/>
                        <a:pt x="60" y="29"/>
                        <a:pt x="60" y="24"/>
                      </a:cubicBezTo>
                      <a:cubicBezTo>
                        <a:pt x="53" y="25"/>
                        <a:pt x="58" y="38"/>
                        <a:pt x="52" y="40"/>
                      </a:cubicBezTo>
                      <a:cubicBezTo>
                        <a:pt x="38" y="43"/>
                        <a:pt x="47" y="24"/>
                        <a:pt x="32" y="28"/>
                      </a:cubicBezTo>
                      <a:cubicBezTo>
                        <a:pt x="20" y="33"/>
                        <a:pt x="38" y="43"/>
                        <a:pt x="28" y="48"/>
                      </a:cubicBezTo>
                      <a:cubicBezTo>
                        <a:pt x="11" y="43"/>
                        <a:pt x="12" y="56"/>
                        <a:pt x="0" y="56"/>
                      </a:cubicBezTo>
                      <a:cubicBezTo>
                        <a:pt x="0" y="38"/>
                        <a:pt x="9" y="30"/>
                        <a:pt x="24" y="28"/>
                      </a:cubicBezTo>
                      <a:cubicBezTo>
                        <a:pt x="21" y="24"/>
                        <a:pt x="20" y="19"/>
                        <a:pt x="20" y="12"/>
                      </a:cubicBezTo>
                      <a:cubicBezTo>
                        <a:pt x="32" y="22"/>
                        <a:pt x="44" y="9"/>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116"/>
                <p:cNvSpPr/>
                <p:nvPr/>
              </p:nvSpPr>
              <p:spPr bwMode="auto">
                <a:xfrm>
                  <a:off x="2762250" y="1644650"/>
                  <a:ext cx="20637" cy="25400"/>
                </a:xfrm>
                <a:custGeom>
                  <a:avLst/>
                  <a:gdLst>
                    <a:gd name="T0" fmla="*/ 20 w 20"/>
                    <a:gd name="T1" fmla="*/ 0 h 24"/>
                    <a:gd name="T2" fmla="*/ 20 w 20"/>
                    <a:gd name="T3" fmla="*/ 12 h 24"/>
                    <a:gd name="T4" fmla="*/ 0 w 20"/>
                    <a:gd name="T5" fmla="*/ 24 h 24"/>
                    <a:gd name="T6" fmla="*/ 20 w 20"/>
                    <a:gd name="T7" fmla="*/ 0 h 24"/>
                  </a:gdLst>
                  <a:ahLst/>
                  <a:cxnLst>
                    <a:cxn ang="0">
                      <a:pos x="T0" y="T1"/>
                    </a:cxn>
                    <a:cxn ang="0">
                      <a:pos x="T2" y="T3"/>
                    </a:cxn>
                    <a:cxn ang="0">
                      <a:pos x="T4" y="T5"/>
                    </a:cxn>
                    <a:cxn ang="0">
                      <a:pos x="T6" y="T7"/>
                    </a:cxn>
                  </a:cxnLst>
                  <a:rect l="0" t="0" r="r" b="b"/>
                  <a:pathLst>
                    <a:path w="20" h="24">
                      <a:moveTo>
                        <a:pt x="20" y="0"/>
                      </a:moveTo>
                      <a:cubicBezTo>
                        <a:pt x="17" y="3"/>
                        <a:pt x="14" y="11"/>
                        <a:pt x="20" y="12"/>
                      </a:cubicBezTo>
                      <a:cubicBezTo>
                        <a:pt x="13" y="15"/>
                        <a:pt x="9" y="22"/>
                        <a:pt x="0" y="24"/>
                      </a:cubicBezTo>
                      <a:cubicBezTo>
                        <a:pt x="9" y="18"/>
                        <a:pt x="6" y="1"/>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117"/>
                <p:cNvSpPr/>
                <p:nvPr/>
              </p:nvSpPr>
              <p:spPr bwMode="auto">
                <a:xfrm>
                  <a:off x="3081338" y="1643063"/>
                  <a:ext cx="23812" cy="33338"/>
                </a:xfrm>
                <a:custGeom>
                  <a:avLst/>
                  <a:gdLst>
                    <a:gd name="T0" fmla="*/ 11 w 23"/>
                    <a:gd name="T1" fmla="*/ 11 h 34"/>
                    <a:gd name="T2" fmla="*/ 19 w 23"/>
                    <a:gd name="T3" fmla="*/ 31 h 34"/>
                    <a:gd name="T4" fmla="*/ 11 w 23"/>
                    <a:gd name="T5" fmla="*/ 11 h 34"/>
                  </a:gdLst>
                  <a:ahLst/>
                  <a:cxnLst>
                    <a:cxn ang="0">
                      <a:pos x="T0" y="T1"/>
                    </a:cxn>
                    <a:cxn ang="0">
                      <a:pos x="T2" y="T3"/>
                    </a:cxn>
                    <a:cxn ang="0">
                      <a:pos x="T4" y="T5"/>
                    </a:cxn>
                  </a:cxnLst>
                  <a:rect l="0" t="0" r="r" b="b"/>
                  <a:pathLst>
                    <a:path w="23" h="34">
                      <a:moveTo>
                        <a:pt x="11" y="11"/>
                      </a:moveTo>
                      <a:cubicBezTo>
                        <a:pt x="23" y="0"/>
                        <a:pt x="23" y="20"/>
                        <a:pt x="19" y="31"/>
                      </a:cubicBezTo>
                      <a:cubicBezTo>
                        <a:pt x="20" y="34"/>
                        <a:pt x="0" y="18"/>
                        <a:pt x="1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118"/>
                <p:cNvSpPr/>
                <p:nvPr/>
              </p:nvSpPr>
              <p:spPr bwMode="auto">
                <a:xfrm>
                  <a:off x="2614613" y="1654175"/>
                  <a:ext cx="207962" cy="139700"/>
                </a:xfrm>
                <a:custGeom>
                  <a:avLst/>
                  <a:gdLst>
                    <a:gd name="T0" fmla="*/ 4 w 208"/>
                    <a:gd name="T1" fmla="*/ 104 h 140"/>
                    <a:gd name="T2" fmla="*/ 36 w 208"/>
                    <a:gd name="T3" fmla="*/ 112 h 140"/>
                    <a:gd name="T4" fmla="*/ 48 w 208"/>
                    <a:gd name="T5" fmla="*/ 96 h 140"/>
                    <a:gd name="T6" fmla="*/ 48 w 208"/>
                    <a:gd name="T7" fmla="*/ 112 h 140"/>
                    <a:gd name="T8" fmla="*/ 60 w 208"/>
                    <a:gd name="T9" fmla="*/ 96 h 140"/>
                    <a:gd name="T10" fmla="*/ 52 w 208"/>
                    <a:gd name="T11" fmla="*/ 80 h 140"/>
                    <a:gd name="T12" fmla="*/ 72 w 208"/>
                    <a:gd name="T13" fmla="*/ 72 h 140"/>
                    <a:gd name="T14" fmla="*/ 104 w 208"/>
                    <a:gd name="T15" fmla="*/ 72 h 140"/>
                    <a:gd name="T16" fmla="*/ 120 w 208"/>
                    <a:gd name="T17" fmla="*/ 60 h 140"/>
                    <a:gd name="T18" fmla="*/ 24 w 208"/>
                    <a:gd name="T19" fmla="*/ 92 h 140"/>
                    <a:gd name="T20" fmla="*/ 4 w 208"/>
                    <a:gd name="T21" fmla="*/ 64 h 140"/>
                    <a:gd name="T22" fmla="*/ 24 w 208"/>
                    <a:gd name="T23" fmla="*/ 64 h 140"/>
                    <a:gd name="T24" fmla="*/ 12 w 208"/>
                    <a:gd name="T25" fmla="*/ 68 h 140"/>
                    <a:gd name="T26" fmla="*/ 56 w 208"/>
                    <a:gd name="T27" fmla="*/ 64 h 140"/>
                    <a:gd name="T28" fmla="*/ 60 w 208"/>
                    <a:gd name="T29" fmla="*/ 24 h 140"/>
                    <a:gd name="T30" fmla="*/ 72 w 208"/>
                    <a:gd name="T31" fmla="*/ 48 h 140"/>
                    <a:gd name="T32" fmla="*/ 88 w 208"/>
                    <a:gd name="T33" fmla="*/ 36 h 140"/>
                    <a:gd name="T34" fmla="*/ 88 w 208"/>
                    <a:gd name="T35" fmla="*/ 56 h 140"/>
                    <a:gd name="T36" fmla="*/ 100 w 208"/>
                    <a:gd name="T37" fmla="*/ 52 h 140"/>
                    <a:gd name="T38" fmla="*/ 96 w 208"/>
                    <a:gd name="T39" fmla="*/ 24 h 140"/>
                    <a:gd name="T40" fmla="*/ 112 w 208"/>
                    <a:gd name="T41" fmla="*/ 24 h 140"/>
                    <a:gd name="T42" fmla="*/ 136 w 208"/>
                    <a:gd name="T43" fmla="*/ 56 h 140"/>
                    <a:gd name="T44" fmla="*/ 136 w 208"/>
                    <a:gd name="T45" fmla="*/ 28 h 140"/>
                    <a:gd name="T46" fmla="*/ 180 w 208"/>
                    <a:gd name="T47" fmla="*/ 24 h 140"/>
                    <a:gd name="T48" fmla="*/ 192 w 208"/>
                    <a:gd name="T49" fmla="*/ 0 h 140"/>
                    <a:gd name="T50" fmla="*/ 208 w 208"/>
                    <a:gd name="T51" fmla="*/ 0 h 140"/>
                    <a:gd name="T52" fmla="*/ 208 w 208"/>
                    <a:gd name="T53" fmla="*/ 20 h 140"/>
                    <a:gd name="T54" fmla="*/ 176 w 208"/>
                    <a:gd name="T55" fmla="*/ 52 h 140"/>
                    <a:gd name="T56" fmla="*/ 144 w 208"/>
                    <a:gd name="T57" fmla="*/ 84 h 140"/>
                    <a:gd name="T58" fmla="*/ 156 w 208"/>
                    <a:gd name="T59" fmla="*/ 112 h 140"/>
                    <a:gd name="T60" fmla="*/ 152 w 208"/>
                    <a:gd name="T61" fmla="*/ 116 h 140"/>
                    <a:gd name="T62" fmla="*/ 128 w 208"/>
                    <a:gd name="T63" fmla="*/ 112 h 140"/>
                    <a:gd name="T64" fmla="*/ 144 w 208"/>
                    <a:gd name="T65" fmla="*/ 96 h 140"/>
                    <a:gd name="T66" fmla="*/ 128 w 208"/>
                    <a:gd name="T67" fmla="*/ 96 h 140"/>
                    <a:gd name="T68" fmla="*/ 140 w 208"/>
                    <a:gd name="T69" fmla="*/ 80 h 140"/>
                    <a:gd name="T70" fmla="*/ 136 w 208"/>
                    <a:gd name="T71" fmla="*/ 72 h 140"/>
                    <a:gd name="T72" fmla="*/ 112 w 208"/>
                    <a:gd name="T73" fmla="*/ 76 h 140"/>
                    <a:gd name="T74" fmla="*/ 120 w 208"/>
                    <a:gd name="T75" fmla="*/ 88 h 140"/>
                    <a:gd name="T76" fmla="*/ 104 w 208"/>
                    <a:gd name="T77" fmla="*/ 76 h 140"/>
                    <a:gd name="T78" fmla="*/ 88 w 208"/>
                    <a:gd name="T79" fmla="*/ 88 h 140"/>
                    <a:gd name="T80" fmla="*/ 116 w 208"/>
                    <a:gd name="T81" fmla="*/ 92 h 140"/>
                    <a:gd name="T82" fmla="*/ 100 w 208"/>
                    <a:gd name="T83" fmla="*/ 104 h 140"/>
                    <a:gd name="T84" fmla="*/ 116 w 208"/>
                    <a:gd name="T85" fmla="*/ 116 h 140"/>
                    <a:gd name="T86" fmla="*/ 96 w 208"/>
                    <a:gd name="T87" fmla="*/ 116 h 140"/>
                    <a:gd name="T88" fmla="*/ 80 w 208"/>
                    <a:gd name="T89" fmla="*/ 116 h 140"/>
                    <a:gd name="T90" fmla="*/ 92 w 208"/>
                    <a:gd name="T91" fmla="*/ 100 h 140"/>
                    <a:gd name="T92" fmla="*/ 72 w 208"/>
                    <a:gd name="T93" fmla="*/ 104 h 140"/>
                    <a:gd name="T94" fmla="*/ 52 w 208"/>
                    <a:gd name="T95" fmla="*/ 140 h 140"/>
                    <a:gd name="T96" fmla="*/ 0 w 208"/>
                    <a:gd name="T97" fmla="*/ 112 h 140"/>
                    <a:gd name="T98" fmla="*/ 0 w 208"/>
                    <a:gd name="T99" fmla="*/ 96 h 140"/>
                    <a:gd name="T100" fmla="*/ 12 w 208"/>
                    <a:gd name="T101" fmla="*/ 92 h 140"/>
                    <a:gd name="T102" fmla="*/ 4 w 208"/>
                    <a:gd name="T103" fmla="*/ 10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8" h="140">
                      <a:moveTo>
                        <a:pt x="4" y="104"/>
                      </a:moveTo>
                      <a:cubicBezTo>
                        <a:pt x="14" y="108"/>
                        <a:pt x="25" y="96"/>
                        <a:pt x="36" y="112"/>
                      </a:cubicBezTo>
                      <a:cubicBezTo>
                        <a:pt x="41" y="108"/>
                        <a:pt x="41" y="99"/>
                        <a:pt x="48" y="96"/>
                      </a:cubicBezTo>
                      <a:cubicBezTo>
                        <a:pt x="60" y="99"/>
                        <a:pt x="44" y="105"/>
                        <a:pt x="48" y="112"/>
                      </a:cubicBezTo>
                      <a:cubicBezTo>
                        <a:pt x="53" y="108"/>
                        <a:pt x="56" y="101"/>
                        <a:pt x="60" y="96"/>
                      </a:cubicBezTo>
                      <a:cubicBezTo>
                        <a:pt x="58" y="90"/>
                        <a:pt x="47" y="93"/>
                        <a:pt x="52" y="80"/>
                      </a:cubicBezTo>
                      <a:cubicBezTo>
                        <a:pt x="68" y="77"/>
                        <a:pt x="80" y="92"/>
                        <a:pt x="72" y="72"/>
                      </a:cubicBezTo>
                      <a:cubicBezTo>
                        <a:pt x="85" y="79"/>
                        <a:pt x="87" y="71"/>
                        <a:pt x="104" y="72"/>
                      </a:cubicBezTo>
                      <a:cubicBezTo>
                        <a:pt x="112" y="70"/>
                        <a:pt x="104" y="54"/>
                        <a:pt x="120" y="60"/>
                      </a:cubicBezTo>
                      <a:cubicBezTo>
                        <a:pt x="86" y="53"/>
                        <a:pt x="40" y="68"/>
                        <a:pt x="24" y="92"/>
                      </a:cubicBezTo>
                      <a:cubicBezTo>
                        <a:pt x="20" y="80"/>
                        <a:pt x="1" y="83"/>
                        <a:pt x="4" y="64"/>
                      </a:cubicBezTo>
                      <a:cubicBezTo>
                        <a:pt x="11" y="64"/>
                        <a:pt x="17" y="64"/>
                        <a:pt x="24" y="64"/>
                      </a:cubicBezTo>
                      <a:cubicBezTo>
                        <a:pt x="23" y="69"/>
                        <a:pt x="17" y="67"/>
                        <a:pt x="12" y="68"/>
                      </a:cubicBezTo>
                      <a:cubicBezTo>
                        <a:pt x="21" y="87"/>
                        <a:pt x="39" y="62"/>
                        <a:pt x="56" y="64"/>
                      </a:cubicBezTo>
                      <a:cubicBezTo>
                        <a:pt x="59" y="44"/>
                        <a:pt x="47" y="34"/>
                        <a:pt x="60" y="24"/>
                      </a:cubicBezTo>
                      <a:cubicBezTo>
                        <a:pt x="75" y="28"/>
                        <a:pt x="67" y="40"/>
                        <a:pt x="72" y="48"/>
                      </a:cubicBezTo>
                      <a:cubicBezTo>
                        <a:pt x="80" y="46"/>
                        <a:pt x="72" y="30"/>
                        <a:pt x="88" y="36"/>
                      </a:cubicBezTo>
                      <a:cubicBezTo>
                        <a:pt x="90" y="49"/>
                        <a:pt x="80" y="48"/>
                        <a:pt x="88" y="56"/>
                      </a:cubicBezTo>
                      <a:cubicBezTo>
                        <a:pt x="91" y="54"/>
                        <a:pt x="94" y="52"/>
                        <a:pt x="100" y="52"/>
                      </a:cubicBezTo>
                      <a:cubicBezTo>
                        <a:pt x="87" y="46"/>
                        <a:pt x="98" y="40"/>
                        <a:pt x="96" y="24"/>
                      </a:cubicBezTo>
                      <a:cubicBezTo>
                        <a:pt x="101" y="24"/>
                        <a:pt x="107" y="24"/>
                        <a:pt x="112" y="24"/>
                      </a:cubicBezTo>
                      <a:cubicBezTo>
                        <a:pt x="105" y="49"/>
                        <a:pt x="126" y="47"/>
                        <a:pt x="136" y="56"/>
                      </a:cubicBezTo>
                      <a:cubicBezTo>
                        <a:pt x="144" y="49"/>
                        <a:pt x="155" y="30"/>
                        <a:pt x="136" y="28"/>
                      </a:cubicBezTo>
                      <a:cubicBezTo>
                        <a:pt x="144" y="20"/>
                        <a:pt x="167" y="35"/>
                        <a:pt x="180" y="24"/>
                      </a:cubicBezTo>
                      <a:cubicBezTo>
                        <a:pt x="183" y="15"/>
                        <a:pt x="193" y="13"/>
                        <a:pt x="192" y="0"/>
                      </a:cubicBezTo>
                      <a:cubicBezTo>
                        <a:pt x="197" y="0"/>
                        <a:pt x="203" y="0"/>
                        <a:pt x="208" y="0"/>
                      </a:cubicBezTo>
                      <a:cubicBezTo>
                        <a:pt x="201" y="8"/>
                        <a:pt x="208" y="10"/>
                        <a:pt x="208" y="20"/>
                      </a:cubicBezTo>
                      <a:cubicBezTo>
                        <a:pt x="199" y="20"/>
                        <a:pt x="169" y="35"/>
                        <a:pt x="176" y="52"/>
                      </a:cubicBezTo>
                      <a:cubicBezTo>
                        <a:pt x="150" y="40"/>
                        <a:pt x="155" y="71"/>
                        <a:pt x="144" y="84"/>
                      </a:cubicBezTo>
                      <a:cubicBezTo>
                        <a:pt x="157" y="93"/>
                        <a:pt x="146" y="101"/>
                        <a:pt x="156" y="112"/>
                      </a:cubicBezTo>
                      <a:cubicBezTo>
                        <a:pt x="149" y="111"/>
                        <a:pt x="148" y="116"/>
                        <a:pt x="152" y="116"/>
                      </a:cubicBezTo>
                      <a:cubicBezTo>
                        <a:pt x="148" y="126"/>
                        <a:pt x="129" y="118"/>
                        <a:pt x="128" y="112"/>
                      </a:cubicBezTo>
                      <a:cubicBezTo>
                        <a:pt x="124" y="97"/>
                        <a:pt x="146" y="109"/>
                        <a:pt x="144" y="96"/>
                      </a:cubicBezTo>
                      <a:cubicBezTo>
                        <a:pt x="142" y="86"/>
                        <a:pt x="136" y="109"/>
                        <a:pt x="128" y="96"/>
                      </a:cubicBezTo>
                      <a:cubicBezTo>
                        <a:pt x="124" y="83"/>
                        <a:pt x="138" y="88"/>
                        <a:pt x="140" y="80"/>
                      </a:cubicBezTo>
                      <a:cubicBezTo>
                        <a:pt x="139" y="77"/>
                        <a:pt x="136" y="76"/>
                        <a:pt x="136" y="72"/>
                      </a:cubicBezTo>
                      <a:cubicBezTo>
                        <a:pt x="124" y="69"/>
                        <a:pt x="124" y="79"/>
                        <a:pt x="112" y="76"/>
                      </a:cubicBezTo>
                      <a:cubicBezTo>
                        <a:pt x="115" y="80"/>
                        <a:pt x="121" y="80"/>
                        <a:pt x="120" y="88"/>
                      </a:cubicBezTo>
                      <a:cubicBezTo>
                        <a:pt x="109" y="88"/>
                        <a:pt x="95" y="84"/>
                        <a:pt x="104" y="76"/>
                      </a:cubicBezTo>
                      <a:cubicBezTo>
                        <a:pt x="91" y="72"/>
                        <a:pt x="99" y="89"/>
                        <a:pt x="88" y="88"/>
                      </a:cubicBezTo>
                      <a:cubicBezTo>
                        <a:pt x="90" y="97"/>
                        <a:pt x="108" y="90"/>
                        <a:pt x="116" y="92"/>
                      </a:cubicBezTo>
                      <a:cubicBezTo>
                        <a:pt x="118" y="103"/>
                        <a:pt x="101" y="96"/>
                        <a:pt x="100" y="104"/>
                      </a:cubicBezTo>
                      <a:cubicBezTo>
                        <a:pt x="99" y="115"/>
                        <a:pt x="122" y="100"/>
                        <a:pt x="116" y="116"/>
                      </a:cubicBezTo>
                      <a:cubicBezTo>
                        <a:pt x="107" y="119"/>
                        <a:pt x="87" y="107"/>
                        <a:pt x="96" y="116"/>
                      </a:cubicBezTo>
                      <a:cubicBezTo>
                        <a:pt x="95" y="126"/>
                        <a:pt x="82" y="117"/>
                        <a:pt x="80" y="116"/>
                      </a:cubicBezTo>
                      <a:cubicBezTo>
                        <a:pt x="76" y="103"/>
                        <a:pt x="93" y="111"/>
                        <a:pt x="92" y="100"/>
                      </a:cubicBezTo>
                      <a:cubicBezTo>
                        <a:pt x="86" y="87"/>
                        <a:pt x="82" y="108"/>
                        <a:pt x="72" y="104"/>
                      </a:cubicBezTo>
                      <a:cubicBezTo>
                        <a:pt x="79" y="119"/>
                        <a:pt x="62" y="130"/>
                        <a:pt x="52" y="140"/>
                      </a:cubicBezTo>
                      <a:cubicBezTo>
                        <a:pt x="52" y="108"/>
                        <a:pt x="24" y="110"/>
                        <a:pt x="0" y="112"/>
                      </a:cubicBezTo>
                      <a:cubicBezTo>
                        <a:pt x="0" y="107"/>
                        <a:pt x="0" y="101"/>
                        <a:pt x="0" y="96"/>
                      </a:cubicBezTo>
                      <a:cubicBezTo>
                        <a:pt x="6" y="96"/>
                        <a:pt x="11" y="97"/>
                        <a:pt x="12" y="92"/>
                      </a:cubicBezTo>
                      <a:cubicBezTo>
                        <a:pt x="24" y="96"/>
                        <a:pt x="3" y="99"/>
                        <a:pt x="4"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119"/>
                <p:cNvSpPr/>
                <p:nvPr/>
              </p:nvSpPr>
              <p:spPr bwMode="auto">
                <a:xfrm>
                  <a:off x="3141663" y="1657350"/>
                  <a:ext cx="79375" cy="57150"/>
                </a:xfrm>
                <a:custGeom>
                  <a:avLst/>
                  <a:gdLst>
                    <a:gd name="T0" fmla="*/ 48 w 80"/>
                    <a:gd name="T1" fmla="*/ 32 h 56"/>
                    <a:gd name="T2" fmla="*/ 24 w 80"/>
                    <a:gd name="T3" fmla="*/ 28 h 56"/>
                    <a:gd name="T4" fmla="*/ 16 w 80"/>
                    <a:gd name="T5" fmla="*/ 56 h 56"/>
                    <a:gd name="T6" fmla="*/ 0 w 80"/>
                    <a:gd name="T7" fmla="*/ 40 h 56"/>
                    <a:gd name="T8" fmla="*/ 16 w 80"/>
                    <a:gd name="T9" fmla="*/ 36 h 56"/>
                    <a:gd name="T10" fmla="*/ 12 w 80"/>
                    <a:gd name="T11" fmla="*/ 4 h 56"/>
                    <a:gd name="T12" fmla="*/ 36 w 80"/>
                    <a:gd name="T13" fmla="*/ 4 h 56"/>
                    <a:gd name="T14" fmla="*/ 24 w 80"/>
                    <a:gd name="T15" fmla="*/ 12 h 56"/>
                    <a:gd name="T16" fmla="*/ 48 w 80"/>
                    <a:gd name="T17" fmla="*/ 32 h 56"/>
                    <a:gd name="T18" fmla="*/ 64 w 80"/>
                    <a:gd name="T19" fmla="*/ 28 h 56"/>
                    <a:gd name="T20" fmla="*/ 80 w 80"/>
                    <a:gd name="T21" fmla="*/ 40 h 56"/>
                    <a:gd name="T22" fmla="*/ 32 w 80"/>
                    <a:gd name="T23" fmla="*/ 52 h 56"/>
                    <a:gd name="T24" fmla="*/ 48 w 80"/>
                    <a:gd name="T25" fmla="*/ 48 h 56"/>
                    <a:gd name="T26" fmla="*/ 48 w 80"/>
                    <a:gd name="T27"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56">
                      <a:moveTo>
                        <a:pt x="48" y="32"/>
                      </a:moveTo>
                      <a:cubicBezTo>
                        <a:pt x="34" y="42"/>
                        <a:pt x="39" y="34"/>
                        <a:pt x="24" y="28"/>
                      </a:cubicBezTo>
                      <a:cubicBezTo>
                        <a:pt x="23" y="37"/>
                        <a:pt x="28" y="44"/>
                        <a:pt x="16" y="56"/>
                      </a:cubicBezTo>
                      <a:cubicBezTo>
                        <a:pt x="6" y="56"/>
                        <a:pt x="0" y="50"/>
                        <a:pt x="0" y="40"/>
                      </a:cubicBezTo>
                      <a:cubicBezTo>
                        <a:pt x="7" y="41"/>
                        <a:pt x="8" y="35"/>
                        <a:pt x="16" y="36"/>
                      </a:cubicBezTo>
                      <a:cubicBezTo>
                        <a:pt x="7" y="25"/>
                        <a:pt x="20" y="16"/>
                        <a:pt x="12" y="4"/>
                      </a:cubicBezTo>
                      <a:cubicBezTo>
                        <a:pt x="24" y="0"/>
                        <a:pt x="24" y="0"/>
                        <a:pt x="36" y="4"/>
                      </a:cubicBezTo>
                      <a:cubicBezTo>
                        <a:pt x="35" y="10"/>
                        <a:pt x="24" y="5"/>
                        <a:pt x="24" y="12"/>
                      </a:cubicBezTo>
                      <a:cubicBezTo>
                        <a:pt x="32" y="19"/>
                        <a:pt x="47" y="18"/>
                        <a:pt x="48" y="32"/>
                      </a:cubicBezTo>
                      <a:cubicBezTo>
                        <a:pt x="55" y="33"/>
                        <a:pt x="56" y="27"/>
                        <a:pt x="64" y="28"/>
                      </a:cubicBezTo>
                      <a:cubicBezTo>
                        <a:pt x="57" y="43"/>
                        <a:pt x="68" y="44"/>
                        <a:pt x="80" y="40"/>
                      </a:cubicBezTo>
                      <a:cubicBezTo>
                        <a:pt x="67" y="51"/>
                        <a:pt x="57" y="48"/>
                        <a:pt x="32" y="52"/>
                      </a:cubicBezTo>
                      <a:cubicBezTo>
                        <a:pt x="33" y="43"/>
                        <a:pt x="43" y="43"/>
                        <a:pt x="48" y="48"/>
                      </a:cubicBezTo>
                      <a:cubicBezTo>
                        <a:pt x="41" y="40"/>
                        <a:pt x="48" y="43"/>
                        <a:pt x="4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120"/>
                <p:cNvSpPr/>
                <p:nvPr/>
              </p:nvSpPr>
              <p:spPr bwMode="auto">
                <a:xfrm>
                  <a:off x="2486025" y="1665288"/>
                  <a:ext cx="182562" cy="104775"/>
                </a:xfrm>
                <a:custGeom>
                  <a:avLst/>
                  <a:gdLst>
                    <a:gd name="T0" fmla="*/ 32 w 182"/>
                    <a:gd name="T1" fmla="*/ 28 h 104"/>
                    <a:gd name="T2" fmla="*/ 44 w 182"/>
                    <a:gd name="T3" fmla="*/ 24 h 104"/>
                    <a:gd name="T4" fmla="*/ 76 w 182"/>
                    <a:gd name="T5" fmla="*/ 44 h 104"/>
                    <a:gd name="T6" fmla="*/ 108 w 182"/>
                    <a:gd name="T7" fmla="*/ 20 h 104"/>
                    <a:gd name="T8" fmla="*/ 136 w 182"/>
                    <a:gd name="T9" fmla="*/ 0 h 104"/>
                    <a:gd name="T10" fmla="*/ 152 w 182"/>
                    <a:gd name="T11" fmla="*/ 12 h 104"/>
                    <a:gd name="T12" fmla="*/ 124 w 182"/>
                    <a:gd name="T13" fmla="*/ 28 h 104"/>
                    <a:gd name="T14" fmla="*/ 180 w 182"/>
                    <a:gd name="T15" fmla="*/ 32 h 104"/>
                    <a:gd name="T16" fmla="*/ 176 w 182"/>
                    <a:gd name="T17" fmla="*/ 48 h 104"/>
                    <a:gd name="T18" fmla="*/ 88 w 182"/>
                    <a:gd name="T19" fmla="*/ 68 h 104"/>
                    <a:gd name="T20" fmla="*/ 96 w 182"/>
                    <a:gd name="T21" fmla="*/ 52 h 104"/>
                    <a:gd name="T22" fmla="*/ 76 w 182"/>
                    <a:gd name="T23" fmla="*/ 56 h 104"/>
                    <a:gd name="T24" fmla="*/ 92 w 182"/>
                    <a:gd name="T25" fmla="*/ 104 h 104"/>
                    <a:gd name="T26" fmla="*/ 52 w 182"/>
                    <a:gd name="T27" fmla="*/ 100 h 104"/>
                    <a:gd name="T28" fmla="*/ 44 w 182"/>
                    <a:gd name="T29" fmla="*/ 84 h 104"/>
                    <a:gd name="T30" fmla="*/ 56 w 182"/>
                    <a:gd name="T31" fmla="*/ 64 h 104"/>
                    <a:gd name="T32" fmla="*/ 64 w 182"/>
                    <a:gd name="T33" fmla="*/ 76 h 104"/>
                    <a:gd name="T34" fmla="*/ 64 w 182"/>
                    <a:gd name="T35" fmla="*/ 52 h 104"/>
                    <a:gd name="T36" fmla="*/ 40 w 182"/>
                    <a:gd name="T37" fmla="*/ 52 h 104"/>
                    <a:gd name="T38" fmla="*/ 8 w 182"/>
                    <a:gd name="T39" fmla="*/ 56 h 104"/>
                    <a:gd name="T40" fmla="*/ 32 w 182"/>
                    <a:gd name="T41" fmla="*/ 2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2" h="104">
                      <a:moveTo>
                        <a:pt x="32" y="28"/>
                      </a:moveTo>
                      <a:cubicBezTo>
                        <a:pt x="43" y="27"/>
                        <a:pt x="44" y="45"/>
                        <a:pt x="44" y="24"/>
                      </a:cubicBezTo>
                      <a:cubicBezTo>
                        <a:pt x="62" y="24"/>
                        <a:pt x="78" y="25"/>
                        <a:pt x="76" y="44"/>
                      </a:cubicBezTo>
                      <a:cubicBezTo>
                        <a:pt x="95" y="44"/>
                        <a:pt x="101" y="31"/>
                        <a:pt x="108" y="20"/>
                      </a:cubicBezTo>
                      <a:cubicBezTo>
                        <a:pt x="127" y="25"/>
                        <a:pt x="128" y="17"/>
                        <a:pt x="136" y="0"/>
                      </a:cubicBezTo>
                      <a:cubicBezTo>
                        <a:pt x="144" y="1"/>
                        <a:pt x="144" y="11"/>
                        <a:pt x="152" y="12"/>
                      </a:cubicBezTo>
                      <a:cubicBezTo>
                        <a:pt x="147" y="22"/>
                        <a:pt x="131" y="20"/>
                        <a:pt x="124" y="28"/>
                      </a:cubicBezTo>
                      <a:cubicBezTo>
                        <a:pt x="144" y="35"/>
                        <a:pt x="159" y="16"/>
                        <a:pt x="180" y="32"/>
                      </a:cubicBezTo>
                      <a:cubicBezTo>
                        <a:pt x="182" y="40"/>
                        <a:pt x="177" y="43"/>
                        <a:pt x="176" y="48"/>
                      </a:cubicBezTo>
                      <a:cubicBezTo>
                        <a:pt x="148" y="21"/>
                        <a:pt x="120" y="64"/>
                        <a:pt x="88" y="68"/>
                      </a:cubicBezTo>
                      <a:cubicBezTo>
                        <a:pt x="85" y="57"/>
                        <a:pt x="96" y="60"/>
                        <a:pt x="96" y="52"/>
                      </a:cubicBezTo>
                      <a:cubicBezTo>
                        <a:pt x="86" y="50"/>
                        <a:pt x="87" y="59"/>
                        <a:pt x="76" y="56"/>
                      </a:cubicBezTo>
                      <a:cubicBezTo>
                        <a:pt x="76" y="77"/>
                        <a:pt x="86" y="88"/>
                        <a:pt x="92" y="104"/>
                      </a:cubicBezTo>
                      <a:cubicBezTo>
                        <a:pt x="78" y="103"/>
                        <a:pt x="69" y="98"/>
                        <a:pt x="52" y="100"/>
                      </a:cubicBezTo>
                      <a:cubicBezTo>
                        <a:pt x="57" y="89"/>
                        <a:pt x="65" y="84"/>
                        <a:pt x="44" y="84"/>
                      </a:cubicBezTo>
                      <a:cubicBezTo>
                        <a:pt x="48" y="77"/>
                        <a:pt x="54" y="72"/>
                        <a:pt x="56" y="64"/>
                      </a:cubicBezTo>
                      <a:cubicBezTo>
                        <a:pt x="62" y="65"/>
                        <a:pt x="57" y="76"/>
                        <a:pt x="64" y="76"/>
                      </a:cubicBezTo>
                      <a:cubicBezTo>
                        <a:pt x="73" y="74"/>
                        <a:pt x="67" y="55"/>
                        <a:pt x="64" y="52"/>
                      </a:cubicBezTo>
                      <a:cubicBezTo>
                        <a:pt x="51" y="50"/>
                        <a:pt x="48" y="61"/>
                        <a:pt x="40" y="52"/>
                      </a:cubicBezTo>
                      <a:cubicBezTo>
                        <a:pt x="62" y="34"/>
                        <a:pt x="15" y="46"/>
                        <a:pt x="8" y="56"/>
                      </a:cubicBezTo>
                      <a:cubicBezTo>
                        <a:pt x="0" y="37"/>
                        <a:pt x="29" y="43"/>
                        <a:pt x="3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121"/>
                <p:cNvSpPr/>
                <p:nvPr/>
              </p:nvSpPr>
              <p:spPr bwMode="auto">
                <a:xfrm>
                  <a:off x="2959100" y="1673225"/>
                  <a:ext cx="46037" cy="63500"/>
                </a:xfrm>
                <a:custGeom>
                  <a:avLst/>
                  <a:gdLst>
                    <a:gd name="T0" fmla="*/ 21 w 45"/>
                    <a:gd name="T1" fmla="*/ 60 h 63"/>
                    <a:gd name="T2" fmla="*/ 9 w 45"/>
                    <a:gd name="T3" fmla="*/ 44 h 63"/>
                    <a:gd name="T4" fmla="*/ 25 w 45"/>
                    <a:gd name="T5" fmla="*/ 28 h 63"/>
                    <a:gd name="T6" fmla="*/ 13 w 45"/>
                    <a:gd name="T7" fmla="*/ 24 h 63"/>
                    <a:gd name="T8" fmla="*/ 21 w 45"/>
                    <a:gd name="T9" fmla="*/ 0 h 63"/>
                    <a:gd name="T10" fmla="*/ 45 w 45"/>
                    <a:gd name="T11" fmla="*/ 16 h 63"/>
                    <a:gd name="T12" fmla="*/ 21 w 45"/>
                    <a:gd name="T13" fmla="*/ 60 h 63"/>
                  </a:gdLst>
                  <a:ahLst/>
                  <a:cxnLst>
                    <a:cxn ang="0">
                      <a:pos x="T0" y="T1"/>
                    </a:cxn>
                    <a:cxn ang="0">
                      <a:pos x="T2" y="T3"/>
                    </a:cxn>
                    <a:cxn ang="0">
                      <a:pos x="T4" y="T5"/>
                    </a:cxn>
                    <a:cxn ang="0">
                      <a:pos x="T6" y="T7"/>
                    </a:cxn>
                    <a:cxn ang="0">
                      <a:pos x="T8" y="T9"/>
                    </a:cxn>
                    <a:cxn ang="0">
                      <a:pos x="T10" y="T11"/>
                    </a:cxn>
                    <a:cxn ang="0">
                      <a:pos x="T12" y="T13"/>
                    </a:cxn>
                  </a:cxnLst>
                  <a:rect l="0" t="0" r="r" b="b"/>
                  <a:pathLst>
                    <a:path w="45" h="63">
                      <a:moveTo>
                        <a:pt x="21" y="60"/>
                      </a:moveTo>
                      <a:cubicBezTo>
                        <a:pt x="0" y="63"/>
                        <a:pt x="30" y="41"/>
                        <a:pt x="9" y="44"/>
                      </a:cubicBezTo>
                      <a:cubicBezTo>
                        <a:pt x="10" y="35"/>
                        <a:pt x="21" y="35"/>
                        <a:pt x="25" y="28"/>
                      </a:cubicBezTo>
                      <a:cubicBezTo>
                        <a:pt x="24" y="23"/>
                        <a:pt x="18" y="25"/>
                        <a:pt x="13" y="24"/>
                      </a:cubicBezTo>
                      <a:cubicBezTo>
                        <a:pt x="8" y="8"/>
                        <a:pt x="26" y="16"/>
                        <a:pt x="21" y="0"/>
                      </a:cubicBezTo>
                      <a:cubicBezTo>
                        <a:pt x="30" y="11"/>
                        <a:pt x="25" y="24"/>
                        <a:pt x="45" y="16"/>
                      </a:cubicBezTo>
                      <a:cubicBezTo>
                        <a:pt x="31" y="47"/>
                        <a:pt x="28" y="44"/>
                        <a:pt x="2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122"/>
                <p:cNvSpPr/>
                <p:nvPr/>
              </p:nvSpPr>
              <p:spPr bwMode="auto">
                <a:xfrm>
                  <a:off x="3300413" y="1676400"/>
                  <a:ext cx="41275" cy="39688"/>
                </a:xfrm>
                <a:custGeom>
                  <a:avLst/>
                  <a:gdLst>
                    <a:gd name="T0" fmla="*/ 41 w 41"/>
                    <a:gd name="T1" fmla="*/ 14 h 40"/>
                    <a:gd name="T2" fmla="*/ 29 w 41"/>
                    <a:gd name="T3" fmla="*/ 38 h 40"/>
                    <a:gd name="T4" fmla="*/ 17 w 41"/>
                    <a:gd name="T5" fmla="*/ 30 h 40"/>
                    <a:gd name="T6" fmla="*/ 25 w 41"/>
                    <a:gd name="T7" fmla="*/ 22 h 40"/>
                    <a:gd name="T8" fmla="*/ 9 w 41"/>
                    <a:gd name="T9" fmla="*/ 26 h 40"/>
                    <a:gd name="T10" fmla="*/ 1 w 41"/>
                    <a:gd name="T11" fmla="*/ 6 h 40"/>
                    <a:gd name="T12" fmla="*/ 41 w 41"/>
                    <a:gd name="T13" fmla="*/ 1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41" y="14"/>
                      </a:moveTo>
                      <a:cubicBezTo>
                        <a:pt x="25" y="18"/>
                        <a:pt x="33" y="29"/>
                        <a:pt x="29" y="38"/>
                      </a:cubicBezTo>
                      <a:cubicBezTo>
                        <a:pt x="20" y="40"/>
                        <a:pt x="23" y="30"/>
                        <a:pt x="17" y="30"/>
                      </a:cubicBezTo>
                      <a:cubicBezTo>
                        <a:pt x="18" y="26"/>
                        <a:pt x="25" y="27"/>
                        <a:pt x="25" y="22"/>
                      </a:cubicBezTo>
                      <a:cubicBezTo>
                        <a:pt x="24" y="13"/>
                        <a:pt x="7" y="20"/>
                        <a:pt x="9" y="26"/>
                      </a:cubicBezTo>
                      <a:cubicBezTo>
                        <a:pt x="3" y="23"/>
                        <a:pt x="0" y="16"/>
                        <a:pt x="1" y="6"/>
                      </a:cubicBezTo>
                      <a:cubicBezTo>
                        <a:pt x="8" y="29"/>
                        <a:pt x="23" y="0"/>
                        <a:pt x="4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123"/>
                <p:cNvSpPr/>
                <p:nvPr/>
              </p:nvSpPr>
              <p:spPr bwMode="auto">
                <a:xfrm>
                  <a:off x="3241675" y="1689100"/>
                  <a:ext cx="52387" cy="25400"/>
                </a:xfrm>
                <a:custGeom>
                  <a:avLst/>
                  <a:gdLst>
                    <a:gd name="T0" fmla="*/ 32 w 52"/>
                    <a:gd name="T1" fmla="*/ 16 h 24"/>
                    <a:gd name="T2" fmla="*/ 16 w 52"/>
                    <a:gd name="T3" fmla="*/ 20 h 24"/>
                    <a:gd name="T4" fmla="*/ 0 w 52"/>
                    <a:gd name="T5" fmla="*/ 16 h 24"/>
                    <a:gd name="T6" fmla="*/ 48 w 52"/>
                    <a:gd name="T7" fmla="*/ 0 h 24"/>
                    <a:gd name="T8" fmla="*/ 52 w 52"/>
                    <a:gd name="T9" fmla="*/ 16 h 24"/>
                    <a:gd name="T10" fmla="*/ 24 w 52"/>
                    <a:gd name="T11" fmla="*/ 24 h 24"/>
                    <a:gd name="T12" fmla="*/ 32 w 52"/>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32" y="16"/>
                      </a:moveTo>
                      <a:cubicBezTo>
                        <a:pt x="28" y="12"/>
                        <a:pt x="14" y="9"/>
                        <a:pt x="16" y="20"/>
                      </a:cubicBezTo>
                      <a:cubicBezTo>
                        <a:pt x="12" y="17"/>
                        <a:pt x="7" y="16"/>
                        <a:pt x="0" y="16"/>
                      </a:cubicBezTo>
                      <a:cubicBezTo>
                        <a:pt x="17" y="11"/>
                        <a:pt x="27" y="0"/>
                        <a:pt x="48" y="0"/>
                      </a:cubicBezTo>
                      <a:cubicBezTo>
                        <a:pt x="48" y="6"/>
                        <a:pt x="46" y="15"/>
                        <a:pt x="52" y="16"/>
                      </a:cubicBezTo>
                      <a:cubicBezTo>
                        <a:pt x="44" y="20"/>
                        <a:pt x="37" y="18"/>
                        <a:pt x="24" y="24"/>
                      </a:cubicBezTo>
                      <a:cubicBezTo>
                        <a:pt x="23" y="17"/>
                        <a:pt x="27" y="16"/>
                        <a:pt x="3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124"/>
                <p:cNvSpPr/>
                <p:nvPr/>
              </p:nvSpPr>
              <p:spPr bwMode="auto">
                <a:xfrm>
                  <a:off x="2232025" y="1697038"/>
                  <a:ext cx="190500" cy="101600"/>
                </a:xfrm>
                <a:custGeom>
                  <a:avLst/>
                  <a:gdLst>
                    <a:gd name="T0" fmla="*/ 128 w 189"/>
                    <a:gd name="T1" fmla="*/ 57 h 101"/>
                    <a:gd name="T2" fmla="*/ 136 w 189"/>
                    <a:gd name="T3" fmla="*/ 61 h 101"/>
                    <a:gd name="T4" fmla="*/ 120 w 189"/>
                    <a:gd name="T5" fmla="*/ 77 h 101"/>
                    <a:gd name="T6" fmla="*/ 112 w 189"/>
                    <a:gd name="T7" fmla="*/ 101 h 101"/>
                    <a:gd name="T8" fmla="*/ 112 w 189"/>
                    <a:gd name="T9" fmla="*/ 65 h 101"/>
                    <a:gd name="T10" fmla="*/ 108 w 189"/>
                    <a:gd name="T11" fmla="*/ 33 h 101"/>
                    <a:gd name="T12" fmla="*/ 60 w 189"/>
                    <a:gd name="T13" fmla="*/ 29 h 101"/>
                    <a:gd name="T14" fmla="*/ 68 w 189"/>
                    <a:gd name="T15" fmla="*/ 41 h 101"/>
                    <a:gd name="T16" fmla="*/ 0 w 189"/>
                    <a:gd name="T17" fmla="*/ 45 h 101"/>
                    <a:gd name="T18" fmla="*/ 100 w 189"/>
                    <a:gd name="T19" fmla="*/ 21 h 101"/>
                    <a:gd name="T20" fmla="*/ 108 w 189"/>
                    <a:gd name="T21" fmla="*/ 13 h 101"/>
                    <a:gd name="T22" fmla="*/ 96 w 189"/>
                    <a:gd name="T23" fmla="*/ 9 h 101"/>
                    <a:gd name="T24" fmla="*/ 136 w 189"/>
                    <a:gd name="T25" fmla="*/ 1 h 101"/>
                    <a:gd name="T26" fmla="*/ 116 w 189"/>
                    <a:gd name="T27" fmla="*/ 29 h 101"/>
                    <a:gd name="T28" fmla="*/ 180 w 189"/>
                    <a:gd name="T29" fmla="*/ 17 h 101"/>
                    <a:gd name="T30" fmla="*/ 188 w 189"/>
                    <a:gd name="T31" fmla="*/ 29 h 101"/>
                    <a:gd name="T32" fmla="*/ 128 w 189"/>
                    <a:gd name="T33" fmla="*/ 5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101">
                      <a:moveTo>
                        <a:pt x="128" y="57"/>
                      </a:moveTo>
                      <a:cubicBezTo>
                        <a:pt x="128" y="61"/>
                        <a:pt x="133" y="60"/>
                        <a:pt x="136" y="61"/>
                      </a:cubicBezTo>
                      <a:cubicBezTo>
                        <a:pt x="111" y="54"/>
                        <a:pt x="119" y="79"/>
                        <a:pt x="120" y="77"/>
                      </a:cubicBezTo>
                      <a:cubicBezTo>
                        <a:pt x="115" y="86"/>
                        <a:pt x="104" y="79"/>
                        <a:pt x="112" y="101"/>
                      </a:cubicBezTo>
                      <a:cubicBezTo>
                        <a:pt x="95" y="92"/>
                        <a:pt x="102" y="69"/>
                        <a:pt x="112" y="65"/>
                      </a:cubicBezTo>
                      <a:cubicBezTo>
                        <a:pt x="102" y="59"/>
                        <a:pt x="93" y="41"/>
                        <a:pt x="108" y="33"/>
                      </a:cubicBezTo>
                      <a:cubicBezTo>
                        <a:pt x="95" y="22"/>
                        <a:pt x="75" y="18"/>
                        <a:pt x="60" y="29"/>
                      </a:cubicBezTo>
                      <a:cubicBezTo>
                        <a:pt x="63" y="33"/>
                        <a:pt x="69" y="33"/>
                        <a:pt x="68" y="41"/>
                      </a:cubicBezTo>
                      <a:cubicBezTo>
                        <a:pt x="42" y="43"/>
                        <a:pt x="33" y="39"/>
                        <a:pt x="0" y="45"/>
                      </a:cubicBezTo>
                      <a:cubicBezTo>
                        <a:pt x="35" y="40"/>
                        <a:pt x="67" y="2"/>
                        <a:pt x="100" y="21"/>
                      </a:cubicBezTo>
                      <a:cubicBezTo>
                        <a:pt x="104" y="19"/>
                        <a:pt x="107" y="17"/>
                        <a:pt x="108" y="13"/>
                      </a:cubicBezTo>
                      <a:cubicBezTo>
                        <a:pt x="106" y="4"/>
                        <a:pt x="102" y="18"/>
                        <a:pt x="96" y="9"/>
                      </a:cubicBezTo>
                      <a:cubicBezTo>
                        <a:pt x="105" y="2"/>
                        <a:pt x="119" y="0"/>
                        <a:pt x="136" y="1"/>
                      </a:cubicBezTo>
                      <a:cubicBezTo>
                        <a:pt x="130" y="11"/>
                        <a:pt x="131" y="28"/>
                        <a:pt x="116" y="29"/>
                      </a:cubicBezTo>
                      <a:cubicBezTo>
                        <a:pt x="130" y="26"/>
                        <a:pt x="184" y="34"/>
                        <a:pt x="180" y="17"/>
                      </a:cubicBezTo>
                      <a:cubicBezTo>
                        <a:pt x="189" y="15"/>
                        <a:pt x="188" y="23"/>
                        <a:pt x="188" y="29"/>
                      </a:cubicBezTo>
                      <a:cubicBezTo>
                        <a:pt x="169" y="39"/>
                        <a:pt x="140" y="40"/>
                        <a:pt x="128"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125"/>
                <p:cNvSpPr/>
                <p:nvPr/>
              </p:nvSpPr>
              <p:spPr bwMode="auto">
                <a:xfrm>
                  <a:off x="2814638" y="1701800"/>
                  <a:ext cx="149225" cy="73025"/>
                </a:xfrm>
                <a:custGeom>
                  <a:avLst/>
                  <a:gdLst>
                    <a:gd name="T0" fmla="*/ 44 w 148"/>
                    <a:gd name="T1" fmla="*/ 8 h 72"/>
                    <a:gd name="T2" fmla="*/ 100 w 148"/>
                    <a:gd name="T3" fmla="*/ 4 h 72"/>
                    <a:gd name="T4" fmla="*/ 92 w 148"/>
                    <a:gd name="T5" fmla="*/ 16 h 72"/>
                    <a:gd name="T6" fmla="*/ 112 w 148"/>
                    <a:gd name="T7" fmla="*/ 4 h 72"/>
                    <a:gd name="T8" fmla="*/ 116 w 148"/>
                    <a:gd name="T9" fmla="*/ 20 h 72"/>
                    <a:gd name="T10" fmla="*/ 144 w 148"/>
                    <a:gd name="T11" fmla="*/ 16 h 72"/>
                    <a:gd name="T12" fmla="*/ 148 w 148"/>
                    <a:gd name="T13" fmla="*/ 24 h 72"/>
                    <a:gd name="T14" fmla="*/ 40 w 148"/>
                    <a:gd name="T15" fmla="*/ 24 h 72"/>
                    <a:gd name="T16" fmla="*/ 28 w 148"/>
                    <a:gd name="T17" fmla="*/ 48 h 72"/>
                    <a:gd name="T18" fmla="*/ 88 w 148"/>
                    <a:gd name="T19" fmla="*/ 56 h 72"/>
                    <a:gd name="T20" fmla="*/ 76 w 148"/>
                    <a:gd name="T21" fmla="*/ 60 h 72"/>
                    <a:gd name="T22" fmla="*/ 76 w 148"/>
                    <a:gd name="T23" fmla="*/ 64 h 72"/>
                    <a:gd name="T24" fmla="*/ 36 w 148"/>
                    <a:gd name="T25" fmla="*/ 72 h 72"/>
                    <a:gd name="T26" fmla="*/ 44 w 148"/>
                    <a:gd name="T27" fmla="*/ 60 h 72"/>
                    <a:gd name="T28" fmla="*/ 28 w 148"/>
                    <a:gd name="T29" fmla="*/ 64 h 72"/>
                    <a:gd name="T30" fmla="*/ 4 w 148"/>
                    <a:gd name="T31" fmla="*/ 56 h 72"/>
                    <a:gd name="T32" fmla="*/ 24 w 148"/>
                    <a:gd name="T33" fmla="*/ 44 h 72"/>
                    <a:gd name="T34" fmla="*/ 32 w 148"/>
                    <a:gd name="T35" fmla="*/ 32 h 72"/>
                    <a:gd name="T36" fmla="*/ 0 w 148"/>
                    <a:gd name="T37" fmla="*/ 28 h 72"/>
                    <a:gd name="T38" fmla="*/ 0 w 148"/>
                    <a:gd name="T39" fmla="*/ 16 h 72"/>
                    <a:gd name="T40" fmla="*/ 44 w 148"/>
                    <a:gd name="T41"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8" h="72">
                      <a:moveTo>
                        <a:pt x="44" y="8"/>
                      </a:moveTo>
                      <a:cubicBezTo>
                        <a:pt x="37" y="19"/>
                        <a:pt x="71" y="0"/>
                        <a:pt x="100" y="4"/>
                      </a:cubicBezTo>
                      <a:cubicBezTo>
                        <a:pt x="102" y="13"/>
                        <a:pt x="92" y="10"/>
                        <a:pt x="92" y="16"/>
                      </a:cubicBezTo>
                      <a:cubicBezTo>
                        <a:pt x="98" y="23"/>
                        <a:pt x="114" y="7"/>
                        <a:pt x="112" y="4"/>
                      </a:cubicBezTo>
                      <a:cubicBezTo>
                        <a:pt x="128" y="3"/>
                        <a:pt x="114" y="12"/>
                        <a:pt x="116" y="20"/>
                      </a:cubicBezTo>
                      <a:cubicBezTo>
                        <a:pt x="126" y="35"/>
                        <a:pt x="131" y="12"/>
                        <a:pt x="144" y="16"/>
                      </a:cubicBezTo>
                      <a:cubicBezTo>
                        <a:pt x="140" y="21"/>
                        <a:pt x="141" y="24"/>
                        <a:pt x="148" y="24"/>
                      </a:cubicBezTo>
                      <a:cubicBezTo>
                        <a:pt x="115" y="43"/>
                        <a:pt x="79" y="16"/>
                        <a:pt x="40" y="24"/>
                      </a:cubicBezTo>
                      <a:cubicBezTo>
                        <a:pt x="58" y="33"/>
                        <a:pt x="31" y="37"/>
                        <a:pt x="28" y="48"/>
                      </a:cubicBezTo>
                      <a:cubicBezTo>
                        <a:pt x="47" y="46"/>
                        <a:pt x="52" y="61"/>
                        <a:pt x="88" y="56"/>
                      </a:cubicBezTo>
                      <a:cubicBezTo>
                        <a:pt x="101" y="59"/>
                        <a:pt x="81" y="61"/>
                        <a:pt x="76" y="60"/>
                      </a:cubicBezTo>
                      <a:cubicBezTo>
                        <a:pt x="71" y="61"/>
                        <a:pt x="74" y="64"/>
                        <a:pt x="76" y="64"/>
                      </a:cubicBezTo>
                      <a:cubicBezTo>
                        <a:pt x="63" y="67"/>
                        <a:pt x="57" y="69"/>
                        <a:pt x="36" y="72"/>
                      </a:cubicBezTo>
                      <a:cubicBezTo>
                        <a:pt x="35" y="64"/>
                        <a:pt x="37" y="59"/>
                        <a:pt x="44" y="60"/>
                      </a:cubicBezTo>
                      <a:cubicBezTo>
                        <a:pt x="43" y="51"/>
                        <a:pt x="26" y="58"/>
                        <a:pt x="28" y="64"/>
                      </a:cubicBezTo>
                      <a:cubicBezTo>
                        <a:pt x="20" y="62"/>
                        <a:pt x="17" y="54"/>
                        <a:pt x="4" y="56"/>
                      </a:cubicBezTo>
                      <a:cubicBezTo>
                        <a:pt x="3" y="45"/>
                        <a:pt x="14" y="44"/>
                        <a:pt x="24" y="44"/>
                      </a:cubicBezTo>
                      <a:cubicBezTo>
                        <a:pt x="17" y="35"/>
                        <a:pt x="13" y="30"/>
                        <a:pt x="32" y="32"/>
                      </a:cubicBezTo>
                      <a:cubicBezTo>
                        <a:pt x="29" y="23"/>
                        <a:pt x="10" y="30"/>
                        <a:pt x="0" y="28"/>
                      </a:cubicBezTo>
                      <a:cubicBezTo>
                        <a:pt x="0" y="24"/>
                        <a:pt x="0" y="20"/>
                        <a:pt x="0" y="16"/>
                      </a:cubicBezTo>
                      <a:cubicBezTo>
                        <a:pt x="37" y="10"/>
                        <a:pt x="21" y="16"/>
                        <a:pt x="4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126"/>
                <p:cNvSpPr/>
                <p:nvPr/>
              </p:nvSpPr>
              <p:spPr bwMode="auto">
                <a:xfrm>
                  <a:off x="3213100" y="1744663"/>
                  <a:ext cx="34925" cy="30163"/>
                </a:xfrm>
                <a:custGeom>
                  <a:avLst/>
                  <a:gdLst>
                    <a:gd name="T0" fmla="*/ 24 w 34"/>
                    <a:gd name="T1" fmla="*/ 5 h 29"/>
                    <a:gd name="T2" fmla="*/ 0 w 34"/>
                    <a:gd name="T3" fmla="*/ 25 h 29"/>
                    <a:gd name="T4" fmla="*/ 12 w 34"/>
                    <a:gd name="T5" fmla="*/ 1 h 29"/>
                    <a:gd name="T6" fmla="*/ 20 w 34"/>
                    <a:gd name="T7" fmla="*/ 9 h 29"/>
                    <a:gd name="T8" fmla="*/ 24 w 34"/>
                    <a:gd name="T9" fmla="*/ 5 h 29"/>
                  </a:gdLst>
                  <a:ahLst/>
                  <a:cxnLst>
                    <a:cxn ang="0">
                      <a:pos x="T0" y="T1"/>
                    </a:cxn>
                    <a:cxn ang="0">
                      <a:pos x="T2" y="T3"/>
                    </a:cxn>
                    <a:cxn ang="0">
                      <a:pos x="T4" y="T5"/>
                    </a:cxn>
                    <a:cxn ang="0">
                      <a:pos x="T6" y="T7"/>
                    </a:cxn>
                    <a:cxn ang="0">
                      <a:pos x="T8" y="T9"/>
                    </a:cxn>
                  </a:cxnLst>
                  <a:rect l="0" t="0" r="r" b="b"/>
                  <a:pathLst>
                    <a:path w="34" h="29">
                      <a:moveTo>
                        <a:pt x="24" y="5"/>
                      </a:moveTo>
                      <a:cubicBezTo>
                        <a:pt x="34" y="0"/>
                        <a:pt x="16" y="29"/>
                        <a:pt x="0" y="25"/>
                      </a:cubicBezTo>
                      <a:cubicBezTo>
                        <a:pt x="10" y="16"/>
                        <a:pt x="10" y="12"/>
                        <a:pt x="12" y="1"/>
                      </a:cubicBezTo>
                      <a:cubicBezTo>
                        <a:pt x="16" y="3"/>
                        <a:pt x="19" y="5"/>
                        <a:pt x="20" y="9"/>
                      </a:cubicBezTo>
                      <a:cubicBezTo>
                        <a:pt x="23" y="10"/>
                        <a:pt x="24" y="7"/>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127"/>
                <p:cNvSpPr/>
                <p:nvPr/>
              </p:nvSpPr>
              <p:spPr bwMode="auto">
                <a:xfrm>
                  <a:off x="3382963" y="1733550"/>
                  <a:ext cx="36512" cy="31750"/>
                </a:xfrm>
                <a:custGeom>
                  <a:avLst/>
                  <a:gdLst>
                    <a:gd name="T0" fmla="*/ 0 w 37"/>
                    <a:gd name="T1" fmla="*/ 24 h 31"/>
                    <a:gd name="T2" fmla="*/ 32 w 37"/>
                    <a:gd name="T3" fmla="*/ 20 h 31"/>
                    <a:gd name="T4" fmla="*/ 0 w 37"/>
                    <a:gd name="T5" fmla="*/ 24 h 31"/>
                  </a:gdLst>
                  <a:ahLst/>
                  <a:cxnLst>
                    <a:cxn ang="0">
                      <a:pos x="T0" y="T1"/>
                    </a:cxn>
                    <a:cxn ang="0">
                      <a:pos x="T2" y="T3"/>
                    </a:cxn>
                    <a:cxn ang="0">
                      <a:pos x="T4" y="T5"/>
                    </a:cxn>
                  </a:cxnLst>
                  <a:rect l="0" t="0" r="r" b="b"/>
                  <a:pathLst>
                    <a:path w="37" h="31">
                      <a:moveTo>
                        <a:pt x="0" y="24"/>
                      </a:moveTo>
                      <a:cubicBezTo>
                        <a:pt x="2" y="0"/>
                        <a:pt x="14" y="25"/>
                        <a:pt x="32" y="20"/>
                      </a:cubicBezTo>
                      <a:cubicBezTo>
                        <a:pt x="37" y="31"/>
                        <a:pt x="7" y="16"/>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128"/>
                <p:cNvSpPr/>
                <p:nvPr/>
              </p:nvSpPr>
              <p:spPr bwMode="auto">
                <a:xfrm>
                  <a:off x="2995613" y="1762125"/>
                  <a:ext cx="39687" cy="25400"/>
                </a:xfrm>
                <a:custGeom>
                  <a:avLst/>
                  <a:gdLst>
                    <a:gd name="T0" fmla="*/ 4 w 38"/>
                    <a:gd name="T1" fmla="*/ 20 h 25"/>
                    <a:gd name="T2" fmla="*/ 0 w 38"/>
                    <a:gd name="T3" fmla="*/ 16 h 25"/>
                    <a:gd name="T4" fmla="*/ 0 w 38"/>
                    <a:gd name="T5" fmla="*/ 8 h 25"/>
                    <a:gd name="T6" fmla="*/ 24 w 38"/>
                    <a:gd name="T7" fmla="*/ 0 h 25"/>
                    <a:gd name="T8" fmla="*/ 28 w 38"/>
                    <a:gd name="T9" fmla="*/ 12 h 25"/>
                    <a:gd name="T10" fmla="*/ 20 w 38"/>
                    <a:gd name="T11" fmla="*/ 20 h 25"/>
                    <a:gd name="T12" fmla="*/ 4 w 38"/>
                    <a:gd name="T13" fmla="*/ 20 h 25"/>
                  </a:gdLst>
                  <a:ahLst/>
                  <a:cxnLst>
                    <a:cxn ang="0">
                      <a:pos x="T0" y="T1"/>
                    </a:cxn>
                    <a:cxn ang="0">
                      <a:pos x="T2" y="T3"/>
                    </a:cxn>
                    <a:cxn ang="0">
                      <a:pos x="T4" y="T5"/>
                    </a:cxn>
                    <a:cxn ang="0">
                      <a:pos x="T6" y="T7"/>
                    </a:cxn>
                    <a:cxn ang="0">
                      <a:pos x="T8" y="T9"/>
                    </a:cxn>
                    <a:cxn ang="0">
                      <a:pos x="T10" y="T11"/>
                    </a:cxn>
                    <a:cxn ang="0">
                      <a:pos x="T12" y="T13"/>
                    </a:cxn>
                  </a:cxnLst>
                  <a:rect l="0" t="0" r="r" b="b"/>
                  <a:pathLst>
                    <a:path w="38" h="25">
                      <a:moveTo>
                        <a:pt x="4" y="20"/>
                      </a:moveTo>
                      <a:cubicBezTo>
                        <a:pt x="1" y="21"/>
                        <a:pt x="0" y="18"/>
                        <a:pt x="0" y="16"/>
                      </a:cubicBezTo>
                      <a:cubicBezTo>
                        <a:pt x="0" y="13"/>
                        <a:pt x="0" y="11"/>
                        <a:pt x="0" y="8"/>
                      </a:cubicBezTo>
                      <a:cubicBezTo>
                        <a:pt x="10" y="20"/>
                        <a:pt x="18" y="11"/>
                        <a:pt x="24" y="0"/>
                      </a:cubicBezTo>
                      <a:cubicBezTo>
                        <a:pt x="38" y="0"/>
                        <a:pt x="16" y="13"/>
                        <a:pt x="28" y="12"/>
                      </a:cubicBezTo>
                      <a:cubicBezTo>
                        <a:pt x="27" y="16"/>
                        <a:pt x="20" y="15"/>
                        <a:pt x="20" y="20"/>
                      </a:cubicBezTo>
                      <a:cubicBezTo>
                        <a:pt x="11" y="25"/>
                        <a:pt x="5" y="10"/>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129"/>
                <p:cNvSpPr/>
                <p:nvPr/>
              </p:nvSpPr>
              <p:spPr bwMode="auto">
                <a:xfrm>
                  <a:off x="2928938" y="1766888"/>
                  <a:ext cx="39687" cy="25400"/>
                </a:xfrm>
                <a:custGeom>
                  <a:avLst/>
                  <a:gdLst>
                    <a:gd name="T0" fmla="*/ 23 w 39"/>
                    <a:gd name="T1" fmla="*/ 0 h 26"/>
                    <a:gd name="T2" fmla="*/ 23 w 39"/>
                    <a:gd name="T3" fmla="*/ 4 h 26"/>
                    <a:gd name="T4" fmla="*/ 39 w 39"/>
                    <a:gd name="T5" fmla="*/ 12 h 26"/>
                    <a:gd name="T6" fmla="*/ 11 w 39"/>
                    <a:gd name="T7" fmla="*/ 16 h 26"/>
                    <a:gd name="T8" fmla="*/ 23 w 39"/>
                    <a:gd name="T9" fmla="*/ 0 h 26"/>
                  </a:gdLst>
                  <a:ahLst/>
                  <a:cxnLst>
                    <a:cxn ang="0">
                      <a:pos x="T0" y="T1"/>
                    </a:cxn>
                    <a:cxn ang="0">
                      <a:pos x="T2" y="T3"/>
                    </a:cxn>
                    <a:cxn ang="0">
                      <a:pos x="T4" y="T5"/>
                    </a:cxn>
                    <a:cxn ang="0">
                      <a:pos x="T6" y="T7"/>
                    </a:cxn>
                    <a:cxn ang="0">
                      <a:pos x="T8" y="T9"/>
                    </a:cxn>
                  </a:cxnLst>
                  <a:rect l="0" t="0" r="r" b="b"/>
                  <a:pathLst>
                    <a:path w="39" h="26">
                      <a:moveTo>
                        <a:pt x="23" y="0"/>
                      </a:moveTo>
                      <a:cubicBezTo>
                        <a:pt x="28" y="1"/>
                        <a:pt x="25" y="4"/>
                        <a:pt x="23" y="4"/>
                      </a:cubicBezTo>
                      <a:cubicBezTo>
                        <a:pt x="26" y="9"/>
                        <a:pt x="32" y="11"/>
                        <a:pt x="39" y="12"/>
                      </a:cubicBezTo>
                      <a:cubicBezTo>
                        <a:pt x="35" y="26"/>
                        <a:pt x="16" y="1"/>
                        <a:pt x="11" y="16"/>
                      </a:cubicBezTo>
                      <a:cubicBezTo>
                        <a:pt x="0" y="11"/>
                        <a:pt x="21" y="6"/>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130"/>
                <p:cNvSpPr/>
                <p:nvPr/>
              </p:nvSpPr>
              <p:spPr bwMode="auto">
                <a:xfrm>
                  <a:off x="2843213" y="1811338"/>
                  <a:ext cx="41275" cy="28575"/>
                </a:xfrm>
                <a:custGeom>
                  <a:avLst/>
                  <a:gdLst>
                    <a:gd name="T0" fmla="*/ 16 w 40"/>
                    <a:gd name="T1" fmla="*/ 0 h 29"/>
                    <a:gd name="T2" fmla="*/ 40 w 40"/>
                    <a:gd name="T3" fmla="*/ 8 h 29"/>
                    <a:gd name="T4" fmla="*/ 0 w 40"/>
                    <a:gd name="T5" fmla="*/ 12 h 29"/>
                    <a:gd name="T6" fmla="*/ 16 w 40"/>
                    <a:gd name="T7" fmla="*/ 0 h 29"/>
                  </a:gdLst>
                  <a:ahLst/>
                  <a:cxnLst>
                    <a:cxn ang="0">
                      <a:pos x="T0" y="T1"/>
                    </a:cxn>
                    <a:cxn ang="0">
                      <a:pos x="T2" y="T3"/>
                    </a:cxn>
                    <a:cxn ang="0">
                      <a:pos x="T4" y="T5"/>
                    </a:cxn>
                    <a:cxn ang="0">
                      <a:pos x="T6" y="T7"/>
                    </a:cxn>
                  </a:cxnLst>
                  <a:rect l="0" t="0" r="r" b="b"/>
                  <a:pathLst>
                    <a:path w="40" h="29">
                      <a:moveTo>
                        <a:pt x="16" y="0"/>
                      </a:moveTo>
                      <a:cubicBezTo>
                        <a:pt x="31" y="4"/>
                        <a:pt x="20" y="15"/>
                        <a:pt x="40" y="8"/>
                      </a:cubicBezTo>
                      <a:cubicBezTo>
                        <a:pt x="26" y="16"/>
                        <a:pt x="7" y="29"/>
                        <a:pt x="0" y="12"/>
                      </a:cubicBezTo>
                      <a:cubicBezTo>
                        <a:pt x="7" y="20"/>
                        <a:pt x="19" y="14"/>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131"/>
                <p:cNvSpPr/>
                <p:nvPr/>
              </p:nvSpPr>
              <p:spPr bwMode="auto">
                <a:xfrm>
                  <a:off x="1755775" y="1838325"/>
                  <a:ext cx="73025" cy="31750"/>
                </a:xfrm>
                <a:custGeom>
                  <a:avLst/>
                  <a:gdLst>
                    <a:gd name="T0" fmla="*/ 57 w 73"/>
                    <a:gd name="T1" fmla="*/ 13 h 32"/>
                    <a:gd name="T2" fmla="*/ 45 w 73"/>
                    <a:gd name="T3" fmla="*/ 9 h 32"/>
                    <a:gd name="T4" fmla="*/ 73 w 73"/>
                    <a:gd name="T5" fmla="*/ 9 h 32"/>
                    <a:gd name="T6" fmla="*/ 21 w 73"/>
                    <a:gd name="T7" fmla="*/ 29 h 32"/>
                    <a:gd name="T8" fmla="*/ 57 w 73"/>
                    <a:gd name="T9" fmla="*/ 13 h 32"/>
                  </a:gdLst>
                  <a:ahLst/>
                  <a:cxnLst>
                    <a:cxn ang="0">
                      <a:pos x="T0" y="T1"/>
                    </a:cxn>
                    <a:cxn ang="0">
                      <a:pos x="T2" y="T3"/>
                    </a:cxn>
                    <a:cxn ang="0">
                      <a:pos x="T4" y="T5"/>
                    </a:cxn>
                    <a:cxn ang="0">
                      <a:pos x="T6" y="T7"/>
                    </a:cxn>
                    <a:cxn ang="0">
                      <a:pos x="T8" y="T9"/>
                    </a:cxn>
                  </a:cxnLst>
                  <a:rect l="0" t="0" r="r" b="b"/>
                  <a:pathLst>
                    <a:path w="73" h="32">
                      <a:moveTo>
                        <a:pt x="57" y="13"/>
                      </a:moveTo>
                      <a:cubicBezTo>
                        <a:pt x="56" y="8"/>
                        <a:pt x="50" y="10"/>
                        <a:pt x="45" y="9"/>
                      </a:cubicBezTo>
                      <a:cubicBezTo>
                        <a:pt x="37" y="0"/>
                        <a:pt x="66" y="9"/>
                        <a:pt x="73" y="9"/>
                      </a:cubicBezTo>
                      <a:cubicBezTo>
                        <a:pt x="62" y="22"/>
                        <a:pt x="38" y="22"/>
                        <a:pt x="21" y="29"/>
                      </a:cubicBezTo>
                      <a:cubicBezTo>
                        <a:pt x="0" y="32"/>
                        <a:pt x="47" y="17"/>
                        <a:pt x="5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132"/>
                <p:cNvSpPr/>
                <p:nvPr/>
              </p:nvSpPr>
              <p:spPr bwMode="auto">
                <a:xfrm>
                  <a:off x="2782888" y="1870075"/>
                  <a:ext cx="39687" cy="25400"/>
                </a:xfrm>
                <a:custGeom>
                  <a:avLst/>
                  <a:gdLst>
                    <a:gd name="T0" fmla="*/ 40 w 40"/>
                    <a:gd name="T1" fmla="*/ 5 h 25"/>
                    <a:gd name="T2" fmla="*/ 32 w 40"/>
                    <a:gd name="T3" fmla="*/ 21 h 25"/>
                    <a:gd name="T4" fmla="*/ 0 w 40"/>
                    <a:gd name="T5" fmla="*/ 9 h 25"/>
                    <a:gd name="T6" fmla="*/ 20 w 40"/>
                    <a:gd name="T7" fmla="*/ 1 h 25"/>
                    <a:gd name="T8" fmla="*/ 40 w 40"/>
                    <a:gd name="T9" fmla="*/ 5 h 25"/>
                  </a:gdLst>
                  <a:ahLst/>
                  <a:cxnLst>
                    <a:cxn ang="0">
                      <a:pos x="T0" y="T1"/>
                    </a:cxn>
                    <a:cxn ang="0">
                      <a:pos x="T2" y="T3"/>
                    </a:cxn>
                    <a:cxn ang="0">
                      <a:pos x="T4" y="T5"/>
                    </a:cxn>
                    <a:cxn ang="0">
                      <a:pos x="T6" y="T7"/>
                    </a:cxn>
                    <a:cxn ang="0">
                      <a:pos x="T8" y="T9"/>
                    </a:cxn>
                  </a:cxnLst>
                  <a:rect l="0" t="0" r="r" b="b"/>
                  <a:pathLst>
                    <a:path w="40" h="25">
                      <a:moveTo>
                        <a:pt x="40" y="5"/>
                      </a:moveTo>
                      <a:cubicBezTo>
                        <a:pt x="38" y="11"/>
                        <a:pt x="27" y="8"/>
                        <a:pt x="32" y="21"/>
                      </a:cubicBezTo>
                      <a:cubicBezTo>
                        <a:pt x="23" y="16"/>
                        <a:pt x="9" y="14"/>
                        <a:pt x="0" y="9"/>
                      </a:cubicBezTo>
                      <a:cubicBezTo>
                        <a:pt x="3" y="3"/>
                        <a:pt x="10" y="0"/>
                        <a:pt x="20" y="1"/>
                      </a:cubicBezTo>
                      <a:cubicBezTo>
                        <a:pt x="19" y="25"/>
                        <a:pt x="30" y="4"/>
                        <a:pt x="4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133"/>
                <p:cNvSpPr/>
                <p:nvPr/>
              </p:nvSpPr>
              <p:spPr bwMode="auto">
                <a:xfrm>
                  <a:off x="2444750" y="1881188"/>
                  <a:ext cx="41275" cy="20638"/>
                </a:xfrm>
                <a:custGeom>
                  <a:avLst/>
                  <a:gdLst>
                    <a:gd name="T0" fmla="*/ 24 w 40"/>
                    <a:gd name="T1" fmla="*/ 10 h 21"/>
                    <a:gd name="T2" fmla="*/ 20 w 40"/>
                    <a:gd name="T3" fmla="*/ 18 h 21"/>
                    <a:gd name="T4" fmla="*/ 0 w 40"/>
                    <a:gd name="T5" fmla="*/ 10 h 21"/>
                    <a:gd name="T6" fmla="*/ 28 w 40"/>
                    <a:gd name="T7" fmla="*/ 14 h 21"/>
                    <a:gd name="T8" fmla="*/ 24 w 40"/>
                    <a:gd name="T9" fmla="*/ 10 h 21"/>
                  </a:gdLst>
                  <a:ahLst/>
                  <a:cxnLst>
                    <a:cxn ang="0">
                      <a:pos x="T0" y="T1"/>
                    </a:cxn>
                    <a:cxn ang="0">
                      <a:pos x="T2" y="T3"/>
                    </a:cxn>
                    <a:cxn ang="0">
                      <a:pos x="T4" y="T5"/>
                    </a:cxn>
                    <a:cxn ang="0">
                      <a:pos x="T6" y="T7"/>
                    </a:cxn>
                    <a:cxn ang="0">
                      <a:pos x="T8" y="T9"/>
                    </a:cxn>
                  </a:cxnLst>
                  <a:rect l="0" t="0" r="r" b="b"/>
                  <a:pathLst>
                    <a:path w="40" h="21">
                      <a:moveTo>
                        <a:pt x="24" y="10"/>
                      </a:moveTo>
                      <a:cubicBezTo>
                        <a:pt x="20" y="10"/>
                        <a:pt x="21" y="15"/>
                        <a:pt x="20" y="18"/>
                      </a:cubicBezTo>
                      <a:cubicBezTo>
                        <a:pt x="8" y="21"/>
                        <a:pt x="12" y="7"/>
                        <a:pt x="0" y="10"/>
                      </a:cubicBezTo>
                      <a:cubicBezTo>
                        <a:pt x="8" y="0"/>
                        <a:pt x="23" y="2"/>
                        <a:pt x="28" y="14"/>
                      </a:cubicBezTo>
                      <a:cubicBezTo>
                        <a:pt x="40" y="18"/>
                        <a:pt x="22" y="18"/>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134"/>
                <p:cNvSpPr/>
                <p:nvPr/>
              </p:nvSpPr>
              <p:spPr bwMode="auto">
                <a:xfrm>
                  <a:off x="3103563" y="1901825"/>
                  <a:ext cx="101600" cy="61913"/>
                </a:xfrm>
                <a:custGeom>
                  <a:avLst/>
                  <a:gdLst>
                    <a:gd name="T0" fmla="*/ 13 w 101"/>
                    <a:gd name="T1" fmla="*/ 13 h 61"/>
                    <a:gd name="T2" fmla="*/ 57 w 101"/>
                    <a:gd name="T3" fmla="*/ 17 h 61"/>
                    <a:gd name="T4" fmla="*/ 45 w 101"/>
                    <a:gd name="T5" fmla="*/ 29 h 61"/>
                    <a:gd name="T6" fmla="*/ 53 w 101"/>
                    <a:gd name="T7" fmla="*/ 45 h 61"/>
                    <a:gd name="T8" fmla="*/ 73 w 101"/>
                    <a:gd name="T9" fmla="*/ 41 h 61"/>
                    <a:gd name="T10" fmla="*/ 65 w 101"/>
                    <a:gd name="T11" fmla="*/ 33 h 61"/>
                    <a:gd name="T12" fmla="*/ 101 w 101"/>
                    <a:gd name="T13" fmla="*/ 45 h 61"/>
                    <a:gd name="T14" fmla="*/ 17 w 101"/>
                    <a:gd name="T15" fmla="*/ 45 h 61"/>
                    <a:gd name="T16" fmla="*/ 45 w 101"/>
                    <a:gd name="T17" fmla="*/ 45 h 61"/>
                    <a:gd name="T18" fmla="*/ 37 w 101"/>
                    <a:gd name="T19" fmla="*/ 25 h 61"/>
                    <a:gd name="T20" fmla="*/ 13 w 101"/>
                    <a:gd name="T2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61">
                      <a:moveTo>
                        <a:pt x="13" y="13"/>
                      </a:moveTo>
                      <a:cubicBezTo>
                        <a:pt x="29" y="0"/>
                        <a:pt x="42" y="39"/>
                        <a:pt x="57" y="17"/>
                      </a:cubicBezTo>
                      <a:cubicBezTo>
                        <a:pt x="69" y="21"/>
                        <a:pt x="52" y="30"/>
                        <a:pt x="45" y="29"/>
                      </a:cubicBezTo>
                      <a:cubicBezTo>
                        <a:pt x="49" y="36"/>
                        <a:pt x="63" y="36"/>
                        <a:pt x="53" y="45"/>
                      </a:cubicBezTo>
                      <a:cubicBezTo>
                        <a:pt x="64" y="48"/>
                        <a:pt x="63" y="39"/>
                        <a:pt x="73" y="41"/>
                      </a:cubicBezTo>
                      <a:cubicBezTo>
                        <a:pt x="74" y="34"/>
                        <a:pt x="70" y="33"/>
                        <a:pt x="65" y="33"/>
                      </a:cubicBezTo>
                      <a:cubicBezTo>
                        <a:pt x="82" y="24"/>
                        <a:pt x="77" y="47"/>
                        <a:pt x="101" y="45"/>
                      </a:cubicBezTo>
                      <a:cubicBezTo>
                        <a:pt x="86" y="54"/>
                        <a:pt x="30" y="61"/>
                        <a:pt x="17" y="45"/>
                      </a:cubicBezTo>
                      <a:cubicBezTo>
                        <a:pt x="26" y="45"/>
                        <a:pt x="36" y="45"/>
                        <a:pt x="45" y="45"/>
                      </a:cubicBezTo>
                      <a:cubicBezTo>
                        <a:pt x="43" y="37"/>
                        <a:pt x="34" y="38"/>
                        <a:pt x="37" y="25"/>
                      </a:cubicBezTo>
                      <a:cubicBezTo>
                        <a:pt x="0" y="26"/>
                        <a:pt x="44" y="18"/>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135"/>
                <p:cNvSpPr/>
                <p:nvPr/>
              </p:nvSpPr>
              <p:spPr bwMode="auto">
                <a:xfrm>
                  <a:off x="1309688" y="1938338"/>
                  <a:ext cx="41275" cy="22225"/>
                </a:xfrm>
                <a:custGeom>
                  <a:avLst/>
                  <a:gdLst>
                    <a:gd name="T0" fmla="*/ 0 w 41"/>
                    <a:gd name="T1" fmla="*/ 9 h 22"/>
                    <a:gd name="T2" fmla="*/ 40 w 41"/>
                    <a:gd name="T3" fmla="*/ 5 h 22"/>
                    <a:gd name="T4" fmla="*/ 40 w 41"/>
                    <a:gd name="T5" fmla="*/ 17 h 22"/>
                    <a:gd name="T6" fmla="*/ 0 w 41"/>
                    <a:gd name="T7" fmla="*/ 9 h 22"/>
                  </a:gdLst>
                  <a:ahLst/>
                  <a:cxnLst>
                    <a:cxn ang="0">
                      <a:pos x="T0" y="T1"/>
                    </a:cxn>
                    <a:cxn ang="0">
                      <a:pos x="T2" y="T3"/>
                    </a:cxn>
                    <a:cxn ang="0">
                      <a:pos x="T4" y="T5"/>
                    </a:cxn>
                    <a:cxn ang="0">
                      <a:pos x="T6" y="T7"/>
                    </a:cxn>
                  </a:cxnLst>
                  <a:rect l="0" t="0" r="r" b="b"/>
                  <a:pathLst>
                    <a:path w="41" h="22">
                      <a:moveTo>
                        <a:pt x="0" y="9"/>
                      </a:moveTo>
                      <a:cubicBezTo>
                        <a:pt x="6" y="0"/>
                        <a:pt x="28" y="8"/>
                        <a:pt x="40" y="5"/>
                      </a:cubicBezTo>
                      <a:cubicBezTo>
                        <a:pt x="41" y="12"/>
                        <a:pt x="33" y="15"/>
                        <a:pt x="40" y="17"/>
                      </a:cubicBezTo>
                      <a:cubicBezTo>
                        <a:pt x="35" y="22"/>
                        <a:pt x="9" y="14"/>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136"/>
                <p:cNvSpPr/>
                <p:nvPr/>
              </p:nvSpPr>
              <p:spPr bwMode="auto">
                <a:xfrm>
                  <a:off x="2252663" y="1430338"/>
                  <a:ext cx="112712" cy="42863"/>
                </a:xfrm>
                <a:custGeom>
                  <a:avLst/>
                  <a:gdLst>
                    <a:gd name="T0" fmla="*/ 0 w 112"/>
                    <a:gd name="T1" fmla="*/ 37 h 42"/>
                    <a:gd name="T2" fmla="*/ 4 w 112"/>
                    <a:gd name="T3" fmla="*/ 13 h 42"/>
                    <a:gd name="T4" fmla="*/ 104 w 112"/>
                    <a:gd name="T5" fmla="*/ 9 h 42"/>
                    <a:gd name="T6" fmla="*/ 108 w 112"/>
                    <a:gd name="T7" fmla="*/ 13 h 42"/>
                    <a:gd name="T8" fmla="*/ 112 w 112"/>
                    <a:gd name="T9" fmla="*/ 17 h 42"/>
                    <a:gd name="T10" fmla="*/ 76 w 112"/>
                    <a:gd name="T11" fmla="*/ 25 h 42"/>
                    <a:gd name="T12" fmla="*/ 72 w 112"/>
                    <a:gd name="T13" fmla="*/ 37 h 42"/>
                    <a:gd name="T14" fmla="*/ 64 w 112"/>
                    <a:gd name="T15" fmla="*/ 25 h 42"/>
                    <a:gd name="T16" fmla="*/ 56 w 112"/>
                    <a:gd name="T17" fmla="*/ 41 h 42"/>
                    <a:gd name="T18" fmla="*/ 40 w 112"/>
                    <a:gd name="T19" fmla="*/ 29 h 42"/>
                    <a:gd name="T20" fmla="*/ 48 w 112"/>
                    <a:gd name="T21" fmla="*/ 21 h 42"/>
                    <a:gd name="T22" fmla="*/ 28 w 112"/>
                    <a:gd name="T23" fmla="*/ 29 h 42"/>
                    <a:gd name="T24" fmla="*/ 0 w 112"/>
                    <a:gd name="T25"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42">
                      <a:moveTo>
                        <a:pt x="0" y="37"/>
                      </a:moveTo>
                      <a:cubicBezTo>
                        <a:pt x="0" y="28"/>
                        <a:pt x="7" y="25"/>
                        <a:pt x="4" y="13"/>
                      </a:cubicBezTo>
                      <a:cubicBezTo>
                        <a:pt x="36" y="0"/>
                        <a:pt x="78" y="28"/>
                        <a:pt x="104" y="9"/>
                      </a:cubicBezTo>
                      <a:cubicBezTo>
                        <a:pt x="107" y="8"/>
                        <a:pt x="108" y="11"/>
                        <a:pt x="108" y="13"/>
                      </a:cubicBezTo>
                      <a:cubicBezTo>
                        <a:pt x="107" y="16"/>
                        <a:pt x="110" y="17"/>
                        <a:pt x="112" y="17"/>
                      </a:cubicBezTo>
                      <a:cubicBezTo>
                        <a:pt x="107" y="26"/>
                        <a:pt x="82" y="42"/>
                        <a:pt x="76" y="25"/>
                      </a:cubicBezTo>
                      <a:cubicBezTo>
                        <a:pt x="71" y="26"/>
                        <a:pt x="73" y="32"/>
                        <a:pt x="72" y="37"/>
                      </a:cubicBezTo>
                      <a:cubicBezTo>
                        <a:pt x="67" y="35"/>
                        <a:pt x="64" y="32"/>
                        <a:pt x="64" y="25"/>
                      </a:cubicBezTo>
                      <a:cubicBezTo>
                        <a:pt x="59" y="28"/>
                        <a:pt x="57" y="34"/>
                        <a:pt x="56" y="41"/>
                      </a:cubicBezTo>
                      <a:cubicBezTo>
                        <a:pt x="48" y="40"/>
                        <a:pt x="48" y="30"/>
                        <a:pt x="40" y="29"/>
                      </a:cubicBezTo>
                      <a:cubicBezTo>
                        <a:pt x="41" y="25"/>
                        <a:pt x="48" y="26"/>
                        <a:pt x="48" y="21"/>
                      </a:cubicBezTo>
                      <a:cubicBezTo>
                        <a:pt x="41" y="12"/>
                        <a:pt x="26" y="26"/>
                        <a:pt x="28" y="29"/>
                      </a:cubicBezTo>
                      <a:cubicBezTo>
                        <a:pt x="19" y="16"/>
                        <a:pt x="17" y="29"/>
                        <a:pt x="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137"/>
                <p:cNvSpPr/>
                <p:nvPr/>
              </p:nvSpPr>
              <p:spPr bwMode="auto">
                <a:xfrm>
                  <a:off x="2365375" y="1390650"/>
                  <a:ext cx="188912" cy="104775"/>
                </a:xfrm>
                <a:custGeom>
                  <a:avLst/>
                  <a:gdLst>
                    <a:gd name="T0" fmla="*/ 0 w 188"/>
                    <a:gd name="T1" fmla="*/ 40 h 104"/>
                    <a:gd name="T2" fmla="*/ 72 w 188"/>
                    <a:gd name="T3" fmla="*/ 12 h 104"/>
                    <a:gd name="T4" fmla="*/ 60 w 188"/>
                    <a:gd name="T5" fmla="*/ 32 h 104"/>
                    <a:gd name="T6" fmla="*/ 72 w 188"/>
                    <a:gd name="T7" fmla="*/ 44 h 104"/>
                    <a:gd name="T8" fmla="*/ 104 w 188"/>
                    <a:gd name="T9" fmla="*/ 36 h 104"/>
                    <a:gd name="T10" fmla="*/ 88 w 188"/>
                    <a:gd name="T11" fmla="*/ 52 h 104"/>
                    <a:gd name="T12" fmla="*/ 64 w 188"/>
                    <a:gd name="T13" fmla="*/ 48 h 104"/>
                    <a:gd name="T14" fmla="*/ 56 w 188"/>
                    <a:gd name="T15" fmla="*/ 56 h 104"/>
                    <a:gd name="T16" fmla="*/ 136 w 188"/>
                    <a:gd name="T17" fmla="*/ 72 h 104"/>
                    <a:gd name="T18" fmla="*/ 136 w 188"/>
                    <a:gd name="T19" fmla="*/ 84 h 104"/>
                    <a:gd name="T20" fmla="*/ 188 w 188"/>
                    <a:gd name="T21" fmla="*/ 88 h 104"/>
                    <a:gd name="T22" fmla="*/ 72 w 188"/>
                    <a:gd name="T23" fmla="*/ 96 h 104"/>
                    <a:gd name="T24" fmla="*/ 60 w 188"/>
                    <a:gd name="T25" fmla="*/ 80 h 104"/>
                    <a:gd name="T26" fmla="*/ 52 w 188"/>
                    <a:gd name="T27" fmla="*/ 92 h 104"/>
                    <a:gd name="T28" fmla="*/ 56 w 188"/>
                    <a:gd name="T29" fmla="*/ 44 h 104"/>
                    <a:gd name="T30" fmla="*/ 32 w 188"/>
                    <a:gd name="T31" fmla="*/ 36 h 104"/>
                    <a:gd name="T32" fmla="*/ 16 w 188"/>
                    <a:gd name="T33" fmla="*/ 48 h 104"/>
                    <a:gd name="T34" fmla="*/ 0 w 188"/>
                    <a:gd name="T35"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104">
                      <a:moveTo>
                        <a:pt x="0" y="40"/>
                      </a:moveTo>
                      <a:cubicBezTo>
                        <a:pt x="20" y="26"/>
                        <a:pt x="39" y="0"/>
                        <a:pt x="72" y="12"/>
                      </a:cubicBezTo>
                      <a:cubicBezTo>
                        <a:pt x="70" y="20"/>
                        <a:pt x="64" y="25"/>
                        <a:pt x="60" y="32"/>
                      </a:cubicBezTo>
                      <a:cubicBezTo>
                        <a:pt x="60" y="40"/>
                        <a:pt x="73" y="35"/>
                        <a:pt x="72" y="44"/>
                      </a:cubicBezTo>
                      <a:cubicBezTo>
                        <a:pt x="80" y="38"/>
                        <a:pt x="92" y="25"/>
                        <a:pt x="104" y="36"/>
                      </a:cubicBezTo>
                      <a:cubicBezTo>
                        <a:pt x="101" y="44"/>
                        <a:pt x="84" y="37"/>
                        <a:pt x="88" y="52"/>
                      </a:cubicBezTo>
                      <a:cubicBezTo>
                        <a:pt x="78" y="53"/>
                        <a:pt x="69" y="53"/>
                        <a:pt x="64" y="48"/>
                      </a:cubicBezTo>
                      <a:cubicBezTo>
                        <a:pt x="60" y="49"/>
                        <a:pt x="61" y="56"/>
                        <a:pt x="56" y="56"/>
                      </a:cubicBezTo>
                      <a:cubicBezTo>
                        <a:pt x="82" y="66"/>
                        <a:pt x="114" y="82"/>
                        <a:pt x="136" y="72"/>
                      </a:cubicBezTo>
                      <a:cubicBezTo>
                        <a:pt x="136" y="76"/>
                        <a:pt x="136" y="80"/>
                        <a:pt x="136" y="84"/>
                      </a:cubicBezTo>
                      <a:cubicBezTo>
                        <a:pt x="156" y="80"/>
                        <a:pt x="172" y="79"/>
                        <a:pt x="188" y="88"/>
                      </a:cubicBezTo>
                      <a:cubicBezTo>
                        <a:pt x="152" y="104"/>
                        <a:pt x="83" y="71"/>
                        <a:pt x="72" y="96"/>
                      </a:cubicBezTo>
                      <a:cubicBezTo>
                        <a:pt x="64" y="95"/>
                        <a:pt x="64" y="85"/>
                        <a:pt x="60" y="80"/>
                      </a:cubicBezTo>
                      <a:cubicBezTo>
                        <a:pt x="54" y="81"/>
                        <a:pt x="59" y="92"/>
                        <a:pt x="52" y="92"/>
                      </a:cubicBezTo>
                      <a:cubicBezTo>
                        <a:pt x="33" y="85"/>
                        <a:pt x="40" y="50"/>
                        <a:pt x="56" y="44"/>
                      </a:cubicBezTo>
                      <a:cubicBezTo>
                        <a:pt x="54" y="35"/>
                        <a:pt x="35" y="44"/>
                        <a:pt x="32" y="36"/>
                      </a:cubicBezTo>
                      <a:cubicBezTo>
                        <a:pt x="21" y="35"/>
                        <a:pt x="29" y="52"/>
                        <a:pt x="16" y="48"/>
                      </a:cubicBezTo>
                      <a:cubicBezTo>
                        <a:pt x="3" y="41"/>
                        <a:pt x="19" y="34"/>
                        <a:pt x="0"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138"/>
                <p:cNvSpPr/>
                <p:nvPr/>
              </p:nvSpPr>
              <p:spPr bwMode="auto">
                <a:xfrm>
                  <a:off x="2509838" y="1547813"/>
                  <a:ext cx="65087" cy="34925"/>
                </a:xfrm>
                <a:custGeom>
                  <a:avLst/>
                  <a:gdLst>
                    <a:gd name="T0" fmla="*/ 60 w 65"/>
                    <a:gd name="T1" fmla="*/ 17 h 35"/>
                    <a:gd name="T2" fmla="*/ 64 w 65"/>
                    <a:gd name="T3" fmla="*/ 33 h 35"/>
                    <a:gd name="T4" fmla="*/ 0 w 65"/>
                    <a:gd name="T5" fmla="*/ 13 h 35"/>
                    <a:gd name="T6" fmla="*/ 60 w 65"/>
                    <a:gd name="T7" fmla="*/ 17 h 35"/>
                  </a:gdLst>
                  <a:ahLst/>
                  <a:cxnLst>
                    <a:cxn ang="0">
                      <a:pos x="T0" y="T1"/>
                    </a:cxn>
                    <a:cxn ang="0">
                      <a:pos x="T2" y="T3"/>
                    </a:cxn>
                    <a:cxn ang="0">
                      <a:pos x="T4" y="T5"/>
                    </a:cxn>
                    <a:cxn ang="0">
                      <a:pos x="T6" y="T7"/>
                    </a:cxn>
                  </a:cxnLst>
                  <a:rect l="0" t="0" r="r" b="b"/>
                  <a:pathLst>
                    <a:path w="65" h="35">
                      <a:moveTo>
                        <a:pt x="60" y="17"/>
                      </a:moveTo>
                      <a:cubicBezTo>
                        <a:pt x="59" y="24"/>
                        <a:pt x="65" y="25"/>
                        <a:pt x="64" y="33"/>
                      </a:cubicBezTo>
                      <a:cubicBezTo>
                        <a:pt x="45" y="24"/>
                        <a:pt x="6" y="35"/>
                        <a:pt x="0" y="13"/>
                      </a:cubicBezTo>
                      <a:cubicBezTo>
                        <a:pt x="25" y="0"/>
                        <a:pt x="36" y="23"/>
                        <a:pt x="6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139"/>
                <p:cNvSpPr/>
                <p:nvPr/>
              </p:nvSpPr>
              <p:spPr bwMode="auto">
                <a:xfrm>
                  <a:off x="2227263" y="1662113"/>
                  <a:ext cx="49212" cy="38100"/>
                </a:xfrm>
                <a:custGeom>
                  <a:avLst/>
                  <a:gdLst>
                    <a:gd name="T0" fmla="*/ 48 w 48"/>
                    <a:gd name="T1" fmla="*/ 0 h 38"/>
                    <a:gd name="T2" fmla="*/ 28 w 48"/>
                    <a:gd name="T3" fmla="*/ 20 h 38"/>
                    <a:gd name="T4" fmla="*/ 44 w 48"/>
                    <a:gd name="T5" fmla="*/ 24 h 38"/>
                    <a:gd name="T6" fmla="*/ 0 w 48"/>
                    <a:gd name="T7" fmla="*/ 36 h 38"/>
                    <a:gd name="T8" fmla="*/ 48 w 48"/>
                    <a:gd name="T9" fmla="*/ 0 h 38"/>
                  </a:gdLst>
                  <a:ahLst/>
                  <a:cxnLst>
                    <a:cxn ang="0">
                      <a:pos x="T0" y="T1"/>
                    </a:cxn>
                    <a:cxn ang="0">
                      <a:pos x="T2" y="T3"/>
                    </a:cxn>
                    <a:cxn ang="0">
                      <a:pos x="T4" y="T5"/>
                    </a:cxn>
                    <a:cxn ang="0">
                      <a:pos x="T6" y="T7"/>
                    </a:cxn>
                    <a:cxn ang="0">
                      <a:pos x="T8" y="T9"/>
                    </a:cxn>
                  </a:cxnLst>
                  <a:rect l="0" t="0" r="r" b="b"/>
                  <a:pathLst>
                    <a:path w="48" h="38">
                      <a:moveTo>
                        <a:pt x="48" y="0"/>
                      </a:moveTo>
                      <a:cubicBezTo>
                        <a:pt x="43" y="8"/>
                        <a:pt x="36" y="15"/>
                        <a:pt x="28" y="20"/>
                      </a:cubicBezTo>
                      <a:cubicBezTo>
                        <a:pt x="29" y="25"/>
                        <a:pt x="38" y="23"/>
                        <a:pt x="44" y="24"/>
                      </a:cubicBezTo>
                      <a:cubicBezTo>
                        <a:pt x="36" y="34"/>
                        <a:pt x="20" y="38"/>
                        <a:pt x="0" y="36"/>
                      </a:cubicBezTo>
                      <a:cubicBezTo>
                        <a:pt x="8" y="16"/>
                        <a:pt x="29" y="9"/>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140"/>
                <p:cNvSpPr/>
                <p:nvPr/>
              </p:nvSpPr>
              <p:spPr bwMode="auto">
                <a:xfrm>
                  <a:off x="3008313" y="1663700"/>
                  <a:ext cx="133350" cy="82550"/>
                </a:xfrm>
                <a:custGeom>
                  <a:avLst/>
                  <a:gdLst>
                    <a:gd name="T0" fmla="*/ 104 w 133"/>
                    <a:gd name="T1" fmla="*/ 14 h 82"/>
                    <a:gd name="T2" fmla="*/ 124 w 133"/>
                    <a:gd name="T3" fmla="*/ 38 h 82"/>
                    <a:gd name="T4" fmla="*/ 128 w 133"/>
                    <a:gd name="T5" fmla="*/ 58 h 82"/>
                    <a:gd name="T6" fmla="*/ 108 w 133"/>
                    <a:gd name="T7" fmla="*/ 58 h 82"/>
                    <a:gd name="T8" fmla="*/ 16 w 133"/>
                    <a:gd name="T9" fmla="*/ 54 h 82"/>
                    <a:gd name="T10" fmla="*/ 76 w 133"/>
                    <a:gd name="T11" fmla="*/ 58 h 82"/>
                    <a:gd name="T12" fmla="*/ 68 w 133"/>
                    <a:gd name="T13" fmla="*/ 74 h 82"/>
                    <a:gd name="T14" fmla="*/ 8 w 133"/>
                    <a:gd name="T15" fmla="*/ 82 h 82"/>
                    <a:gd name="T16" fmla="*/ 20 w 133"/>
                    <a:gd name="T17" fmla="*/ 42 h 82"/>
                    <a:gd name="T18" fmla="*/ 0 w 133"/>
                    <a:gd name="T19" fmla="*/ 38 h 82"/>
                    <a:gd name="T20" fmla="*/ 32 w 133"/>
                    <a:gd name="T21" fmla="*/ 18 h 82"/>
                    <a:gd name="T22" fmla="*/ 20 w 133"/>
                    <a:gd name="T23" fmla="*/ 34 h 82"/>
                    <a:gd name="T24" fmla="*/ 80 w 133"/>
                    <a:gd name="T25" fmla="*/ 38 h 82"/>
                    <a:gd name="T26" fmla="*/ 80 w 133"/>
                    <a:gd name="T27" fmla="*/ 18 h 82"/>
                    <a:gd name="T28" fmla="*/ 68 w 133"/>
                    <a:gd name="T29" fmla="*/ 22 h 82"/>
                    <a:gd name="T30" fmla="*/ 104 w 133"/>
                    <a:gd name="T31"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82">
                      <a:moveTo>
                        <a:pt x="104" y="14"/>
                      </a:moveTo>
                      <a:cubicBezTo>
                        <a:pt x="92" y="29"/>
                        <a:pt x="113" y="49"/>
                        <a:pt x="124" y="38"/>
                      </a:cubicBezTo>
                      <a:cubicBezTo>
                        <a:pt x="130" y="43"/>
                        <a:pt x="133" y="53"/>
                        <a:pt x="128" y="58"/>
                      </a:cubicBezTo>
                      <a:cubicBezTo>
                        <a:pt x="120" y="59"/>
                        <a:pt x="110" y="38"/>
                        <a:pt x="108" y="58"/>
                      </a:cubicBezTo>
                      <a:cubicBezTo>
                        <a:pt x="88" y="46"/>
                        <a:pt x="51" y="41"/>
                        <a:pt x="16" y="54"/>
                      </a:cubicBezTo>
                      <a:cubicBezTo>
                        <a:pt x="21" y="77"/>
                        <a:pt x="63" y="64"/>
                        <a:pt x="76" y="58"/>
                      </a:cubicBezTo>
                      <a:cubicBezTo>
                        <a:pt x="76" y="66"/>
                        <a:pt x="65" y="63"/>
                        <a:pt x="68" y="74"/>
                      </a:cubicBezTo>
                      <a:cubicBezTo>
                        <a:pt x="46" y="74"/>
                        <a:pt x="27" y="78"/>
                        <a:pt x="8" y="82"/>
                      </a:cubicBezTo>
                      <a:cubicBezTo>
                        <a:pt x="2" y="63"/>
                        <a:pt x="15" y="59"/>
                        <a:pt x="20" y="42"/>
                      </a:cubicBezTo>
                      <a:cubicBezTo>
                        <a:pt x="16" y="29"/>
                        <a:pt x="13" y="40"/>
                        <a:pt x="0" y="38"/>
                      </a:cubicBezTo>
                      <a:cubicBezTo>
                        <a:pt x="4" y="18"/>
                        <a:pt x="12" y="24"/>
                        <a:pt x="32" y="18"/>
                      </a:cubicBezTo>
                      <a:cubicBezTo>
                        <a:pt x="31" y="26"/>
                        <a:pt x="21" y="26"/>
                        <a:pt x="20" y="34"/>
                      </a:cubicBezTo>
                      <a:cubicBezTo>
                        <a:pt x="45" y="20"/>
                        <a:pt x="53" y="40"/>
                        <a:pt x="80" y="38"/>
                      </a:cubicBezTo>
                      <a:cubicBezTo>
                        <a:pt x="92" y="35"/>
                        <a:pt x="78" y="25"/>
                        <a:pt x="80" y="18"/>
                      </a:cubicBezTo>
                      <a:cubicBezTo>
                        <a:pt x="74" y="18"/>
                        <a:pt x="69" y="17"/>
                        <a:pt x="68" y="22"/>
                      </a:cubicBezTo>
                      <a:cubicBezTo>
                        <a:pt x="57" y="0"/>
                        <a:pt x="94" y="22"/>
                        <a:pt x="10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141"/>
                <p:cNvSpPr/>
                <p:nvPr/>
              </p:nvSpPr>
              <p:spPr bwMode="auto">
                <a:xfrm>
                  <a:off x="2654300" y="1863725"/>
                  <a:ext cx="57150" cy="68263"/>
                </a:xfrm>
                <a:custGeom>
                  <a:avLst/>
                  <a:gdLst>
                    <a:gd name="T0" fmla="*/ 40 w 56"/>
                    <a:gd name="T1" fmla="*/ 3 h 67"/>
                    <a:gd name="T2" fmla="*/ 56 w 56"/>
                    <a:gd name="T3" fmla="*/ 19 h 67"/>
                    <a:gd name="T4" fmla="*/ 20 w 56"/>
                    <a:gd name="T5" fmla="*/ 43 h 67"/>
                    <a:gd name="T6" fmla="*/ 32 w 56"/>
                    <a:gd name="T7" fmla="*/ 47 h 67"/>
                    <a:gd name="T8" fmla="*/ 20 w 56"/>
                    <a:gd name="T9" fmla="*/ 67 h 67"/>
                    <a:gd name="T10" fmla="*/ 4 w 56"/>
                    <a:gd name="T11" fmla="*/ 31 h 67"/>
                    <a:gd name="T12" fmla="*/ 12 w 56"/>
                    <a:gd name="T13" fmla="*/ 15 h 67"/>
                    <a:gd name="T14" fmla="*/ 40 w 56"/>
                    <a:gd name="T15" fmla="*/ 3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67">
                      <a:moveTo>
                        <a:pt x="40" y="3"/>
                      </a:moveTo>
                      <a:cubicBezTo>
                        <a:pt x="53" y="0"/>
                        <a:pt x="55" y="10"/>
                        <a:pt x="56" y="19"/>
                      </a:cubicBezTo>
                      <a:cubicBezTo>
                        <a:pt x="32" y="15"/>
                        <a:pt x="36" y="39"/>
                        <a:pt x="20" y="43"/>
                      </a:cubicBezTo>
                      <a:cubicBezTo>
                        <a:pt x="21" y="48"/>
                        <a:pt x="27" y="46"/>
                        <a:pt x="32" y="47"/>
                      </a:cubicBezTo>
                      <a:cubicBezTo>
                        <a:pt x="28" y="59"/>
                        <a:pt x="20" y="60"/>
                        <a:pt x="20" y="67"/>
                      </a:cubicBezTo>
                      <a:cubicBezTo>
                        <a:pt x="4" y="57"/>
                        <a:pt x="19" y="42"/>
                        <a:pt x="4" y="31"/>
                      </a:cubicBezTo>
                      <a:cubicBezTo>
                        <a:pt x="29" y="33"/>
                        <a:pt x="0" y="23"/>
                        <a:pt x="12" y="15"/>
                      </a:cubicBezTo>
                      <a:cubicBezTo>
                        <a:pt x="25" y="22"/>
                        <a:pt x="36" y="16"/>
                        <a:pt x="4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570" name="文本框 569"/>
              <p:cNvSpPr txBox="1"/>
              <p:nvPr/>
            </p:nvSpPr>
            <p:spPr>
              <a:xfrm>
                <a:off x="15932" y="2999"/>
                <a:ext cx="572" cy="2761"/>
              </a:xfrm>
              <a:prstGeom prst="rect">
                <a:avLst/>
              </a:prstGeom>
              <a:noFill/>
            </p:spPr>
            <p:txBody>
              <a:bodyPr wrap="square" rtlCol="0">
                <a:spAutoFit/>
              </a:bodyPr>
              <a:p>
                <a:pPr algn="l"/>
                <a:r>
                  <a:rPr lang="zh-CN" altLang="en-US" b="1">
                    <a:solidFill>
                      <a:schemeClr val="bg1"/>
                    </a:solidFill>
                    <a:latin typeface="汉仪正圆-55W" panose="00020600040101010101" charset="-122"/>
                    <a:ea typeface="汉仪正圆-55W" panose="00020600040101010101" charset="-122"/>
                  </a:rPr>
                  <a:t>输入你的标题</a:t>
                </a:r>
                <a:endParaRPr lang="zh-CN" altLang="en-US" b="1">
                  <a:solidFill>
                    <a:schemeClr val="bg1"/>
                  </a:solidFill>
                  <a:latin typeface="汉仪正圆-55W" panose="00020600040101010101" charset="-122"/>
                  <a:ea typeface="汉仪正圆-55W" panose="00020600040101010101" charset="-122"/>
                </a:endParaRPr>
              </a:p>
            </p:txBody>
          </p:sp>
        </p:grpSp>
        <p:sp>
          <p:nvSpPr>
            <p:cNvPr id="571" name="文本框 570"/>
            <p:cNvSpPr txBox="1"/>
            <p:nvPr/>
          </p:nvSpPr>
          <p:spPr>
            <a:xfrm>
              <a:off x="13036" y="2646"/>
              <a:ext cx="2032" cy="7079"/>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spTree>
    <p:custDataLst>
      <p:tags r:id="rId2"/>
    </p:custData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年度工作计划</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pic>
        <p:nvPicPr>
          <p:cNvPr id="3" name="图片 2" descr="QQ截图20220228095710"/>
          <p:cNvPicPr>
            <a:picLocks noChangeAspect="1"/>
          </p:cNvPicPr>
          <p:nvPr/>
        </p:nvPicPr>
        <p:blipFill>
          <a:blip r:embed="rId1"/>
          <a:srcRect l="46181" t="30093"/>
          <a:stretch>
            <a:fillRect/>
          </a:stretch>
        </p:blipFill>
        <p:spPr>
          <a:xfrm>
            <a:off x="7630160" y="3895090"/>
            <a:ext cx="4561840" cy="2962910"/>
          </a:xfrm>
          <a:prstGeom prst="rect">
            <a:avLst/>
          </a:prstGeom>
        </p:spPr>
      </p:pic>
      <p:grpSp>
        <p:nvGrpSpPr>
          <p:cNvPr id="117" name="组合 116"/>
          <p:cNvGrpSpPr/>
          <p:nvPr/>
        </p:nvGrpSpPr>
        <p:grpSpPr>
          <a:xfrm>
            <a:off x="1387475" y="2045017"/>
            <a:ext cx="1035051" cy="815976"/>
            <a:chOff x="2967037" y="2954337"/>
            <a:chExt cx="1035051" cy="815976"/>
          </a:xfrm>
          <a:solidFill>
            <a:schemeClr val="tx1">
              <a:lumMod val="85000"/>
              <a:lumOff val="15000"/>
            </a:schemeClr>
          </a:solidFill>
        </p:grpSpPr>
        <p:sp>
          <p:nvSpPr>
            <p:cNvPr id="90" name="Freeform 20184"/>
            <p:cNvSpPr/>
            <p:nvPr/>
          </p:nvSpPr>
          <p:spPr bwMode="auto">
            <a:xfrm>
              <a:off x="3411538" y="2954337"/>
              <a:ext cx="58738" cy="57150"/>
            </a:xfrm>
            <a:custGeom>
              <a:avLst/>
              <a:gdLst>
                <a:gd name="T0" fmla="*/ 9 w 16"/>
                <a:gd name="T1" fmla="*/ 16 h 16"/>
                <a:gd name="T2" fmla="*/ 13 w 16"/>
                <a:gd name="T3" fmla="*/ 10 h 16"/>
                <a:gd name="T4" fmla="*/ 5 w 16"/>
                <a:gd name="T5" fmla="*/ 10 h 16"/>
                <a:gd name="T6" fmla="*/ 9 w 16"/>
                <a:gd name="T7" fmla="*/ 16 h 16"/>
              </a:gdLst>
              <a:ahLst/>
              <a:cxnLst>
                <a:cxn ang="0">
                  <a:pos x="T0" y="T1"/>
                </a:cxn>
                <a:cxn ang="0">
                  <a:pos x="T2" y="T3"/>
                </a:cxn>
                <a:cxn ang="0">
                  <a:pos x="T4" y="T5"/>
                </a:cxn>
                <a:cxn ang="0">
                  <a:pos x="T6" y="T7"/>
                </a:cxn>
              </a:cxnLst>
              <a:rect l="0" t="0" r="r" b="b"/>
              <a:pathLst>
                <a:path w="16" h="16">
                  <a:moveTo>
                    <a:pt x="9" y="16"/>
                  </a:moveTo>
                  <a:cubicBezTo>
                    <a:pt x="11" y="14"/>
                    <a:pt x="15" y="15"/>
                    <a:pt x="13" y="10"/>
                  </a:cubicBezTo>
                  <a:cubicBezTo>
                    <a:pt x="16" y="3"/>
                    <a:pt x="0" y="0"/>
                    <a:pt x="5" y="10"/>
                  </a:cubicBezTo>
                  <a:cubicBezTo>
                    <a:pt x="6" y="12"/>
                    <a:pt x="6" y="16"/>
                    <a:pt x="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20185"/>
            <p:cNvSpPr/>
            <p:nvPr/>
          </p:nvSpPr>
          <p:spPr bwMode="auto">
            <a:xfrm>
              <a:off x="3779838" y="2968625"/>
              <a:ext cx="44450" cy="47625"/>
            </a:xfrm>
            <a:custGeom>
              <a:avLst/>
              <a:gdLst>
                <a:gd name="T0" fmla="*/ 12 w 12"/>
                <a:gd name="T1" fmla="*/ 5 h 13"/>
                <a:gd name="T2" fmla="*/ 9 w 12"/>
                <a:gd name="T3" fmla="*/ 0 h 13"/>
                <a:gd name="T4" fmla="*/ 2 w 12"/>
                <a:gd name="T5" fmla="*/ 13 h 13"/>
                <a:gd name="T6" fmla="*/ 12 w 12"/>
                <a:gd name="T7" fmla="*/ 5 h 13"/>
              </a:gdLst>
              <a:ahLst/>
              <a:cxnLst>
                <a:cxn ang="0">
                  <a:pos x="T0" y="T1"/>
                </a:cxn>
                <a:cxn ang="0">
                  <a:pos x="T2" y="T3"/>
                </a:cxn>
                <a:cxn ang="0">
                  <a:pos x="T4" y="T5"/>
                </a:cxn>
                <a:cxn ang="0">
                  <a:pos x="T6" y="T7"/>
                </a:cxn>
              </a:cxnLst>
              <a:rect l="0" t="0" r="r" b="b"/>
              <a:pathLst>
                <a:path w="12" h="13">
                  <a:moveTo>
                    <a:pt x="12" y="5"/>
                  </a:moveTo>
                  <a:cubicBezTo>
                    <a:pt x="12" y="2"/>
                    <a:pt x="12" y="1"/>
                    <a:pt x="9" y="0"/>
                  </a:cubicBezTo>
                  <a:cubicBezTo>
                    <a:pt x="5" y="3"/>
                    <a:pt x="0" y="9"/>
                    <a:pt x="2" y="13"/>
                  </a:cubicBezTo>
                  <a:cubicBezTo>
                    <a:pt x="7" y="13"/>
                    <a:pt x="9" y="9"/>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20186"/>
            <p:cNvSpPr/>
            <p:nvPr/>
          </p:nvSpPr>
          <p:spPr bwMode="auto">
            <a:xfrm>
              <a:off x="3405188" y="2979738"/>
              <a:ext cx="11113" cy="17463"/>
            </a:xfrm>
            <a:custGeom>
              <a:avLst/>
              <a:gdLst>
                <a:gd name="T0" fmla="*/ 3 w 3"/>
                <a:gd name="T1" fmla="*/ 3 h 5"/>
                <a:gd name="T2" fmla="*/ 1 w 3"/>
                <a:gd name="T3" fmla="*/ 0 h 5"/>
                <a:gd name="T4" fmla="*/ 0 w 3"/>
                <a:gd name="T5" fmla="*/ 5 h 5"/>
                <a:gd name="T6" fmla="*/ 3 w 3"/>
                <a:gd name="T7" fmla="*/ 3 h 5"/>
              </a:gdLst>
              <a:ahLst/>
              <a:cxnLst>
                <a:cxn ang="0">
                  <a:pos x="T0" y="T1"/>
                </a:cxn>
                <a:cxn ang="0">
                  <a:pos x="T2" y="T3"/>
                </a:cxn>
                <a:cxn ang="0">
                  <a:pos x="T4" y="T5"/>
                </a:cxn>
                <a:cxn ang="0">
                  <a:pos x="T6" y="T7"/>
                </a:cxn>
              </a:cxnLst>
              <a:rect l="0" t="0" r="r" b="b"/>
              <a:pathLst>
                <a:path w="3" h="5">
                  <a:moveTo>
                    <a:pt x="3" y="3"/>
                  </a:moveTo>
                  <a:cubicBezTo>
                    <a:pt x="3" y="2"/>
                    <a:pt x="2" y="0"/>
                    <a:pt x="1" y="0"/>
                  </a:cubicBezTo>
                  <a:cubicBezTo>
                    <a:pt x="0" y="5"/>
                    <a:pt x="0" y="5"/>
                    <a:pt x="0" y="5"/>
                  </a:cubicBezTo>
                  <a:cubicBezTo>
                    <a:pt x="1" y="5"/>
                    <a:pt x="3" y="5"/>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20187"/>
            <p:cNvSpPr/>
            <p:nvPr/>
          </p:nvSpPr>
          <p:spPr bwMode="auto">
            <a:xfrm>
              <a:off x="3116263" y="2997200"/>
              <a:ext cx="52388" cy="47625"/>
            </a:xfrm>
            <a:custGeom>
              <a:avLst/>
              <a:gdLst>
                <a:gd name="T0" fmla="*/ 6 w 14"/>
                <a:gd name="T1" fmla="*/ 13 h 13"/>
                <a:gd name="T2" fmla="*/ 12 w 14"/>
                <a:gd name="T3" fmla="*/ 13 h 13"/>
                <a:gd name="T4" fmla="*/ 12 w 14"/>
                <a:gd name="T5" fmla="*/ 10 h 13"/>
                <a:gd name="T6" fmla="*/ 5 w 14"/>
                <a:gd name="T7" fmla="*/ 2 h 13"/>
                <a:gd name="T8" fmla="*/ 6 w 14"/>
                <a:gd name="T9" fmla="*/ 13 h 13"/>
              </a:gdLst>
              <a:ahLst/>
              <a:cxnLst>
                <a:cxn ang="0">
                  <a:pos x="T0" y="T1"/>
                </a:cxn>
                <a:cxn ang="0">
                  <a:pos x="T2" y="T3"/>
                </a:cxn>
                <a:cxn ang="0">
                  <a:pos x="T4" y="T5"/>
                </a:cxn>
                <a:cxn ang="0">
                  <a:pos x="T6" y="T7"/>
                </a:cxn>
                <a:cxn ang="0">
                  <a:pos x="T8" y="T9"/>
                </a:cxn>
              </a:cxnLst>
              <a:rect l="0" t="0" r="r" b="b"/>
              <a:pathLst>
                <a:path w="14" h="13">
                  <a:moveTo>
                    <a:pt x="6" y="13"/>
                  </a:moveTo>
                  <a:cubicBezTo>
                    <a:pt x="12" y="13"/>
                    <a:pt x="12" y="13"/>
                    <a:pt x="12" y="13"/>
                  </a:cubicBezTo>
                  <a:cubicBezTo>
                    <a:pt x="12" y="10"/>
                    <a:pt x="12" y="10"/>
                    <a:pt x="12" y="10"/>
                  </a:cubicBezTo>
                  <a:cubicBezTo>
                    <a:pt x="14" y="4"/>
                    <a:pt x="9" y="0"/>
                    <a:pt x="5" y="2"/>
                  </a:cubicBezTo>
                  <a:cubicBezTo>
                    <a:pt x="0" y="6"/>
                    <a:pt x="9" y="8"/>
                    <a:pt x="6"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20188"/>
            <p:cNvSpPr/>
            <p:nvPr/>
          </p:nvSpPr>
          <p:spPr bwMode="auto">
            <a:xfrm>
              <a:off x="3630613" y="2997200"/>
              <a:ext cx="39688" cy="50800"/>
            </a:xfrm>
            <a:custGeom>
              <a:avLst/>
              <a:gdLst>
                <a:gd name="T0" fmla="*/ 5 w 11"/>
                <a:gd name="T1" fmla="*/ 13 h 14"/>
                <a:gd name="T2" fmla="*/ 8 w 11"/>
                <a:gd name="T3" fmla="*/ 2 h 14"/>
                <a:gd name="T4" fmla="*/ 0 w 11"/>
                <a:gd name="T5" fmla="*/ 12 h 14"/>
                <a:gd name="T6" fmla="*/ 5 w 11"/>
                <a:gd name="T7" fmla="*/ 13 h 14"/>
              </a:gdLst>
              <a:ahLst/>
              <a:cxnLst>
                <a:cxn ang="0">
                  <a:pos x="T0" y="T1"/>
                </a:cxn>
                <a:cxn ang="0">
                  <a:pos x="T2" y="T3"/>
                </a:cxn>
                <a:cxn ang="0">
                  <a:pos x="T4" y="T5"/>
                </a:cxn>
                <a:cxn ang="0">
                  <a:pos x="T6" y="T7"/>
                </a:cxn>
              </a:cxnLst>
              <a:rect l="0" t="0" r="r" b="b"/>
              <a:pathLst>
                <a:path w="11" h="14">
                  <a:moveTo>
                    <a:pt x="5" y="13"/>
                  </a:moveTo>
                  <a:cubicBezTo>
                    <a:pt x="11" y="13"/>
                    <a:pt x="7" y="6"/>
                    <a:pt x="8" y="2"/>
                  </a:cubicBezTo>
                  <a:cubicBezTo>
                    <a:pt x="1" y="0"/>
                    <a:pt x="4" y="9"/>
                    <a:pt x="0" y="12"/>
                  </a:cubicBezTo>
                  <a:cubicBezTo>
                    <a:pt x="1" y="14"/>
                    <a:pt x="3"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20189"/>
            <p:cNvSpPr/>
            <p:nvPr/>
          </p:nvSpPr>
          <p:spPr bwMode="auto">
            <a:xfrm>
              <a:off x="3394075" y="3016250"/>
              <a:ext cx="3175" cy="17463"/>
            </a:xfrm>
            <a:custGeom>
              <a:avLst/>
              <a:gdLst>
                <a:gd name="T0" fmla="*/ 2 w 2"/>
                <a:gd name="T1" fmla="*/ 2 h 11"/>
                <a:gd name="T2" fmla="*/ 0 w 2"/>
                <a:gd name="T3" fmla="*/ 0 h 11"/>
                <a:gd name="T4" fmla="*/ 2 w 2"/>
                <a:gd name="T5" fmla="*/ 11 h 11"/>
                <a:gd name="T6" fmla="*/ 2 w 2"/>
                <a:gd name="T7" fmla="*/ 2 h 11"/>
              </a:gdLst>
              <a:ahLst/>
              <a:cxnLst>
                <a:cxn ang="0">
                  <a:pos x="T0" y="T1"/>
                </a:cxn>
                <a:cxn ang="0">
                  <a:pos x="T2" y="T3"/>
                </a:cxn>
                <a:cxn ang="0">
                  <a:pos x="T4" y="T5"/>
                </a:cxn>
                <a:cxn ang="0">
                  <a:pos x="T6" y="T7"/>
                </a:cxn>
              </a:cxnLst>
              <a:rect l="0" t="0" r="r" b="b"/>
              <a:pathLst>
                <a:path w="2" h="11">
                  <a:moveTo>
                    <a:pt x="2" y="2"/>
                  </a:moveTo>
                  <a:lnTo>
                    <a:pt x="0" y="0"/>
                  </a:lnTo>
                  <a:lnTo>
                    <a:pt x="2" y="11"/>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20190"/>
            <p:cNvSpPr/>
            <p:nvPr/>
          </p:nvSpPr>
          <p:spPr bwMode="auto">
            <a:xfrm>
              <a:off x="3419475" y="3019425"/>
              <a:ext cx="33338" cy="47625"/>
            </a:xfrm>
            <a:custGeom>
              <a:avLst/>
              <a:gdLst>
                <a:gd name="T0" fmla="*/ 5 w 9"/>
                <a:gd name="T1" fmla="*/ 11 h 13"/>
                <a:gd name="T2" fmla="*/ 8 w 9"/>
                <a:gd name="T3" fmla="*/ 7 h 13"/>
                <a:gd name="T4" fmla="*/ 3 w 9"/>
                <a:gd name="T5" fmla="*/ 1 h 13"/>
                <a:gd name="T6" fmla="*/ 0 w 9"/>
                <a:gd name="T7" fmla="*/ 7 h 13"/>
                <a:gd name="T8" fmla="*/ 5 w 9"/>
                <a:gd name="T9" fmla="*/ 11 h 13"/>
              </a:gdLst>
              <a:ahLst/>
              <a:cxnLst>
                <a:cxn ang="0">
                  <a:pos x="T0" y="T1"/>
                </a:cxn>
                <a:cxn ang="0">
                  <a:pos x="T2" y="T3"/>
                </a:cxn>
                <a:cxn ang="0">
                  <a:pos x="T4" y="T5"/>
                </a:cxn>
                <a:cxn ang="0">
                  <a:pos x="T6" y="T7"/>
                </a:cxn>
                <a:cxn ang="0">
                  <a:pos x="T8" y="T9"/>
                </a:cxn>
              </a:cxnLst>
              <a:rect l="0" t="0" r="r" b="b"/>
              <a:pathLst>
                <a:path w="9" h="13">
                  <a:moveTo>
                    <a:pt x="5" y="11"/>
                  </a:moveTo>
                  <a:cubicBezTo>
                    <a:pt x="8" y="13"/>
                    <a:pt x="8" y="9"/>
                    <a:pt x="8" y="7"/>
                  </a:cubicBezTo>
                  <a:cubicBezTo>
                    <a:pt x="9" y="3"/>
                    <a:pt x="7" y="0"/>
                    <a:pt x="3" y="1"/>
                  </a:cubicBezTo>
                  <a:cubicBezTo>
                    <a:pt x="1" y="3"/>
                    <a:pt x="0" y="5"/>
                    <a:pt x="0" y="7"/>
                  </a:cubicBezTo>
                  <a:cubicBezTo>
                    <a:pt x="0" y="10"/>
                    <a:pt x="1" y="13"/>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20191"/>
            <p:cNvSpPr/>
            <p:nvPr/>
          </p:nvSpPr>
          <p:spPr bwMode="auto">
            <a:xfrm>
              <a:off x="3616325" y="3663950"/>
              <a:ext cx="104775" cy="80963"/>
            </a:xfrm>
            <a:custGeom>
              <a:avLst/>
              <a:gdLst>
                <a:gd name="T0" fmla="*/ 7 w 29"/>
                <a:gd name="T1" fmla="*/ 0 h 22"/>
                <a:gd name="T2" fmla="*/ 2 w 29"/>
                <a:gd name="T3" fmla="*/ 9 h 22"/>
                <a:gd name="T4" fmla="*/ 18 w 29"/>
                <a:gd name="T5" fmla="*/ 22 h 22"/>
                <a:gd name="T6" fmla="*/ 20 w 29"/>
                <a:gd name="T7" fmla="*/ 17 h 22"/>
                <a:gd name="T8" fmla="*/ 23 w 29"/>
                <a:gd name="T9" fmla="*/ 21 h 22"/>
                <a:gd name="T10" fmla="*/ 29 w 29"/>
                <a:gd name="T11" fmla="*/ 21 h 22"/>
                <a:gd name="T12" fmla="*/ 26 w 29"/>
                <a:gd name="T13" fmla="*/ 17 h 22"/>
                <a:gd name="T14" fmla="*/ 18 w 29"/>
                <a:gd name="T15" fmla="*/ 0 h 22"/>
                <a:gd name="T16" fmla="*/ 7 w 2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2">
                  <a:moveTo>
                    <a:pt x="7" y="0"/>
                  </a:moveTo>
                  <a:cubicBezTo>
                    <a:pt x="4" y="3"/>
                    <a:pt x="1" y="5"/>
                    <a:pt x="2" y="9"/>
                  </a:cubicBezTo>
                  <a:cubicBezTo>
                    <a:pt x="0" y="21"/>
                    <a:pt x="13" y="15"/>
                    <a:pt x="18" y="22"/>
                  </a:cubicBezTo>
                  <a:cubicBezTo>
                    <a:pt x="20" y="17"/>
                    <a:pt x="20" y="17"/>
                    <a:pt x="20" y="17"/>
                  </a:cubicBezTo>
                  <a:cubicBezTo>
                    <a:pt x="21" y="18"/>
                    <a:pt x="23" y="19"/>
                    <a:pt x="23" y="21"/>
                  </a:cubicBezTo>
                  <a:cubicBezTo>
                    <a:pt x="29" y="21"/>
                    <a:pt x="29" y="21"/>
                    <a:pt x="29" y="21"/>
                  </a:cubicBezTo>
                  <a:cubicBezTo>
                    <a:pt x="29" y="19"/>
                    <a:pt x="27" y="17"/>
                    <a:pt x="26" y="17"/>
                  </a:cubicBezTo>
                  <a:cubicBezTo>
                    <a:pt x="20" y="15"/>
                    <a:pt x="18" y="5"/>
                    <a:pt x="18" y="0"/>
                  </a:cubicBezTo>
                  <a:cubicBezTo>
                    <a:pt x="15" y="0"/>
                    <a:pt x="10"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20192"/>
            <p:cNvSpPr/>
            <p:nvPr/>
          </p:nvSpPr>
          <p:spPr bwMode="auto">
            <a:xfrm>
              <a:off x="3132138" y="3027363"/>
              <a:ext cx="728663" cy="703263"/>
            </a:xfrm>
            <a:custGeom>
              <a:avLst/>
              <a:gdLst>
                <a:gd name="T0" fmla="*/ 190 w 200"/>
                <a:gd name="T1" fmla="*/ 92 h 193"/>
                <a:gd name="T2" fmla="*/ 192 w 200"/>
                <a:gd name="T3" fmla="*/ 72 h 193"/>
                <a:gd name="T4" fmla="*/ 198 w 200"/>
                <a:gd name="T5" fmla="*/ 47 h 193"/>
                <a:gd name="T6" fmla="*/ 179 w 200"/>
                <a:gd name="T7" fmla="*/ 47 h 193"/>
                <a:gd name="T8" fmla="*/ 170 w 200"/>
                <a:gd name="T9" fmla="*/ 16 h 193"/>
                <a:gd name="T10" fmla="*/ 169 w 200"/>
                <a:gd name="T11" fmla="*/ 5 h 193"/>
                <a:gd name="T12" fmla="*/ 132 w 200"/>
                <a:gd name="T13" fmla="*/ 13 h 193"/>
                <a:gd name="T14" fmla="*/ 118 w 200"/>
                <a:gd name="T15" fmla="*/ 7 h 193"/>
                <a:gd name="T16" fmla="*/ 109 w 200"/>
                <a:gd name="T17" fmla="*/ 7 h 193"/>
                <a:gd name="T18" fmla="*/ 90 w 200"/>
                <a:gd name="T19" fmla="*/ 19 h 193"/>
                <a:gd name="T20" fmla="*/ 86 w 200"/>
                <a:gd name="T21" fmla="*/ 27 h 193"/>
                <a:gd name="T22" fmla="*/ 72 w 200"/>
                <a:gd name="T23" fmla="*/ 41 h 193"/>
                <a:gd name="T24" fmla="*/ 51 w 200"/>
                <a:gd name="T25" fmla="*/ 51 h 193"/>
                <a:gd name="T26" fmla="*/ 40 w 200"/>
                <a:gd name="T27" fmla="*/ 68 h 193"/>
                <a:gd name="T28" fmla="*/ 35 w 200"/>
                <a:gd name="T29" fmla="*/ 76 h 193"/>
                <a:gd name="T30" fmla="*/ 19 w 200"/>
                <a:gd name="T31" fmla="*/ 68 h 193"/>
                <a:gd name="T32" fmla="*/ 25 w 200"/>
                <a:gd name="T33" fmla="*/ 92 h 193"/>
                <a:gd name="T34" fmla="*/ 16 w 200"/>
                <a:gd name="T35" fmla="*/ 110 h 193"/>
                <a:gd name="T36" fmla="*/ 22 w 200"/>
                <a:gd name="T37" fmla="*/ 135 h 193"/>
                <a:gd name="T38" fmla="*/ 19 w 200"/>
                <a:gd name="T39" fmla="*/ 151 h 193"/>
                <a:gd name="T40" fmla="*/ 2 w 200"/>
                <a:gd name="T41" fmla="*/ 158 h 193"/>
                <a:gd name="T42" fmla="*/ 18 w 200"/>
                <a:gd name="T43" fmla="*/ 154 h 193"/>
                <a:gd name="T44" fmla="*/ 35 w 200"/>
                <a:gd name="T45" fmla="*/ 153 h 193"/>
                <a:gd name="T46" fmla="*/ 34 w 200"/>
                <a:gd name="T47" fmla="*/ 159 h 193"/>
                <a:gd name="T48" fmla="*/ 52 w 200"/>
                <a:gd name="T49" fmla="*/ 177 h 193"/>
                <a:gd name="T50" fmla="*/ 77 w 200"/>
                <a:gd name="T51" fmla="*/ 176 h 193"/>
                <a:gd name="T52" fmla="*/ 71 w 200"/>
                <a:gd name="T53" fmla="*/ 188 h 193"/>
                <a:gd name="T54" fmla="*/ 85 w 200"/>
                <a:gd name="T55" fmla="*/ 183 h 193"/>
                <a:gd name="T56" fmla="*/ 99 w 200"/>
                <a:gd name="T57" fmla="*/ 166 h 193"/>
                <a:gd name="T58" fmla="*/ 100 w 200"/>
                <a:gd name="T59" fmla="*/ 172 h 193"/>
                <a:gd name="T60" fmla="*/ 120 w 200"/>
                <a:gd name="T61" fmla="*/ 175 h 193"/>
                <a:gd name="T62" fmla="*/ 141 w 200"/>
                <a:gd name="T63" fmla="*/ 156 h 193"/>
                <a:gd name="T64" fmla="*/ 151 w 200"/>
                <a:gd name="T65" fmla="*/ 175 h 193"/>
                <a:gd name="T66" fmla="*/ 163 w 200"/>
                <a:gd name="T67" fmla="*/ 168 h 193"/>
                <a:gd name="T68" fmla="*/ 165 w 200"/>
                <a:gd name="T69" fmla="*/ 137 h 193"/>
                <a:gd name="T70" fmla="*/ 181 w 200"/>
                <a:gd name="T71" fmla="*/ 128 h 193"/>
                <a:gd name="T72" fmla="*/ 187 w 200"/>
                <a:gd name="T73" fmla="*/ 104 h 193"/>
                <a:gd name="T74" fmla="*/ 190 w 200"/>
                <a:gd name="T75" fmla="*/ 9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0" h="193">
                  <a:moveTo>
                    <a:pt x="190" y="94"/>
                  </a:moveTo>
                  <a:cubicBezTo>
                    <a:pt x="190" y="92"/>
                    <a:pt x="190" y="92"/>
                    <a:pt x="190" y="92"/>
                  </a:cubicBezTo>
                  <a:cubicBezTo>
                    <a:pt x="193" y="91"/>
                    <a:pt x="192" y="83"/>
                    <a:pt x="198" y="85"/>
                  </a:cubicBezTo>
                  <a:cubicBezTo>
                    <a:pt x="199" y="80"/>
                    <a:pt x="200" y="71"/>
                    <a:pt x="192" y="72"/>
                  </a:cubicBezTo>
                  <a:cubicBezTo>
                    <a:pt x="194" y="65"/>
                    <a:pt x="187" y="57"/>
                    <a:pt x="191" y="49"/>
                  </a:cubicBezTo>
                  <a:cubicBezTo>
                    <a:pt x="192" y="47"/>
                    <a:pt x="195" y="47"/>
                    <a:pt x="198" y="47"/>
                  </a:cubicBezTo>
                  <a:cubicBezTo>
                    <a:pt x="198" y="45"/>
                    <a:pt x="198" y="45"/>
                    <a:pt x="198" y="45"/>
                  </a:cubicBezTo>
                  <a:cubicBezTo>
                    <a:pt x="191" y="45"/>
                    <a:pt x="185" y="48"/>
                    <a:pt x="179" y="47"/>
                  </a:cubicBezTo>
                  <a:cubicBezTo>
                    <a:pt x="176" y="43"/>
                    <a:pt x="175" y="37"/>
                    <a:pt x="171" y="35"/>
                  </a:cubicBezTo>
                  <a:cubicBezTo>
                    <a:pt x="171" y="29"/>
                    <a:pt x="172" y="22"/>
                    <a:pt x="170" y="16"/>
                  </a:cubicBezTo>
                  <a:cubicBezTo>
                    <a:pt x="171" y="16"/>
                    <a:pt x="171" y="16"/>
                    <a:pt x="171" y="16"/>
                  </a:cubicBezTo>
                  <a:cubicBezTo>
                    <a:pt x="174" y="12"/>
                    <a:pt x="171" y="7"/>
                    <a:pt x="169" y="5"/>
                  </a:cubicBezTo>
                  <a:cubicBezTo>
                    <a:pt x="164" y="5"/>
                    <a:pt x="160" y="8"/>
                    <a:pt x="157" y="12"/>
                  </a:cubicBezTo>
                  <a:cubicBezTo>
                    <a:pt x="153" y="27"/>
                    <a:pt x="139" y="11"/>
                    <a:pt x="132" y="13"/>
                  </a:cubicBezTo>
                  <a:cubicBezTo>
                    <a:pt x="132" y="9"/>
                    <a:pt x="132" y="9"/>
                    <a:pt x="132" y="9"/>
                  </a:cubicBezTo>
                  <a:cubicBezTo>
                    <a:pt x="131" y="0"/>
                    <a:pt x="120" y="8"/>
                    <a:pt x="118" y="7"/>
                  </a:cubicBezTo>
                  <a:cubicBezTo>
                    <a:pt x="116" y="5"/>
                    <a:pt x="116" y="5"/>
                    <a:pt x="116" y="5"/>
                  </a:cubicBezTo>
                  <a:cubicBezTo>
                    <a:pt x="113" y="5"/>
                    <a:pt x="110" y="4"/>
                    <a:pt x="109" y="7"/>
                  </a:cubicBezTo>
                  <a:cubicBezTo>
                    <a:pt x="105" y="4"/>
                    <a:pt x="97" y="3"/>
                    <a:pt x="97" y="10"/>
                  </a:cubicBezTo>
                  <a:cubicBezTo>
                    <a:pt x="91" y="10"/>
                    <a:pt x="94" y="17"/>
                    <a:pt x="90" y="19"/>
                  </a:cubicBezTo>
                  <a:cubicBezTo>
                    <a:pt x="88" y="14"/>
                    <a:pt x="85" y="20"/>
                    <a:pt x="83" y="20"/>
                  </a:cubicBezTo>
                  <a:cubicBezTo>
                    <a:pt x="83" y="23"/>
                    <a:pt x="84" y="25"/>
                    <a:pt x="86" y="27"/>
                  </a:cubicBezTo>
                  <a:cubicBezTo>
                    <a:pt x="79" y="34"/>
                    <a:pt x="79" y="34"/>
                    <a:pt x="79" y="34"/>
                  </a:cubicBezTo>
                  <a:cubicBezTo>
                    <a:pt x="74" y="32"/>
                    <a:pt x="74" y="38"/>
                    <a:pt x="72" y="41"/>
                  </a:cubicBezTo>
                  <a:cubicBezTo>
                    <a:pt x="69" y="34"/>
                    <a:pt x="63" y="45"/>
                    <a:pt x="61" y="38"/>
                  </a:cubicBezTo>
                  <a:cubicBezTo>
                    <a:pt x="55" y="39"/>
                    <a:pt x="55" y="48"/>
                    <a:pt x="51" y="51"/>
                  </a:cubicBezTo>
                  <a:cubicBezTo>
                    <a:pt x="52" y="56"/>
                    <a:pt x="46" y="58"/>
                    <a:pt x="47" y="63"/>
                  </a:cubicBezTo>
                  <a:cubicBezTo>
                    <a:pt x="46" y="65"/>
                    <a:pt x="44" y="70"/>
                    <a:pt x="40" y="68"/>
                  </a:cubicBezTo>
                  <a:cubicBezTo>
                    <a:pt x="40" y="73"/>
                    <a:pt x="40" y="73"/>
                    <a:pt x="40" y="73"/>
                  </a:cubicBezTo>
                  <a:cubicBezTo>
                    <a:pt x="39" y="75"/>
                    <a:pt x="36" y="75"/>
                    <a:pt x="35" y="76"/>
                  </a:cubicBezTo>
                  <a:cubicBezTo>
                    <a:pt x="33" y="75"/>
                    <a:pt x="32" y="73"/>
                    <a:pt x="32" y="71"/>
                  </a:cubicBezTo>
                  <a:cubicBezTo>
                    <a:pt x="29" y="68"/>
                    <a:pt x="24" y="66"/>
                    <a:pt x="19" y="68"/>
                  </a:cubicBezTo>
                  <a:cubicBezTo>
                    <a:pt x="17" y="80"/>
                    <a:pt x="28" y="79"/>
                    <a:pt x="28" y="89"/>
                  </a:cubicBezTo>
                  <a:cubicBezTo>
                    <a:pt x="27" y="90"/>
                    <a:pt x="26" y="92"/>
                    <a:pt x="25" y="92"/>
                  </a:cubicBezTo>
                  <a:cubicBezTo>
                    <a:pt x="24" y="95"/>
                    <a:pt x="26" y="101"/>
                    <a:pt x="22" y="102"/>
                  </a:cubicBezTo>
                  <a:cubicBezTo>
                    <a:pt x="19" y="104"/>
                    <a:pt x="16" y="106"/>
                    <a:pt x="16" y="110"/>
                  </a:cubicBezTo>
                  <a:cubicBezTo>
                    <a:pt x="18" y="114"/>
                    <a:pt x="19" y="120"/>
                    <a:pt x="25" y="120"/>
                  </a:cubicBezTo>
                  <a:cubicBezTo>
                    <a:pt x="29" y="125"/>
                    <a:pt x="24" y="131"/>
                    <a:pt x="22" y="135"/>
                  </a:cubicBezTo>
                  <a:cubicBezTo>
                    <a:pt x="25" y="141"/>
                    <a:pt x="17" y="142"/>
                    <a:pt x="15" y="145"/>
                  </a:cubicBezTo>
                  <a:cubicBezTo>
                    <a:pt x="19" y="151"/>
                    <a:pt x="19" y="151"/>
                    <a:pt x="19" y="151"/>
                  </a:cubicBezTo>
                  <a:cubicBezTo>
                    <a:pt x="18" y="152"/>
                    <a:pt x="18" y="152"/>
                    <a:pt x="18" y="152"/>
                  </a:cubicBezTo>
                  <a:cubicBezTo>
                    <a:pt x="9" y="142"/>
                    <a:pt x="10" y="159"/>
                    <a:pt x="2" y="158"/>
                  </a:cubicBezTo>
                  <a:cubicBezTo>
                    <a:pt x="0" y="162"/>
                    <a:pt x="5" y="161"/>
                    <a:pt x="5" y="163"/>
                  </a:cubicBezTo>
                  <a:cubicBezTo>
                    <a:pt x="12" y="161"/>
                    <a:pt x="9" y="152"/>
                    <a:pt x="18" y="154"/>
                  </a:cubicBezTo>
                  <a:cubicBezTo>
                    <a:pt x="17" y="147"/>
                    <a:pt x="27" y="156"/>
                    <a:pt x="27" y="148"/>
                  </a:cubicBezTo>
                  <a:cubicBezTo>
                    <a:pt x="30" y="147"/>
                    <a:pt x="32" y="152"/>
                    <a:pt x="35" y="153"/>
                  </a:cubicBezTo>
                  <a:cubicBezTo>
                    <a:pt x="32" y="155"/>
                    <a:pt x="32" y="155"/>
                    <a:pt x="32" y="155"/>
                  </a:cubicBezTo>
                  <a:cubicBezTo>
                    <a:pt x="32" y="157"/>
                    <a:pt x="34" y="158"/>
                    <a:pt x="34" y="159"/>
                  </a:cubicBezTo>
                  <a:cubicBezTo>
                    <a:pt x="40" y="163"/>
                    <a:pt x="46" y="171"/>
                    <a:pt x="46" y="179"/>
                  </a:cubicBezTo>
                  <a:cubicBezTo>
                    <a:pt x="48" y="179"/>
                    <a:pt x="51" y="180"/>
                    <a:pt x="52" y="177"/>
                  </a:cubicBezTo>
                  <a:cubicBezTo>
                    <a:pt x="54" y="179"/>
                    <a:pt x="56" y="182"/>
                    <a:pt x="59" y="179"/>
                  </a:cubicBezTo>
                  <a:cubicBezTo>
                    <a:pt x="61" y="170"/>
                    <a:pt x="72" y="179"/>
                    <a:pt x="77" y="176"/>
                  </a:cubicBezTo>
                  <a:cubicBezTo>
                    <a:pt x="77" y="185"/>
                    <a:pt x="77" y="185"/>
                    <a:pt x="77" y="185"/>
                  </a:cubicBezTo>
                  <a:cubicBezTo>
                    <a:pt x="76" y="188"/>
                    <a:pt x="70" y="184"/>
                    <a:pt x="71" y="188"/>
                  </a:cubicBezTo>
                  <a:cubicBezTo>
                    <a:pt x="72" y="190"/>
                    <a:pt x="72" y="193"/>
                    <a:pt x="75" y="192"/>
                  </a:cubicBezTo>
                  <a:cubicBezTo>
                    <a:pt x="78" y="188"/>
                    <a:pt x="81" y="185"/>
                    <a:pt x="85" y="183"/>
                  </a:cubicBezTo>
                  <a:cubicBezTo>
                    <a:pt x="84" y="176"/>
                    <a:pt x="92" y="176"/>
                    <a:pt x="97" y="176"/>
                  </a:cubicBezTo>
                  <a:cubicBezTo>
                    <a:pt x="99" y="172"/>
                    <a:pt x="96" y="170"/>
                    <a:pt x="99" y="166"/>
                  </a:cubicBezTo>
                  <a:cubicBezTo>
                    <a:pt x="100" y="166"/>
                    <a:pt x="101" y="167"/>
                    <a:pt x="101" y="167"/>
                  </a:cubicBezTo>
                  <a:cubicBezTo>
                    <a:pt x="102" y="169"/>
                    <a:pt x="100" y="170"/>
                    <a:pt x="100" y="172"/>
                  </a:cubicBezTo>
                  <a:cubicBezTo>
                    <a:pt x="102" y="180"/>
                    <a:pt x="111" y="181"/>
                    <a:pt x="118" y="182"/>
                  </a:cubicBezTo>
                  <a:cubicBezTo>
                    <a:pt x="120" y="175"/>
                    <a:pt x="120" y="175"/>
                    <a:pt x="120" y="175"/>
                  </a:cubicBezTo>
                  <a:cubicBezTo>
                    <a:pt x="128" y="176"/>
                    <a:pt x="128" y="176"/>
                    <a:pt x="128" y="176"/>
                  </a:cubicBezTo>
                  <a:cubicBezTo>
                    <a:pt x="139" y="175"/>
                    <a:pt x="132" y="159"/>
                    <a:pt x="141" y="156"/>
                  </a:cubicBezTo>
                  <a:cubicBezTo>
                    <a:pt x="144" y="157"/>
                    <a:pt x="142" y="161"/>
                    <a:pt x="143" y="164"/>
                  </a:cubicBezTo>
                  <a:cubicBezTo>
                    <a:pt x="145" y="169"/>
                    <a:pt x="147" y="172"/>
                    <a:pt x="151" y="175"/>
                  </a:cubicBezTo>
                  <a:cubicBezTo>
                    <a:pt x="156" y="175"/>
                    <a:pt x="156" y="175"/>
                    <a:pt x="156" y="175"/>
                  </a:cubicBezTo>
                  <a:cubicBezTo>
                    <a:pt x="160" y="173"/>
                    <a:pt x="159" y="171"/>
                    <a:pt x="163" y="168"/>
                  </a:cubicBezTo>
                  <a:cubicBezTo>
                    <a:pt x="169" y="161"/>
                    <a:pt x="160" y="154"/>
                    <a:pt x="158" y="147"/>
                  </a:cubicBezTo>
                  <a:cubicBezTo>
                    <a:pt x="162" y="145"/>
                    <a:pt x="159" y="138"/>
                    <a:pt x="165" y="137"/>
                  </a:cubicBezTo>
                  <a:cubicBezTo>
                    <a:pt x="167" y="139"/>
                    <a:pt x="171" y="138"/>
                    <a:pt x="175" y="138"/>
                  </a:cubicBezTo>
                  <a:cubicBezTo>
                    <a:pt x="174" y="133"/>
                    <a:pt x="179" y="132"/>
                    <a:pt x="181" y="128"/>
                  </a:cubicBezTo>
                  <a:cubicBezTo>
                    <a:pt x="178" y="119"/>
                    <a:pt x="189" y="125"/>
                    <a:pt x="192" y="119"/>
                  </a:cubicBezTo>
                  <a:cubicBezTo>
                    <a:pt x="194" y="113"/>
                    <a:pt x="187" y="109"/>
                    <a:pt x="187" y="104"/>
                  </a:cubicBezTo>
                  <a:cubicBezTo>
                    <a:pt x="191" y="100"/>
                    <a:pt x="187" y="99"/>
                    <a:pt x="187" y="95"/>
                  </a:cubicBezTo>
                  <a:cubicBezTo>
                    <a:pt x="187" y="94"/>
                    <a:pt x="189" y="94"/>
                    <a:pt x="190"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20193"/>
            <p:cNvSpPr/>
            <p:nvPr/>
          </p:nvSpPr>
          <p:spPr bwMode="auto">
            <a:xfrm>
              <a:off x="3233738" y="3048000"/>
              <a:ext cx="22225" cy="41275"/>
            </a:xfrm>
            <a:custGeom>
              <a:avLst/>
              <a:gdLst>
                <a:gd name="T0" fmla="*/ 6 w 6"/>
                <a:gd name="T1" fmla="*/ 10 h 11"/>
                <a:gd name="T2" fmla="*/ 6 w 6"/>
                <a:gd name="T3" fmla="*/ 4 h 11"/>
                <a:gd name="T4" fmla="*/ 0 w 6"/>
                <a:gd name="T5" fmla="*/ 1 h 11"/>
                <a:gd name="T6" fmla="*/ 0 w 6"/>
                <a:gd name="T7" fmla="*/ 7 h 11"/>
                <a:gd name="T8" fmla="*/ 6 w 6"/>
                <a:gd name="T9" fmla="*/ 10 h 11"/>
              </a:gdLst>
              <a:ahLst/>
              <a:cxnLst>
                <a:cxn ang="0">
                  <a:pos x="T0" y="T1"/>
                </a:cxn>
                <a:cxn ang="0">
                  <a:pos x="T2" y="T3"/>
                </a:cxn>
                <a:cxn ang="0">
                  <a:pos x="T4" y="T5"/>
                </a:cxn>
                <a:cxn ang="0">
                  <a:pos x="T6" y="T7"/>
                </a:cxn>
                <a:cxn ang="0">
                  <a:pos x="T8" y="T9"/>
                </a:cxn>
              </a:cxnLst>
              <a:rect l="0" t="0" r="r" b="b"/>
              <a:pathLst>
                <a:path w="6" h="11">
                  <a:moveTo>
                    <a:pt x="6" y="10"/>
                  </a:moveTo>
                  <a:cubicBezTo>
                    <a:pt x="6" y="4"/>
                    <a:pt x="6" y="4"/>
                    <a:pt x="6" y="4"/>
                  </a:cubicBezTo>
                  <a:cubicBezTo>
                    <a:pt x="4" y="3"/>
                    <a:pt x="3" y="0"/>
                    <a:pt x="0" y="1"/>
                  </a:cubicBezTo>
                  <a:cubicBezTo>
                    <a:pt x="0" y="7"/>
                    <a:pt x="0" y="7"/>
                    <a:pt x="0" y="7"/>
                  </a:cubicBezTo>
                  <a:cubicBezTo>
                    <a:pt x="1" y="9"/>
                    <a:pt x="3" y="11"/>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20194"/>
            <p:cNvSpPr/>
            <p:nvPr/>
          </p:nvSpPr>
          <p:spPr bwMode="auto">
            <a:xfrm>
              <a:off x="2967037" y="3073400"/>
              <a:ext cx="19050" cy="11113"/>
            </a:xfrm>
            <a:custGeom>
              <a:avLst/>
              <a:gdLst>
                <a:gd name="T0" fmla="*/ 5 w 5"/>
                <a:gd name="T1" fmla="*/ 3 h 3"/>
                <a:gd name="T2" fmla="*/ 1 w 5"/>
                <a:gd name="T3" fmla="*/ 1 h 3"/>
                <a:gd name="T4" fmla="*/ 5 w 5"/>
                <a:gd name="T5" fmla="*/ 3 h 3"/>
              </a:gdLst>
              <a:ahLst/>
              <a:cxnLst>
                <a:cxn ang="0">
                  <a:pos x="T0" y="T1"/>
                </a:cxn>
                <a:cxn ang="0">
                  <a:pos x="T2" y="T3"/>
                </a:cxn>
                <a:cxn ang="0">
                  <a:pos x="T4" y="T5"/>
                </a:cxn>
              </a:cxnLst>
              <a:rect l="0" t="0" r="r" b="b"/>
              <a:pathLst>
                <a:path w="5" h="3">
                  <a:moveTo>
                    <a:pt x="5" y="3"/>
                  </a:moveTo>
                  <a:cubicBezTo>
                    <a:pt x="5" y="2"/>
                    <a:pt x="3" y="0"/>
                    <a:pt x="1" y="1"/>
                  </a:cubicBezTo>
                  <a:cubicBezTo>
                    <a:pt x="0" y="3"/>
                    <a:pt x="3"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20195"/>
            <p:cNvSpPr/>
            <p:nvPr/>
          </p:nvSpPr>
          <p:spPr bwMode="auto">
            <a:xfrm>
              <a:off x="3867150" y="3260725"/>
              <a:ext cx="14288" cy="14288"/>
            </a:xfrm>
            <a:custGeom>
              <a:avLst/>
              <a:gdLst>
                <a:gd name="T0" fmla="*/ 3 w 4"/>
                <a:gd name="T1" fmla="*/ 0 h 4"/>
                <a:gd name="T2" fmla="*/ 0 w 4"/>
                <a:gd name="T3" fmla="*/ 0 h 4"/>
                <a:gd name="T4" fmla="*/ 0 w 4"/>
                <a:gd name="T5" fmla="*/ 4 h 4"/>
                <a:gd name="T6" fmla="*/ 2 w 4"/>
                <a:gd name="T7" fmla="*/ 4 h 4"/>
                <a:gd name="T8" fmla="*/ 3 w 4"/>
                <a:gd name="T9" fmla="*/ 0 h 4"/>
              </a:gdLst>
              <a:ahLst/>
              <a:cxnLst>
                <a:cxn ang="0">
                  <a:pos x="T0" y="T1"/>
                </a:cxn>
                <a:cxn ang="0">
                  <a:pos x="T2" y="T3"/>
                </a:cxn>
                <a:cxn ang="0">
                  <a:pos x="T4" y="T5"/>
                </a:cxn>
                <a:cxn ang="0">
                  <a:pos x="T6" y="T7"/>
                </a:cxn>
                <a:cxn ang="0">
                  <a:pos x="T8" y="T9"/>
                </a:cxn>
              </a:cxnLst>
              <a:rect l="0" t="0" r="r" b="b"/>
              <a:pathLst>
                <a:path w="4" h="4">
                  <a:moveTo>
                    <a:pt x="3" y="0"/>
                  </a:moveTo>
                  <a:cubicBezTo>
                    <a:pt x="0" y="0"/>
                    <a:pt x="0" y="0"/>
                    <a:pt x="0" y="0"/>
                  </a:cubicBezTo>
                  <a:cubicBezTo>
                    <a:pt x="0" y="4"/>
                    <a:pt x="0" y="4"/>
                    <a:pt x="0" y="4"/>
                  </a:cubicBezTo>
                  <a:cubicBezTo>
                    <a:pt x="2" y="4"/>
                    <a:pt x="2" y="4"/>
                    <a:pt x="2" y="4"/>
                  </a:cubicBezTo>
                  <a:cubicBezTo>
                    <a:pt x="4" y="3"/>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20196"/>
            <p:cNvSpPr/>
            <p:nvPr/>
          </p:nvSpPr>
          <p:spPr bwMode="auto">
            <a:xfrm>
              <a:off x="3911600" y="3286125"/>
              <a:ext cx="17463" cy="36513"/>
            </a:xfrm>
            <a:custGeom>
              <a:avLst/>
              <a:gdLst>
                <a:gd name="T0" fmla="*/ 0 w 5"/>
                <a:gd name="T1" fmla="*/ 1 h 10"/>
                <a:gd name="T2" fmla="*/ 0 w 5"/>
                <a:gd name="T3" fmla="*/ 10 h 10"/>
                <a:gd name="T4" fmla="*/ 3 w 5"/>
                <a:gd name="T5" fmla="*/ 10 h 10"/>
                <a:gd name="T6" fmla="*/ 4 w 5"/>
                <a:gd name="T7" fmla="*/ 6 h 10"/>
                <a:gd name="T8" fmla="*/ 0 w 5"/>
                <a:gd name="T9" fmla="*/ 1 h 10"/>
              </a:gdLst>
              <a:ahLst/>
              <a:cxnLst>
                <a:cxn ang="0">
                  <a:pos x="T0" y="T1"/>
                </a:cxn>
                <a:cxn ang="0">
                  <a:pos x="T2" y="T3"/>
                </a:cxn>
                <a:cxn ang="0">
                  <a:pos x="T4" y="T5"/>
                </a:cxn>
                <a:cxn ang="0">
                  <a:pos x="T6" y="T7"/>
                </a:cxn>
                <a:cxn ang="0">
                  <a:pos x="T8" y="T9"/>
                </a:cxn>
              </a:cxnLst>
              <a:rect l="0" t="0" r="r" b="b"/>
              <a:pathLst>
                <a:path w="5" h="10">
                  <a:moveTo>
                    <a:pt x="0" y="1"/>
                  </a:moveTo>
                  <a:cubicBezTo>
                    <a:pt x="0" y="10"/>
                    <a:pt x="0" y="10"/>
                    <a:pt x="0" y="10"/>
                  </a:cubicBezTo>
                  <a:cubicBezTo>
                    <a:pt x="3" y="10"/>
                    <a:pt x="3" y="10"/>
                    <a:pt x="3" y="10"/>
                  </a:cubicBezTo>
                  <a:cubicBezTo>
                    <a:pt x="5" y="9"/>
                    <a:pt x="4" y="7"/>
                    <a:pt x="4" y="6"/>
                  </a:cubicBezTo>
                  <a:cubicBezTo>
                    <a:pt x="3" y="4"/>
                    <a:pt x="3"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20197"/>
            <p:cNvSpPr/>
            <p:nvPr/>
          </p:nvSpPr>
          <p:spPr bwMode="auto">
            <a:xfrm>
              <a:off x="3079750" y="3292475"/>
              <a:ext cx="41275" cy="36513"/>
            </a:xfrm>
            <a:custGeom>
              <a:avLst/>
              <a:gdLst>
                <a:gd name="T0" fmla="*/ 0 w 11"/>
                <a:gd name="T1" fmla="*/ 1 h 10"/>
                <a:gd name="T2" fmla="*/ 8 w 11"/>
                <a:gd name="T3" fmla="*/ 10 h 10"/>
                <a:gd name="T4" fmla="*/ 11 w 11"/>
                <a:gd name="T5" fmla="*/ 5 h 10"/>
                <a:gd name="T6" fmla="*/ 0 w 11"/>
                <a:gd name="T7" fmla="*/ 1 h 10"/>
              </a:gdLst>
              <a:ahLst/>
              <a:cxnLst>
                <a:cxn ang="0">
                  <a:pos x="T0" y="T1"/>
                </a:cxn>
                <a:cxn ang="0">
                  <a:pos x="T2" y="T3"/>
                </a:cxn>
                <a:cxn ang="0">
                  <a:pos x="T4" y="T5"/>
                </a:cxn>
                <a:cxn ang="0">
                  <a:pos x="T6" y="T7"/>
                </a:cxn>
              </a:cxnLst>
              <a:rect l="0" t="0" r="r" b="b"/>
              <a:pathLst>
                <a:path w="11" h="10">
                  <a:moveTo>
                    <a:pt x="0" y="1"/>
                  </a:moveTo>
                  <a:cubicBezTo>
                    <a:pt x="0" y="6"/>
                    <a:pt x="4" y="8"/>
                    <a:pt x="8" y="10"/>
                  </a:cubicBezTo>
                  <a:cubicBezTo>
                    <a:pt x="9" y="8"/>
                    <a:pt x="11" y="7"/>
                    <a:pt x="11" y="5"/>
                  </a:cubicBezTo>
                  <a:cubicBezTo>
                    <a:pt x="10" y="0"/>
                    <a:pt x="5"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20198"/>
            <p:cNvSpPr/>
            <p:nvPr/>
          </p:nvSpPr>
          <p:spPr bwMode="auto">
            <a:xfrm>
              <a:off x="3028950" y="3348038"/>
              <a:ext cx="22225" cy="17463"/>
            </a:xfrm>
            <a:custGeom>
              <a:avLst/>
              <a:gdLst>
                <a:gd name="T0" fmla="*/ 0 w 6"/>
                <a:gd name="T1" fmla="*/ 0 h 5"/>
                <a:gd name="T2" fmla="*/ 1 w 6"/>
                <a:gd name="T3" fmla="*/ 5 h 5"/>
                <a:gd name="T4" fmla="*/ 5 w 6"/>
                <a:gd name="T5" fmla="*/ 0 h 5"/>
                <a:gd name="T6" fmla="*/ 0 w 6"/>
                <a:gd name="T7" fmla="*/ 0 h 5"/>
              </a:gdLst>
              <a:ahLst/>
              <a:cxnLst>
                <a:cxn ang="0">
                  <a:pos x="T0" y="T1"/>
                </a:cxn>
                <a:cxn ang="0">
                  <a:pos x="T2" y="T3"/>
                </a:cxn>
                <a:cxn ang="0">
                  <a:pos x="T4" y="T5"/>
                </a:cxn>
                <a:cxn ang="0">
                  <a:pos x="T6" y="T7"/>
                </a:cxn>
              </a:cxnLst>
              <a:rect l="0" t="0" r="r" b="b"/>
              <a:pathLst>
                <a:path w="6" h="5">
                  <a:moveTo>
                    <a:pt x="0" y="0"/>
                  </a:moveTo>
                  <a:cubicBezTo>
                    <a:pt x="1" y="5"/>
                    <a:pt x="1" y="5"/>
                    <a:pt x="1" y="5"/>
                  </a:cubicBezTo>
                  <a:cubicBezTo>
                    <a:pt x="3" y="4"/>
                    <a:pt x="6" y="4"/>
                    <a:pt x="5"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20199"/>
            <p:cNvSpPr/>
            <p:nvPr/>
          </p:nvSpPr>
          <p:spPr bwMode="auto">
            <a:xfrm>
              <a:off x="3841750" y="3368675"/>
              <a:ext cx="65088" cy="52388"/>
            </a:xfrm>
            <a:custGeom>
              <a:avLst/>
              <a:gdLst>
                <a:gd name="T0" fmla="*/ 0 w 18"/>
                <a:gd name="T1" fmla="*/ 8 h 14"/>
                <a:gd name="T2" fmla="*/ 9 w 18"/>
                <a:gd name="T3" fmla="*/ 12 h 14"/>
                <a:gd name="T4" fmla="*/ 16 w 18"/>
                <a:gd name="T5" fmla="*/ 3 h 14"/>
                <a:gd name="T6" fmla="*/ 0 w 18"/>
                <a:gd name="T7" fmla="*/ 8 h 14"/>
              </a:gdLst>
              <a:ahLst/>
              <a:cxnLst>
                <a:cxn ang="0">
                  <a:pos x="T0" y="T1"/>
                </a:cxn>
                <a:cxn ang="0">
                  <a:pos x="T2" y="T3"/>
                </a:cxn>
                <a:cxn ang="0">
                  <a:pos x="T4" y="T5"/>
                </a:cxn>
                <a:cxn ang="0">
                  <a:pos x="T6" y="T7"/>
                </a:cxn>
              </a:cxnLst>
              <a:rect l="0" t="0" r="r" b="b"/>
              <a:pathLst>
                <a:path w="18" h="14">
                  <a:moveTo>
                    <a:pt x="0" y="8"/>
                  </a:moveTo>
                  <a:cubicBezTo>
                    <a:pt x="0" y="14"/>
                    <a:pt x="5" y="12"/>
                    <a:pt x="9" y="12"/>
                  </a:cubicBezTo>
                  <a:cubicBezTo>
                    <a:pt x="13" y="11"/>
                    <a:pt x="18" y="8"/>
                    <a:pt x="16" y="3"/>
                  </a:cubicBezTo>
                  <a:cubicBezTo>
                    <a:pt x="10" y="0"/>
                    <a:pt x="4"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20200"/>
            <p:cNvSpPr/>
            <p:nvPr/>
          </p:nvSpPr>
          <p:spPr bwMode="auto">
            <a:xfrm>
              <a:off x="3962400" y="3390900"/>
              <a:ext cx="39688" cy="25400"/>
            </a:xfrm>
            <a:custGeom>
              <a:avLst/>
              <a:gdLst>
                <a:gd name="T0" fmla="*/ 10 w 11"/>
                <a:gd name="T1" fmla="*/ 0 h 7"/>
                <a:gd name="T2" fmla="*/ 0 w 11"/>
                <a:gd name="T3" fmla="*/ 0 h 7"/>
                <a:gd name="T4" fmla="*/ 0 w 11"/>
                <a:gd name="T5" fmla="*/ 6 h 7"/>
                <a:gd name="T6" fmla="*/ 10 w 11"/>
                <a:gd name="T7" fmla="*/ 0 h 7"/>
              </a:gdLst>
              <a:ahLst/>
              <a:cxnLst>
                <a:cxn ang="0">
                  <a:pos x="T0" y="T1"/>
                </a:cxn>
                <a:cxn ang="0">
                  <a:pos x="T2" y="T3"/>
                </a:cxn>
                <a:cxn ang="0">
                  <a:pos x="T4" y="T5"/>
                </a:cxn>
                <a:cxn ang="0">
                  <a:pos x="T6" y="T7"/>
                </a:cxn>
              </a:cxnLst>
              <a:rect l="0" t="0" r="r" b="b"/>
              <a:pathLst>
                <a:path w="11" h="7">
                  <a:moveTo>
                    <a:pt x="10" y="0"/>
                  </a:moveTo>
                  <a:cubicBezTo>
                    <a:pt x="0" y="0"/>
                    <a:pt x="0" y="0"/>
                    <a:pt x="0" y="0"/>
                  </a:cubicBezTo>
                  <a:cubicBezTo>
                    <a:pt x="0" y="6"/>
                    <a:pt x="0" y="6"/>
                    <a:pt x="0" y="6"/>
                  </a:cubicBezTo>
                  <a:cubicBezTo>
                    <a:pt x="3" y="3"/>
                    <a:pt x="11" y="7"/>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20201"/>
            <p:cNvSpPr/>
            <p:nvPr/>
          </p:nvSpPr>
          <p:spPr bwMode="auto">
            <a:xfrm>
              <a:off x="2971800" y="3405188"/>
              <a:ext cx="42863" cy="36513"/>
            </a:xfrm>
            <a:custGeom>
              <a:avLst/>
              <a:gdLst>
                <a:gd name="T0" fmla="*/ 3 w 12"/>
                <a:gd name="T1" fmla="*/ 0 h 10"/>
                <a:gd name="T2" fmla="*/ 1 w 12"/>
                <a:gd name="T3" fmla="*/ 3 h 10"/>
                <a:gd name="T4" fmla="*/ 12 w 12"/>
                <a:gd name="T5" fmla="*/ 4 h 10"/>
                <a:gd name="T6" fmla="*/ 3 w 12"/>
                <a:gd name="T7" fmla="*/ 0 h 10"/>
              </a:gdLst>
              <a:ahLst/>
              <a:cxnLst>
                <a:cxn ang="0">
                  <a:pos x="T0" y="T1"/>
                </a:cxn>
                <a:cxn ang="0">
                  <a:pos x="T2" y="T3"/>
                </a:cxn>
                <a:cxn ang="0">
                  <a:pos x="T4" y="T5"/>
                </a:cxn>
                <a:cxn ang="0">
                  <a:pos x="T6" y="T7"/>
                </a:cxn>
              </a:cxnLst>
              <a:rect l="0" t="0" r="r" b="b"/>
              <a:pathLst>
                <a:path w="12" h="10">
                  <a:moveTo>
                    <a:pt x="3" y="0"/>
                  </a:moveTo>
                  <a:cubicBezTo>
                    <a:pt x="2" y="2"/>
                    <a:pt x="0" y="1"/>
                    <a:pt x="1" y="3"/>
                  </a:cubicBezTo>
                  <a:cubicBezTo>
                    <a:pt x="5" y="3"/>
                    <a:pt x="8" y="10"/>
                    <a:pt x="12" y="4"/>
                  </a:cubicBezTo>
                  <a:cubicBezTo>
                    <a:pt x="12" y="0"/>
                    <a:pt x="6"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20202"/>
            <p:cNvSpPr/>
            <p:nvPr/>
          </p:nvSpPr>
          <p:spPr bwMode="auto">
            <a:xfrm>
              <a:off x="3051175" y="3478213"/>
              <a:ext cx="36513" cy="19050"/>
            </a:xfrm>
            <a:custGeom>
              <a:avLst/>
              <a:gdLst>
                <a:gd name="T0" fmla="*/ 10 w 10"/>
                <a:gd name="T1" fmla="*/ 3 h 5"/>
                <a:gd name="T2" fmla="*/ 1 w 10"/>
                <a:gd name="T3" fmla="*/ 5 h 5"/>
                <a:gd name="T4" fmla="*/ 10 w 10"/>
                <a:gd name="T5" fmla="*/ 5 h 5"/>
                <a:gd name="T6" fmla="*/ 10 w 10"/>
                <a:gd name="T7" fmla="*/ 3 h 5"/>
              </a:gdLst>
              <a:ahLst/>
              <a:cxnLst>
                <a:cxn ang="0">
                  <a:pos x="T0" y="T1"/>
                </a:cxn>
                <a:cxn ang="0">
                  <a:pos x="T2" y="T3"/>
                </a:cxn>
                <a:cxn ang="0">
                  <a:pos x="T4" y="T5"/>
                </a:cxn>
                <a:cxn ang="0">
                  <a:pos x="T6" y="T7"/>
                </a:cxn>
              </a:cxnLst>
              <a:rect l="0" t="0" r="r" b="b"/>
              <a:pathLst>
                <a:path w="10" h="5">
                  <a:moveTo>
                    <a:pt x="10" y="3"/>
                  </a:moveTo>
                  <a:cubicBezTo>
                    <a:pt x="7" y="2"/>
                    <a:pt x="0" y="0"/>
                    <a:pt x="1" y="5"/>
                  </a:cubicBezTo>
                  <a:cubicBezTo>
                    <a:pt x="10" y="5"/>
                    <a:pt x="10" y="5"/>
                    <a:pt x="10" y="5"/>
                  </a:cubicBezTo>
                  <a:lnTo>
                    <a:pt x="1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20203"/>
            <p:cNvSpPr/>
            <p:nvPr/>
          </p:nvSpPr>
          <p:spPr bwMode="auto">
            <a:xfrm>
              <a:off x="3054350" y="3548063"/>
              <a:ext cx="47625" cy="17463"/>
            </a:xfrm>
            <a:custGeom>
              <a:avLst/>
              <a:gdLst>
                <a:gd name="T0" fmla="*/ 1 w 13"/>
                <a:gd name="T1" fmla="*/ 2 h 5"/>
                <a:gd name="T2" fmla="*/ 6 w 13"/>
                <a:gd name="T3" fmla="*/ 5 h 5"/>
                <a:gd name="T4" fmla="*/ 12 w 13"/>
                <a:gd name="T5" fmla="*/ 1 h 5"/>
                <a:gd name="T6" fmla="*/ 1 w 13"/>
                <a:gd name="T7" fmla="*/ 2 h 5"/>
              </a:gdLst>
              <a:ahLst/>
              <a:cxnLst>
                <a:cxn ang="0">
                  <a:pos x="T0" y="T1"/>
                </a:cxn>
                <a:cxn ang="0">
                  <a:pos x="T2" y="T3"/>
                </a:cxn>
                <a:cxn ang="0">
                  <a:pos x="T4" y="T5"/>
                </a:cxn>
                <a:cxn ang="0">
                  <a:pos x="T6" y="T7"/>
                </a:cxn>
              </a:cxnLst>
              <a:rect l="0" t="0" r="r" b="b"/>
              <a:pathLst>
                <a:path w="13" h="5">
                  <a:moveTo>
                    <a:pt x="1" y="2"/>
                  </a:moveTo>
                  <a:cubicBezTo>
                    <a:pt x="0" y="5"/>
                    <a:pt x="4" y="5"/>
                    <a:pt x="6" y="5"/>
                  </a:cubicBezTo>
                  <a:cubicBezTo>
                    <a:pt x="8" y="3"/>
                    <a:pt x="13" y="5"/>
                    <a:pt x="12" y="1"/>
                  </a:cubicBezTo>
                  <a:cubicBezTo>
                    <a:pt x="8" y="1"/>
                    <a:pt x="4"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20204"/>
            <p:cNvSpPr/>
            <p:nvPr/>
          </p:nvSpPr>
          <p:spPr bwMode="auto">
            <a:xfrm>
              <a:off x="3771900" y="3565525"/>
              <a:ext cx="41275" cy="47625"/>
            </a:xfrm>
            <a:custGeom>
              <a:avLst/>
              <a:gdLst>
                <a:gd name="T0" fmla="*/ 1 w 11"/>
                <a:gd name="T1" fmla="*/ 0 h 13"/>
                <a:gd name="T2" fmla="*/ 0 w 11"/>
                <a:gd name="T3" fmla="*/ 8 h 13"/>
                <a:gd name="T4" fmla="*/ 11 w 11"/>
                <a:gd name="T5" fmla="*/ 13 h 13"/>
                <a:gd name="T6" fmla="*/ 11 w 11"/>
                <a:gd name="T7" fmla="*/ 4 h 13"/>
                <a:gd name="T8" fmla="*/ 1 w 11"/>
                <a:gd name="T9" fmla="*/ 0 h 13"/>
              </a:gdLst>
              <a:ahLst/>
              <a:cxnLst>
                <a:cxn ang="0">
                  <a:pos x="T0" y="T1"/>
                </a:cxn>
                <a:cxn ang="0">
                  <a:pos x="T2" y="T3"/>
                </a:cxn>
                <a:cxn ang="0">
                  <a:pos x="T4" y="T5"/>
                </a:cxn>
                <a:cxn ang="0">
                  <a:pos x="T6" y="T7"/>
                </a:cxn>
                <a:cxn ang="0">
                  <a:pos x="T8" y="T9"/>
                </a:cxn>
              </a:cxnLst>
              <a:rect l="0" t="0" r="r" b="b"/>
              <a:pathLst>
                <a:path w="11" h="13">
                  <a:moveTo>
                    <a:pt x="1" y="0"/>
                  </a:moveTo>
                  <a:cubicBezTo>
                    <a:pt x="0" y="8"/>
                    <a:pt x="0" y="8"/>
                    <a:pt x="0" y="8"/>
                  </a:cubicBezTo>
                  <a:cubicBezTo>
                    <a:pt x="2" y="12"/>
                    <a:pt x="6" y="13"/>
                    <a:pt x="11" y="13"/>
                  </a:cubicBezTo>
                  <a:cubicBezTo>
                    <a:pt x="11" y="4"/>
                    <a:pt x="11" y="4"/>
                    <a:pt x="11" y="4"/>
                  </a:cubicBezTo>
                  <a:cubicBezTo>
                    <a:pt x="8" y="1"/>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20205"/>
            <p:cNvSpPr/>
            <p:nvPr/>
          </p:nvSpPr>
          <p:spPr bwMode="auto">
            <a:xfrm>
              <a:off x="3157538" y="3649663"/>
              <a:ext cx="53975" cy="66675"/>
            </a:xfrm>
            <a:custGeom>
              <a:avLst/>
              <a:gdLst>
                <a:gd name="T0" fmla="*/ 1 w 15"/>
                <a:gd name="T1" fmla="*/ 5 h 18"/>
                <a:gd name="T2" fmla="*/ 3 w 15"/>
                <a:gd name="T3" fmla="*/ 12 h 18"/>
                <a:gd name="T4" fmla="*/ 15 w 15"/>
                <a:gd name="T5" fmla="*/ 7 h 18"/>
                <a:gd name="T6" fmla="*/ 12 w 15"/>
                <a:gd name="T7" fmla="*/ 0 h 18"/>
                <a:gd name="T8" fmla="*/ 1 w 15"/>
                <a:gd name="T9" fmla="*/ 5 h 18"/>
              </a:gdLst>
              <a:ahLst/>
              <a:cxnLst>
                <a:cxn ang="0">
                  <a:pos x="T0" y="T1"/>
                </a:cxn>
                <a:cxn ang="0">
                  <a:pos x="T2" y="T3"/>
                </a:cxn>
                <a:cxn ang="0">
                  <a:pos x="T4" y="T5"/>
                </a:cxn>
                <a:cxn ang="0">
                  <a:pos x="T6" y="T7"/>
                </a:cxn>
                <a:cxn ang="0">
                  <a:pos x="T8" y="T9"/>
                </a:cxn>
              </a:cxnLst>
              <a:rect l="0" t="0" r="r" b="b"/>
              <a:pathLst>
                <a:path w="15" h="18">
                  <a:moveTo>
                    <a:pt x="1" y="5"/>
                  </a:moveTo>
                  <a:cubicBezTo>
                    <a:pt x="0" y="8"/>
                    <a:pt x="3" y="10"/>
                    <a:pt x="3" y="12"/>
                  </a:cubicBezTo>
                  <a:cubicBezTo>
                    <a:pt x="9" y="18"/>
                    <a:pt x="12" y="10"/>
                    <a:pt x="15" y="7"/>
                  </a:cubicBezTo>
                  <a:cubicBezTo>
                    <a:pt x="12" y="0"/>
                    <a:pt x="12" y="0"/>
                    <a:pt x="12" y="0"/>
                  </a:cubicBezTo>
                  <a:cubicBezTo>
                    <a:pt x="8" y="0"/>
                    <a:pt x="4" y="1"/>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20206"/>
            <p:cNvSpPr/>
            <p:nvPr/>
          </p:nvSpPr>
          <p:spPr bwMode="auto">
            <a:xfrm>
              <a:off x="3478213" y="3675063"/>
              <a:ext cx="20638" cy="30163"/>
            </a:xfrm>
            <a:custGeom>
              <a:avLst/>
              <a:gdLst>
                <a:gd name="T0" fmla="*/ 0 w 6"/>
                <a:gd name="T1" fmla="*/ 0 h 8"/>
                <a:gd name="T2" fmla="*/ 0 w 6"/>
                <a:gd name="T3" fmla="*/ 8 h 8"/>
                <a:gd name="T4" fmla="*/ 4 w 6"/>
                <a:gd name="T5" fmla="*/ 8 h 8"/>
                <a:gd name="T6" fmla="*/ 4 w 6"/>
                <a:gd name="T7" fmla="*/ 5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cubicBezTo>
                    <a:pt x="0" y="8"/>
                    <a:pt x="0" y="8"/>
                    <a:pt x="0" y="8"/>
                  </a:cubicBezTo>
                  <a:cubicBezTo>
                    <a:pt x="4" y="8"/>
                    <a:pt x="4" y="8"/>
                    <a:pt x="4" y="8"/>
                  </a:cubicBezTo>
                  <a:cubicBezTo>
                    <a:pt x="4" y="5"/>
                    <a:pt x="4" y="5"/>
                    <a:pt x="4" y="5"/>
                  </a:cubicBezTo>
                  <a:cubicBezTo>
                    <a:pt x="6"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20207"/>
            <p:cNvSpPr/>
            <p:nvPr/>
          </p:nvSpPr>
          <p:spPr bwMode="auto">
            <a:xfrm>
              <a:off x="3706813" y="3686175"/>
              <a:ext cx="22225" cy="19050"/>
            </a:xfrm>
            <a:custGeom>
              <a:avLst/>
              <a:gdLst>
                <a:gd name="T0" fmla="*/ 0 w 6"/>
                <a:gd name="T1" fmla="*/ 0 h 5"/>
                <a:gd name="T2" fmla="*/ 5 w 6"/>
                <a:gd name="T3" fmla="*/ 5 h 5"/>
                <a:gd name="T4" fmla="*/ 6 w 6"/>
                <a:gd name="T5" fmla="*/ 4 h 5"/>
                <a:gd name="T6" fmla="*/ 0 w 6"/>
                <a:gd name="T7" fmla="*/ 0 h 5"/>
              </a:gdLst>
              <a:ahLst/>
              <a:cxnLst>
                <a:cxn ang="0">
                  <a:pos x="T0" y="T1"/>
                </a:cxn>
                <a:cxn ang="0">
                  <a:pos x="T2" y="T3"/>
                </a:cxn>
                <a:cxn ang="0">
                  <a:pos x="T4" y="T5"/>
                </a:cxn>
                <a:cxn ang="0">
                  <a:pos x="T6" y="T7"/>
                </a:cxn>
              </a:cxnLst>
              <a:rect l="0" t="0" r="r" b="b"/>
              <a:pathLst>
                <a:path w="6" h="5">
                  <a:moveTo>
                    <a:pt x="0" y="0"/>
                  </a:moveTo>
                  <a:cubicBezTo>
                    <a:pt x="0" y="2"/>
                    <a:pt x="2" y="4"/>
                    <a:pt x="5" y="5"/>
                  </a:cubicBezTo>
                  <a:cubicBezTo>
                    <a:pt x="6" y="4"/>
                    <a:pt x="6" y="4"/>
                    <a:pt x="6" y="4"/>
                  </a:cubicBezTo>
                  <a:cubicBezTo>
                    <a:pt x="5"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20208"/>
            <p:cNvSpPr/>
            <p:nvPr/>
          </p:nvSpPr>
          <p:spPr bwMode="auto">
            <a:xfrm>
              <a:off x="3233738" y="3719513"/>
              <a:ext cx="33338" cy="42863"/>
            </a:xfrm>
            <a:custGeom>
              <a:avLst/>
              <a:gdLst>
                <a:gd name="T0" fmla="*/ 1 w 9"/>
                <a:gd name="T1" fmla="*/ 12 h 12"/>
                <a:gd name="T2" fmla="*/ 3 w 9"/>
                <a:gd name="T3" fmla="*/ 12 h 12"/>
                <a:gd name="T4" fmla="*/ 8 w 9"/>
                <a:gd name="T5" fmla="*/ 3 h 12"/>
                <a:gd name="T6" fmla="*/ 1 w 9"/>
                <a:gd name="T7" fmla="*/ 12 h 12"/>
              </a:gdLst>
              <a:ahLst/>
              <a:cxnLst>
                <a:cxn ang="0">
                  <a:pos x="T0" y="T1"/>
                </a:cxn>
                <a:cxn ang="0">
                  <a:pos x="T2" y="T3"/>
                </a:cxn>
                <a:cxn ang="0">
                  <a:pos x="T4" y="T5"/>
                </a:cxn>
                <a:cxn ang="0">
                  <a:pos x="T6" y="T7"/>
                </a:cxn>
              </a:cxnLst>
              <a:rect l="0" t="0" r="r" b="b"/>
              <a:pathLst>
                <a:path w="9" h="12">
                  <a:moveTo>
                    <a:pt x="1" y="12"/>
                  </a:moveTo>
                  <a:cubicBezTo>
                    <a:pt x="3" y="12"/>
                    <a:pt x="3" y="12"/>
                    <a:pt x="3" y="12"/>
                  </a:cubicBezTo>
                  <a:cubicBezTo>
                    <a:pt x="9" y="12"/>
                    <a:pt x="6" y="6"/>
                    <a:pt x="8" y="3"/>
                  </a:cubicBezTo>
                  <a:cubicBezTo>
                    <a:pt x="0" y="0"/>
                    <a:pt x="3" y="9"/>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20209"/>
            <p:cNvSpPr/>
            <p:nvPr/>
          </p:nvSpPr>
          <p:spPr bwMode="auto">
            <a:xfrm>
              <a:off x="3113088" y="3733800"/>
              <a:ext cx="39688" cy="28575"/>
            </a:xfrm>
            <a:custGeom>
              <a:avLst/>
              <a:gdLst>
                <a:gd name="T0" fmla="*/ 3 w 11"/>
                <a:gd name="T1" fmla="*/ 8 h 8"/>
                <a:gd name="T2" fmla="*/ 9 w 11"/>
                <a:gd name="T3" fmla="*/ 0 h 8"/>
                <a:gd name="T4" fmla="*/ 3 w 11"/>
                <a:gd name="T5" fmla="*/ 8 h 8"/>
              </a:gdLst>
              <a:ahLst/>
              <a:cxnLst>
                <a:cxn ang="0">
                  <a:pos x="T0" y="T1"/>
                </a:cxn>
                <a:cxn ang="0">
                  <a:pos x="T2" y="T3"/>
                </a:cxn>
                <a:cxn ang="0">
                  <a:pos x="T4" y="T5"/>
                </a:cxn>
              </a:cxnLst>
              <a:rect l="0" t="0" r="r" b="b"/>
              <a:pathLst>
                <a:path w="11" h="8">
                  <a:moveTo>
                    <a:pt x="3" y="8"/>
                  </a:moveTo>
                  <a:cubicBezTo>
                    <a:pt x="5" y="5"/>
                    <a:pt x="11" y="5"/>
                    <a:pt x="9" y="0"/>
                  </a:cubicBezTo>
                  <a:cubicBezTo>
                    <a:pt x="5" y="1"/>
                    <a:pt x="0" y="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20210"/>
            <p:cNvSpPr/>
            <p:nvPr/>
          </p:nvSpPr>
          <p:spPr bwMode="auto">
            <a:xfrm>
              <a:off x="3292475" y="3725863"/>
              <a:ext cx="28575" cy="44450"/>
            </a:xfrm>
            <a:custGeom>
              <a:avLst/>
              <a:gdLst>
                <a:gd name="T0" fmla="*/ 2 w 8"/>
                <a:gd name="T1" fmla="*/ 12 h 12"/>
                <a:gd name="T2" fmla="*/ 3 w 8"/>
                <a:gd name="T3" fmla="*/ 12 h 12"/>
                <a:gd name="T4" fmla="*/ 7 w 8"/>
                <a:gd name="T5" fmla="*/ 2 h 12"/>
                <a:gd name="T6" fmla="*/ 2 w 8"/>
                <a:gd name="T7" fmla="*/ 12 h 12"/>
              </a:gdLst>
              <a:ahLst/>
              <a:cxnLst>
                <a:cxn ang="0">
                  <a:pos x="T0" y="T1"/>
                </a:cxn>
                <a:cxn ang="0">
                  <a:pos x="T2" y="T3"/>
                </a:cxn>
                <a:cxn ang="0">
                  <a:pos x="T4" y="T5"/>
                </a:cxn>
                <a:cxn ang="0">
                  <a:pos x="T6" y="T7"/>
                </a:cxn>
              </a:cxnLst>
              <a:rect l="0" t="0" r="r" b="b"/>
              <a:pathLst>
                <a:path w="8" h="12">
                  <a:moveTo>
                    <a:pt x="2" y="12"/>
                  </a:moveTo>
                  <a:cubicBezTo>
                    <a:pt x="3" y="12"/>
                    <a:pt x="3" y="12"/>
                    <a:pt x="3" y="12"/>
                  </a:cubicBezTo>
                  <a:cubicBezTo>
                    <a:pt x="6" y="9"/>
                    <a:pt x="8" y="6"/>
                    <a:pt x="7" y="2"/>
                  </a:cubicBezTo>
                  <a:cubicBezTo>
                    <a:pt x="0" y="0"/>
                    <a:pt x="2" y="9"/>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82" name="文本框 81"/>
          <p:cNvSpPr txBox="1"/>
          <p:nvPr/>
        </p:nvSpPr>
        <p:spPr>
          <a:xfrm>
            <a:off x="1392555" y="3136900"/>
            <a:ext cx="1695450" cy="36830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83" name="文本框 82"/>
          <p:cNvSpPr txBox="1"/>
          <p:nvPr/>
        </p:nvSpPr>
        <p:spPr>
          <a:xfrm>
            <a:off x="1392555" y="3483610"/>
            <a:ext cx="5973445" cy="1568450"/>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cxnSp>
        <p:nvCxnSpPr>
          <p:cNvPr id="4" name="直接连接符 3"/>
          <p:cNvCxnSpPr/>
          <p:nvPr/>
        </p:nvCxnSpPr>
        <p:spPr>
          <a:xfrm flipV="1">
            <a:off x="4010025" y="5238750"/>
            <a:ext cx="2914650" cy="0"/>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custDataLst>
      <p:tags r:id="rId2"/>
    </p:custData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5" name="图片 4" descr="VCG211288994908"/>
          <p:cNvPicPr>
            <a:picLocks noChangeAspect="1"/>
          </p:cNvPicPr>
          <p:nvPr/>
        </p:nvPicPr>
        <p:blipFill>
          <a:blip r:embed="rId1"/>
          <a:srcRect l="12085" t="46313"/>
          <a:stretch>
            <a:fillRect/>
          </a:stretch>
        </p:blipFill>
        <p:spPr>
          <a:xfrm>
            <a:off x="-19050" y="2807335"/>
            <a:ext cx="4420870" cy="4050665"/>
          </a:xfrm>
          <a:prstGeom prst="rect">
            <a:avLst/>
          </a:prstGeom>
        </p:spPr>
      </p:pic>
      <p:pic>
        <p:nvPicPr>
          <p:cNvPr id="6" name="图片 5" descr="QQ截图20220228095710"/>
          <p:cNvPicPr>
            <a:picLocks noChangeAspect="1"/>
          </p:cNvPicPr>
          <p:nvPr/>
        </p:nvPicPr>
        <p:blipFill>
          <a:blip r:embed="rId2"/>
          <a:srcRect l="6073" r="67130" b="44907"/>
          <a:stretch>
            <a:fillRect/>
          </a:stretch>
        </p:blipFill>
        <p:spPr>
          <a:xfrm flipH="1">
            <a:off x="9715500" y="0"/>
            <a:ext cx="2476500" cy="2546350"/>
          </a:xfrm>
          <a:prstGeom prst="rect">
            <a:avLst/>
          </a:prstGeom>
        </p:spPr>
      </p:pic>
      <p:pic>
        <p:nvPicPr>
          <p:cNvPr id="7" name="图片 6" descr="VCG211288994908"/>
          <p:cNvPicPr>
            <a:picLocks noChangeAspect="1"/>
          </p:cNvPicPr>
          <p:nvPr/>
        </p:nvPicPr>
        <p:blipFill>
          <a:blip r:embed="rId1"/>
          <a:srcRect l="50424" t="11667" b="63889"/>
          <a:stretch>
            <a:fillRect/>
          </a:stretch>
        </p:blipFill>
        <p:spPr>
          <a:xfrm>
            <a:off x="10344785" y="2374900"/>
            <a:ext cx="1656715" cy="1225550"/>
          </a:xfrm>
          <a:prstGeom prst="rect">
            <a:avLst/>
          </a:prstGeom>
        </p:spPr>
      </p:pic>
      <p:sp>
        <p:nvSpPr>
          <p:cNvPr id="10" name="文本框 9" descr="7b0a20202020227461726765744d6f64756c65223a202270726f636573734f6e6c696e65466f6e7473220a7d0a"/>
          <p:cNvSpPr txBox="1"/>
          <p:nvPr/>
        </p:nvSpPr>
        <p:spPr>
          <a:xfrm>
            <a:off x="7492365" y="1879600"/>
            <a:ext cx="1248410" cy="1861185"/>
          </a:xfrm>
          <a:prstGeom prst="rect">
            <a:avLst/>
          </a:prstGeom>
          <a:noFill/>
        </p:spPr>
        <p:txBody>
          <a:bodyPr wrap="square" rtlCol="0">
            <a:spAutoFit/>
          </a:bodyPr>
          <a:p>
            <a:r>
              <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rPr>
              <a:t>贰</a:t>
            </a:r>
            <a:endParaRPr lang="zh-CN" altLang="en-US" sz="11500" b="1">
              <a:solidFill>
                <a:schemeClr val="tx1">
                  <a:lumMod val="75000"/>
                  <a:lumOff val="25000"/>
                </a:schemeClr>
              </a:solidFill>
              <a:latin typeface="汉仪雪君体繁" panose="02010600000101010101" charset="-122"/>
              <a:ea typeface="汉仪雪君体繁" panose="02010600000101010101" charset="-122"/>
              <a:sym typeface="汉仪雪君体繁" panose="02010600000101010101" charset="-122"/>
            </a:endParaRPr>
          </a:p>
        </p:txBody>
      </p:sp>
      <p:cxnSp>
        <p:nvCxnSpPr>
          <p:cNvPr id="11" name="直接连接符 10"/>
          <p:cNvCxnSpPr/>
          <p:nvPr/>
        </p:nvCxnSpPr>
        <p:spPr>
          <a:xfrm>
            <a:off x="7372350" y="23952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7448550" y="2395220"/>
            <a:ext cx="0" cy="2808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13" name="文本框 12"/>
          <p:cNvSpPr txBox="1"/>
          <p:nvPr/>
        </p:nvSpPr>
        <p:spPr>
          <a:xfrm>
            <a:off x="6425565" y="2305685"/>
            <a:ext cx="675005" cy="2897505"/>
          </a:xfrm>
          <a:prstGeom prst="rect">
            <a:avLst/>
          </a:prstGeom>
          <a:noFill/>
        </p:spPr>
        <p:txBody>
          <a:bodyPr vert="eaVert" wrap="square" rtlCol="0">
            <a:spAutoFit/>
          </a:bodyPr>
          <a:p>
            <a:pPr algn="dist"/>
            <a:r>
              <a:rPr lang="zh-CN" sz="3200" b="1">
                <a:solidFill>
                  <a:srgbClr val="C00000"/>
                </a:solidFill>
                <a:latin typeface="汉仪正圆-55W" panose="00020600040101010101" charset="-122"/>
                <a:ea typeface="汉仪正圆-55W" panose="00020600040101010101" charset="-122"/>
                <a:cs typeface="汉仪正圆-55W" panose="00020600040101010101" charset="-122"/>
              </a:rPr>
              <a:t>成功案例展示</a:t>
            </a:r>
            <a:endParaRPr lang="zh-CN" sz="3200" b="1">
              <a:solidFill>
                <a:srgbClr val="C00000"/>
              </a:solidFill>
              <a:latin typeface="汉仪正圆-55W" panose="00020600040101010101" charset="-122"/>
              <a:ea typeface="汉仪正圆-55W" panose="00020600040101010101" charset="-122"/>
              <a:cs typeface="汉仪正圆-55W" panose="00020600040101010101" charset="-122"/>
            </a:endParaRPr>
          </a:p>
        </p:txBody>
      </p:sp>
      <p:sp>
        <p:nvSpPr>
          <p:cNvPr id="14" name="文本框 13"/>
          <p:cNvSpPr txBox="1"/>
          <p:nvPr/>
        </p:nvSpPr>
        <p:spPr>
          <a:xfrm>
            <a:off x="3950335" y="2521585"/>
            <a:ext cx="2398395" cy="3181350"/>
          </a:xfrm>
          <a:prstGeom prst="rect">
            <a:avLst/>
          </a:prstGeom>
          <a:noFill/>
        </p:spPr>
        <p:txBody>
          <a:bodyPr vert="eaVert" wrap="square" rtlCol="0">
            <a:spAutoFit/>
          </a:bodyPr>
          <a:p>
            <a:pPr>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rPr>
              <a:t>在这里输入你需要的文本内容</a:t>
            </a: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在这里输入你需要的文本内容在这里输入你需要的文本内容在这里输入你需要的文本内容在这里输入你需要的文本内容在这里输入你需要的文本内容在这里输入你需要的文本内容在这里输入你需要的文本内容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pic>
        <p:nvPicPr>
          <p:cNvPr id="15" name="图片 14" descr="31393936393030313b31393938363539363bcfe9d4c6"/>
          <p:cNvPicPr>
            <a:picLocks noChangeAspect="1"/>
          </p:cNvPicPr>
          <p:nvPr/>
        </p:nvPicPr>
        <p:blipFill>
          <a:blip r:embed="rId3">
            <a:extLst>
              <a:ext uri="{96DAC541-7B7A-43D3-8B79-37D633B846F1}">
                <asvg:svgBlip xmlns:asvg="http://schemas.microsoft.com/office/drawing/2016/SVG/main" r:embed="rId4"/>
              </a:ext>
            </a:extLst>
          </a:blip>
          <a:srcRect b="41667"/>
          <a:stretch>
            <a:fillRect/>
          </a:stretch>
        </p:blipFill>
        <p:spPr>
          <a:xfrm>
            <a:off x="228600" y="133350"/>
            <a:ext cx="914400" cy="533400"/>
          </a:xfrm>
          <a:prstGeom prst="rect">
            <a:avLst/>
          </a:prstGeom>
        </p:spPr>
      </p:pic>
      <p:pic>
        <p:nvPicPr>
          <p:cNvPr id="16" name="图片 15" descr="31393936393030313b31393938363539363bcfe9d4c6"/>
          <p:cNvPicPr>
            <a:picLocks noChangeAspect="1"/>
          </p:cNvPicPr>
          <p:nvPr/>
        </p:nvPicPr>
        <p:blipFill>
          <a:blip r:embed="rId3">
            <a:extLst>
              <a:ext uri="{96DAC541-7B7A-43D3-8B79-37D633B846F1}">
                <asvg:svgBlip xmlns:asvg="http://schemas.microsoft.com/office/drawing/2016/SVG/main" r:embed="rId4"/>
              </a:ext>
            </a:extLst>
          </a:blip>
          <a:srcRect b="41667"/>
          <a:stretch>
            <a:fillRect/>
          </a:stretch>
        </p:blipFill>
        <p:spPr>
          <a:xfrm>
            <a:off x="10716260" y="4775200"/>
            <a:ext cx="914400" cy="533400"/>
          </a:xfrm>
          <a:prstGeom prst="rect">
            <a:avLst/>
          </a:prstGeom>
        </p:spPr>
      </p:pic>
      <p:pic>
        <p:nvPicPr>
          <p:cNvPr id="17" name="图片 16" descr="VCG211288994908"/>
          <p:cNvPicPr>
            <a:picLocks noChangeAspect="1"/>
          </p:cNvPicPr>
          <p:nvPr/>
        </p:nvPicPr>
        <p:blipFill>
          <a:blip r:embed="rId1"/>
          <a:srcRect l="72789" t="11667" b="74047"/>
          <a:stretch>
            <a:fillRect/>
          </a:stretch>
        </p:blipFill>
        <p:spPr>
          <a:xfrm rot="2220000" flipH="1">
            <a:off x="2165985" y="1639570"/>
            <a:ext cx="1156970" cy="911225"/>
          </a:xfrm>
          <a:prstGeom prst="rect">
            <a:avLst/>
          </a:prstGeom>
        </p:spPr>
      </p:pic>
    </p:spTree>
    <p:custDataLst>
      <p:tags r:id="rId5"/>
    </p:custData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0EDE9"/>
        </a:solidFill>
        <a:effectLst/>
      </p:bgPr>
    </p:bg>
    <p:spTree>
      <p:nvGrpSpPr>
        <p:cNvPr id="1" name=""/>
        <p:cNvGrpSpPr/>
        <p:nvPr/>
      </p:nvGrpSpPr>
      <p:grpSpPr>
        <a:xfrm>
          <a:off x="0" y="0"/>
          <a:ext cx="0" cy="0"/>
          <a:chOff x="0" y="0"/>
          <a:chExt cx="0" cy="0"/>
        </a:xfrm>
      </p:grpSpPr>
      <p:pic>
        <p:nvPicPr>
          <p:cNvPr id="6" name="图片 5" descr="QQ截图20220228095710"/>
          <p:cNvPicPr>
            <a:picLocks noChangeAspect="1"/>
          </p:cNvPicPr>
          <p:nvPr/>
        </p:nvPicPr>
        <p:blipFill>
          <a:blip r:embed="rId1"/>
          <a:srcRect l="13700" r="67130" b="44907"/>
          <a:stretch>
            <a:fillRect/>
          </a:stretch>
        </p:blipFill>
        <p:spPr>
          <a:xfrm>
            <a:off x="0" y="0"/>
            <a:ext cx="803910" cy="1156335"/>
          </a:xfrm>
          <a:prstGeom prst="rect">
            <a:avLst/>
          </a:prstGeom>
        </p:spPr>
      </p:pic>
      <p:sp>
        <p:nvSpPr>
          <p:cNvPr id="2" name="文本框 1"/>
          <p:cNvSpPr txBox="1"/>
          <p:nvPr/>
        </p:nvSpPr>
        <p:spPr>
          <a:xfrm>
            <a:off x="313690" y="553085"/>
            <a:ext cx="490220" cy="2268855"/>
          </a:xfrm>
          <a:prstGeom prst="rect">
            <a:avLst/>
          </a:prstGeom>
          <a:noFill/>
        </p:spPr>
        <p:txBody>
          <a:bodyPr vert="eaVert" wrap="square" rtlCol="0">
            <a:spAutoFit/>
          </a:bodyPr>
          <a:p>
            <a:pPr algn="l"/>
            <a:r>
              <a:rPr lang="zh-CN" sz="2000" b="1">
                <a:solidFill>
                  <a:srgbClr val="C00000"/>
                </a:solidFill>
                <a:latin typeface="汉仪正圆-55W" panose="00020600040101010101" charset="-122"/>
                <a:ea typeface="汉仪正圆-55W" panose="00020600040101010101" charset="-122"/>
                <a:cs typeface="汉仪正圆-55W" panose="00020600040101010101" charset="-122"/>
              </a:rPr>
              <a:t>成功案例展示</a:t>
            </a:r>
            <a:endParaRPr lang="zh-CN" sz="2000" b="1">
              <a:solidFill>
                <a:srgbClr val="C00000"/>
              </a:solidFill>
              <a:latin typeface="汉仪正圆-55W" panose="00020600040101010101" charset="-122"/>
              <a:ea typeface="汉仪正圆-55W" panose="00020600040101010101" charset="-122"/>
              <a:cs typeface="汉仪正圆-55W" panose="00020600040101010101" charset="-122"/>
            </a:endParaRPr>
          </a:p>
        </p:txBody>
      </p:sp>
      <p:grpSp>
        <p:nvGrpSpPr>
          <p:cNvPr id="218" name="组合 217"/>
          <p:cNvGrpSpPr/>
          <p:nvPr/>
        </p:nvGrpSpPr>
        <p:grpSpPr>
          <a:xfrm>
            <a:off x="1108075" y="798830"/>
            <a:ext cx="10768965" cy="1625600"/>
            <a:chOff x="1855" y="2110"/>
            <a:chExt cx="16959" cy="2560"/>
          </a:xfrm>
        </p:grpSpPr>
        <p:grpSp>
          <p:nvGrpSpPr>
            <p:cNvPr id="8" name="组合 7"/>
            <p:cNvGrpSpPr/>
            <p:nvPr/>
          </p:nvGrpSpPr>
          <p:grpSpPr>
            <a:xfrm>
              <a:off x="1855" y="2110"/>
              <a:ext cx="8058" cy="2560"/>
              <a:chOff x="1855" y="2180"/>
              <a:chExt cx="8058" cy="2560"/>
            </a:xfrm>
          </p:grpSpPr>
          <p:sp>
            <p:nvSpPr>
              <p:cNvPr id="3" name="矩形 2"/>
              <p:cNvSpPr/>
              <p:nvPr/>
            </p:nvSpPr>
            <p:spPr>
              <a:xfrm>
                <a:off x="2055" y="2610"/>
                <a:ext cx="7859" cy="2130"/>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nvGrpSpPr>
              <p:cNvPr id="7" name="组合 6"/>
              <p:cNvGrpSpPr/>
              <p:nvPr/>
            </p:nvGrpSpPr>
            <p:grpSpPr>
              <a:xfrm>
                <a:off x="1855" y="2180"/>
                <a:ext cx="1030" cy="954"/>
                <a:chOff x="1855" y="2180"/>
                <a:chExt cx="1030" cy="954"/>
              </a:xfrm>
            </p:grpSpPr>
            <p:grpSp>
              <p:nvGrpSpPr>
                <p:cNvPr id="4" name="组合 3"/>
                <p:cNvGrpSpPr/>
                <p:nvPr/>
              </p:nvGrpSpPr>
              <p:grpSpPr>
                <a:xfrm>
                  <a:off x="1855" y="2180"/>
                  <a:ext cx="1030" cy="955"/>
                  <a:chOff x="5422901" y="3368676"/>
                  <a:chExt cx="654050" cy="606425"/>
                </a:xfrm>
                <a:solidFill>
                  <a:schemeClr val="tx1">
                    <a:lumMod val="85000"/>
                    <a:lumOff val="15000"/>
                  </a:schemeClr>
                </a:solidFill>
              </p:grpSpPr>
              <p:sp>
                <p:nvSpPr>
                  <p:cNvPr id="71292" name="Freeform 4829"/>
                  <p:cNvSpPr/>
                  <p:nvPr/>
                </p:nvSpPr>
                <p:spPr bwMode="auto">
                  <a:xfrm>
                    <a:off x="5827714" y="3965576"/>
                    <a:ext cx="4763" cy="4763"/>
                  </a:xfrm>
                  <a:custGeom>
                    <a:avLst/>
                    <a:gdLst>
                      <a:gd name="T0" fmla="*/ 3 w 3"/>
                      <a:gd name="T1" fmla="*/ 3 h 3"/>
                      <a:gd name="T2" fmla="*/ 2 w 3"/>
                      <a:gd name="T3" fmla="*/ 0 h 3"/>
                      <a:gd name="T4" fmla="*/ 3 w 3"/>
                      <a:gd name="T5" fmla="*/ 3 h 3"/>
                    </a:gdLst>
                    <a:ahLst/>
                    <a:cxnLst>
                      <a:cxn ang="0">
                        <a:pos x="T0" y="T1"/>
                      </a:cxn>
                      <a:cxn ang="0">
                        <a:pos x="T2" y="T3"/>
                      </a:cxn>
                      <a:cxn ang="0">
                        <a:pos x="T4" y="T5"/>
                      </a:cxn>
                    </a:cxnLst>
                    <a:rect l="0" t="0" r="r" b="b"/>
                    <a:pathLst>
                      <a:path w="3" h="3">
                        <a:moveTo>
                          <a:pt x="3" y="3"/>
                        </a:moveTo>
                        <a:cubicBezTo>
                          <a:pt x="2" y="0"/>
                          <a:pt x="2" y="0"/>
                          <a:pt x="2" y="0"/>
                        </a:cubicBezTo>
                        <a:cubicBezTo>
                          <a:pt x="0" y="3"/>
                          <a:pt x="3"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293" name="Freeform 4830"/>
                  <p:cNvSpPr/>
                  <p:nvPr/>
                </p:nvSpPr>
                <p:spPr bwMode="auto">
                  <a:xfrm>
                    <a:off x="5700714" y="3951289"/>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294" name="Line 4831"/>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95" name="Line 4832"/>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96" name="Rectangle 4833"/>
                  <p:cNvSpPr>
                    <a:spLocks noChangeArrowheads="1"/>
                  </p:cNvSpPr>
                  <p:nvPr/>
                </p:nvSpPr>
                <p:spPr bwMode="auto">
                  <a:xfrm>
                    <a:off x="5546726" y="38925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297" name="Line 4834"/>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98" name="Line 4835"/>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99" name="Rectangle 4836"/>
                  <p:cNvSpPr>
                    <a:spLocks noChangeArrowheads="1"/>
                  </p:cNvSpPr>
                  <p:nvPr/>
                </p:nvSpPr>
                <p:spPr bwMode="auto">
                  <a:xfrm>
                    <a:off x="5497514" y="35417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00" name="Freeform 4837"/>
                  <p:cNvSpPr/>
                  <p:nvPr/>
                </p:nvSpPr>
                <p:spPr bwMode="auto">
                  <a:xfrm>
                    <a:off x="5516564" y="3498851"/>
                    <a:ext cx="3175" cy="158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01" name="Freeform 4838"/>
                  <p:cNvSpPr/>
                  <p:nvPr/>
                </p:nvSpPr>
                <p:spPr bwMode="auto">
                  <a:xfrm>
                    <a:off x="5440364" y="36004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02" name="Freeform 4839"/>
                  <p:cNvSpPr/>
                  <p:nvPr/>
                </p:nvSpPr>
                <p:spPr bwMode="auto">
                  <a:xfrm>
                    <a:off x="5440364" y="360045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03" name="Freeform 4840"/>
                  <p:cNvSpPr/>
                  <p:nvPr/>
                </p:nvSpPr>
                <p:spPr bwMode="auto">
                  <a:xfrm>
                    <a:off x="5461001" y="373380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04" name="Freeform 4841"/>
                  <p:cNvSpPr/>
                  <p:nvPr/>
                </p:nvSpPr>
                <p:spPr bwMode="auto">
                  <a:xfrm>
                    <a:off x="6051551" y="35956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05" name="Freeform 4842"/>
                  <p:cNvSpPr/>
                  <p:nvPr/>
                </p:nvSpPr>
                <p:spPr bwMode="auto">
                  <a:xfrm>
                    <a:off x="5424489" y="3641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06" name="Freeform 4843"/>
                  <p:cNvSpPr/>
                  <p:nvPr/>
                </p:nvSpPr>
                <p:spPr bwMode="auto">
                  <a:xfrm>
                    <a:off x="5435601" y="36671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07" name="Freeform 4844"/>
                  <p:cNvSpPr/>
                  <p:nvPr/>
                </p:nvSpPr>
                <p:spPr bwMode="auto">
                  <a:xfrm>
                    <a:off x="5446714" y="3630614"/>
                    <a:ext cx="3175" cy="0"/>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08" name="Freeform 4845"/>
                  <p:cNvSpPr/>
                  <p:nvPr/>
                </p:nvSpPr>
                <p:spPr bwMode="auto">
                  <a:xfrm>
                    <a:off x="5643564" y="3384551"/>
                    <a:ext cx="3175" cy="317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2"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09" name="Freeform 4846"/>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10" name="Freeform 4847"/>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11" name="Freeform 4848"/>
                  <p:cNvSpPr/>
                  <p:nvPr/>
                </p:nvSpPr>
                <p:spPr bwMode="auto">
                  <a:xfrm>
                    <a:off x="6067426" y="36861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12" name="Freeform 4849"/>
                  <p:cNvSpPr/>
                  <p:nvPr/>
                </p:nvSpPr>
                <p:spPr bwMode="auto">
                  <a:xfrm>
                    <a:off x="5907089" y="3422651"/>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13" name="Freeform 4850"/>
                  <p:cNvSpPr/>
                  <p:nvPr/>
                </p:nvSpPr>
                <p:spPr bwMode="auto">
                  <a:xfrm>
                    <a:off x="5908676" y="342106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14" name="Freeform 4851"/>
                  <p:cNvSpPr/>
                  <p:nvPr/>
                </p:nvSpPr>
                <p:spPr bwMode="auto">
                  <a:xfrm>
                    <a:off x="6010276" y="35179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15" name="Freeform 4852"/>
                  <p:cNvSpPr/>
                  <p:nvPr/>
                </p:nvSpPr>
                <p:spPr bwMode="auto">
                  <a:xfrm>
                    <a:off x="5884864" y="34115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16" name="Freeform 4853"/>
                  <p:cNvSpPr>
                    <a:spLocks noEditPoints="1"/>
                  </p:cNvSpPr>
                  <p:nvPr/>
                </p:nvSpPr>
                <p:spPr bwMode="auto">
                  <a:xfrm>
                    <a:off x="5422901" y="3368676"/>
                    <a:ext cx="654050" cy="606425"/>
                  </a:xfrm>
                  <a:custGeom>
                    <a:avLst/>
                    <a:gdLst>
                      <a:gd name="T0" fmla="*/ 459 w 463"/>
                      <a:gd name="T1" fmla="*/ 215 h 430"/>
                      <a:gd name="T2" fmla="*/ 439 w 463"/>
                      <a:gd name="T3" fmla="*/ 152 h 430"/>
                      <a:gd name="T4" fmla="*/ 409 w 463"/>
                      <a:gd name="T5" fmla="*/ 100 h 430"/>
                      <a:gd name="T6" fmla="*/ 377 w 463"/>
                      <a:gd name="T7" fmla="*/ 67 h 430"/>
                      <a:gd name="T8" fmla="*/ 336 w 463"/>
                      <a:gd name="T9" fmla="*/ 33 h 430"/>
                      <a:gd name="T10" fmla="*/ 228 w 463"/>
                      <a:gd name="T11" fmla="*/ 3 h 430"/>
                      <a:gd name="T12" fmla="*/ 51 w 463"/>
                      <a:gd name="T13" fmla="*/ 76 h 430"/>
                      <a:gd name="T14" fmla="*/ 11 w 463"/>
                      <a:gd name="T15" fmla="*/ 153 h 430"/>
                      <a:gd name="T16" fmla="*/ 39 w 463"/>
                      <a:gd name="T17" fmla="*/ 113 h 430"/>
                      <a:gd name="T18" fmla="*/ 52 w 463"/>
                      <a:gd name="T19" fmla="*/ 126 h 430"/>
                      <a:gd name="T20" fmla="*/ 32 w 463"/>
                      <a:gd name="T21" fmla="*/ 195 h 430"/>
                      <a:gd name="T22" fmla="*/ 18 w 463"/>
                      <a:gd name="T23" fmla="*/ 230 h 430"/>
                      <a:gd name="T24" fmla="*/ 23 w 463"/>
                      <a:gd name="T25" fmla="*/ 279 h 430"/>
                      <a:gd name="T26" fmla="*/ 40 w 463"/>
                      <a:gd name="T27" fmla="*/ 314 h 430"/>
                      <a:gd name="T28" fmla="*/ 65 w 463"/>
                      <a:gd name="T29" fmla="*/ 334 h 430"/>
                      <a:gd name="T30" fmla="*/ 92 w 463"/>
                      <a:gd name="T31" fmla="*/ 365 h 430"/>
                      <a:gd name="T32" fmla="*/ 112 w 463"/>
                      <a:gd name="T33" fmla="*/ 382 h 430"/>
                      <a:gd name="T34" fmla="*/ 130 w 463"/>
                      <a:gd name="T35" fmla="*/ 405 h 430"/>
                      <a:gd name="T36" fmla="*/ 167 w 463"/>
                      <a:gd name="T37" fmla="*/ 411 h 430"/>
                      <a:gd name="T38" fmla="*/ 212 w 463"/>
                      <a:gd name="T39" fmla="*/ 420 h 430"/>
                      <a:gd name="T40" fmla="*/ 249 w 463"/>
                      <a:gd name="T41" fmla="*/ 426 h 430"/>
                      <a:gd name="T42" fmla="*/ 288 w 463"/>
                      <a:gd name="T43" fmla="*/ 423 h 430"/>
                      <a:gd name="T44" fmla="*/ 328 w 463"/>
                      <a:gd name="T45" fmla="*/ 412 h 430"/>
                      <a:gd name="T46" fmla="*/ 365 w 463"/>
                      <a:gd name="T47" fmla="*/ 383 h 430"/>
                      <a:gd name="T48" fmla="*/ 379 w 463"/>
                      <a:gd name="T49" fmla="*/ 365 h 430"/>
                      <a:gd name="T50" fmla="*/ 414 w 463"/>
                      <a:gd name="T51" fmla="*/ 330 h 430"/>
                      <a:gd name="T52" fmla="*/ 445 w 463"/>
                      <a:gd name="T53" fmla="*/ 294 h 430"/>
                      <a:gd name="T54" fmla="*/ 56 w 463"/>
                      <a:gd name="T55" fmla="*/ 79 h 430"/>
                      <a:gd name="T56" fmla="*/ 46 w 463"/>
                      <a:gd name="T57" fmla="*/ 314 h 430"/>
                      <a:gd name="T58" fmla="*/ 23 w 463"/>
                      <a:gd name="T59" fmla="*/ 187 h 430"/>
                      <a:gd name="T60" fmla="*/ 13 w 463"/>
                      <a:gd name="T61" fmla="*/ 217 h 430"/>
                      <a:gd name="T62" fmla="*/ 27 w 463"/>
                      <a:gd name="T63" fmla="*/ 224 h 430"/>
                      <a:gd name="T64" fmla="*/ 37 w 463"/>
                      <a:gd name="T65" fmla="*/ 278 h 430"/>
                      <a:gd name="T66" fmla="*/ 49 w 463"/>
                      <a:gd name="T67" fmla="*/ 302 h 430"/>
                      <a:gd name="T68" fmla="*/ 69 w 463"/>
                      <a:gd name="T69" fmla="*/ 69 h 430"/>
                      <a:gd name="T70" fmla="*/ 69 w 463"/>
                      <a:gd name="T71" fmla="*/ 333 h 430"/>
                      <a:gd name="T72" fmla="*/ 82 w 463"/>
                      <a:gd name="T73" fmla="*/ 352 h 430"/>
                      <a:gd name="T74" fmla="*/ 94 w 463"/>
                      <a:gd name="T75" fmla="*/ 367 h 430"/>
                      <a:gd name="T76" fmla="*/ 100 w 463"/>
                      <a:gd name="T77" fmla="*/ 358 h 430"/>
                      <a:gd name="T78" fmla="*/ 141 w 463"/>
                      <a:gd name="T79" fmla="*/ 395 h 430"/>
                      <a:gd name="T80" fmla="*/ 173 w 463"/>
                      <a:gd name="T81" fmla="*/ 408 h 430"/>
                      <a:gd name="T82" fmla="*/ 242 w 463"/>
                      <a:gd name="T83" fmla="*/ 2 h 430"/>
                      <a:gd name="T84" fmla="*/ 262 w 463"/>
                      <a:gd name="T85" fmla="*/ 412 h 430"/>
                      <a:gd name="T86" fmla="*/ 293 w 463"/>
                      <a:gd name="T87" fmla="*/ 423 h 430"/>
                      <a:gd name="T88" fmla="*/ 318 w 463"/>
                      <a:gd name="T89" fmla="*/ 403 h 430"/>
                      <a:gd name="T90" fmla="*/ 345 w 463"/>
                      <a:gd name="T91" fmla="*/ 308 h 430"/>
                      <a:gd name="T92" fmla="*/ 350 w 463"/>
                      <a:gd name="T93" fmla="*/ 369 h 430"/>
                      <a:gd name="T94" fmla="*/ 339 w 463"/>
                      <a:gd name="T95" fmla="*/ 330 h 430"/>
                      <a:gd name="T96" fmla="*/ 350 w 463"/>
                      <a:gd name="T97" fmla="*/ 390 h 430"/>
                      <a:gd name="T98" fmla="*/ 438 w 463"/>
                      <a:gd name="T99" fmla="*/ 195 h 430"/>
                      <a:gd name="T100" fmla="*/ 426 w 463"/>
                      <a:gd name="T101" fmla="*/ 198 h 430"/>
                      <a:gd name="T102" fmla="*/ 416 w 463"/>
                      <a:gd name="T103" fmla="*/ 186 h 430"/>
                      <a:gd name="T104" fmla="*/ 398 w 463"/>
                      <a:gd name="T105" fmla="*/ 320 h 430"/>
                      <a:gd name="T106" fmla="*/ 386 w 463"/>
                      <a:gd name="T107" fmla="*/ 305 h 430"/>
                      <a:gd name="T108" fmla="*/ 373 w 463"/>
                      <a:gd name="T109" fmla="*/ 286 h 430"/>
                      <a:gd name="T110" fmla="*/ 381 w 463"/>
                      <a:gd name="T111" fmla="*/ 355 h 430"/>
                      <a:gd name="T112" fmla="*/ 394 w 463"/>
                      <a:gd name="T113" fmla="*/ 331 h 430"/>
                      <a:gd name="T114" fmla="*/ 418 w 463"/>
                      <a:gd name="T115" fmla="*/ 314 h 430"/>
                      <a:gd name="T116" fmla="*/ 404 w 463"/>
                      <a:gd name="T117" fmla="*/ 289 h 430"/>
                      <a:gd name="T118" fmla="*/ 424 w 463"/>
                      <a:gd name="T119" fmla="*/ 253 h 430"/>
                      <a:gd name="T120" fmla="*/ 409 w 463"/>
                      <a:gd name="T121" fmla="*/ 245 h 430"/>
                      <a:gd name="T122" fmla="*/ 437 w 463"/>
                      <a:gd name="T123" fmla="*/ 19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430">
                        <a:moveTo>
                          <a:pt x="460" y="259"/>
                        </a:moveTo>
                        <a:cubicBezTo>
                          <a:pt x="458" y="259"/>
                          <a:pt x="459" y="257"/>
                          <a:pt x="459" y="256"/>
                        </a:cubicBezTo>
                        <a:cubicBezTo>
                          <a:pt x="456" y="256"/>
                          <a:pt x="458" y="254"/>
                          <a:pt x="457" y="253"/>
                        </a:cubicBezTo>
                        <a:cubicBezTo>
                          <a:pt x="457" y="252"/>
                          <a:pt x="459" y="255"/>
                          <a:pt x="458" y="253"/>
                        </a:cubicBezTo>
                        <a:cubicBezTo>
                          <a:pt x="459" y="251"/>
                          <a:pt x="456" y="252"/>
                          <a:pt x="455" y="251"/>
                        </a:cubicBezTo>
                        <a:cubicBezTo>
                          <a:pt x="456" y="250"/>
                          <a:pt x="456" y="250"/>
                          <a:pt x="457" y="250"/>
                        </a:cubicBezTo>
                        <a:cubicBezTo>
                          <a:pt x="457" y="248"/>
                          <a:pt x="457" y="248"/>
                          <a:pt x="457" y="248"/>
                        </a:cubicBezTo>
                        <a:cubicBezTo>
                          <a:pt x="458" y="248"/>
                          <a:pt x="458" y="249"/>
                          <a:pt x="459" y="249"/>
                        </a:cubicBezTo>
                        <a:cubicBezTo>
                          <a:pt x="458" y="248"/>
                          <a:pt x="458" y="248"/>
                          <a:pt x="458" y="248"/>
                        </a:cubicBezTo>
                        <a:cubicBezTo>
                          <a:pt x="458" y="247"/>
                          <a:pt x="458" y="247"/>
                          <a:pt x="459" y="246"/>
                        </a:cubicBezTo>
                        <a:cubicBezTo>
                          <a:pt x="455" y="246"/>
                          <a:pt x="455" y="246"/>
                          <a:pt x="455" y="246"/>
                        </a:cubicBezTo>
                        <a:cubicBezTo>
                          <a:pt x="456" y="244"/>
                          <a:pt x="456" y="244"/>
                          <a:pt x="456" y="244"/>
                        </a:cubicBezTo>
                        <a:cubicBezTo>
                          <a:pt x="458" y="242"/>
                          <a:pt x="459" y="245"/>
                          <a:pt x="461" y="245"/>
                        </a:cubicBezTo>
                        <a:cubicBezTo>
                          <a:pt x="462" y="242"/>
                          <a:pt x="459" y="243"/>
                          <a:pt x="458" y="242"/>
                        </a:cubicBezTo>
                        <a:cubicBezTo>
                          <a:pt x="460" y="242"/>
                          <a:pt x="460" y="242"/>
                          <a:pt x="460" y="242"/>
                        </a:cubicBezTo>
                        <a:cubicBezTo>
                          <a:pt x="456" y="241"/>
                          <a:pt x="458" y="239"/>
                          <a:pt x="458" y="237"/>
                        </a:cubicBezTo>
                        <a:cubicBezTo>
                          <a:pt x="457" y="237"/>
                          <a:pt x="457" y="237"/>
                          <a:pt x="457" y="237"/>
                        </a:cubicBezTo>
                        <a:cubicBezTo>
                          <a:pt x="456" y="235"/>
                          <a:pt x="458" y="236"/>
                          <a:pt x="459" y="234"/>
                        </a:cubicBezTo>
                        <a:cubicBezTo>
                          <a:pt x="456" y="234"/>
                          <a:pt x="456" y="234"/>
                          <a:pt x="456" y="234"/>
                        </a:cubicBezTo>
                        <a:cubicBezTo>
                          <a:pt x="458" y="232"/>
                          <a:pt x="458" y="232"/>
                          <a:pt x="458" y="232"/>
                        </a:cubicBezTo>
                        <a:cubicBezTo>
                          <a:pt x="455" y="230"/>
                          <a:pt x="455" y="230"/>
                          <a:pt x="455" y="230"/>
                        </a:cubicBezTo>
                        <a:cubicBezTo>
                          <a:pt x="455" y="229"/>
                          <a:pt x="456" y="228"/>
                          <a:pt x="457" y="228"/>
                        </a:cubicBezTo>
                        <a:cubicBezTo>
                          <a:pt x="458" y="228"/>
                          <a:pt x="458" y="228"/>
                          <a:pt x="458" y="228"/>
                        </a:cubicBezTo>
                        <a:cubicBezTo>
                          <a:pt x="458" y="228"/>
                          <a:pt x="458" y="228"/>
                          <a:pt x="458" y="228"/>
                        </a:cubicBezTo>
                        <a:cubicBezTo>
                          <a:pt x="457" y="228"/>
                          <a:pt x="457" y="228"/>
                          <a:pt x="457" y="228"/>
                        </a:cubicBezTo>
                        <a:cubicBezTo>
                          <a:pt x="456" y="227"/>
                          <a:pt x="455" y="227"/>
                          <a:pt x="454" y="227"/>
                        </a:cubicBezTo>
                        <a:cubicBezTo>
                          <a:pt x="454" y="226"/>
                          <a:pt x="454" y="226"/>
                          <a:pt x="455" y="226"/>
                        </a:cubicBezTo>
                        <a:cubicBezTo>
                          <a:pt x="455" y="224"/>
                          <a:pt x="455" y="224"/>
                          <a:pt x="455" y="224"/>
                        </a:cubicBezTo>
                        <a:cubicBezTo>
                          <a:pt x="456" y="225"/>
                          <a:pt x="456" y="225"/>
                          <a:pt x="456" y="225"/>
                        </a:cubicBezTo>
                        <a:cubicBezTo>
                          <a:pt x="456" y="224"/>
                          <a:pt x="455" y="223"/>
                          <a:pt x="455" y="223"/>
                        </a:cubicBezTo>
                        <a:cubicBezTo>
                          <a:pt x="459" y="222"/>
                          <a:pt x="459" y="222"/>
                          <a:pt x="459" y="222"/>
                        </a:cubicBezTo>
                        <a:cubicBezTo>
                          <a:pt x="458" y="222"/>
                          <a:pt x="457" y="221"/>
                          <a:pt x="455" y="221"/>
                        </a:cubicBezTo>
                        <a:cubicBezTo>
                          <a:pt x="455" y="220"/>
                          <a:pt x="455" y="220"/>
                          <a:pt x="456" y="219"/>
                        </a:cubicBezTo>
                        <a:cubicBezTo>
                          <a:pt x="456" y="220"/>
                          <a:pt x="457" y="219"/>
                          <a:pt x="458" y="219"/>
                        </a:cubicBezTo>
                        <a:cubicBezTo>
                          <a:pt x="455" y="218"/>
                          <a:pt x="455" y="218"/>
                          <a:pt x="455" y="218"/>
                        </a:cubicBezTo>
                        <a:cubicBezTo>
                          <a:pt x="455" y="215"/>
                          <a:pt x="458" y="216"/>
                          <a:pt x="459" y="215"/>
                        </a:cubicBezTo>
                        <a:cubicBezTo>
                          <a:pt x="458" y="214"/>
                          <a:pt x="458" y="214"/>
                          <a:pt x="458" y="214"/>
                        </a:cubicBezTo>
                        <a:cubicBezTo>
                          <a:pt x="457" y="215"/>
                          <a:pt x="457" y="215"/>
                          <a:pt x="457" y="215"/>
                        </a:cubicBezTo>
                        <a:cubicBezTo>
                          <a:pt x="455" y="213"/>
                          <a:pt x="456" y="211"/>
                          <a:pt x="455" y="209"/>
                        </a:cubicBezTo>
                        <a:cubicBezTo>
                          <a:pt x="459" y="207"/>
                          <a:pt x="453" y="205"/>
                          <a:pt x="456" y="203"/>
                        </a:cubicBezTo>
                        <a:cubicBezTo>
                          <a:pt x="457" y="203"/>
                          <a:pt x="457" y="203"/>
                          <a:pt x="457" y="203"/>
                        </a:cubicBezTo>
                        <a:cubicBezTo>
                          <a:pt x="457" y="194"/>
                          <a:pt x="457" y="194"/>
                          <a:pt x="457" y="194"/>
                        </a:cubicBezTo>
                        <a:cubicBezTo>
                          <a:pt x="461" y="192"/>
                          <a:pt x="453" y="189"/>
                          <a:pt x="457" y="186"/>
                        </a:cubicBezTo>
                        <a:cubicBezTo>
                          <a:pt x="454" y="186"/>
                          <a:pt x="454" y="186"/>
                          <a:pt x="454" y="186"/>
                        </a:cubicBezTo>
                        <a:cubicBezTo>
                          <a:pt x="454" y="185"/>
                          <a:pt x="455" y="185"/>
                          <a:pt x="456" y="185"/>
                        </a:cubicBezTo>
                        <a:cubicBezTo>
                          <a:pt x="456" y="182"/>
                          <a:pt x="451" y="180"/>
                          <a:pt x="452" y="177"/>
                        </a:cubicBezTo>
                        <a:cubicBezTo>
                          <a:pt x="453" y="177"/>
                          <a:pt x="453" y="177"/>
                          <a:pt x="453" y="177"/>
                        </a:cubicBezTo>
                        <a:cubicBezTo>
                          <a:pt x="452" y="174"/>
                          <a:pt x="452" y="173"/>
                          <a:pt x="453" y="170"/>
                        </a:cubicBezTo>
                        <a:cubicBezTo>
                          <a:pt x="452" y="171"/>
                          <a:pt x="451" y="171"/>
                          <a:pt x="451" y="171"/>
                        </a:cubicBezTo>
                        <a:cubicBezTo>
                          <a:pt x="451" y="173"/>
                          <a:pt x="451" y="173"/>
                          <a:pt x="451" y="173"/>
                        </a:cubicBezTo>
                        <a:cubicBezTo>
                          <a:pt x="449" y="175"/>
                          <a:pt x="447" y="170"/>
                          <a:pt x="444" y="170"/>
                        </a:cubicBezTo>
                        <a:cubicBezTo>
                          <a:pt x="445" y="167"/>
                          <a:pt x="448" y="173"/>
                          <a:pt x="450" y="170"/>
                        </a:cubicBezTo>
                        <a:cubicBezTo>
                          <a:pt x="450" y="167"/>
                          <a:pt x="446" y="169"/>
                          <a:pt x="444" y="168"/>
                        </a:cubicBezTo>
                        <a:cubicBezTo>
                          <a:pt x="444" y="169"/>
                          <a:pt x="444" y="169"/>
                          <a:pt x="444" y="169"/>
                        </a:cubicBezTo>
                        <a:cubicBezTo>
                          <a:pt x="444" y="169"/>
                          <a:pt x="444" y="170"/>
                          <a:pt x="443" y="170"/>
                        </a:cubicBezTo>
                        <a:cubicBezTo>
                          <a:pt x="442" y="169"/>
                          <a:pt x="443" y="168"/>
                          <a:pt x="442" y="168"/>
                        </a:cubicBezTo>
                        <a:cubicBezTo>
                          <a:pt x="443" y="166"/>
                          <a:pt x="445" y="167"/>
                          <a:pt x="446" y="167"/>
                        </a:cubicBezTo>
                        <a:cubicBezTo>
                          <a:pt x="448" y="167"/>
                          <a:pt x="445" y="165"/>
                          <a:pt x="447" y="165"/>
                        </a:cubicBezTo>
                        <a:cubicBezTo>
                          <a:pt x="448" y="164"/>
                          <a:pt x="446" y="162"/>
                          <a:pt x="445" y="162"/>
                        </a:cubicBezTo>
                        <a:cubicBezTo>
                          <a:pt x="446" y="163"/>
                          <a:pt x="446" y="163"/>
                          <a:pt x="446" y="163"/>
                        </a:cubicBezTo>
                        <a:cubicBezTo>
                          <a:pt x="445" y="164"/>
                          <a:pt x="444" y="164"/>
                          <a:pt x="443" y="164"/>
                        </a:cubicBezTo>
                        <a:cubicBezTo>
                          <a:pt x="444" y="162"/>
                          <a:pt x="444" y="162"/>
                          <a:pt x="444" y="162"/>
                        </a:cubicBezTo>
                        <a:cubicBezTo>
                          <a:pt x="444" y="161"/>
                          <a:pt x="444" y="161"/>
                          <a:pt x="444" y="161"/>
                        </a:cubicBezTo>
                        <a:cubicBezTo>
                          <a:pt x="442" y="162"/>
                          <a:pt x="442" y="160"/>
                          <a:pt x="442" y="160"/>
                        </a:cubicBezTo>
                        <a:cubicBezTo>
                          <a:pt x="440" y="159"/>
                          <a:pt x="437" y="160"/>
                          <a:pt x="435" y="160"/>
                        </a:cubicBezTo>
                        <a:cubicBezTo>
                          <a:pt x="435" y="158"/>
                          <a:pt x="435" y="158"/>
                          <a:pt x="435" y="158"/>
                        </a:cubicBezTo>
                        <a:cubicBezTo>
                          <a:pt x="436" y="159"/>
                          <a:pt x="436" y="158"/>
                          <a:pt x="437" y="159"/>
                        </a:cubicBezTo>
                        <a:cubicBezTo>
                          <a:pt x="438" y="158"/>
                          <a:pt x="438" y="158"/>
                          <a:pt x="438" y="158"/>
                        </a:cubicBezTo>
                        <a:cubicBezTo>
                          <a:pt x="441" y="159"/>
                          <a:pt x="442" y="154"/>
                          <a:pt x="444" y="155"/>
                        </a:cubicBezTo>
                        <a:cubicBezTo>
                          <a:pt x="443" y="151"/>
                          <a:pt x="442" y="157"/>
                          <a:pt x="441" y="154"/>
                        </a:cubicBezTo>
                        <a:cubicBezTo>
                          <a:pt x="441" y="153"/>
                          <a:pt x="441" y="153"/>
                          <a:pt x="441" y="153"/>
                        </a:cubicBezTo>
                        <a:cubicBezTo>
                          <a:pt x="439" y="152"/>
                          <a:pt x="439" y="152"/>
                          <a:pt x="439" y="152"/>
                        </a:cubicBezTo>
                        <a:cubicBezTo>
                          <a:pt x="440" y="151"/>
                          <a:pt x="441" y="151"/>
                          <a:pt x="440" y="150"/>
                        </a:cubicBezTo>
                        <a:cubicBezTo>
                          <a:pt x="439" y="152"/>
                          <a:pt x="439" y="152"/>
                          <a:pt x="439" y="152"/>
                        </a:cubicBezTo>
                        <a:cubicBezTo>
                          <a:pt x="437" y="149"/>
                          <a:pt x="437" y="149"/>
                          <a:pt x="437" y="149"/>
                        </a:cubicBezTo>
                        <a:cubicBezTo>
                          <a:pt x="439" y="146"/>
                          <a:pt x="434" y="144"/>
                          <a:pt x="432" y="141"/>
                        </a:cubicBezTo>
                        <a:cubicBezTo>
                          <a:pt x="433" y="141"/>
                          <a:pt x="433" y="141"/>
                          <a:pt x="433" y="141"/>
                        </a:cubicBezTo>
                        <a:cubicBezTo>
                          <a:pt x="432" y="141"/>
                          <a:pt x="432" y="141"/>
                          <a:pt x="432" y="141"/>
                        </a:cubicBezTo>
                        <a:cubicBezTo>
                          <a:pt x="432" y="141"/>
                          <a:pt x="431" y="140"/>
                          <a:pt x="431" y="140"/>
                        </a:cubicBezTo>
                        <a:cubicBezTo>
                          <a:pt x="432" y="140"/>
                          <a:pt x="433" y="139"/>
                          <a:pt x="433" y="139"/>
                        </a:cubicBezTo>
                        <a:cubicBezTo>
                          <a:pt x="433" y="138"/>
                          <a:pt x="433" y="138"/>
                          <a:pt x="433" y="138"/>
                        </a:cubicBezTo>
                        <a:cubicBezTo>
                          <a:pt x="432" y="139"/>
                          <a:pt x="432" y="139"/>
                          <a:pt x="432" y="139"/>
                        </a:cubicBezTo>
                        <a:cubicBezTo>
                          <a:pt x="432" y="137"/>
                          <a:pt x="428" y="136"/>
                          <a:pt x="429" y="134"/>
                        </a:cubicBezTo>
                        <a:cubicBezTo>
                          <a:pt x="431" y="134"/>
                          <a:pt x="431" y="134"/>
                          <a:pt x="431" y="134"/>
                        </a:cubicBezTo>
                        <a:cubicBezTo>
                          <a:pt x="430" y="132"/>
                          <a:pt x="433" y="132"/>
                          <a:pt x="433" y="132"/>
                        </a:cubicBezTo>
                        <a:cubicBezTo>
                          <a:pt x="432" y="132"/>
                          <a:pt x="432" y="131"/>
                          <a:pt x="431" y="132"/>
                        </a:cubicBezTo>
                        <a:cubicBezTo>
                          <a:pt x="431" y="132"/>
                          <a:pt x="430" y="131"/>
                          <a:pt x="430" y="130"/>
                        </a:cubicBezTo>
                        <a:cubicBezTo>
                          <a:pt x="430" y="130"/>
                          <a:pt x="429" y="130"/>
                          <a:pt x="429" y="130"/>
                        </a:cubicBezTo>
                        <a:cubicBezTo>
                          <a:pt x="430" y="128"/>
                          <a:pt x="431" y="129"/>
                          <a:pt x="432" y="128"/>
                        </a:cubicBezTo>
                        <a:cubicBezTo>
                          <a:pt x="431" y="128"/>
                          <a:pt x="431" y="126"/>
                          <a:pt x="429" y="126"/>
                        </a:cubicBezTo>
                        <a:cubicBezTo>
                          <a:pt x="431" y="124"/>
                          <a:pt x="425" y="124"/>
                          <a:pt x="428" y="121"/>
                        </a:cubicBezTo>
                        <a:cubicBezTo>
                          <a:pt x="427" y="119"/>
                          <a:pt x="426" y="116"/>
                          <a:pt x="423" y="115"/>
                        </a:cubicBezTo>
                        <a:cubicBezTo>
                          <a:pt x="423" y="115"/>
                          <a:pt x="424" y="114"/>
                          <a:pt x="424" y="114"/>
                        </a:cubicBezTo>
                        <a:cubicBezTo>
                          <a:pt x="424" y="114"/>
                          <a:pt x="424" y="113"/>
                          <a:pt x="424" y="113"/>
                        </a:cubicBezTo>
                        <a:cubicBezTo>
                          <a:pt x="423" y="113"/>
                          <a:pt x="423" y="114"/>
                          <a:pt x="423" y="113"/>
                        </a:cubicBezTo>
                        <a:cubicBezTo>
                          <a:pt x="422" y="113"/>
                          <a:pt x="422" y="112"/>
                          <a:pt x="422" y="112"/>
                        </a:cubicBezTo>
                        <a:cubicBezTo>
                          <a:pt x="421" y="112"/>
                          <a:pt x="421" y="113"/>
                          <a:pt x="421" y="112"/>
                        </a:cubicBezTo>
                        <a:cubicBezTo>
                          <a:pt x="420" y="112"/>
                          <a:pt x="419" y="111"/>
                          <a:pt x="420" y="110"/>
                        </a:cubicBezTo>
                        <a:cubicBezTo>
                          <a:pt x="419" y="110"/>
                          <a:pt x="419" y="110"/>
                          <a:pt x="418" y="110"/>
                        </a:cubicBezTo>
                        <a:cubicBezTo>
                          <a:pt x="418" y="109"/>
                          <a:pt x="416" y="107"/>
                          <a:pt x="418" y="106"/>
                        </a:cubicBezTo>
                        <a:cubicBezTo>
                          <a:pt x="417" y="106"/>
                          <a:pt x="415" y="108"/>
                          <a:pt x="414" y="106"/>
                        </a:cubicBezTo>
                        <a:cubicBezTo>
                          <a:pt x="414" y="105"/>
                          <a:pt x="415" y="105"/>
                          <a:pt x="415" y="105"/>
                        </a:cubicBezTo>
                        <a:cubicBezTo>
                          <a:pt x="414" y="104"/>
                          <a:pt x="414" y="104"/>
                          <a:pt x="414" y="104"/>
                        </a:cubicBezTo>
                        <a:cubicBezTo>
                          <a:pt x="415" y="103"/>
                          <a:pt x="415" y="103"/>
                          <a:pt x="415" y="103"/>
                        </a:cubicBezTo>
                        <a:cubicBezTo>
                          <a:pt x="413" y="103"/>
                          <a:pt x="413" y="103"/>
                          <a:pt x="413" y="103"/>
                        </a:cubicBezTo>
                        <a:cubicBezTo>
                          <a:pt x="413" y="102"/>
                          <a:pt x="413" y="102"/>
                          <a:pt x="413" y="102"/>
                        </a:cubicBezTo>
                        <a:cubicBezTo>
                          <a:pt x="412" y="102"/>
                          <a:pt x="410" y="103"/>
                          <a:pt x="409" y="101"/>
                        </a:cubicBezTo>
                        <a:cubicBezTo>
                          <a:pt x="409" y="100"/>
                          <a:pt x="409" y="100"/>
                          <a:pt x="409" y="100"/>
                        </a:cubicBezTo>
                        <a:cubicBezTo>
                          <a:pt x="409" y="100"/>
                          <a:pt x="409" y="100"/>
                          <a:pt x="409" y="100"/>
                        </a:cubicBezTo>
                        <a:cubicBezTo>
                          <a:pt x="408" y="101"/>
                          <a:pt x="408" y="100"/>
                          <a:pt x="408" y="100"/>
                        </a:cubicBezTo>
                        <a:cubicBezTo>
                          <a:pt x="409" y="98"/>
                          <a:pt x="409" y="98"/>
                          <a:pt x="409" y="98"/>
                        </a:cubicBezTo>
                        <a:cubicBezTo>
                          <a:pt x="408" y="96"/>
                          <a:pt x="407" y="98"/>
                          <a:pt x="405" y="97"/>
                        </a:cubicBezTo>
                        <a:cubicBezTo>
                          <a:pt x="404" y="96"/>
                          <a:pt x="405" y="93"/>
                          <a:pt x="406" y="92"/>
                        </a:cubicBezTo>
                        <a:cubicBezTo>
                          <a:pt x="406" y="93"/>
                          <a:pt x="408" y="92"/>
                          <a:pt x="409" y="92"/>
                        </a:cubicBezTo>
                        <a:cubicBezTo>
                          <a:pt x="408" y="91"/>
                          <a:pt x="408" y="91"/>
                          <a:pt x="408" y="91"/>
                        </a:cubicBezTo>
                        <a:cubicBezTo>
                          <a:pt x="406" y="91"/>
                          <a:pt x="404" y="92"/>
                          <a:pt x="403" y="94"/>
                        </a:cubicBezTo>
                        <a:cubicBezTo>
                          <a:pt x="402" y="93"/>
                          <a:pt x="402" y="93"/>
                          <a:pt x="402" y="93"/>
                        </a:cubicBezTo>
                        <a:cubicBezTo>
                          <a:pt x="403" y="92"/>
                          <a:pt x="403" y="92"/>
                          <a:pt x="403" y="92"/>
                        </a:cubicBezTo>
                        <a:cubicBezTo>
                          <a:pt x="403" y="91"/>
                          <a:pt x="403" y="91"/>
                          <a:pt x="403" y="91"/>
                        </a:cubicBezTo>
                        <a:cubicBezTo>
                          <a:pt x="402" y="95"/>
                          <a:pt x="401" y="90"/>
                          <a:pt x="399" y="93"/>
                        </a:cubicBezTo>
                        <a:cubicBezTo>
                          <a:pt x="399" y="89"/>
                          <a:pt x="393" y="90"/>
                          <a:pt x="395" y="86"/>
                        </a:cubicBezTo>
                        <a:cubicBezTo>
                          <a:pt x="389" y="86"/>
                          <a:pt x="396" y="82"/>
                          <a:pt x="391" y="83"/>
                        </a:cubicBezTo>
                        <a:cubicBezTo>
                          <a:pt x="390" y="82"/>
                          <a:pt x="389" y="82"/>
                          <a:pt x="389" y="81"/>
                        </a:cubicBezTo>
                        <a:cubicBezTo>
                          <a:pt x="390" y="80"/>
                          <a:pt x="390" y="79"/>
                          <a:pt x="391" y="80"/>
                        </a:cubicBezTo>
                        <a:cubicBezTo>
                          <a:pt x="391" y="78"/>
                          <a:pt x="388" y="81"/>
                          <a:pt x="388" y="79"/>
                        </a:cubicBezTo>
                        <a:cubicBezTo>
                          <a:pt x="388" y="78"/>
                          <a:pt x="388" y="78"/>
                          <a:pt x="388" y="78"/>
                        </a:cubicBezTo>
                        <a:cubicBezTo>
                          <a:pt x="386" y="78"/>
                          <a:pt x="386" y="78"/>
                          <a:pt x="386" y="78"/>
                        </a:cubicBezTo>
                        <a:cubicBezTo>
                          <a:pt x="386" y="78"/>
                          <a:pt x="385" y="77"/>
                          <a:pt x="385" y="76"/>
                        </a:cubicBezTo>
                        <a:cubicBezTo>
                          <a:pt x="385" y="76"/>
                          <a:pt x="384" y="76"/>
                          <a:pt x="384" y="77"/>
                        </a:cubicBezTo>
                        <a:cubicBezTo>
                          <a:pt x="381" y="74"/>
                          <a:pt x="381" y="74"/>
                          <a:pt x="381" y="74"/>
                        </a:cubicBezTo>
                        <a:cubicBezTo>
                          <a:pt x="382" y="74"/>
                          <a:pt x="382" y="74"/>
                          <a:pt x="382" y="74"/>
                        </a:cubicBezTo>
                        <a:cubicBezTo>
                          <a:pt x="384" y="76"/>
                          <a:pt x="387" y="74"/>
                          <a:pt x="388" y="74"/>
                        </a:cubicBezTo>
                        <a:cubicBezTo>
                          <a:pt x="388" y="72"/>
                          <a:pt x="387" y="74"/>
                          <a:pt x="386" y="73"/>
                        </a:cubicBezTo>
                        <a:cubicBezTo>
                          <a:pt x="386" y="72"/>
                          <a:pt x="388" y="72"/>
                          <a:pt x="386" y="71"/>
                        </a:cubicBezTo>
                        <a:cubicBezTo>
                          <a:pt x="387" y="71"/>
                          <a:pt x="387" y="71"/>
                          <a:pt x="387" y="71"/>
                        </a:cubicBezTo>
                        <a:cubicBezTo>
                          <a:pt x="386" y="72"/>
                          <a:pt x="386" y="72"/>
                          <a:pt x="385" y="72"/>
                        </a:cubicBezTo>
                        <a:cubicBezTo>
                          <a:pt x="384" y="71"/>
                          <a:pt x="382" y="71"/>
                          <a:pt x="383" y="69"/>
                        </a:cubicBezTo>
                        <a:cubicBezTo>
                          <a:pt x="384" y="67"/>
                          <a:pt x="386" y="69"/>
                          <a:pt x="387" y="68"/>
                        </a:cubicBezTo>
                        <a:cubicBezTo>
                          <a:pt x="385" y="65"/>
                          <a:pt x="382" y="68"/>
                          <a:pt x="380" y="65"/>
                        </a:cubicBezTo>
                        <a:cubicBezTo>
                          <a:pt x="381" y="66"/>
                          <a:pt x="380" y="67"/>
                          <a:pt x="379" y="67"/>
                        </a:cubicBezTo>
                        <a:cubicBezTo>
                          <a:pt x="379" y="67"/>
                          <a:pt x="379" y="67"/>
                          <a:pt x="379" y="67"/>
                        </a:cubicBezTo>
                        <a:cubicBezTo>
                          <a:pt x="378" y="69"/>
                          <a:pt x="378" y="69"/>
                          <a:pt x="378" y="69"/>
                        </a:cubicBezTo>
                        <a:cubicBezTo>
                          <a:pt x="377" y="69"/>
                          <a:pt x="376" y="69"/>
                          <a:pt x="375" y="68"/>
                        </a:cubicBezTo>
                        <a:cubicBezTo>
                          <a:pt x="377" y="67"/>
                          <a:pt x="377" y="67"/>
                          <a:pt x="377" y="67"/>
                        </a:cubicBezTo>
                        <a:cubicBezTo>
                          <a:pt x="374" y="68"/>
                          <a:pt x="375" y="64"/>
                          <a:pt x="373" y="62"/>
                        </a:cubicBezTo>
                        <a:cubicBezTo>
                          <a:pt x="373" y="61"/>
                          <a:pt x="368" y="62"/>
                          <a:pt x="368" y="59"/>
                        </a:cubicBezTo>
                        <a:cubicBezTo>
                          <a:pt x="370" y="58"/>
                          <a:pt x="371" y="59"/>
                          <a:pt x="372" y="59"/>
                        </a:cubicBezTo>
                        <a:cubicBezTo>
                          <a:pt x="371" y="59"/>
                          <a:pt x="371" y="59"/>
                          <a:pt x="371" y="59"/>
                        </a:cubicBezTo>
                        <a:cubicBezTo>
                          <a:pt x="371" y="58"/>
                          <a:pt x="370" y="58"/>
                          <a:pt x="370" y="58"/>
                        </a:cubicBezTo>
                        <a:cubicBezTo>
                          <a:pt x="371" y="57"/>
                          <a:pt x="371" y="57"/>
                          <a:pt x="372" y="57"/>
                        </a:cubicBezTo>
                        <a:cubicBezTo>
                          <a:pt x="372" y="56"/>
                          <a:pt x="372" y="56"/>
                          <a:pt x="372" y="56"/>
                        </a:cubicBezTo>
                        <a:cubicBezTo>
                          <a:pt x="371" y="55"/>
                          <a:pt x="370" y="58"/>
                          <a:pt x="369" y="56"/>
                        </a:cubicBezTo>
                        <a:cubicBezTo>
                          <a:pt x="369" y="56"/>
                          <a:pt x="369" y="56"/>
                          <a:pt x="369" y="56"/>
                        </a:cubicBezTo>
                        <a:cubicBezTo>
                          <a:pt x="368" y="56"/>
                          <a:pt x="368" y="56"/>
                          <a:pt x="368" y="56"/>
                        </a:cubicBezTo>
                        <a:cubicBezTo>
                          <a:pt x="368" y="54"/>
                          <a:pt x="365" y="55"/>
                          <a:pt x="365" y="53"/>
                        </a:cubicBezTo>
                        <a:cubicBezTo>
                          <a:pt x="367" y="52"/>
                          <a:pt x="367" y="52"/>
                          <a:pt x="367" y="52"/>
                        </a:cubicBezTo>
                        <a:cubicBezTo>
                          <a:pt x="366" y="51"/>
                          <a:pt x="366" y="51"/>
                          <a:pt x="366" y="51"/>
                        </a:cubicBezTo>
                        <a:cubicBezTo>
                          <a:pt x="365" y="51"/>
                          <a:pt x="365" y="51"/>
                          <a:pt x="365" y="51"/>
                        </a:cubicBezTo>
                        <a:cubicBezTo>
                          <a:pt x="364" y="50"/>
                          <a:pt x="364" y="50"/>
                          <a:pt x="364" y="50"/>
                        </a:cubicBezTo>
                        <a:cubicBezTo>
                          <a:pt x="366" y="50"/>
                          <a:pt x="367" y="46"/>
                          <a:pt x="368" y="49"/>
                        </a:cubicBezTo>
                        <a:cubicBezTo>
                          <a:pt x="368" y="49"/>
                          <a:pt x="369" y="46"/>
                          <a:pt x="369" y="45"/>
                        </a:cubicBezTo>
                        <a:cubicBezTo>
                          <a:pt x="367" y="44"/>
                          <a:pt x="365" y="45"/>
                          <a:pt x="365" y="47"/>
                        </a:cubicBezTo>
                        <a:cubicBezTo>
                          <a:pt x="364" y="46"/>
                          <a:pt x="364" y="46"/>
                          <a:pt x="364" y="46"/>
                        </a:cubicBezTo>
                        <a:cubicBezTo>
                          <a:pt x="364" y="45"/>
                          <a:pt x="364" y="45"/>
                          <a:pt x="364" y="45"/>
                        </a:cubicBezTo>
                        <a:cubicBezTo>
                          <a:pt x="364" y="44"/>
                          <a:pt x="363" y="47"/>
                          <a:pt x="362" y="48"/>
                        </a:cubicBezTo>
                        <a:cubicBezTo>
                          <a:pt x="361" y="48"/>
                          <a:pt x="359" y="48"/>
                          <a:pt x="359" y="47"/>
                        </a:cubicBezTo>
                        <a:cubicBezTo>
                          <a:pt x="357" y="47"/>
                          <a:pt x="354" y="47"/>
                          <a:pt x="353" y="48"/>
                        </a:cubicBezTo>
                        <a:cubicBezTo>
                          <a:pt x="355" y="45"/>
                          <a:pt x="355" y="45"/>
                          <a:pt x="355" y="45"/>
                        </a:cubicBezTo>
                        <a:cubicBezTo>
                          <a:pt x="353" y="43"/>
                          <a:pt x="346" y="45"/>
                          <a:pt x="348" y="40"/>
                        </a:cubicBezTo>
                        <a:cubicBezTo>
                          <a:pt x="350" y="40"/>
                          <a:pt x="351" y="41"/>
                          <a:pt x="352" y="42"/>
                        </a:cubicBezTo>
                        <a:cubicBezTo>
                          <a:pt x="352" y="41"/>
                          <a:pt x="352" y="41"/>
                          <a:pt x="352" y="41"/>
                        </a:cubicBezTo>
                        <a:cubicBezTo>
                          <a:pt x="351" y="39"/>
                          <a:pt x="349" y="40"/>
                          <a:pt x="347" y="40"/>
                        </a:cubicBezTo>
                        <a:cubicBezTo>
                          <a:pt x="345" y="38"/>
                          <a:pt x="344" y="41"/>
                          <a:pt x="342" y="38"/>
                        </a:cubicBezTo>
                        <a:cubicBezTo>
                          <a:pt x="342" y="38"/>
                          <a:pt x="342" y="38"/>
                          <a:pt x="342" y="38"/>
                        </a:cubicBezTo>
                        <a:cubicBezTo>
                          <a:pt x="341" y="37"/>
                          <a:pt x="337" y="37"/>
                          <a:pt x="336" y="34"/>
                        </a:cubicBezTo>
                        <a:cubicBezTo>
                          <a:pt x="339" y="34"/>
                          <a:pt x="339" y="34"/>
                          <a:pt x="339" y="34"/>
                        </a:cubicBezTo>
                        <a:cubicBezTo>
                          <a:pt x="338" y="33"/>
                          <a:pt x="338" y="33"/>
                          <a:pt x="338" y="33"/>
                        </a:cubicBezTo>
                        <a:cubicBezTo>
                          <a:pt x="337" y="33"/>
                          <a:pt x="336" y="36"/>
                          <a:pt x="335" y="33"/>
                        </a:cubicBezTo>
                        <a:cubicBezTo>
                          <a:pt x="335" y="33"/>
                          <a:pt x="335" y="33"/>
                          <a:pt x="335" y="33"/>
                        </a:cubicBezTo>
                        <a:cubicBezTo>
                          <a:pt x="336" y="33"/>
                          <a:pt x="336" y="33"/>
                          <a:pt x="336" y="33"/>
                        </a:cubicBezTo>
                        <a:cubicBezTo>
                          <a:pt x="334" y="32"/>
                          <a:pt x="334" y="32"/>
                          <a:pt x="334" y="32"/>
                        </a:cubicBezTo>
                        <a:cubicBezTo>
                          <a:pt x="335" y="31"/>
                          <a:pt x="335" y="31"/>
                          <a:pt x="335" y="31"/>
                        </a:cubicBezTo>
                        <a:cubicBezTo>
                          <a:pt x="334" y="31"/>
                          <a:pt x="334" y="31"/>
                          <a:pt x="334" y="31"/>
                        </a:cubicBezTo>
                        <a:cubicBezTo>
                          <a:pt x="334" y="31"/>
                          <a:pt x="334" y="31"/>
                          <a:pt x="334" y="31"/>
                        </a:cubicBezTo>
                        <a:cubicBezTo>
                          <a:pt x="331" y="32"/>
                          <a:pt x="328" y="33"/>
                          <a:pt x="325" y="31"/>
                        </a:cubicBezTo>
                        <a:cubicBezTo>
                          <a:pt x="326" y="30"/>
                          <a:pt x="326" y="30"/>
                          <a:pt x="326" y="30"/>
                        </a:cubicBezTo>
                        <a:cubicBezTo>
                          <a:pt x="324" y="30"/>
                          <a:pt x="323" y="30"/>
                          <a:pt x="322" y="29"/>
                        </a:cubicBezTo>
                        <a:cubicBezTo>
                          <a:pt x="324" y="28"/>
                          <a:pt x="324" y="28"/>
                          <a:pt x="326" y="27"/>
                        </a:cubicBezTo>
                        <a:cubicBezTo>
                          <a:pt x="325" y="27"/>
                          <a:pt x="323" y="25"/>
                          <a:pt x="322" y="27"/>
                        </a:cubicBezTo>
                        <a:cubicBezTo>
                          <a:pt x="322" y="29"/>
                          <a:pt x="318" y="28"/>
                          <a:pt x="316" y="26"/>
                        </a:cubicBezTo>
                        <a:cubicBezTo>
                          <a:pt x="320" y="26"/>
                          <a:pt x="320" y="26"/>
                          <a:pt x="320" y="26"/>
                        </a:cubicBezTo>
                        <a:cubicBezTo>
                          <a:pt x="319" y="24"/>
                          <a:pt x="317" y="26"/>
                          <a:pt x="316" y="25"/>
                        </a:cubicBezTo>
                        <a:cubicBezTo>
                          <a:pt x="314" y="20"/>
                          <a:pt x="309" y="28"/>
                          <a:pt x="308" y="22"/>
                        </a:cubicBezTo>
                        <a:cubicBezTo>
                          <a:pt x="310" y="21"/>
                          <a:pt x="311" y="23"/>
                          <a:pt x="312" y="21"/>
                        </a:cubicBezTo>
                        <a:cubicBezTo>
                          <a:pt x="311" y="22"/>
                          <a:pt x="308" y="20"/>
                          <a:pt x="307" y="22"/>
                        </a:cubicBezTo>
                        <a:cubicBezTo>
                          <a:pt x="307" y="21"/>
                          <a:pt x="307" y="21"/>
                          <a:pt x="307" y="21"/>
                        </a:cubicBezTo>
                        <a:cubicBezTo>
                          <a:pt x="303" y="21"/>
                          <a:pt x="299" y="21"/>
                          <a:pt x="296" y="18"/>
                        </a:cubicBezTo>
                        <a:cubicBezTo>
                          <a:pt x="297" y="17"/>
                          <a:pt x="297" y="17"/>
                          <a:pt x="297" y="17"/>
                        </a:cubicBezTo>
                        <a:cubicBezTo>
                          <a:pt x="296" y="17"/>
                          <a:pt x="295" y="18"/>
                          <a:pt x="294" y="18"/>
                        </a:cubicBezTo>
                        <a:cubicBezTo>
                          <a:pt x="291" y="16"/>
                          <a:pt x="294" y="15"/>
                          <a:pt x="294" y="13"/>
                        </a:cubicBezTo>
                        <a:cubicBezTo>
                          <a:pt x="293" y="13"/>
                          <a:pt x="293" y="13"/>
                          <a:pt x="293" y="13"/>
                        </a:cubicBezTo>
                        <a:cubicBezTo>
                          <a:pt x="292" y="13"/>
                          <a:pt x="289" y="13"/>
                          <a:pt x="289" y="11"/>
                        </a:cubicBezTo>
                        <a:cubicBezTo>
                          <a:pt x="286" y="13"/>
                          <a:pt x="284" y="9"/>
                          <a:pt x="282" y="11"/>
                        </a:cubicBezTo>
                        <a:cubicBezTo>
                          <a:pt x="279" y="8"/>
                          <a:pt x="279" y="8"/>
                          <a:pt x="279" y="8"/>
                        </a:cubicBezTo>
                        <a:cubicBezTo>
                          <a:pt x="276" y="8"/>
                          <a:pt x="272" y="4"/>
                          <a:pt x="270" y="5"/>
                        </a:cubicBezTo>
                        <a:cubicBezTo>
                          <a:pt x="268" y="4"/>
                          <a:pt x="263" y="7"/>
                          <a:pt x="263" y="4"/>
                        </a:cubicBezTo>
                        <a:cubicBezTo>
                          <a:pt x="263" y="5"/>
                          <a:pt x="263" y="5"/>
                          <a:pt x="263" y="5"/>
                        </a:cubicBezTo>
                        <a:cubicBezTo>
                          <a:pt x="263" y="5"/>
                          <a:pt x="262" y="5"/>
                          <a:pt x="262" y="5"/>
                        </a:cubicBezTo>
                        <a:cubicBezTo>
                          <a:pt x="261" y="5"/>
                          <a:pt x="262" y="4"/>
                          <a:pt x="261" y="3"/>
                        </a:cubicBezTo>
                        <a:cubicBezTo>
                          <a:pt x="257" y="3"/>
                          <a:pt x="257" y="3"/>
                          <a:pt x="257" y="3"/>
                        </a:cubicBezTo>
                        <a:cubicBezTo>
                          <a:pt x="256" y="3"/>
                          <a:pt x="257" y="5"/>
                          <a:pt x="256" y="5"/>
                        </a:cubicBezTo>
                        <a:cubicBezTo>
                          <a:pt x="255" y="5"/>
                          <a:pt x="255" y="4"/>
                          <a:pt x="255" y="3"/>
                        </a:cubicBezTo>
                        <a:cubicBezTo>
                          <a:pt x="253" y="4"/>
                          <a:pt x="252" y="0"/>
                          <a:pt x="250" y="3"/>
                        </a:cubicBezTo>
                        <a:cubicBezTo>
                          <a:pt x="248" y="1"/>
                          <a:pt x="244" y="4"/>
                          <a:pt x="242" y="1"/>
                        </a:cubicBezTo>
                        <a:cubicBezTo>
                          <a:pt x="240" y="5"/>
                          <a:pt x="236" y="2"/>
                          <a:pt x="232" y="3"/>
                        </a:cubicBezTo>
                        <a:cubicBezTo>
                          <a:pt x="230" y="4"/>
                          <a:pt x="230" y="0"/>
                          <a:pt x="228" y="3"/>
                        </a:cubicBezTo>
                        <a:cubicBezTo>
                          <a:pt x="226" y="2"/>
                          <a:pt x="224" y="6"/>
                          <a:pt x="222" y="3"/>
                        </a:cubicBezTo>
                        <a:cubicBezTo>
                          <a:pt x="221" y="4"/>
                          <a:pt x="221" y="4"/>
                          <a:pt x="221" y="4"/>
                        </a:cubicBezTo>
                        <a:cubicBezTo>
                          <a:pt x="219" y="4"/>
                          <a:pt x="218" y="3"/>
                          <a:pt x="216" y="2"/>
                        </a:cubicBezTo>
                        <a:cubicBezTo>
                          <a:pt x="215" y="3"/>
                          <a:pt x="213" y="1"/>
                          <a:pt x="211" y="2"/>
                        </a:cubicBezTo>
                        <a:cubicBezTo>
                          <a:pt x="209" y="1"/>
                          <a:pt x="204" y="4"/>
                          <a:pt x="202" y="1"/>
                        </a:cubicBezTo>
                        <a:cubicBezTo>
                          <a:pt x="202" y="2"/>
                          <a:pt x="202" y="2"/>
                          <a:pt x="201" y="2"/>
                        </a:cubicBezTo>
                        <a:cubicBezTo>
                          <a:pt x="199" y="1"/>
                          <a:pt x="195" y="2"/>
                          <a:pt x="193" y="3"/>
                        </a:cubicBezTo>
                        <a:cubicBezTo>
                          <a:pt x="192" y="2"/>
                          <a:pt x="190" y="4"/>
                          <a:pt x="188" y="2"/>
                        </a:cubicBezTo>
                        <a:cubicBezTo>
                          <a:pt x="187" y="7"/>
                          <a:pt x="182" y="1"/>
                          <a:pt x="182" y="6"/>
                        </a:cubicBezTo>
                        <a:cubicBezTo>
                          <a:pt x="178" y="4"/>
                          <a:pt x="175" y="10"/>
                          <a:pt x="172" y="7"/>
                        </a:cubicBezTo>
                        <a:cubicBezTo>
                          <a:pt x="172" y="6"/>
                          <a:pt x="171" y="6"/>
                          <a:pt x="171" y="7"/>
                        </a:cubicBezTo>
                        <a:cubicBezTo>
                          <a:pt x="173" y="8"/>
                          <a:pt x="173" y="8"/>
                          <a:pt x="173" y="8"/>
                        </a:cubicBezTo>
                        <a:cubicBezTo>
                          <a:pt x="173" y="9"/>
                          <a:pt x="171" y="9"/>
                          <a:pt x="170" y="9"/>
                        </a:cubicBezTo>
                        <a:cubicBezTo>
                          <a:pt x="166" y="9"/>
                          <a:pt x="162" y="14"/>
                          <a:pt x="157" y="13"/>
                        </a:cubicBezTo>
                        <a:cubicBezTo>
                          <a:pt x="156" y="15"/>
                          <a:pt x="151" y="14"/>
                          <a:pt x="150" y="17"/>
                        </a:cubicBezTo>
                        <a:cubicBezTo>
                          <a:pt x="147" y="20"/>
                          <a:pt x="139" y="18"/>
                          <a:pt x="134" y="20"/>
                        </a:cubicBezTo>
                        <a:cubicBezTo>
                          <a:pt x="133" y="22"/>
                          <a:pt x="129" y="19"/>
                          <a:pt x="128" y="22"/>
                        </a:cubicBezTo>
                        <a:cubicBezTo>
                          <a:pt x="126" y="22"/>
                          <a:pt x="125" y="23"/>
                          <a:pt x="122" y="24"/>
                        </a:cubicBezTo>
                        <a:cubicBezTo>
                          <a:pt x="123" y="24"/>
                          <a:pt x="123" y="24"/>
                          <a:pt x="123" y="24"/>
                        </a:cubicBezTo>
                        <a:cubicBezTo>
                          <a:pt x="122" y="26"/>
                          <a:pt x="120" y="25"/>
                          <a:pt x="119" y="26"/>
                        </a:cubicBezTo>
                        <a:cubicBezTo>
                          <a:pt x="120" y="29"/>
                          <a:pt x="115" y="31"/>
                          <a:pt x="113" y="32"/>
                        </a:cubicBezTo>
                        <a:cubicBezTo>
                          <a:pt x="112" y="31"/>
                          <a:pt x="112" y="31"/>
                          <a:pt x="112" y="31"/>
                        </a:cubicBezTo>
                        <a:cubicBezTo>
                          <a:pt x="111" y="36"/>
                          <a:pt x="105" y="35"/>
                          <a:pt x="102" y="40"/>
                        </a:cubicBezTo>
                        <a:cubicBezTo>
                          <a:pt x="98" y="39"/>
                          <a:pt x="95" y="45"/>
                          <a:pt x="92" y="45"/>
                        </a:cubicBezTo>
                        <a:cubicBezTo>
                          <a:pt x="93" y="46"/>
                          <a:pt x="93" y="46"/>
                          <a:pt x="93" y="46"/>
                        </a:cubicBezTo>
                        <a:cubicBezTo>
                          <a:pt x="94" y="46"/>
                          <a:pt x="93" y="47"/>
                          <a:pt x="92" y="47"/>
                        </a:cubicBezTo>
                        <a:cubicBezTo>
                          <a:pt x="91" y="46"/>
                          <a:pt x="91" y="48"/>
                          <a:pt x="90" y="48"/>
                        </a:cubicBezTo>
                        <a:cubicBezTo>
                          <a:pt x="87" y="45"/>
                          <a:pt x="87" y="51"/>
                          <a:pt x="85" y="51"/>
                        </a:cubicBezTo>
                        <a:cubicBezTo>
                          <a:pt x="84" y="50"/>
                          <a:pt x="82" y="50"/>
                          <a:pt x="81" y="52"/>
                        </a:cubicBezTo>
                        <a:cubicBezTo>
                          <a:pt x="75" y="50"/>
                          <a:pt x="77" y="59"/>
                          <a:pt x="72" y="58"/>
                        </a:cubicBezTo>
                        <a:cubicBezTo>
                          <a:pt x="70" y="63"/>
                          <a:pt x="62" y="63"/>
                          <a:pt x="62" y="67"/>
                        </a:cubicBezTo>
                        <a:cubicBezTo>
                          <a:pt x="62" y="67"/>
                          <a:pt x="62" y="67"/>
                          <a:pt x="62" y="67"/>
                        </a:cubicBezTo>
                        <a:cubicBezTo>
                          <a:pt x="61" y="66"/>
                          <a:pt x="58" y="67"/>
                          <a:pt x="57" y="68"/>
                        </a:cubicBezTo>
                        <a:cubicBezTo>
                          <a:pt x="61" y="71"/>
                          <a:pt x="54" y="73"/>
                          <a:pt x="56" y="73"/>
                        </a:cubicBezTo>
                        <a:cubicBezTo>
                          <a:pt x="56" y="74"/>
                          <a:pt x="56" y="74"/>
                          <a:pt x="56" y="74"/>
                        </a:cubicBezTo>
                        <a:cubicBezTo>
                          <a:pt x="57" y="78"/>
                          <a:pt x="52" y="75"/>
                          <a:pt x="51" y="76"/>
                        </a:cubicBezTo>
                        <a:cubicBezTo>
                          <a:pt x="53" y="78"/>
                          <a:pt x="53" y="78"/>
                          <a:pt x="53" y="78"/>
                        </a:cubicBezTo>
                        <a:cubicBezTo>
                          <a:pt x="52" y="79"/>
                          <a:pt x="51" y="77"/>
                          <a:pt x="49" y="78"/>
                        </a:cubicBezTo>
                        <a:cubicBezTo>
                          <a:pt x="51" y="79"/>
                          <a:pt x="51" y="79"/>
                          <a:pt x="51" y="79"/>
                        </a:cubicBezTo>
                        <a:cubicBezTo>
                          <a:pt x="49" y="81"/>
                          <a:pt x="49" y="81"/>
                          <a:pt x="49" y="81"/>
                        </a:cubicBezTo>
                        <a:cubicBezTo>
                          <a:pt x="50" y="81"/>
                          <a:pt x="51" y="80"/>
                          <a:pt x="51" y="81"/>
                        </a:cubicBezTo>
                        <a:cubicBezTo>
                          <a:pt x="51" y="81"/>
                          <a:pt x="50" y="82"/>
                          <a:pt x="50" y="82"/>
                        </a:cubicBezTo>
                        <a:cubicBezTo>
                          <a:pt x="48" y="82"/>
                          <a:pt x="46" y="84"/>
                          <a:pt x="47" y="86"/>
                        </a:cubicBezTo>
                        <a:cubicBezTo>
                          <a:pt x="42" y="85"/>
                          <a:pt x="45" y="90"/>
                          <a:pt x="41" y="90"/>
                        </a:cubicBezTo>
                        <a:cubicBezTo>
                          <a:pt x="43" y="93"/>
                          <a:pt x="38" y="93"/>
                          <a:pt x="39" y="96"/>
                        </a:cubicBezTo>
                        <a:cubicBezTo>
                          <a:pt x="39" y="96"/>
                          <a:pt x="40" y="96"/>
                          <a:pt x="40" y="96"/>
                        </a:cubicBezTo>
                        <a:cubicBezTo>
                          <a:pt x="41" y="97"/>
                          <a:pt x="41" y="97"/>
                          <a:pt x="41" y="97"/>
                        </a:cubicBezTo>
                        <a:cubicBezTo>
                          <a:pt x="40" y="99"/>
                          <a:pt x="38" y="97"/>
                          <a:pt x="37" y="97"/>
                        </a:cubicBezTo>
                        <a:cubicBezTo>
                          <a:pt x="36" y="98"/>
                          <a:pt x="37" y="98"/>
                          <a:pt x="37" y="98"/>
                        </a:cubicBezTo>
                        <a:cubicBezTo>
                          <a:pt x="35" y="99"/>
                          <a:pt x="35" y="99"/>
                          <a:pt x="35" y="99"/>
                        </a:cubicBezTo>
                        <a:cubicBezTo>
                          <a:pt x="35" y="99"/>
                          <a:pt x="36" y="99"/>
                          <a:pt x="37" y="99"/>
                        </a:cubicBezTo>
                        <a:cubicBezTo>
                          <a:pt x="32" y="104"/>
                          <a:pt x="32" y="104"/>
                          <a:pt x="32" y="104"/>
                        </a:cubicBezTo>
                        <a:cubicBezTo>
                          <a:pt x="30" y="105"/>
                          <a:pt x="33" y="106"/>
                          <a:pt x="31" y="107"/>
                        </a:cubicBezTo>
                        <a:cubicBezTo>
                          <a:pt x="30" y="107"/>
                          <a:pt x="30" y="107"/>
                          <a:pt x="30" y="107"/>
                        </a:cubicBezTo>
                        <a:cubicBezTo>
                          <a:pt x="31" y="110"/>
                          <a:pt x="27" y="108"/>
                          <a:pt x="27" y="110"/>
                        </a:cubicBezTo>
                        <a:cubicBezTo>
                          <a:pt x="24" y="111"/>
                          <a:pt x="24" y="115"/>
                          <a:pt x="23" y="115"/>
                        </a:cubicBezTo>
                        <a:cubicBezTo>
                          <a:pt x="23" y="116"/>
                          <a:pt x="23" y="116"/>
                          <a:pt x="23" y="116"/>
                        </a:cubicBezTo>
                        <a:cubicBezTo>
                          <a:pt x="21" y="117"/>
                          <a:pt x="21" y="117"/>
                          <a:pt x="21" y="117"/>
                        </a:cubicBezTo>
                        <a:cubicBezTo>
                          <a:pt x="21" y="117"/>
                          <a:pt x="22" y="117"/>
                          <a:pt x="22" y="118"/>
                        </a:cubicBezTo>
                        <a:cubicBezTo>
                          <a:pt x="21" y="119"/>
                          <a:pt x="21" y="119"/>
                          <a:pt x="21" y="119"/>
                        </a:cubicBezTo>
                        <a:cubicBezTo>
                          <a:pt x="21" y="119"/>
                          <a:pt x="21" y="118"/>
                          <a:pt x="20" y="118"/>
                        </a:cubicBezTo>
                        <a:cubicBezTo>
                          <a:pt x="18" y="121"/>
                          <a:pt x="16" y="123"/>
                          <a:pt x="15" y="127"/>
                        </a:cubicBezTo>
                        <a:cubicBezTo>
                          <a:pt x="18" y="131"/>
                          <a:pt x="13" y="127"/>
                          <a:pt x="13" y="130"/>
                        </a:cubicBezTo>
                        <a:cubicBezTo>
                          <a:pt x="13" y="131"/>
                          <a:pt x="15" y="131"/>
                          <a:pt x="14" y="133"/>
                        </a:cubicBezTo>
                        <a:cubicBezTo>
                          <a:pt x="13" y="134"/>
                          <a:pt x="13" y="132"/>
                          <a:pt x="12" y="133"/>
                        </a:cubicBezTo>
                        <a:cubicBezTo>
                          <a:pt x="14" y="134"/>
                          <a:pt x="14" y="134"/>
                          <a:pt x="14" y="134"/>
                        </a:cubicBezTo>
                        <a:cubicBezTo>
                          <a:pt x="11" y="137"/>
                          <a:pt x="11" y="137"/>
                          <a:pt x="11" y="137"/>
                        </a:cubicBezTo>
                        <a:cubicBezTo>
                          <a:pt x="12" y="138"/>
                          <a:pt x="12" y="138"/>
                          <a:pt x="12" y="138"/>
                        </a:cubicBezTo>
                        <a:cubicBezTo>
                          <a:pt x="11" y="138"/>
                          <a:pt x="10" y="141"/>
                          <a:pt x="12" y="141"/>
                        </a:cubicBezTo>
                        <a:cubicBezTo>
                          <a:pt x="11" y="142"/>
                          <a:pt x="11" y="142"/>
                          <a:pt x="10" y="142"/>
                        </a:cubicBezTo>
                        <a:cubicBezTo>
                          <a:pt x="12" y="145"/>
                          <a:pt x="6" y="150"/>
                          <a:pt x="12" y="151"/>
                        </a:cubicBezTo>
                        <a:cubicBezTo>
                          <a:pt x="12" y="152"/>
                          <a:pt x="12" y="153"/>
                          <a:pt x="11" y="153"/>
                        </a:cubicBezTo>
                        <a:cubicBezTo>
                          <a:pt x="6" y="149"/>
                          <a:pt x="9" y="157"/>
                          <a:pt x="8" y="157"/>
                        </a:cubicBezTo>
                        <a:cubicBezTo>
                          <a:pt x="12" y="156"/>
                          <a:pt x="13" y="161"/>
                          <a:pt x="14" y="162"/>
                        </a:cubicBezTo>
                        <a:cubicBezTo>
                          <a:pt x="14" y="163"/>
                          <a:pt x="13" y="164"/>
                          <a:pt x="13" y="164"/>
                        </a:cubicBezTo>
                        <a:cubicBezTo>
                          <a:pt x="13" y="164"/>
                          <a:pt x="14" y="164"/>
                          <a:pt x="15" y="164"/>
                        </a:cubicBezTo>
                        <a:cubicBezTo>
                          <a:pt x="14" y="165"/>
                          <a:pt x="13" y="166"/>
                          <a:pt x="13" y="165"/>
                        </a:cubicBezTo>
                        <a:cubicBezTo>
                          <a:pt x="13" y="166"/>
                          <a:pt x="16" y="169"/>
                          <a:pt x="14" y="171"/>
                        </a:cubicBezTo>
                        <a:cubicBezTo>
                          <a:pt x="15" y="171"/>
                          <a:pt x="16" y="171"/>
                          <a:pt x="16" y="170"/>
                        </a:cubicBezTo>
                        <a:cubicBezTo>
                          <a:pt x="15" y="169"/>
                          <a:pt x="15" y="169"/>
                          <a:pt x="15" y="169"/>
                        </a:cubicBezTo>
                        <a:cubicBezTo>
                          <a:pt x="16" y="169"/>
                          <a:pt x="15" y="168"/>
                          <a:pt x="16" y="168"/>
                        </a:cubicBezTo>
                        <a:cubicBezTo>
                          <a:pt x="17" y="167"/>
                          <a:pt x="17" y="168"/>
                          <a:pt x="17" y="169"/>
                        </a:cubicBezTo>
                        <a:cubicBezTo>
                          <a:pt x="17" y="166"/>
                          <a:pt x="17" y="166"/>
                          <a:pt x="17" y="166"/>
                        </a:cubicBezTo>
                        <a:cubicBezTo>
                          <a:pt x="18" y="166"/>
                          <a:pt x="18" y="166"/>
                          <a:pt x="18" y="166"/>
                        </a:cubicBezTo>
                        <a:cubicBezTo>
                          <a:pt x="16" y="161"/>
                          <a:pt x="16" y="161"/>
                          <a:pt x="16" y="161"/>
                        </a:cubicBezTo>
                        <a:cubicBezTo>
                          <a:pt x="18" y="161"/>
                          <a:pt x="16" y="161"/>
                          <a:pt x="17" y="159"/>
                        </a:cubicBezTo>
                        <a:cubicBezTo>
                          <a:pt x="16" y="161"/>
                          <a:pt x="16" y="161"/>
                          <a:pt x="16" y="161"/>
                        </a:cubicBezTo>
                        <a:cubicBezTo>
                          <a:pt x="14" y="160"/>
                          <a:pt x="15" y="158"/>
                          <a:pt x="15" y="158"/>
                        </a:cubicBezTo>
                        <a:cubicBezTo>
                          <a:pt x="15" y="158"/>
                          <a:pt x="15" y="158"/>
                          <a:pt x="15" y="158"/>
                        </a:cubicBezTo>
                        <a:cubicBezTo>
                          <a:pt x="14" y="155"/>
                          <a:pt x="17" y="154"/>
                          <a:pt x="18" y="154"/>
                        </a:cubicBezTo>
                        <a:cubicBezTo>
                          <a:pt x="17" y="154"/>
                          <a:pt x="17" y="154"/>
                          <a:pt x="16" y="153"/>
                        </a:cubicBezTo>
                        <a:cubicBezTo>
                          <a:pt x="23" y="153"/>
                          <a:pt x="23" y="153"/>
                          <a:pt x="23" y="153"/>
                        </a:cubicBezTo>
                        <a:cubicBezTo>
                          <a:pt x="22" y="152"/>
                          <a:pt x="22" y="150"/>
                          <a:pt x="20" y="149"/>
                        </a:cubicBezTo>
                        <a:cubicBezTo>
                          <a:pt x="17" y="144"/>
                          <a:pt x="23" y="144"/>
                          <a:pt x="22" y="140"/>
                        </a:cubicBezTo>
                        <a:cubicBezTo>
                          <a:pt x="21" y="140"/>
                          <a:pt x="21" y="140"/>
                          <a:pt x="21" y="140"/>
                        </a:cubicBezTo>
                        <a:cubicBezTo>
                          <a:pt x="21" y="138"/>
                          <a:pt x="20" y="136"/>
                          <a:pt x="21" y="134"/>
                        </a:cubicBezTo>
                        <a:cubicBezTo>
                          <a:pt x="23" y="133"/>
                          <a:pt x="24" y="135"/>
                          <a:pt x="25" y="135"/>
                        </a:cubicBezTo>
                        <a:cubicBezTo>
                          <a:pt x="24" y="134"/>
                          <a:pt x="24" y="132"/>
                          <a:pt x="25" y="130"/>
                        </a:cubicBezTo>
                        <a:cubicBezTo>
                          <a:pt x="24" y="131"/>
                          <a:pt x="24" y="131"/>
                          <a:pt x="24" y="131"/>
                        </a:cubicBezTo>
                        <a:cubicBezTo>
                          <a:pt x="20" y="127"/>
                          <a:pt x="29" y="129"/>
                          <a:pt x="26" y="125"/>
                        </a:cubicBezTo>
                        <a:cubicBezTo>
                          <a:pt x="27" y="125"/>
                          <a:pt x="27" y="125"/>
                          <a:pt x="27" y="125"/>
                        </a:cubicBezTo>
                        <a:cubicBezTo>
                          <a:pt x="26" y="124"/>
                          <a:pt x="28" y="123"/>
                          <a:pt x="28" y="122"/>
                        </a:cubicBezTo>
                        <a:cubicBezTo>
                          <a:pt x="28" y="122"/>
                          <a:pt x="28" y="123"/>
                          <a:pt x="29" y="122"/>
                        </a:cubicBezTo>
                        <a:cubicBezTo>
                          <a:pt x="29" y="121"/>
                          <a:pt x="29" y="121"/>
                          <a:pt x="29" y="121"/>
                        </a:cubicBezTo>
                        <a:cubicBezTo>
                          <a:pt x="31" y="121"/>
                          <a:pt x="34" y="121"/>
                          <a:pt x="35" y="123"/>
                        </a:cubicBezTo>
                        <a:cubicBezTo>
                          <a:pt x="36" y="123"/>
                          <a:pt x="37" y="123"/>
                          <a:pt x="38" y="122"/>
                        </a:cubicBezTo>
                        <a:cubicBezTo>
                          <a:pt x="38" y="122"/>
                          <a:pt x="37" y="122"/>
                          <a:pt x="38" y="122"/>
                        </a:cubicBezTo>
                        <a:cubicBezTo>
                          <a:pt x="44" y="120"/>
                          <a:pt x="34" y="115"/>
                          <a:pt x="39" y="113"/>
                        </a:cubicBezTo>
                        <a:cubicBezTo>
                          <a:pt x="35" y="108"/>
                          <a:pt x="44" y="111"/>
                          <a:pt x="44" y="108"/>
                        </a:cubicBezTo>
                        <a:cubicBezTo>
                          <a:pt x="43" y="108"/>
                          <a:pt x="43" y="108"/>
                          <a:pt x="43" y="108"/>
                        </a:cubicBezTo>
                        <a:cubicBezTo>
                          <a:pt x="42" y="105"/>
                          <a:pt x="46" y="106"/>
                          <a:pt x="47" y="104"/>
                        </a:cubicBezTo>
                        <a:cubicBezTo>
                          <a:pt x="47" y="104"/>
                          <a:pt x="46" y="103"/>
                          <a:pt x="46" y="103"/>
                        </a:cubicBezTo>
                        <a:cubicBezTo>
                          <a:pt x="45" y="101"/>
                          <a:pt x="42" y="97"/>
                          <a:pt x="45" y="98"/>
                        </a:cubicBezTo>
                        <a:cubicBezTo>
                          <a:pt x="44" y="97"/>
                          <a:pt x="44" y="97"/>
                          <a:pt x="44" y="97"/>
                        </a:cubicBezTo>
                        <a:cubicBezTo>
                          <a:pt x="44" y="97"/>
                          <a:pt x="44" y="96"/>
                          <a:pt x="45" y="96"/>
                        </a:cubicBezTo>
                        <a:cubicBezTo>
                          <a:pt x="48" y="97"/>
                          <a:pt x="50" y="94"/>
                          <a:pt x="54" y="93"/>
                        </a:cubicBezTo>
                        <a:cubicBezTo>
                          <a:pt x="53" y="91"/>
                          <a:pt x="53" y="91"/>
                          <a:pt x="53" y="91"/>
                        </a:cubicBezTo>
                        <a:cubicBezTo>
                          <a:pt x="54" y="89"/>
                          <a:pt x="56" y="89"/>
                          <a:pt x="59" y="88"/>
                        </a:cubicBezTo>
                        <a:cubicBezTo>
                          <a:pt x="59" y="88"/>
                          <a:pt x="60" y="89"/>
                          <a:pt x="60" y="89"/>
                        </a:cubicBezTo>
                        <a:cubicBezTo>
                          <a:pt x="61" y="90"/>
                          <a:pt x="63" y="89"/>
                          <a:pt x="63" y="87"/>
                        </a:cubicBezTo>
                        <a:cubicBezTo>
                          <a:pt x="65" y="87"/>
                          <a:pt x="64" y="89"/>
                          <a:pt x="65" y="90"/>
                        </a:cubicBezTo>
                        <a:cubicBezTo>
                          <a:pt x="67" y="89"/>
                          <a:pt x="67" y="89"/>
                          <a:pt x="67" y="89"/>
                        </a:cubicBezTo>
                        <a:cubicBezTo>
                          <a:pt x="67" y="90"/>
                          <a:pt x="68" y="92"/>
                          <a:pt x="68" y="92"/>
                        </a:cubicBezTo>
                        <a:cubicBezTo>
                          <a:pt x="68" y="92"/>
                          <a:pt x="69" y="92"/>
                          <a:pt x="69" y="93"/>
                        </a:cubicBezTo>
                        <a:cubicBezTo>
                          <a:pt x="69" y="94"/>
                          <a:pt x="69" y="94"/>
                          <a:pt x="68" y="95"/>
                        </a:cubicBezTo>
                        <a:cubicBezTo>
                          <a:pt x="68" y="94"/>
                          <a:pt x="68" y="94"/>
                          <a:pt x="68" y="94"/>
                        </a:cubicBezTo>
                        <a:cubicBezTo>
                          <a:pt x="67" y="93"/>
                          <a:pt x="64" y="96"/>
                          <a:pt x="65" y="95"/>
                        </a:cubicBezTo>
                        <a:cubicBezTo>
                          <a:pt x="66" y="95"/>
                          <a:pt x="68" y="95"/>
                          <a:pt x="68" y="96"/>
                        </a:cubicBezTo>
                        <a:cubicBezTo>
                          <a:pt x="68" y="96"/>
                          <a:pt x="68" y="97"/>
                          <a:pt x="68" y="97"/>
                        </a:cubicBezTo>
                        <a:cubicBezTo>
                          <a:pt x="64" y="98"/>
                          <a:pt x="64" y="98"/>
                          <a:pt x="64" y="98"/>
                        </a:cubicBezTo>
                        <a:cubicBezTo>
                          <a:pt x="64" y="99"/>
                          <a:pt x="65" y="98"/>
                          <a:pt x="65" y="99"/>
                        </a:cubicBezTo>
                        <a:cubicBezTo>
                          <a:pt x="66" y="101"/>
                          <a:pt x="63" y="101"/>
                          <a:pt x="64" y="103"/>
                        </a:cubicBezTo>
                        <a:cubicBezTo>
                          <a:pt x="63" y="103"/>
                          <a:pt x="62" y="104"/>
                          <a:pt x="61" y="103"/>
                        </a:cubicBezTo>
                        <a:cubicBezTo>
                          <a:pt x="58" y="106"/>
                          <a:pt x="63" y="107"/>
                          <a:pt x="59" y="110"/>
                        </a:cubicBezTo>
                        <a:cubicBezTo>
                          <a:pt x="59" y="110"/>
                          <a:pt x="59" y="110"/>
                          <a:pt x="59" y="110"/>
                        </a:cubicBezTo>
                        <a:cubicBezTo>
                          <a:pt x="61" y="112"/>
                          <a:pt x="61" y="112"/>
                          <a:pt x="61" y="112"/>
                        </a:cubicBezTo>
                        <a:cubicBezTo>
                          <a:pt x="59" y="113"/>
                          <a:pt x="58" y="115"/>
                          <a:pt x="56" y="113"/>
                        </a:cubicBezTo>
                        <a:cubicBezTo>
                          <a:pt x="58" y="115"/>
                          <a:pt x="58" y="115"/>
                          <a:pt x="58" y="115"/>
                        </a:cubicBezTo>
                        <a:cubicBezTo>
                          <a:pt x="58" y="116"/>
                          <a:pt x="58" y="116"/>
                          <a:pt x="58" y="116"/>
                        </a:cubicBezTo>
                        <a:cubicBezTo>
                          <a:pt x="56" y="116"/>
                          <a:pt x="56" y="115"/>
                          <a:pt x="55" y="114"/>
                        </a:cubicBezTo>
                        <a:cubicBezTo>
                          <a:pt x="54" y="116"/>
                          <a:pt x="57" y="117"/>
                          <a:pt x="54" y="119"/>
                        </a:cubicBezTo>
                        <a:cubicBezTo>
                          <a:pt x="52" y="118"/>
                          <a:pt x="52" y="121"/>
                          <a:pt x="52" y="122"/>
                        </a:cubicBezTo>
                        <a:cubicBezTo>
                          <a:pt x="54" y="125"/>
                          <a:pt x="54" y="125"/>
                          <a:pt x="54" y="125"/>
                        </a:cubicBezTo>
                        <a:cubicBezTo>
                          <a:pt x="52" y="126"/>
                          <a:pt x="52" y="126"/>
                          <a:pt x="52" y="126"/>
                        </a:cubicBezTo>
                        <a:cubicBezTo>
                          <a:pt x="53" y="126"/>
                          <a:pt x="53" y="126"/>
                          <a:pt x="53" y="126"/>
                        </a:cubicBezTo>
                        <a:cubicBezTo>
                          <a:pt x="54" y="126"/>
                          <a:pt x="55" y="127"/>
                          <a:pt x="54" y="127"/>
                        </a:cubicBezTo>
                        <a:cubicBezTo>
                          <a:pt x="53" y="128"/>
                          <a:pt x="51" y="128"/>
                          <a:pt x="50" y="127"/>
                        </a:cubicBezTo>
                        <a:cubicBezTo>
                          <a:pt x="51" y="129"/>
                          <a:pt x="51" y="129"/>
                          <a:pt x="51" y="129"/>
                        </a:cubicBezTo>
                        <a:cubicBezTo>
                          <a:pt x="48" y="130"/>
                          <a:pt x="48" y="130"/>
                          <a:pt x="48" y="130"/>
                        </a:cubicBezTo>
                        <a:cubicBezTo>
                          <a:pt x="47" y="132"/>
                          <a:pt x="45" y="132"/>
                          <a:pt x="46" y="134"/>
                        </a:cubicBezTo>
                        <a:cubicBezTo>
                          <a:pt x="43" y="135"/>
                          <a:pt x="48" y="138"/>
                          <a:pt x="46" y="138"/>
                        </a:cubicBezTo>
                        <a:cubicBezTo>
                          <a:pt x="47" y="141"/>
                          <a:pt x="40" y="142"/>
                          <a:pt x="44" y="144"/>
                        </a:cubicBezTo>
                        <a:cubicBezTo>
                          <a:pt x="43" y="144"/>
                          <a:pt x="43" y="144"/>
                          <a:pt x="43" y="144"/>
                        </a:cubicBezTo>
                        <a:cubicBezTo>
                          <a:pt x="43" y="148"/>
                          <a:pt x="43" y="148"/>
                          <a:pt x="43" y="148"/>
                        </a:cubicBezTo>
                        <a:cubicBezTo>
                          <a:pt x="42" y="149"/>
                          <a:pt x="38" y="147"/>
                          <a:pt x="36" y="150"/>
                        </a:cubicBezTo>
                        <a:cubicBezTo>
                          <a:pt x="39" y="149"/>
                          <a:pt x="39" y="149"/>
                          <a:pt x="39" y="149"/>
                        </a:cubicBezTo>
                        <a:cubicBezTo>
                          <a:pt x="41" y="151"/>
                          <a:pt x="36" y="152"/>
                          <a:pt x="39" y="154"/>
                        </a:cubicBezTo>
                        <a:cubicBezTo>
                          <a:pt x="36" y="155"/>
                          <a:pt x="39" y="160"/>
                          <a:pt x="34" y="160"/>
                        </a:cubicBezTo>
                        <a:cubicBezTo>
                          <a:pt x="36" y="161"/>
                          <a:pt x="35" y="163"/>
                          <a:pt x="35" y="165"/>
                        </a:cubicBezTo>
                        <a:cubicBezTo>
                          <a:pt x="33" y="167"/>
                          <a:pt x="32" y="163"/>
                          <a:pt x="31" y="164"/>
                        </a:cubicBezTo>
                        <a:cubicBezTo>
                          <a:pt x="32" y="165"/>
                          <a:pt x="32" y="165"/>
                          <a:pt x="32" y="165"/>
                        </a:cubicBezTo>
                        <a:cubicBezTo>
                          <a:pt x="32" y="165"/>
                          <a:pt x="33" y="166"/>
                          <a:pt x="33" y="166"/>
                        </a:cubicBezTo>
                        <a:cubicBezTo>
                          <a:pt x="32" y="168"/>
                          <a:pt x="31" y="168"/>
                          <a:pt x="32" y="170"/>
                        </a:cubicBezTo>
                        <a:cubicBezTo>
                          <a:pt x="32" y="170"/>
                          <a:pt x="32" y="170"/>
                          <a:pt x="32" y="170"/>
                        </a:cubicBezTo>
                        <a:cubicBezTo>
                          <a:pt x="31" y="172"/>
                          <a:pt x="33" y="173"/>
                          <a:pt x="31" y="175"/>
                        </a:cubicBezTo>
                        <a:cubicBezTo>
                          <a:pt x="32" y="175"/>
                          <a:pt x="32" y="175"/>
                          <a:pt x="33" y="176"/>
                        </a:cubicBezTo>
                        <a:cubicBezTo>
                          <a:pt x="33" y="178"/>
                          <a:pt x="34" y="179"/>
                          <a:pt x="32" y="181"/>
                        </a:cubicBezTo>
                        <a:cubicBezTo>
                          <a:pt x="32" y="180"/>
                          <a:pt x="31" y="180"/>
                          <a:pt x="30" y="180"/>
                        </a:cubicBezTo>
                        <a:cubicBezTo>
                          <a:pt x="32" y="182"/>
                          <a:pt x="32" y="182"/>
                          <a:pt x="32" y="182"/>
                        </a:cubicBezTo>
                        <a:cubicBezTo>
                          <a:pt x="32" y="182"/>
                          <a:pt x="32" y="182"/>
                          <a:pt x="32" y="182"/>
                        </a:cubicBezTo>
                        <a:cubicBezTo>
                          <a:pt x="34" y="183"/>
                          <a:pt x="34" y="183"/>
                          <a:pt x="34" y="183"/>
                        </a:cubicBezTo>
                        <a:cubicBezTo>
                          <a:pt x="34" y="184"/>
                          <a:pt x="33" y="184"/>
                          <a:pt x="33" y="184"/>
                        </a:cubicBezTo>
                        <a:cubicBezTo>
                          <a:pt x="33" y="185"/>
                          <a:pt x="33" y="185"/>
                          <a:pt x="33" y="185"/>
                        </a:cubicBezTo>
                        <a:cubicBezTo>
                          <a:pt x="35" y="185"/>
                          <a:pt x="35" y="187"/>
                          <a:pt x="37" y="187"/>
                        </a:cubicBezTo>
                        <a:cubicBezTo>
                          <a:pt x="36" y="187"/>
                          <a:pt x="36" y="187"/>
                          <a:pt x="36" y="187"/>
                        </a:cubicBezTo>
                        <a:cubicBezTo>
                          <a:pt x="33" y="188"/>
                          <a:pt x="36" y="190"/>
                          <a:pt x="36" y="191"/>
                        </a:cubicBezTo>
                        <a:cubicBezTo>
                          <a:pt x="36" y="192"/>
                          <a:pt x="37" y="193"/>
                          <a:pt x="35" y="194"/>
                        </a:cubicBezTo>
                        <a:cubicBezTo>
                          <a:pt x="37" y="195"/>
                          <a:pt x="37" y="195"/>
                          <a:pt x="37" y="195"/>
                        </a:cubicBezTo>
                        <a:cubicBezTo>
                          <a:pt x="36" y="196"/>
                          <a:pt x="36" y="197"/>
                          <a:pt x="35" y="198"/>
                        </a:cubicBezTo>
                        <a:cubicBezTo>
                          <a:pt x="32" y="195"/>
                          <a:pt x="32" y="195"/>
                          <a:pt x="32" y="195"/>
                        </a:cubicBezTo>
                        <a:cubicBezTo>
                          <a:pt x="32" y="195"/>
                          <a:pt x="32" y="195"/>
                          <a:pt x="32" y="195"/>
                        </a:cubicBezTo>
                        <a:cubicBezTo>
                          <a:pt x="33" y="195"/>
                          <a:pt x="34" y="195"/>
                          <a:pt x="34" y="196"/>
                        </a:cubicBezTo>
                        <a:cubicBezTo>
                          <a:pt x="33" y="194"/>
                          <a:pt x="33" y="194"/>
                          <a:pt x="33" y="194"/>
                        </a:cubicBezTo>
                        <a:cubicBezTo>
                          <a:pt x="30" y="194"/>
                          <a:pt x="28" y="190"/>
                          <a:pt x="25" y="188"/>
                        </a:cubicBezTo>
                        <a:cubicBezTo>
                          <a:pt x="22" y="187"/>
                          <a:pt x="23" y="183"/>
                          <a:pt x="20" y="182"/>
                        </a:cubicBezTo>
                        <a:cubicBezTo>
                          <a:pt x="20" y="181"/>
                          <a:pt x="20" y="180"/>
                          <a:pt x="21" y="179"/>
                        </a:cubicBezTo>
                        <a:cubicBezTo>
                          <a:pt x="19" y="179"/>
                          <a:pt x="18" y="177"/>
                          <a:pt x="16" y="175"/>
                        </a:cubicBezTo>
                        <a:cubicBezTo>
                          <a:pt x="15" y="177"/>
                          <a:pt x="13" y="173"/>
                          <a:pt x="12" y="175"/>
                        </a:cubicBezTo>
                        <a:cubicBezTo>
                          <a:pt x="12" y="177"/>
                          <a:pt x="14" y="178"/>
                          <a:pt x="15" y="179"/>
                        </a:cubicBezTo>
                        <a:cubicBezTo>
                          <a:pt x="16" y="180"/>
                          <a:pt x="19" y="183"/>
                          <a:pt x="18" y="185"/>
                        </a:cubicBezTo>
                        <a:cubicBezTo>
                          <a:pt x="19" y="185"/>
                          <a:pt x="19" y="186"/>
                          <a:pt x="19" y="186"/>
                        </a:cubicBezTo>
                        <a:cubicBezTo>
                          <a:pt x="16" y="191"/>
                          <a:pt x="15" y="185"/>
                          <a:pt x="12" y="184"/>
                        </a:cubicBezTo>
                        <a:cubicBezTo>
                          <a:pt x="13" y="183"/>
                          <a:pt x="11" y="180"/>
                          <a:pt x="13" y="180"/>
                        </a:cubicBezTo>
                        <a:cubicBezTo>
                          <a:pt x="10" y="181"/>
                          <a:pt x="7" y="180"/>
                          <a:pt x="3" y="179"/>
                        </a:cubicBezTo>
                        <a:cubicBezTo>
                          <a:pt x="5" y="180"/>
                          <a:pt x="5" y="180"/>
                          <a:pt x="5" y="180"/>
                        </a:cubicBezTo>
                        <a:cubicBezTo>
                          <a:pt x="4" y="181"/>
                          <a:pt x="4" y="181"/>
                          <a:pt x="4" y="181"/>
                        </a:cubicBezTo>
                        <a:cubicBezTo>
                          <a:pt x="5" y="183"/>
                          <a:pt x="5" y="183"/>
                          <a:pt x="5" y="183"/>
                        </a:cubicBezTo>
                        <a:cubicBezTo>
                          <a:pt x="4" y="184"/>
                          <a:pt x="4" y="187"/>
                          <a:pt x="2" y="186"/>
                        </a:cubicBezTo>
                        <a:cubicBezTo>
                          <a:pt x="3" y="187"/>
                          <a:pt x="3" y="187"/>
                          <a:pt x="3" y="187"/>
                        </a:cubicBezTo>
                        <a:cubicBezTo>
                          <a:pt x="4" y="188"/>
                          <a:pt x="3" y="189"/>
                          <a:pt x="3" y="190"/>
                        </a:cubicBezTo>
                        <a:cubicBezTo>
                          <a:pt x="5" y="191"/>
                          <a:pt x="2" y="192"/>
                          <a:pt x="1" y="193"/>
                        </a:cubicBezTo>
                        <a:cubicBezTo>
                          <a:pt x="3" y="192"/>
                          <a:pt x="4" y="193"/>
                          <a:pt x="5" y="194"/>
                        </a:cubicBezTo>
                        <a:cubicBezTo>
                          <a:pt x="2" y="198"/>
                          <a:pt x="2" y="198"/>
                          <a:pt x="2" y="198"/>
                        </a:cubicBezTo>
                        <a:cubicBezTo>
                          <a:pt x="2" y="199"/>
                          <a:pt x="0" y="201"/>
                          <a:pt x="2" y="203"/>
                        </a:cubicBezTo>
                        <a:cubicBezTo>
                          <a:pt x="2" y="203"/>
                          <a:pt x="1" y="204"/>
                          <a:pt x="1" y="204"/>
                        </a:cubicBezTo>
                        <a:cubicBezTo>
                          <a:pt x="4" y="204"/>
                          <a:pt x="4" y="204"/>
                          <a:pt x="4" y="204"/>
                        </a:cubicBezTo>
                        <a:cubicBezTo>
                          <a:pt x="1" y="206"/>
                          <a:pt x="1" y="206"/>
                          <a:pt x="1" y="206"/>
                        </a:cubicBezTo>
                        <a:cubicBezTo>
                          <a:pt x="4" y="208"/>
                          <a:pt x="4" y="205"/>
                          <a:pt x="6" y="205"/>
                        </a:cubicBezTo>
                        <a:cubicBezTo>
                          <a:pt x="7" y="206"/>
                          <a:pt x="10" y="207"/>
                          <a:pt x="9" y="209"/>
                        </a:cubicBezTo>
                        <a:cubicBezTo>
                          <a:pt x="9" y="210"/>
                          <a:pt x="9" y="211"/>
                          <a:pt x="9" y="211"/>
                        </a:cubicBezTo>
                        <a:cubicBezTo>
                          <a:pt x="12" y="211"/>
                          <a:pt x="12" y="214"/>
                          <a:pt x="13" y="216"/>
                        </a:cubicBezTo>
                        <a:cubicBezTo>
                          <a:pt x="12" y="218"/>
                          <a:pt x="11" y="215"/>
                          <a:pt x="11" y="216"/>
                        </a:cubicBezTo>
                        <a:cubicBezTo>
                          <a:pt x="12" y="216"/>
                          <a:pt x="12" y="217"/>
                          <a:pt x="13" y="217"/>
                        </a:cubicBezTo>
                        <a:cubicBezTo>
                          <a:pt x="12" y="217"/>
                          <a:pt x="12" y="218"/>
                          <a:pt x="11" y="218"/>
                        </a:cubicBezTo>
                        <a:cubicBezTo>
                          <a:pt x="10" y="220"/>
                          <a:pt x="12" y="221"/>
                          <a:pt x="13" y="222"/>
                        </a:cubicBezTo>
                        <a:cubicBezTo>
                          <a:pt x="15" y="224"/>
                          <a:pt x="17" y="228"/>
                          <a:pt x="18" y="230"/>
                        </a:cubicBezTo>
                        <a:cubicBezTo>
                          <a:pt x="18" y="231"/>
                          <a:pt x="17" y="232"/>
                          <a:pt x="16" y="232"/>
                        </a:cubicBezTo>
                        <a:cubicBezTo>
                          <a:pt x="17" y="234"/>
                          <a:pt x="17" y="234"/>
                          <a:pt x="17" y="234"/>
                        </a:cubicBezTo>
                        <a:cubicBezTo>
                          <a:pt x="17" y="235"/>
                          <a:pt x="15" y="234"/>
                          <a:pt x="16" y="235"/>
                        </a:cubicBezTo>
                        <a:cubicBezTo>
                          <a:pt x="19" y="236"/>
                          <a:pt x="19" y="236"/>
                          <a:pt x="19" y="236"/>
                        </a:cubicBezTo>
                        <a:cubicBezTo>
                          <a:pt x="19" y="236"/>
                          <a:pt x="19" y="237"/>
                          <a:pt x="18" y="237"/>
                        </a:cubicBezTo>
                        <a:cubicBezTo>
                          <a:pt x="18" y="237"/>
                          <a:pt x="17" y="236"/>
                          <a:pt x="16" y="236"/>
                        </a:cubicBezTo>
                        <a:cubicBezTo>
                          <a:pt x="19" y="239"/>
                          <a:pt x="19" y="239"/>
                          <a:pt x="19" y="239"/>
                        </a:cubicBezTo>
                        <a:cubicBezTo>
                          <a:pt x="19" y="238"/>
                          <a:pt x="19" y="238"/>
                          <a:pt x="19" y="238"/>
                        </a:cubicBezTo>
                        <a:cubicBezTo>
                          <a:pt x="20" y="239"/>
                          <a:pt x="20" y="239"/>
                          <a:pt x="20" y="239"/>
                        </a:cubicBezTo>
                        <a:cubicBezTo>
                          <a:pt x="19" y="240"/>
                          <a:pt x="21" y="241"/>
                          <a:pt x="19" y="241"/>
                        </a:cubicBezTo>
                        <a:cubicBezTo>
                          <a:pt x="20" y="242"/>
                          <a:pt x="22" y="242"/>
                          <a:pt x="22" y="243"/>
                        </a:cubicBezTo>
                        <a:cubicBezTo>
                          <a:pt x="19" y="244"/>
                          <a:pt x="19" y="244"/>
                          <a:pt x="19" y="244"/>
                        </a:cubicBezTo>
                        <a:cubicBezTo>
                          <a:pt x="19" y="244"/>
                          <a:pt x="19" y="244"/>
                          <a:pt x="19" y="244"/>
                        </a:cubicBezTo>
                        <a:cubicBezTo>
                          <a:pt x="19" y="245"/>
                          <a:pt x="20" y="244"/>
                          <a:pt x="21" y="245"/>
                        </a:cubicBezTo>
                        <a:cubicBezTo>
                          <a:pt x="19" y="246"/>
                          <a:pt x="19" y="246"/>
                          <a:pt x="19" y="246"/>
                        </a:cubicBezTo>
                        <a:cubicBezTo>
                          <a:pt x="20" y="247"/>
                          <a:pt x="20" y="247"/>
                          <a:pt x="20" y="247"/>
                        </a:cubicBezTo>
                        <a:cubicBezTo>
                          <a:pt x="20" y="248"/>
                          <a:pt x="19" y="248"/>
                          <a:pt x="18" y="249"/>
                        </a:cubicBezTo>
                        <a:cubicBezTo>
                          <a:pt x="20" y="252"/>
                          <a:pt x="20" y="252"/>
                          <a:pt x="20" y="252"/>
                        </a:cubicBezTo>
                        <a:cubicBezTo>
                          <a:pt x="21" y="252"/>
                          <a:pt x="21" y="251"/>
                          <a:pt x="21" y="252"/>
                        </a:cubicBezTo>
                        <a:cubicBezTo>
                          <a:pt x="22" y="252"/>
                          <a:pt x="22" y="252"/>
                          <a:pt x="22" y="253"/>
                        </a:cubicBezTo>
                        <a:cubicBezTo>
                          <a:pt x="22" y="253"/>
                          <a:pt x="22" y="254"/>
                          <a:pt x="21" y="254"/>
                        </a:cubicBezTo>
                        <a:cubicBezTo>
                          <a:pt x="26" y="256"/>
                          <a:pt x="26" y="256"/>
                          <a:pt x="26" y="256"/>
                        </a:cubicBezTo>
                        <a:cubicBezTo>
                          <a:pt x="25" y="257"/>
                          <a:pt x="25" y="257"/>
                          <a:pt x="25" y="257"/>
                        </a:cubicBezTo>
                        <a:cubicBezTo>
                          <a:pt x="26" y="257"/>
                          <a:pt x="26" y="257"/>
                          <a:pt x="26" y="257"/>
                        </a:cubicBezTo>
                        <a:cubicBezTo>
                          <a:pt x="28" y="258"/>
                          <a:pt x="26" y="259"/>
                          <a:pt x="26" y="260"/>
                        </a:cubicBezTo>
                        <a:cubicBezTo>
                          <a:pt x="26" y="260"/>
                          <a:pt x="26" y="260"/>
                          <a:pt x="26" y="260"/>
                        </a:cubicBezTo>
                        <a:cubicBezTo>
                          <a:pt x="26" y="260"/>
                          <a:pt x="25" y="261"/>
                          <a:pt x="25" y="261"/>
                        </a:cubicBezTo>
                        <a:cubicBezTo>
                          <a:pt x="25" y="262"/>
                          <a:pt x="25" y="263"/>
                          <a:pt x="24" y="263"/>
                        </a:cubicBezTo>
                        <a:cubicBezTo>
                          <a:pt x="21" y="260"/>
                          <a:pt x="21" y="266"/>
                          <a:pt x="21" y="266"/>
                        </a:cubicBezTo>
                        <a:cubicBezTo>
                          <a:pt x="20" y="268"/>
                          <a:pt x="22" y="270"/>
                          <a:pt x="23" y="272"/>
                        </a:cubicBezTo>
                        <a:cubicBezTo>
                          <a:pt x="22" y="273"/>
                          <a:pt x="21" y="273"/>
                          <a:pt x="20" y="274"/>
                        </a:cubicBezTo>
                        <a:cubicBezTo>
                          <a:pt x="22" y="275"/>
                          <a:pt x="22" y="275"/>
                          <a:pt x="22" y="275"/>
                        </a:cubicBezTo>
                        <a:cubicBezTo>
                          <a:pt x="22" y="275"/>
                          <a:pt x="22" y="275"/>
                          <a:pt x="21" y="275"/>
                        </a:cubicBezTo>
                        <a:cubicBezTo>
                          <a:pt x="23" y="278"/>
                          <a:pt x="18" y="279"/>
                          <a:pt x="19" y="280"/>
                        </a:cubicBezTo>
                        <a:cubicBezTo>
                          <a:pt x="19" y="282"/>
                          <a:pt x="19" y="282"/>
                          <a:pt x="19" y="282"/>
                        </a:cubicBezTo>
                        <a:cubicBezTo>
                          <a:pt x="21" y="283"/>
                          <a:pt x="22" y="281"/>
                          <a:pt x="23" y="279"/>
                        </a:cubicBezTo>
                        <a:cubicBezTo>
                          <a:pt x="28" y="279"/>
                          <a:pt x="28" y="282"/>
                          <a:pt x="32" y="283"/>
                        </a:cubicBezTo>
                        <a:cubicBezTo>
                          <a:pt x="30" y="285"/>
                          <a:pt x="29" y="285"/>
                          <a:pt x="27" y="283"/>
                        </a:cubicBezTo>
                        <a:cubicBezTo>
                          <a:pt x="24" y="284"/>
                          <a:pt x="27" y="286"/>
                          <a:pt x="26" y="287"/>
                        </a:cubicBezTo>
                        <a:cubicBezTo>
                          <a:pt x="32" y="287"/>
                          <a:pt x="32" y="287"/>
                          <a:pt x="32" y="287"/>
                        </a:cubicBezTo>
                        <a:cubicBezTo>
                          <a:pt x="32" y="288"/>
                          <a:pt x="31" y="289"/>
                          <a:pt x="30" y="289"/>
                        </a:cubicBezTo>
                        <a:cubicBezTo>
                          <a:pt x="31" y="290"/>
                          <a:pt x="31" y="290"/>
                          <a:pt x="31" y="290"/>
                        </a:cubicBezTo>
                        <a:cubicBezTo>
                          <a:pt x="30" y="291"/>
                          <a:pt x="30" y="291"/>
                          <a:pt x="30" y="291"/>
                        </a:cubicBezTo>
                        <a:cubicBezTo>
                          <a:pt x="32" y="292"/>
                          <a:pt x="32" y="292"/>
                          <a:pt x="32" y="292"/>
                        </a:cubicBezTo>
                        <a:cubicBezTo>
                          <a:pt x="32" y="293"/>
                          <a:pt x="32" y="293"/>
                          <a:pt x="32" y="293"/>
                        </a:cubicBezTo>
                        <a:cubicBezTo>
                          <a:pt x="31" y="293"/>
                          <a:pt x="31" y="293"/>
                          <a:pt x="31" y="292"/>
                        </a:cubicBezTo>
                        <a:cubicBezTo>
                          <a:pt x="31" y="293"/>
                          <a:pt x="31" y="294"/>
                          <a:pt x="30" y="294"/>
                        </a:cubicBezTo>
                        <a:cubicBezTo>
                          <a:pt x="31" y="294"/>
                          <a:pt x="31" y="294"/>
                          <a:pt x="31" y="294"/>
                        </a:cubicBezTo>
                        <a:cubicBezTo>
                          <a:pt x="30" y="297"/>
                          <a:pt x="30" y="297"/>
                          <a:pt x="30" y="297"/>
                        </a:cubicBezTo>
                        <a:cubicBezTo>
                          <a:pt x="35" y="299"/>
                          <a:pt x="35" y="299"/>
                          <a:pt x="35" y="299"/>
                        </a:cubicBezTo>
                        <a:cubicBezTo>
                          <a:pt x="34" y="300"/>
                          <a:pt x="34" y="300"/>
                          <a:pt x="34" y="300"/>
                        </a:cubicBezTo>
                        <a:cubicBezTo>
                          <a:pt x="36" y="301"/>
                          <a:pt x="38" y="301"/>
                          <a:pt x="39" y="303"/>
                        </a:cubicBezTo>
                        <a:cubicBezTo>
                          <a:pt x="38" y="303"/>
                          <a:pt x="35" y="302"/>
                          <a:pt x="36" y="303"/>
                        </a:cubicBezTo>
                        <a:cubicBezTo>
                          <a:pt x="36" y="304"/>
                          <a:pt x="35" y="304"/>
                          <a:pt x="35" y="304"/>
                        </a:cubicBezTo>
                        <a:cubicBezTo>
                          <a:pt x="38" y="306"/>
                          <a:pt x="38" y="306"/>
                          <a:pt x="38" y="306"/>
                        </a:cubicBezTo>
                        <a:cubicBezTo>
                          <a:pt x="37" y="307"/>
                          <a:pt x="36" y="307"/>
                          <a:pt x="36" y="308"/>
                        </a:cubicBezTo>
                        <a:cubicBezTo>
                          <a:pt x="35" y="306"/>
                          <a:pt x="35" y="306"/>
                          <a:pt x="35" y="306"/>
                        </a:cubicBezTo>
                        <a:cubicBezTo>
                          <a:pt x="33" y="309"/>
                          <a:pt x="37" y="308"/>
                          <a:pt x="38" y="310"/>
                        </a:cubicBezTo>
                        <a:cubicBezTo>
                          <a:pt x="37" y="308"/>
                          <a:pt x="42" y="307"/>
                          <a:pt x="40" y="304"/>
                        </a:cubicBezTo>
                        <a:cubicBezTo>
                          <a:pt x="40" y="304"/>
                          <a:pt x="39" y="305"/>
                          <a:pt x="39" y="305"/>
                        </a:cubicBezTo>
                        <a:cubicBezTo>
                          <a:pt x="38" y="304"/>
                          <a:pt x="38" y="304"/>
                          <a:pt x="38" y="304"/>
                        </a:cubicBezTo>
                        <a:cubicBezTo>
                          <a:pt x="39" y="303"/>
                          <a:pt x="39" y="303"/>
                          <a:pt x="39" y="303"/>
                        </a:cubicBezTo>
                        <a:cubicBezTo>
                          <a:pt x="40" y="303"/>
                          <a:pt x="42" y="301"/>
                          <a:pt x="43" y="303"/>
                        </a:cubicBezTo>
                        <a:cubicBezTo>
                          <a:pt x="43" y="305"/>
                          <a:pt x="43" y="306"/>
                          <a:pt x="41" y="308"/>
                        </a:cubicBezTo>
                        <a:cubicBezTo>
                          <a:pt x="45" y="308"/>
                          <a:pt x="45" y="308"/>
                          <a:pt x="45" y="308"/>
                        </a:cubicBezTo>
                        <a:cubicBezTo>
                          <a:pt x="45" y="313"/>
                          <a:pt x="49" y="307"/>
                          <a:pt x="51" y="311"/>
                        </a:cubicBezTo>
                        <a:cubicBezTo>
                          <a:pt x="51" y="311"/>
                          <a:pt x="50" y="312"/>
                          <a:pt x="50" y="312"/>
                        </a:cubicBezTo>
                        <a:cubicBezTo>
                          <a:pt x="47" y="315"/>
                          <a:pt x="46" y="310"/>
                          <a:pt x="44" y="311"/>
                        </a:cubicBezTo>
                        <a:cubicBezTo>
                          <a:pt x="44" y="313"/>
                          <a:pt x="44" y="313"/>
                          <a:pt x="44" y="313"/>
                        </a:cubicBezTo>
                        <a:cubicBezTo>
                          <a:pt x="43" y="312"/>
                          <a:pt x="39" y="311"/>
                          <a:pt x="39" y="312"/>
                        </a:cubicBezTo>
                        <a:cubicBezTo>
                          <a:pt x="40" y="313"/>
                          <a:pt x="40" y="313"/>
                          <a:pt x="40" y="313"/>
                        </a:cubicBezTo>
                        <a:cubicBezTo>
                          <a:pt x="40" y="314"/>
                          <a:pt x="40" y="314"/>
                          <a:pt x="40" y="314"/>
                        </a:cubicBezTo>
                        <a:cubicBezTo>
                          <a:pt x="42" y="313"/>
                          <a:pt x="43" y="313"/>
                          <a:pt x="44" y="314"/>
                        </a:cubicBezTo>
                        <a:cubicBezTo>
                          <a:pt x="44" y="316"/>
                          <a:pt x="44" y="316"/>
                          <a:pt x="44" y="316"/>
                        </a:cubicBezTo>
                        <a:cubicBezTo>
                          <a:pt x="45" y="315"/>
                          <a:pt x="45" y="315"/>
                          <a:pt x="45" y="315"/>
                        </a:cubicBezTo>
                        <a:cubicBezTo>
                          <a:pt x="47" y="316"/>
                          <a:pt x="46" y="318"/>
                          <a:pt x="47" y="319"/>
                        </a:cubicBezTo>
                        <a:cubicBezTo>
                          <a:pt x="47" y="320"/>
                          <a:pt x="46" y="320"/>
                          <a:pt x="45" y="320"/>
                        </a:cubicBezTo>
                        <a:cubicBezTo>
                          <a:pt x="45" y="321"/>
                          <a:pt x="45" y="321"/>
                          <a:pt x="45" y="321"/>
                        </a:cubicBezTo>
                        <a:cubicBezTo>
                          <a:pt x="40" y="322"/>
                          <a:pt x="40" y="322"/>
                          <a:pt x="40" y="322"/>
                        </a:cubicBezTo>
                        <a:cubicBezTo>
                          <a:pt x="41" y="323"/>
                          <a:pt x="42" y="323"/>
                          <a:pt x="43" y="324"/>
                        </a:cubicBezTo>
                        <a:cubicBezTo>
                          <a:pt x="43" y="324"/>
                          <a:pt x="42" y="324"/>
                          <a:pt x="42" y="325"/>
                        </a:cubicBezTo>
                        <a:cubicBezTo>
                          <a:pt x="46" y="323"/>
                          <a:pt x="43" y="321"/>
                          <a:pt x="47" y="320"/>
                        </a:cubicBezTo>
                        <a:cubicBezTo>
                          <a:pt x="47" y="322"/>
                          <a:pt x="47" y="322"/>
                          <a:pt x="47" y="322"/>
                        </a:cubicBezTo>
                        <a:cubicBezTo>
                          <a:pt x="48" y="321"/>
                          <a:pt x="48" y="321"/>
                          <a:pt x="48" y="321"/>
                        </a:cubicBezTo>
                        <a:cubicBezTo>
                          <a:pt x="49" y="324"/>
                          <a:pt x="52" y="321"/>
                          <a:pt x="53" y="321"/>
                        </a:cubicBezTo>
                        <a:cubicBezTo>
                          <a:pt x="52" y="323"/>
                          <a:pt x="51" y="324"/>
                          <a:pt x="48" y="324"/>
                        </a:cubicBezTo>
                        <a:cubicBezTo>
                          <a:pt x="47" y="326"/>
                          <a:pt x="47" y="326"/>
                          <a:pt x="47" y="326"/>
                        </a:cubicBezTo>
                        <a:cubicBezTo>
                          <a:pt x="47" y="325"/>
                          <a:pt x="49" y="325"/>
                          <a:pt x="50" y="325"/>
                        </a:cubicBezTo>
                        <a:cubicBezTo>
                          <a:pt x="51" y="322"/>
                          <a:pt x="56" y="324"/>
                          <a:pt x="57" y="321"/>
                        </a:cubicBezTo>
                        <a:cubicBezTo>
                          <a:pt x="59" y="320"/>
                          <a:pt x="63" y="321"/>
                          <a:pt x="64" y="323"/>
                        </a:cubicBezTo>
                        <a:cubicBezTo>
                          <a:pt x="63" y="324"/>
                          <a:pt x="61" y="326"/>
                          <a:pt x="58" y="325"/>
                        </a:cubicBezTo>
                        <a:cubicBezTo>
                          <a:pt x="58" y="324"/>
                          <a:pt x="59" y="323"/>
                          <a:pt x="60" y="323"/>
                        </a:cubicBezTo>
                        <a:cubicBezTo>
                          <a:pt x="58" y="322"/>
                          <a:pt x="58" y="322"/>
                          <a:pt x="58" y="322"/>
                        </a:cubicBezTo>
                        <a:cubicBezTo>
                          <a:pt x="58" y="323"/>
                          <a:pt x="58" y="323"/>
                          <a:pt x="59" y="324"/>
                        </a:cubicBezTo>
                        <a:cubicBezTo>
                          <a:pt x="57" y="325"/>
                          <a:pt x="57" y="325"/>
                          <a:pt x="57" y="325"/>
                        </a:cubicBezTo>
                        <a:cubicBezTo>
                          <a:pt x="57" y="325"/>
                          <a:pt x="57" y="325"/>
                          <a:pt x="57" y="325"/>
                        </a:cubicBezTo>
                        <a:cubicBezTo>
                          <a:pt x="56" y="323"/>
                          <a:pt x="55" y="324"/>
                          <a:pt x="54" y="325"/>
                        </a:cubicBezTo>
                        <a:cubicBezTo>
                          <a:pt x="55" y="326"/>
                          <a:pt x="56" y="323"/>
                          <a:pt x="57" y="326"/>
                        </a:cubicBezTo>
                        <a:cubicBezTo>
                          <a:pt x="57" y="326"/>
                          <a:pt x="56" y="326"/>
                          <a:pt x="55" y="326"/>
                        </a:cubicBezTo>
                        <a:cubicBezTo>
                          <a:pt x="57" y="328"/>
                          <a:pt x="57" y="328"/>
                          <a:pt x="57" y="328"/>
                        </a:cubicBezTo>
                        <a:cubicBezTo>
                          <a:pt x="55" y="330"/>
                          <a:pt x="55" y="330"/>
                          <a:pt x="55" y="330"/>
                        </a:cubicBezTo>
                        <a:cubicBezTo>
                          <a:pt x="56" y="330"/>
                          <a:pt x="57" y="330"/>
                          <a:pt x="57" y="331"/>
                        </a:cubicBezTo>
                        <a:cubicBezTo>
                          <a:pt x="57" y="331"/>
                          <a:pt x="57" y="332"/>
                          <a:pt x="57" y="332"/>
                        </a:cubicBezTo>
                        <a:cubicBezTo>
                          <a:pt x="57" y="332"/>
                          <a:pt x="58" y="332"/>
                          <a:pt x="58" y="332"/>
                        </a:cubicBezTo>
                        <a:cubicBezTo>
                          <a:pt x="59" y="332"/>
                          <a:pt x="59" y="333"/>
                          <a:pt x="59" y="334"/>
                        </a:cubicBezTo>
                        <a:cubicBezTo>
                          <a:pt x="61" y="334"/>
                          <a:pt x="61" y="334"/>
                          <a:pt x="61" y="334"/>
                        </a:cubicBezTo>
                        <a:cubicBezTo>
                          <a:pt x="64" y="335"/>
                          <a:pt x="62" y="338"/>
                          <a:pt x="63" y="340"/>
                        </a:cubicBezTo>
                        <a:cubicBezTo>
                          <a:pt x="65" y="339"/>
                          <a:pt x="63" y="336"/>
                          <a:pt x="65" y="334"/>
                        </a:cubicBezTo>
                        <a:cubicBezTo>
                          <a:pt x="66" y="334"/>
                          <a:pt x="67" y="333"/>
                          <a:pt x="68" y="335"/>
                        </a:cubicBezTo>
                        <a:cubicBezTo>
                          <a:pt x="69" y="337"/>
                          <a:pt x="66" y="336"/>
                          <a:pt x="66" y="338"/>
                        </a:cubicBezTo>
                        <a:cubicBezTo>
                          <a:pt x="67" y="337"/>
                          <a:pt x="68" y="337"/>
                          <a:pt x="68" y="338"/>
                        </a:cubicBezTo>
                        <a:cubicBezTo>
                          <a:pt x="68" y="339"/>
                          <a:pt x="67" y="339"/>
                          <a:pt x="66" y="339"/>
                        </a:cubicBezTo>
                        <a:cubicBezTo>
                          <a:pt x="68" y="341"/>
                          <a:pt x="68" y="341"/>
                          <a:pt x="68" y="341"/>
                        </a:cubicBezTo>
                        <a:cubicBezTo>
                          <a:pt x="67" y="343"/>
                          <a:pt x="65" y="341"/>
                          <a:pt x="63" y="342"/>
                        </a:cubicBezTo>
                        <a:cubicBezTo>
                          <a:pt x="63" y="341"/>
                          <a:pt x="63" y="341"/>
                          <a:pt x="63" y="341"/>
                        </a:cubicBezTo>
                        <a:cubicBezTo>
                          <a:pt x="63" y="341"/>
                          <a:pt x="63" y="342"/>
                          <a:pt x="63" y="341"/>
                        </a:cubicBezTo>
                        <a:cubicBezTo>
                          <a:pt x="62" y="343"/>
                          <a:pt x="63" y="343"/>
                          <a:pt x="64" y="344"/>
                        </a:cubicBezTo>
                        <a:cubicBezTo>
                          <a:pt x="67" y="343"/>
                          <a:pt x="66" y="346"/>
                          <a:pt x="69" y="345"/>
                        </a:cubicBezTo>
                        <a:cubicBezTo>
                          <a:pt x="67" y="343"/>
                          <a:pt x="67" y="343"/>
                          <a:pt x="67" y="343"/>
                        </a:cubicBezTo>
                        <a:cubicBezTo>
                          <a:pt x="67" y="343"/>
                          <a:pt x="67" y="343"/>
                          <a:pt x="67" y="343"/>
                        </a:cubicBezTo>
                        <a:cubicBezTo>
                          <a:pt x="70" y="342"/>
                          <a:pt x="70" y="345"/>
                          <a:pt x="71" y="345"/>
                        </a:cubicBezTo>
                        <a:cubicBezTo>
                          <a:pt x="73" y="343"/>
                          <a:pt x="69" y="343"/>
                          <a:pt x="68" y="342"/>
                        </a:cubicBezTo>
                        <a:cubicBezTo>
                          <a:pt x="71" y="340"/>
                          <a:pt x="72" y="344"/>
                          <a:pt x="74" y="344"/>
                        </a:cubicBezTo>
                        <a:cubicBezTo>
                          <a:pt x="74" y="344"/>
                          <a:pt x="74" y="344"/>
                          <a:pt x="74" y="344"/>
                        </a:cubicBezTo>
                        <a:cubicBezTo>
                          <a:pt x="75" y="344"/>
                          <a:pt x="75" y="344"/>
                          <a:pt x="75" y="344"/>
                        </a:cubicBezTo>
                        <a:cubicBezTo>
                          <a:pt x="75" y="347"/>
                          <a:pt x="75" y="347"/>
                          <a:pt x="75" y="347"/>
                        </a:cubicBezTo>
                        <a:cubicBezTo>
                          <a:pt x="77" y="348"/>
                          <a:pt x="78" y="346"/>
                          <a:pt x="79" y="348"/>
                        </a:cubicBezTo>
                        <a:cubicBezTo>
                          <a:pt x="79" y="348"/>
                          <a:pt x="79" y="349"/>
                          <a:pt x="79" y="349"/>
                        </a:cubicBezTo>
                        <a:cubicBezTo>
                          <a:pt x="77" y="349"/>
                          <a:pt x="76" y="351"/>
                          <a:pt x="75" y="349"/>
                        </a:cubicBezTo>
                        <a:cubicBezTo>
                          <a:pt x="74" y="349"/>
                          <a:pt x="74" y="349"/>
                          <a:pt x="74" y="349"/>
                        </a:cubicBezTo>
                        <a:cubicBezTo>
                          <a:pt x="76" y="352"/>
                          <a:pt x="71" y="349"/>
                          <a:pt x="70" y="352"/>
                        </a:cubicBezTo>
                        <a:cubicBezTo>
                          <a:pt x="73" y="352"/>
                          <a:pt x="70" y="352"/>
                          <a:pt x="74" y="351"/>
                        </a:cubicBezTo>
                        <a:cubicBezTo>
                          <a:pt x="74" y="351"/>
                          <a:pt x="75" y="352"/>
                          <a:pt x="75" y="353"/>
                        </a:cubicBezTo>
                        <a:cubicBezTo>
                          <a:pt x="75" y="353"/>
                          <a:pt x="76" y="353"/>
                          <a:pt x="76" y="352"/>
                        </a:cubicBezTo>
                        <a:cubicBezTo>
                          <a:pt x="77" y="353"/>
                          <a:pt x="77" y="353"/>
                          <a:pt x="77" y="353"/>
                        </a:cubicBezTo>
                        <a:cubicBezTo>
                          <a:pt x="78" y="351"/>
                          <a:pt x="78" y="351"/>
                          <a:pt x="78" y="351"/>
                        </a:cubicBezTo>
                        <a:cubicBezTo>
                          <a:pt x="78" y="353"/>
                          <a:pt x="80" y="351"/>
                          <a:pt x="81" y="353"/>
                        </a:cubicBezTo>
                        <a:cubicBezTo>
                          <a:pt x="80" y="354"/>
                          <a:pt x="80" y="354"/>
                          <a:pt x="80" y="354"/>
                        </a:cubicBezTo>
                        <a:cubicBezTo>
                          <a:pt x="79" y="355"/>
                          <a:pt x="79" y="354"/>
                          <a:pt x="78" y="353"/>
                        </a:cubicBezTo>
                        <a:cubicBezTo>
                          <a:pt x="76" y="355"/>
                          <a:pt x="78" y="356"/>
                          <a:pt x="77" y="358"/>
                        </a:cubicBezTo>
                        <a:cubicBezTo>
                          <a:pt x="78" y="358"/>
                          <a:pt x="77" y="358"/>
                          <a:pt x="78" y="357"/>
                        </a:cubicBezTo>
                        <a:cubicBezTo>
                          <a:pt x="82" y="360"/>
                          <a:pt x="82" y="360"/>
                          <a:pt x="82" y="360"/>
                        </a:cubicBezTo>
                        <a:cubicBezTo>
                          <a:pt x="84" y="358"/>
                          <a:pt x="86" y="362"/>
                          <a:pt x="87" y="360"/>
                        </a:cubicBezTo>
                        <a:cubicBezTo>
                          <a:pt x="88" y="362"/>
                          <a:pt x="95" y="361"/>
                          <a:pt x="92" y="365"/>
                        </a:cubicBezTo>
                        <a:cubicBezTo>
                          <a:pt x="90" y="363"/>
                          <a:pt x="89" y="361"/>
                          <a:pt x="85" y="362"/>
                        </a:cubicBezTo>
                        <a:cubicBezTo>
                          <a:pt x="83" y="363"/>
                          <a:pt x="86" y="365"/>
                          <a:pt x="87" y="364"/>
                        </a:cubicBezTo>
                        <a:cubicBezTo>
                          <a:pt x="87" y="365"/>
                          <a:pt x="87" y="365"/>
                          <a:pt x="86" y="366"/>
                        </a:cubicBezTo>
                        <a:cubicBezTo>
                          <a:pt x="88" y="365"/>
                          <a:pt x="90" y="364"/>
                          <a:pt x="92" y="366"/>
                        </a:cubicBezTo>
                        <a:cubicBezTo>
                          <a:pt x="91" y="367"/>
                          <a:pt x="91" y="367"/>
                          <a:pt x="91" y="367"/>
                        </a:cubicBezTo>
                        <a:cubicBezTo>
                          <a:pt x="92" y="368"/>
                          <a:pt x="92" y="368"/>
                          <a:pt x="92" y="368"/>
                        </a:cubicBezTo>
                        <a:cubicBezTo>
                          <a:pt x="90" y="369"/>
                          <a:pt x="90" y="369"/>
                          <a:pt x="90" y="369"/>
                        </a:cubicBezTo>
                        <a:cubicBezTo>
                          <a:pt x="90" y="369"/>
                          <a:pt x="89" y="369"/>
                          <a:pt x="90" y="368"/>
                        </a:cubicBezTo>
                        <a:cubicBezTo>
                          <a:pt x="88" y="371"/>
                          <a:pt x="88" y="371"/>
                          <a:pt x="88" y="371"/>
                        </a:cubicBezTo>
                        <a:cubicBezTo>
                          <a:pt x="87" y="368"/>
                          <a:pt x="87" y="368"/>
                          <a:pt x="87" y="368"/>
                        </a:cubicBezTo>
                        <a:cubicBezTo>
                          <a:pt x="85" y="369"/>
                          <a:pt x="89" y="370"/>
                          <a:pt x="87" y="371"/>
                        </a:cubicBezTo>
                        <a:cubicBezTo>
                          <a:pt x="87" y="371"/>
                          <a:pt x="87" y="371"/>
                          <a:pt x="87" y="371"/>
                        </a:cubicBezTo>
                        <a:cubicBezTo>
                          <a:pt x="87" y="373"/>
                          <a:pt x="90" y="374"/>
                          <a:pt x="88" y="375"/>
                        </a:cubicBezTo>
                        <a:cubicBezTo>
                          <a:pt x="92" y="374"/>
                          <a:pt x="92" y="374"/>
                          <a:pt x="92" y="374"/>
                        </a:cubicBezTo>
                        <a:cubicBezTo>
                          <a:pt x="97" y="372"/>
                          <a:pt x="96" y="380"/>
                          <a:pt x="101" y="377"/>
                        </a:cubicBezTo>
                        <a:cubicBezTo>
                          <a:pt x="103" y="374"/>
                          <a:pt x="103" y="374"/>
                          <a:pt x="103" y="374"/>
                        </a:cubicBezTo>
                        <a:cubicBezTo>
                          <a:pt x="101" y="377"/>
                          <a:pt x="100" y="371"/>
                          <a:pt x="99" y="371"/>
                        </a:cubicBezTo>
                        <a:cubicBezTo>
                          <a:pt x="103" y="371"/>
                          <a:pt x="103" y="371"/>
                          <a:pt x="103" y="371"/>
                        </a:cubicBezTo>
                        <a:cubicBezTo>
                          <a:pt x="103" y="373"/>
                          <a:pt x="103" y="373"/>
                          <a:pt x="103" y="373"/>
                        </a:cubicBezTo>
                        <a:cubicBezTo>
                          <a:pt x="104" y="371"/>
                          <a:pt x="104" y="371"/>
                          <a:pt x="104" y="371"/>
                        </a:cubicBezTo>
                        <a:cubicBezTo>
                          <a:pt x="104" y="371"/>
                          <a:pt x="105" y="371"/>
                          <a:pt x="105" y="372"/>
                        </a:cubicBezTo>
                        <a:cubicBezTo>
                          <a:pt x="105" y="372"/>
                          <a:pt x="104" y="373"/>
                          <a:pt x="104" y="374"/>
                        </a:cubicBezTo>
                        <a:cubicBezTo>
                          <a:pt x="106" y="373"/>
                          <a:pt x="106" y="373"/>
                          <a:pt x="106" y="373"/>
                        </a:cubicBezTo>
                        <a:cubicBezTo>
                          <a:pt x="108" y="374"/>
                          <a:pt x="107" y="376"/>
                          <a:pt x="107" y="377"/>
                        </a:cubicBezTo>
                        <a:cubicBezTo>
                          <a:pt x="112" y="378"/>
                          <a:pt x="107" y="381"/>
                          <a:pt x="108" y="383"/>
                        </a:cubicBezTo>
                        <a:cubicBezTo>
                          <a:pt x="110" y="383"/>
                          <a:pt x="110" y="383"/>
                          <a:pt x="110" y="383"/>
                        </a:cubicBezTo>
                        <a:cubicBezTo>
                          <a:pt x="109" y="382"/>
                          <a:pt x="109" y="382"/>
                          <a:pt x="109" y="382"/>
                        </a:cubicBezTo>
                        <a:cubicBezTo>
                          <a:pt x="109" y="381"/>
                          <a:pt x="110" y="380"/>
                          <a:pt x="110" y="380"/>
                        </a:cubicBezTo>
                        <a:cubicBezTo>
                          <a:pt x="113" y="376"/>
                          <a:pt x="108" y="376"/>
                          <a:pt x="108" y="373"/>
                        </a:cubicBezTo>
                        <a:cubicBezTo>
                          <a:pt x="110" y="374"/>
                          <a:pt x="110" y="374"/>
                          <a:pt x="110" y="374"/>
                        </a:cubicBezTo>
                        <a:cubicBezTo>
                          <a:pt x="109" y="373"/>
                          <a:pt x="109" y="373"/>
                          <a:pt x="109" y="373"/>
                        </a:cubicBezTo>
                        <a:cubicBezTo>
                          <a:pt x="110" y="372"/>
                          <a:pt x="110" y="372"/>
                          <a:pt x="111" y="372"/>
                        </a:cubicBezTo>
                        <a:cubicBezTo>
                          <a:pt x="110" y="376"/>
                          <a:pt x="113" y="374"/>
                          <a:pt x="112" y="377"/>
                        </a:cubicBezTo>
                        <a:cubicBezTo>
                          <a:pt x="114" y="376"/>
                          <a:pt x="111" y="374"/>
                          <a:pt x="114" y="374"/>
                        </a:cubicBezTo>
                        <a:cubicBezTo>
                          <a:pt x="117" y="378"/>
                          <a:pt x="112" y="378"/>
                          <a:pt x="112" y="381"/>
                        </a:cubicBezTo>
                        <a:cubicBezTo>
                          <a:pt x="116" y="380"/>
                          <a:pt x="113" y="382"/>
                          <a:pt x="112" y="382"/>
                        </a:cubicBezTo>
                        <a:cubicBezTo>
                          <a:pt x="113" y="383"/>
                          <a:pt x="113" y="383"/>
                          <a:pt x="113" y="383"/>
                        </a:cubicBezTo>
                        <a:cubicBezTo>
                          <a:pt x="112" y="384"/>
                          <a:pt x="112" y="386"/>
                          <a:pt x="111" y="386"/>
                        </a:cubicBezTo>
                        <a:cubicBezTo>
                          <a:pt x="113" y="388"/>
                          <a:pt x="113" y="383"/>
                          <a:pt x="115" y="383"/>
                        </a:cubicBezTo>
                        <a:cubicBezTo>
                          <a:pt x="114" y="384"/>
                          <a:pt x="117" y="383"/>
                          <a:pt x="116" y="385"/>
                        </a:cubicBezTo>
                        <a:cubicBezTo>
                          <a:pt x="115" y="385"/>
                          <a:pt x="115" y="385"/>
                          <a:pt x="115" y="385"/>
                        </a:cubicBezTo>
                        <a:cubicBezTo>
                          <a:pt x="119" y="385"/>
                          <a:pt x="119" y="385"/>
                          <a:pt x="119" y="385"/>
                        </a:cubicBezTo>
                        <a:cubicBezTo>
                          <a:pt x="117" y="389"/>
                          <a:pt x="122" y="386"/>
                          <a:pt x="122" y="387"/>
                        </a:cubicBezTo>
                        <a:cubicBezTo>
                          <a:pt x="121" y="388"/>
                          <a:pt x="121" y="388"/>
                          <a:pt x="121" y="388"/>
                        </a:cubicBezTo>
                        <a:cubicBezTo>
                          <a:pt x="123" y="388"/>
                          <a:pt x="123" y="388"/>
                          <a:pt x="123" y="388"/>
                        </a:cubicBezTo>
                        <a:cubicBezTo>
                          <a:pt x="124" y="389"/>
                          <a:pt x="121" y="389"/>
                          <a:pt x="122" y="390"/>
                        </a:cubicBezTo>
                        <a:cubicBezTo>
                          <a:pt x="123" y="389"/>
                          <a:pt x="124" y="390"/>
                          <a:pt x="125" y="390"/>
                        </a:cubicBezTo>
                        <a:cubicBezTo>
                          <a:pt x="123" y="392"/>
                          <a:pt x="121" y="394"/>
                          <a:pt x="119" y="395"/>
                        </a:cubicBezTo>
                        <a:cubicBezTo>
                          <a:pt x="119" y="395"/>
                          <a:pt x="118" y="394"/>
                          <a:pt x="118" y="393"/>
                        </a:cubicBezTo>
                        <a:cubicBezTo>
                          <a:pt x="118" y="393"/>
                          <a:pt x="118" y="393"/>
                          <a:pt x="118" y="393"/>
                        </a:cubicBezTo>
                        <a:cubicBezTo>
                          <a:pt x="119" y="397"/>
                          <a:pt x="119" y="397"/>
                          <a:pt x="119" y="397"/>
                        </a:cubicBezTo>
                        <a:cubicBezTo>
                          <a:pt x="120" y="396"/>
                          <a:pt x="122" y="396"/>
                          <a:pt x="123" y="394"/>
                        </a:cubicBezTo>
                        <a:cubicBezTo>
                          <a:pt x="123" y="394"/>
                          <a:pt x="122" y="394"/>
                          <a:pt x="122" y="394"/>
                        </a:cubicBezTo>
                        <a:cubicBezTo>
                          <a:pt x="123" y="392"/>
                          <a:pt x="125" y="392"/>
                          <a:pt x="127" y="391"/>
                        </a:cubicBezTo>
                        <a:cubicBezTo>
                          <a:pt x="127" y="392"/>
                          <a:pt x="127" y="392"/>
                          <a:pt x="127" y="392"/>
                        </a:cubicBezTo>
                        <a:cubicBezTo>
                          <a:pt x="127" y="393"/>
                          <a:pt x="125" y="393"/>
                          <a:pt x="126" y="393"/>
                        </a:cubicBezTo>
                        <a:cubicBezTo>
                          <a:pt x="127" y="393"/>
                          <a:pt x="127" y="393"/>
                          <a:pt x="127" y="393"/>
                        </a:cubicBezTo>
                        <a:cubicBezTo>
                          <a:pt x="125" y="394"/>
                          <a:pt x="124" y="396"/>
                          <a:pt x="126" y="398"/>
                        </a:cubicBezTo>
                        <a:cubicBezTo>
                          <a:pt x="128" y="396"/>
                          <a:pt x="128" y="396"/>
                          <a:pt x="128" y="396"/>
                        </a:cubicBezTo>
                        <a:cubicBezTo>
                          <a:pt x="127" y="395"/>
                          <a:pt x="127" y="395"/>
                          <a:pt x="127" y="395"/>
                        </a:cubicBezTo>
                        <a:cubicBezTo>
                          <a:pt x="129" y="394"/>
                          <a:pt x="129" y="392"/>
                          <a:pt x="128" y="391"/>
                        </a:cubicBezTo>
                        <a:cubicBezTo>
                          <a:pt x="129" y="392"/>
                          <a:pt x="131" y="390"/>
                          <a:pt x="132" y="392"/>
                        </a:cubicBezTo>
                        <a:cubicBezTo>
                          <a:pt x="132" y="393"/>
                          <a:pt x="132" y="393"/>
                          <a:pt x="131" y="394"/>
                        </a:cubicBezTo>
                        <a:cubicBezTo>
                          <a:pt x="134" y="395"/>
                          <a:pt x="133" y="394"/>
                          <a:pt x="136" y="394"/>
                        </a:cubicBezTo>
                        <a:cubicBezTo>
                          <a:pt x="136" y="396"/>
                          <a:pt x="136" y="398"/>
                          <a:pt x="140" y="399"/>
                        </a:cubicBezTo>
                        <a:cubicBezTo>
                          <a:pt x="137" y="401"/>
                          <a:pt x="135" y="398"/>
                          <a:pt x="132" y="398"/>
                        </a:cubicBezTo>
                        <a:cubicBezTo>
                          <a:pt x="131" y="398"/>
                          <a:pt x="130" y="397"/>
                          <a:pt x="129" y="398"/>
                        </a:cubicBezTo>
                        <a:cubicBezTo>
                          <a:pt x="129" y="397"/>
                          <a:pt x="128" y="398"/>
                          <a:pt x="128" y="398"/>
                        </a:cubicBezTo>
                        <a:cubicBezTo>
                          <a:pt x="129" y="398"/>
                          <a:pt x="130" y="399"/>
                          <a:pt x="130" y="398"/>
                        </a:cubicBezTo>
                        <a:cubicBezTo>
                          <a:pt x="131" y="399"/>
                          <a:pt x="131" y="399"/>
                          <a:pt x="131" y="399"/>
                        </a:cubicBezTo>
                        <a:cubicBezTo>
                          <a:pt x="133" y="401"/>
                          <a:pt x="131" y="403"/>
                          <a:pt x="129" y="403"/>
                        </a:cubicBezTo>
                        <a:cubicBezTo>
                          <a:pt x="130" y="404"/>
                          <a:pt x="130" y="404"/>
                          <a:pt x="130" y="405"/>
                        </a:cubicBezTo>
                        <a:cubicBezTo>
                          <a:pt x="131" y="402"/>
                          <a:pt x="133" y="406"/>
                          <a:pt x="135" y="405"/>
                        </a:cubicBezTo>
                        <a:cubicBezTo>
                          <a:pt x="135" y="406"/>
                          <a:pt x="134" y="407"/>
                          <a:pt x="134" y="408"/>
                        </a:cubicBezTo>
                        <a:cubicBezTo>
                          <a:pt x="134" y="408"/>
                          <a:pt x="135" y="408"/>
                          <a:pt x="135" y="407"/>
                        </a:cubicBezTo>
                        <a:cubicBezTo>
                          <a:pt x="135" y="407"/>
                          <a:pt x="135" y="407"/>
                          <a:pt x="135" y="407"/>
                        </a:cubicBezTo>
                        <a:cubicBezTo>
                          <a:pt x="135" y="406"/>
                          <a:pt x="135" y="406"/>
                          <a:pt x="136" y="405"/>
                        </a:cubicBezTo>
                        <a:cubicBezTo>
                          <a:pt x="137" y="405"/>
                          <a:pt x="137" y="405"/>
                          <a:pt x="138" y="406"/>
                        </a:cubicBezTo>
                        <a:cubicBezTo>
                          <a:pt x="138" y="406"/>
                          <a:pt x="138" y="407"/>
                          <a:pt x="137" y="407"/>
                        </a:cubicBezTo>
                        <a:cubicBezTo>
                          <a:pt x="139" y="407"/>
                          <a:pt x="139" y="407"/>
                          <a:pt x="139" y="407"/>
                        </a:cubicBezTo>
                        <a:cubicBezTo>
                          <a:pt x="137" y="408"/>
                          <a:pt x="140" y="410"/>
                          <a:pt x="141" y="410"/>
                        </a:cubicBezTo>
                        <a:cubicBezTo>
                          <a:pt x="141" y="412"/>
                          <a:pt x="140" y="411"/>
                          <a:pt x="139" y="411"/>
                        </a:cubicBezTo>
                        <a:cubicBezTo>
                          <a:pt x="138" y="413"/>
                          <a:pt x="138" y="413"/>
                          <a:pt x="138" y="413"/>
                        </a:cubicBezTo>
                        <a:cubicBezTo>
                          <a:pt x="139" y="412"/>
                          <a:pt x="142" y="414"/>
                          <a:pt x="141" y="414"/>
                        </a:cubicBezTo>
                        <a:cubicBezTo>
                          <a:pt x="141" y="414"/>
                          <a:pt x="141" y="414"/>
                          <a:pt x="142" y="414"/>
                        </a:cubicBezTo>
                        <a:cubicBezTo>
                          <a:pt x="140" y="413"/>
                          <a:pt x="140" y="413"/>
                          <a:pt x="140" y="413"/>
                        </a:cubicBezTo>
                        <a:cubicBezTo>
                          <a:pt x="141" y="412"/>
                          <a:pt x="144" y="413"/>
                          <a:pt x="144" y="411"/>
                        </a:cubicBezTo>
                        <a:cubicBezTo>
                          <a:pt x="145" y="412"/>
                          <a:pt x="147" y="410"/>
                          <a:pt x="149" y="410"/>
                        </a:cubicBezTo>
                        <a:cubicBezTo>
                          <a:pt x="147" y="409"/>
                          <a:pt x="147" y="409"/>
                          <a:pt x="147" y="409"/>
                        </a:cubicBezTo>
                        <a:cubicBezTo>
                          <a:pt x="147" y="408"/>
                          <a:pt x="147" y="407"/>
                          <a:pt x="147" y="407"/>
                        </a:cubicBezTo>
                        <a:cubicBezTo>
                          <a:pt x="147" y="407"/>
                          <a:pt x="147" y="407"/>
                          <a:pt x="147" y="407"/>
                        </a:cubicBezTo>
                        <a:cubicBezTo>
                          <a:pt x="146" y="408"/>
                          <a:pt x="144" y="407"/>
                          <a:pt x="143" y="406"/>
                        </a:cubicBezTo>
                        <a:cubicBezTo>
                          <a:pt x="145" y="405"/>
                          <a:pt x="146" y="405"/>
                          <a:pt x="148" y="405"/>
                        </a:cubicBezTo>
                        <a:cubicBezTo>
                          <a:pt x="147" y="404"/>
                          <a:pt x="147" y="401"/>
                          <a:pt x="144" y="403"/>
                        </a:cubicBezTo>
                        <a:cubicBezTo>
                          <a:pt x="145" y="397"/>
                          <a:pt x="149" y="404"/>
                          <a:pt x="151" y="399"/>
                        </a:cubicBezTo>
                        <a:cubicBezTo>
                          <a:pt x="152" y="400"/>
                          <a:pt x="153" y="402"/>
                          <a:pt x="152" y="402"/>
                        </a:cubicBezTo>
                        <a:cubicBezTo>
                          <a:pt x="152" y="402"/>
                          <a:pt x="151" y="402"/>
                          <a:pt x="150" y="402"/>
                        </a:cubicBezTo>
                        <a:cubicBezTo>
                          <a:pt x="149" y="404"/>
                          <a:pt x="150" y="406"/>
                          <a:pt x="149" y="407"/>
                        </a:cubicBezTo>
                        <a:cubicBezTo>
                          <a:pt x="152" y="407"/>
                          <a:pt x="152" y="407"/>
                          <a:pt x="152" y="407"/>
                        </a:cubicBezTo>
                        <a:cubicBezTo>
                          <a:pt x="152" y="407"/>
                          <a:pt x="151" y="407"/>
                          <a:pt x="151" y="407"/>
                        </a:cubicBezTo>
                        <a:cubicBezTo>
                          <a:pt x="151" y="406"/>
                          <a:pt x="151" y="406"/>
                          <a:pt x="152" y="405"/>
                        </a:cubicBezTo>
                        <a:cubicBezTo>
                          <a:pt x="151" y="404"/>
                          <a:pt x="151" y="404"/>
                          <a:pt x="151" y="404"/>
                        </a:cubicBezTo>
                        <a:cubicBezTo>
                          <a:pt x="151" y="403"/>
                          <a:pt x="152" y="403"/>
                          <a:pt x="153" y="403"/>
                        </a:cubicBezTo>
                        <a:cubicBezTo>
                          <a:pt x="155" y="404"/>
                          <a:pt x="153" y="406"/>
                          <a:pt x="154" y="407"/>
                        </a:cubicBezTo>
                        <a:cubicBezTo>
                          <a:pt x="158" y="404"/>
                          <a:pt x="161" y="408"/>
                          <a:pt x="165" y="409"/>
                        </a:cubicBezTo>
                        <a:cubicBezTo>
                          <a:pt x="165" y="409"/>
                          <a:pt x="165" y="409"/>
                          <a:pt x="165" y="409"/>
                        </a:cubicBezTo>
                        <a:cubicBezTo>
                          <a:pt x="165" y="409"/>
                          <a:pt x="165" y="409"/>
                          <a:pt x="165" y="409"/>
                        </a:cubicBezTo>
                        <a:cubicBezTo>
                          <a:pt x="166" y="409"/>
                          <a:pt x="166" y="411"/>
                          <a:pt x="167" y="411"/>
                        </a:cubicBezTo>
                        <a:cubicBezTo>
                          <a:pt x="168" y="409"/>
                          <a:pt x="168" y="409"/>
                          <a:pt x="168" y="409"/>
                        </a:cubicBezTo>
                        <a:cubicBezTo>
                          <a:pt x="170" y="408"/>
                          <a:pt x="171" y="409"/>
                          <a:pt x="173" y="410"/>
                        </a:cubicBezTo>
                        <a:cubicBezTo>
                          <a:pt x="170" y="413"/>
                          <a:pt x="170" y="413"/>
                          <a:pt x="170" y="413"/>
                        </a:cubicBezTo>
                        <a:cubicBezTo>
                          <a:pt x="172" y="415"/>
                          <a:pt x="173" y="412"/>
                          <a:pt x="173" y="410"/>
                        </a:cubicBezTo>
                        <a:cubicBezTo>
                          <a:pt x="175" y="411"/>
                          <a:pt x="175" y="411"/>
                          <a:pt x="175" y="411"/>
                        </a:cubicBezTo>
                        <a:cubicBezTo>
                          <a:pt x="174" y="410"/>
                          <a:pt x="174" y="410"/>
                          <a:pt x="174" y="410"/>
                        </a:cubicBezTo>
                        <a:cubicBezTo>
                          <a:pt x="176" y="408"/>
                          <a:pt x="176" y="408"/>
                          <a:pt x="176" y="405"/>
                        </a:cubicBezTo>
                        <a:cubicBezTo>
                          <a:pt x="178" y="406"/>
                          <a:pt x="179" y="406"/>
                          <a:pt x="181" y="407"/>
                        </a:cubicBezTo>
                        <a:cubicBezTo>
                          <a:pt x="179" y="408"/>
                          <a:pt x="179" y="408"/>
                          <a:pt x="179" y="408"/>
                        </a:cubicBezTo>
                        <a:cubicBezTo>
                          <a:pt x="180" y="407"/>
                          <a:pt x="182" y="409"/>
                          <a:pt x="182" y="407"/>
                        </a:cubicBezTo>
                        <a:cubicBezTo>
                          <a:pt x="184" y="409"/>
                          <a:pt x="184" y="409"/>
                          <a:pt x="184" y="409"/>
                        </a:cubicBezTo>
                        <a:cubicBezTo>
                          <a:pt x="183" y="409"/>
                          <a:pt x="181" y="410"/>
                          <a:pt x="180" y="410"/>
                        </a:cubicBezTo>
                        <a:cubicBezTo>
                          <a:pt x="181" y="411"/>
                          <a:pt x="181" y="411"/>
                          <a:pt x="181" y="411"/>
                        </a:cubicBezTo>
                        <a:cubicBezTo>
                          <a:pt x="185" y="405"/>
                          <a:pt x="187" y="417"/>
                          <a:pt x="190" y="410"/>
                        </a:cubicBezTo>
                        <a:cubicBezTo>
                          <a:pt x="191" y="410"/>
                          <a:pt x="191" y="411"/>
                          <a:pt x="191" y="411"/>
                        </a:cubicBezTo>
                        <a:cubicBezTo>
                          <a:pt x="191" y="412"/>
                          <a:pt x="190" y="411"/>
                          <a:pt x="189" y="411"/>
                        </a:cubicBezTo>
                        <a:cubicBezTo>
                          <a:pt x="190" y="413"/>
                          <a:pt x="190" y="413"/>
                          <a:pt x="190" y="413"/>
                        </a:cubicBezTo>
                        <a:cubicBezTo>
                          <a:pt x="192" y="413"/>
                          <a:pt x="191" y="412"/>
                          <a:pt x="192" y="410"/>
                        </a:cubicBezTo>
                        <a:cubicBezTo>
                          <a:pt x="195" y="412"/>
                          <a:pt x="195" y="412"/>
                          <a:pt x="195" y="412"/>
                        </a:cubicBezTo>
                        <a:cubicBezTo>
                          <a:pt x="195" y="410"/>
                          <a:pt x="195" y="410"/>
                          <a:pt x="196" y="409"/>
                        </a:cubicBezTo>
                        <a:cubicBezTo>
                          <a:pt x="196" y="410"/>
                          <a:pt x="198" y="412"/>
                          <a:pt x="197" y="413"/>
                        </a:cubicBezTo>
                        <a:cubicBezTo>
                          <a:pt x="198" y="413"/>
                          <a:pt x="199" y="413"/>
                          <a:pt x="200" y="413"/>
                        </a:cubicBezTo>
                        <a:cubicBezTo>
                          <a:pt x="201" y="414"/>
                          <a:pt x="199" y="414"/>
                          <a:pt x="200" y="414"/>
                        </a:cubicBezTo>
                        <a:cubicBezTo>
                          <a:pt x="201" y="415"/>
                          <a:pt x="203" y="414"/>
                          <a:pt x="202" y="414"/>
                        </a:cubicBezTo>
                        <a:cubicBezTo>
                          <a:pt x="201" y="413"/>
                          <a:pt x="201" y="413"/>
                          <a:pt x="201" y="413"/>
                        </a:cubicBezTo>
                        <a:cubicBezTo>
                          <a:pt x="203" y="412"/>
                          <a:pt x="204" y="410"/>
                          <a:pt x="206" y="412"/>
                        </a:cubicBezTo>
                        <a:cubicBezTo>
                          <a:pt x="205" y="413"/>
                          <a:pt x="205" y="414"/>
                          <a:pt x="204" y="413"/>
                        </a:cubicBezTo>
                        <a:cubicBezTo>
                          <a:pt x="206" y="414"/>
                          <a:pt x="205" y="417"/>
                          <a:pt x="207" y="417"/>
                        </a:cubicBezTo>
                        <a:cubicBezTo>
                          <a:pt x="206" y="415"/>
                          <a:pt x="206" y="415"/>
                          <a:pt x="206" y="415"/>
                        </a:cubicBezTo>
                        <a:cubicBezTo>
                          <a:pt x="206" y="414"/>
                          <a:pt x="206" y="414"/>
                          <a:pt x="206" y="414"/>
                        </a:cubicBezTo>
                        <a:cubicBezTo>
                          <a:pt x="207" y="414"/>
                          <a:pt x="208" y="415"/>
                          <a:pt x="209" y="415"/>
                        </a:cubicBezTo>
                        <a:cubicBezTo>
                          <a:pt x="209" y="416"/>
                          <a:pt x="208" y="416"/>
                          <a:pt x="209" y="416"/>
                        </a:cubicBezTo>
                        <a:cubicBezTo>
                          <a:pt x="211" y="415"/>
                          <a:pt x="211" y="415"/>
                          <a:pt x="211" y="415"/>
                        </a:cubicBezTo>
                        <a:cubicBezTo>
                          <a:pt x="211" y="415"/>
                          <a:pt x="211" y="415"/>
                          <a:pt x="211" y="415"/>
                        </a:cubicBezTo>
                        <a:cubicBezTo>
                          <a:pt x="211" y="416"/>
                          <a:pt x="211" y="416"/>
                          <a:pt x="211" y="416"/>
                        </a:cubicBezTo>
                        <a:cubicBezTo>
                          <a:pt x="212" y="417"/>
                          <a:pt x="212" y="419"/>
                          <a:pt x="212" y="420"/>
                        </a:cubicBezTo>
                        <a:cubicBezTo>
                          <a:pt x="209" y="419"/>
                          <a:pt x="207" y="417"/>
                          <a:pt x="205" y="418"/>
                        </a:cubicBezTo>
                        <a:cubicBezTo>
                          <a:pt x="206" y="418"/>
                          <a:pt x="207" y="418"/>
                          <a:pt x="208" y="419"/>
                        </a:cubicBezTo>
                        <a:cubicBezTo>
                          <a:pt x="206" y="420"/>
                          <a:pt x="206" y="420"/>
                          <a:pt x="206" y="420"/>
                        </a:cubicBezTo>
                        <a:cubicBezTo>
                          <a:pt x="208" y="420"/>
                          <a:pt x="208" y="420"/>
                          <a:pt x="209" y="419"/>
                        </a:cubicBezTo>
                        <a:cubicBezTo>
                          <a:pt x="210" y="419"/>
                          <a:pt x="209" y="420"/>
                          <a:pt x="210" y="421"/>
                        </a:cubicBezTo>
                        <a:cubicBezTo>
                          <a:pt x="211" y="418"/>
                          <a:pt x="214" y="423"/>
                          <a:pt x="215" y="419"/>
                        </a:cubicBezTo>
                        <a:cubicBezTo>
                          <a:pt x="216" y="420"/>
                          <a:pt x="217" y="420"/>
                          <a:pt x="217" y="421"/>
                        </a:cubicBezTo>
                        <a:cubicBezTo>
                          <a:pt x="216" y="422"/>
                          <a:pt x="216" y="422"/>
                          <a:pt x="216" y="422"/>
                        </a:cubicBezTo>
                        <a:cubicBezTo>
                          <a:pt x="217" y="421"/>
                          <a:pt x="219" y="420"/>
                          <a:pt x="220" y="422"/>
                        </a:cubicBezTo>
                        <a:cubicBezTo>
                          <a:pt x="220" y="421"/>
                          <a:pt x="220" y="421"/>
                          <a:pt x="220" y="421"/>
                        </a:cubicBezTo>
                        <a:cubicBezTo>
                          <a:pt x="224" y="421"/>
                          <a:pt x="224" y="421"/>
                          <a:pt x="224" y="421"/>
                        </a:cubicBezTo>
                        <a:cubicBezTo>
                          <a:pt x="224" y="422"/>
                          <a:pt x="224" y="422"/>
                          <a:pt x="224" y="422"/>
                        </a:cubicBezTo>
                        <a:cubicBezTo>
                          <a:pt x="225" y="422"/>
                          <a:pt x="225" y="422"/>
                          <a:pt x="225" y="422"/>
                        </a:cubicBezTo>
                        <a:cubicBezTo>
                          <a:pt x="224" y="421"/>
                          <a:pt x="224" y="421"/>
                          <a:pt x="224" y="421"/>
                        </a:cubicBezTo>
                        <a:cubicBezTo>
                          <a:pt x="224" y="419"/>
                          <a:pt x="224" y="419"/>
                          <a:pt x="224" y="419"/>
                        </a:cubicBezTo>
                        <a:cubicBezTo>
                          <a:pt x="228" y="421"/>
                          <a:pt x="228" y="421"/>
                          <a:pt x="228" y="421"/>
                        </a:cubicBezTo>
                        <a:cubicBezTo>
                          <a:pt x="227" y="421"/>
                          <a:pt x="227" y="421"/>
                          <a:pt x="227" y="421"/>
                        </a:cubicBezTo>
                        <a:cubicBezTo>
                          <a:pt x="228" y="422"/>
                          <a:pt x="228" y="422"/>
                          <a:pt x="228" y="422"/>
                        </a:cubicBezTo>
                        <a:cubicBezTo>
                          <a:pt x="229" y="421"/>
                          <a:pt x="229" y="421"/>
                          <a:pt x="229" y="421"/>
                        </a:cubicBezTo>
                        <a:cubicBezTo>
                          <a:pt x="231" y="420"/>
                          <a:pt x="233" y="419"/>
                          <a:pt x="235" y="421"/>
                        </a:cubicBezTo>
                        <a:cubicBezTo>
                          <a:pt x="234" y="421"/>
                          <a:pt x="234" y="421"/>
                          <a:pt x="233" y="421"/>
                        </a:cubicBezTo>
                        <a:cubicBezTo>
                          <a:pt x="233" y="422"/>
                          <a:pt x="233" y="422"/>
                          <a:pt x="233" y="422"/>
                        </a:cubicBezTo>
                        <a:cubicBezTo>
                          <a:pt x="236" y="422"/>
                          <a:pt x="236" y="422"/>
                          <a:pt x="236" y="422"/>
                        </a:cubicBezTo>
                        <a:cubicBezTo>
                          <a:pt x="236" y="422"/>
                          <a:pt x="236" y="422"/>
                          <a:pt x="236" y="422"/>
                        </a:cubicBezTo>
                        <a:cubicBezTo>
                          <a:pt x="236" y="423"/>
                          <a:pt x="237" y="422"/>
                          <a:pt x="239" y="423"/>
                        </a:cubicBezTo>
                        <a:cubicBezTo>
                          <a:pt x="239" y="424"/>
                          <a:pt x="238" y="424"/>
                          <a:pt x="238" y="424"/>
                        </a:cubicBezTo>
                        <a:cubicBezTo>
                          <a:pt x="240" y="426"/>
                          <a:pt x="241" y="425"/>
                          <a:pt x="242" y="425"/>
                        </a:cubicBezTo>
                        <a:cubicBezTo>
                          <a:pt x="239" y="425"/>
                          <a:pt x="239" y="425"/>
                          <a:pt x="239" y="425"/>
                        </a:cubicBezTo>
                        <a:cubicBezTo>
                          <a:pt x="239" y="423"/>
                          <a:pt x="239" y="423"/>
                          <a:pt x="239" y="423"/>
                        </a:cubicBezTo>
                        <a:cubicBezTo>
                          <a:pt x="240" y="422"/>
                          <a:pt x="241" y="422"/>
                          <a:pt x="242" y="422"/>
                        </a:cubicBezTo>
                        <a:cubicBezTo>
                          <a:pt x="242" y="423"/>
                          <a:pt x="242" y="423"/>
                          <a:pt x="242" y="423"/>
                        </a:cubicBezTo>
                        <a:cubicBezTo>
                          <a:pt x="243" y="423"/>
                          <a:pt x="243" y="423"/>
                          <a:pt x="243" y="423"/>
                        </a:cubicBezTo>
                        <a:cubicBezTo>
                          <a:pt x="244" y="422"/>
                          <a:pt x="247" y="424"/>
                          <a:pt x="249" y="424"/>
                        </a:cubicBezTo>
                        <a:cubicBezTo>
                          <a:pt x="248" y="423"/>
                          <a:pt x="248" y="423"/>
                          <a:pt x="248" y="423"/>
                        </a:cubicBezTo>
                        <a:cubicBezTo>
                          <a:pt x="249" y="423"/>
                          <a:pt x="251" y="421"/>
                          <a:pt x="252" y="423"/>
                        </a:cubicBezTo>
                        <a:cubicBezTo>
                          <a:pt x="250" y="424"/>
                          <a:pt x="250" y="425"/>
                          <a:pt x="249" y="426"/>
                        </a:cubicBezTo>
                        <a:cubicBezTo>
                          <a:pt x="250" y="426"/>
                          <a:pt x="250" y="427"/>
                          <a:pt x="250" y="427"/>
                        </a:cubicBezTo>
                        <a:cubicBezTo>
                          <a:pt x="251" y="426"/>
                          <a:pt x="251" y="426"/>
                          <a:pt x="251" y="426"/>
                        </a:cubicBezTo>
                        <a:cubicBezTo>
                          <a:pt x="249" y="424"/>
                          <a:pt x="254" y="425"/>
                          <a:pt x="253" y="422"/>
                        </a:cubicBezTo>
                        <a:cubicBezTo>
                          <a:pt x="255" y="422"/>
                          <a:pt x="257" y="421"/>
                          <a:pt x="258" y="423"/>
                        </a:cubicBezTo>
                        <a:cubicBezTo>
                          <a:pt x="255" y="424"/>
                          <a:pt x="255" y="424"/>
                          <a:pt x="255" y="424"/>
                        </a:cubicBezTo>
                        <a:cubicBezTo>
                          <a:pt x="256" y="425"/>
                          <a:pt x="256" y="425"/>
                          <a:pt x="256" y="425"/>
                        </a:cubicBezTo>
                        <a:cubicBezTo>
                          <a:pt x="256" y="425"/>
                          <a:pt x="255" y="426"/>
                          <a:pt x="255" y="426"/>
                        </a:cubicBezTo>
                        <a:cubicBezTo>
                          <a:pt x="256" y="426"/>
                          <a:pt x="259" y="427"/>
                          <a:pt x="260" y="427"/>
                        </a:cubicBezTo>
                        <a:cubicBezTo>
                          <a:pt x="262" y="424"/>
                          <a:pt x="265" y="422"/>
                          <a:pt x="263" y="419"/>
                        </a:cubicBezTo>
                        <a:cubicBezTo>
                          <a:pt x="265" y="418"/>
                          <a:pt x="265" y="421"/>
                          <a:pt x="266" y="422"/>
                        </a:cubicBezTo>
                        <a:cubicBezTo>
                          <a:pt x="265" y="422"/>
                          <a:pt x="265" y="422"/>
                          <a:pt x="264" y="422"/>
                        </a:cubicBezTo>
                        <a:cubicBezTo>
                          <a:pt x="268" y="422"/>
                          <a:pt x="268" y="422"/>
                          <a:pt x="268" y="422"/>
                        </a:cubicBezTo>
                        <a:cubicBezTo>
                          <a:pt x="266" y="423"/>
                          <a:pt x="267" y="427"/>
                          <a:pt x="267" y="427"/>
                        </a:cubicBezTo>
                        <a:cubicBezTo>
                          <a:pt x="266" y="427"/>
                          <a:pt x="266" y="427"/>
                          <a:pt x="266" y="427"/>
                        </a:cubicBezTo>
                        <a:cubicBezTo>
                          <a:pt x="266" y="426"/>
                          <a:pt x="264" y="425"/>
                          <a:pt x="266" y="424"/>
                        </a:cubicBezTo>
                        <a:cubicBezTo>
                          <a:pt x="265" y="424"/>
                          <a:pt x="265" y="425"/>
                          <a:pt x="265" y="424"/>
                        </a:cubicBezTo>
                        <a:cubicBezTo>
                          <a:pt x="265" y="426"/>
                          <a:pt x="267" y="428"/>
                          <a:pt x="265" y="429"/>
                        </a:cubicBezTo>
                        <a:cubicBezTo>
                          <a:pt x="266" y="427"/>
                          <a:pt x="269" y="429"/>
                          <a:pt x="270" y="429"/>
                        </a:cubicBezTo>
                        <a:cubicBezTo>
                          <a:pt x="268" y="427"/>
                          <a:pt x="267" y="426"/>
                          <a:pt x="268" y="424"/>
                        </a:cubicBezTo>
                        <a:cubicBezTo>
                          <a:pt x="270" y="422"/>
                          <a:pt x="271" y="426"/>
                          <a:pt x="273" y="425"/>
                        </a:cubicBezTo>
                        <a:cubicBezTo>
                          <a:pt x="274" y="427"/>
                          <a:pt x="271" y="425"/>
                          <a:pt x="271" y="427"/>
                        </a:cubicBezTo>
                        <a:cubicBezTo>
                          <a:pt x="272" y="429"/>
                          <a:pt x="274" y="427"/>
                          <a:pt x="276" y="427"/>
                        </a:cubicBezTo>
                        <a:cubicBezTo>
                          <a:pt x="274" y="425"/>
                          <a:pt x="277" y="424"/>
                          <a:pt x="275" y="422"/>
                        </a:cubicBezTo>
                        <a:cubicBezTo>
                          <a:pt x="276" y="423"/>
                          <a:pt x="278" y="423"/>
                          <a:pt x="278" y="424"/>
                        </a:cubicBezTo>
                        <a:cubicBezTo>
                          <a:pt x="280" y="426"/>
                          <a:pt x="283" y="424"/>
                          <a:pt x="282" y="427"/>
                        </a:cubicBezTo>
                        <a:cubicBezTo>
                          <a:pt x="283" y="426"/>
                          <a:pt x="284" y="428"/>
                          <a:pt x="284" y="428"/>
                        </a:cubicBezTo>
                        <a:cubicBezTo>
                          <a:pt x="284" y="429"/>
                          <a:pt x="284" y="429"/>
                          <a:pt x="284" y="429"/>
                        </a:cubicBezTo>
                        <a:cubicBezTo>
                          <a:pt x="285" y="429"/>
                          <a:pt x="286" y="430"/>
                          <a:pt x="286" y="430"/>
                        </a:cubicBezTo>
                        <a:cubicBezTo>
                          <a:pt x="286" y="430"/>
                          <a:pt x="286" y="430"/>
                          <a:pt x="286" y="429"/>
                        </a:cubicBezTo>
                        <a:cubicBezTo>
                          <a:pt x="287" y="429"/>
                          <a:pt x="288" y="428"/>
                          <a:pt x="288" y="429"/>
                        </a:cubicBezTo>
                        <a:cubicBezTo>
                          <a:pt x="289" y="428"/>
                          <a:pt x="291" y="428"/>
                          <a:pt x="290" y="428"/>
                        </a:cubicBezTo>
                        <a:cubicBezTo>
                          <a:pt x="287" y="427"/>
                          <a:pt x="287" y="427"/>
                          <a:pt x="287" y="427"/>
                        </a:cubicBezTo>
                        <a:cubicBezTo>
                          <a:pt x="287" y="428"/>
                          <a:pt x="287" y="428"/>
                          <a:pt x="287" y="428"/>
                        </a:cubicBezTo>
                        <a:cubicBezTo>
                          <a:pt x="285" y="429"/>
                          <a:pt x="285" y="427"/>
                          <a:pt x="284" y="426"/>
                        </a:cubicBezTo>
                        <a:cubicBezTo>
                          <a:pt x="287" y="422"/>
                          <a:pt x="287" y="422"/>
                          <a:pt x="287" y="422"/>
                        </a:cubicBezTo>
                        <a:cubicBezTo>
                          <a:pt x="288" y="423"/>
                          <a:pt x="288" y="423"/>
                          <a:pt x="288" y="423"/>
                        </a:cubicBezTo>
                        <a:cubicBezTo>
                          <a:pt x="289" y="422"/>
                          <a:pt x="289" y="422"/>
                          <a:pt x="289" y="422"/>
                        </a:cubicBezTo>
                        <a:cubicBezTo>
                          <a:pt x="287" y="422"/>
                          <a:pt x="287" y="422"/>
                          <a:pt x="287" y="422"/>
                        </a:cubicBezTo>
                        <a:cubicBezTo>
                          <a:pt x="289" y="421"/>
                          <a:pt x="293" y="420"/>
                          <a:pt x="294" y="421"/>
                        </a:cubicBezTo>
                        <a:cubicBezTo>
                          <a:pt x="294" y="420"/>
                          <a:pt x="294" y="420"/>
                          <a:pt x="294" y="420"/>
                        </a:cubicBezTo>
                        <a:cubicBezTo>
                          <a:pt x="293" y="420"/>
                          <a:pt x="292" y="420"/>
                          <a:pt x="292" y="420"/>
                        </a:cubicBezTo>
                        <a:cubicBezTo>
                          <a:pt x="293" y="419"/>
                          <a:pt x="293" y="418"/>
                          <a:pt x="294" y="417"/>
                        </a:cubicBezTo>
                        <a:cubicBezTo>
                          <a:pt x="294" y="418"/>
                          <a:pt x="294" y="418"/>
                          <a:pt x="294" y="419"/>
                        </a:cubicBezTo>
                        <a:cubicBezTo>
                          <a:pt x="295" y="419"/>
                          <a:pt x="295" y="419"/>
                          <a:pt x="295" y="419"/>
                        </a:cubicBezTo>
                        <a:cubicBezTo>
                          <a:pt x="297" y="419"/>
                          <a:pt x="297" y="422"/>
                          <a:pt x="296" y="423"/>
                        </a:cubicBezTo>
                        <a:cubicBezTo>
                          <a:pt x="295" y="422"/>
                          <a:pt x="295" y="422"/>
                          <a:pt x="295" y="422"/>
                        </a:cubicBezTo>
                        <a:cubicBezTo>
                          <a:pt x="293" y="421"/>
                          <a:pt x="292" y="423"/>
                          <a:pt x="292" y="424"/>
                        </a:cubicBezTo>
                        <a:cubicBezTo>
                          <a:pt x="291" y="422"/>
                          <a:pt x="291" y="422"/>
                          <a:pt x="291" y="422"/>
                        </a:cubicBezTo>
                        <a:cubicBezTo>
                          <a:pt x="291" y="422"/>
                          <a:pt x="291" y="422"/>
                          <a:pt x="291" y="422"/>
                        </a:cubicBezTo>
                        <a:cubicBezTo>
                          <a:pt x="292" y="423"/>
                          <a:pt x="290" y="424"/>
                          <a:pt x="290" y="424"/>
                        </a:cubicBezTo>
                        <a:cubicBezTo>
                          <a:pt x="292" y="424"/>
                          <a:pt x="293" y="426"/>
                          <a:pt x="295" y="425"/>
                        </a:cubicBezTo>
                        <a:cubicBezTo>
                          <a:pt x="295" y="423"/>
                          <a:pt x="298" y="423"/>
                          <a:pt x="299" y="423"/>
                        </a:cubicBezTo>
                        <a:cubicBezTo>
                          <a:pt x="298" y="422"/>
                          <a:pt x="298" y="422"/>
                          <a:pt x="298" y="422"/>
                        </a:cubicBezTo>
                        <a:cubicBezTo>
                          <a:pt x="301" y="420"/>
                          <a:pt x="301" y="420"/>
                          <a:pt x="301" y="420"/>
                        </a:cubicBezTo>
                        <a:cubicBezTo>
                          <a:pt x="301" y="421"/>
                          <a:pt x="303" y="422"/>
                          <a:pt x="301" y="423"/>
                        </a:cubicBezTo>
                        <a:cubicBezTo>
                          <a:pt x="303" y="422"/>
                          <a:pt x="303" y="420"/>
                          <a:pt x="303" y="420"/>
                        </a:cubicBezTo>
                        <a:cubicBezTo>
                          <a:pt x="304" y="420"/>
                          <a:pt x="305" y="421"/>
                          <a:pt x="306" y="420"/>
                        </a:cubicBezTo>
                        <a:cubicBezTo>
                          <a:pt x="304" y="420"/>
                          <a:pt x="304" y="420"/>
                          <a:pt x="304" y="420"/>
                        </a:cubicBezTo>
                        <a:cubicBezTo>
                          <a:pt x="305" y="418"/>
                          <a:pt x="309" y="419"/>
                          <a:pt x="311" y="419"/>
                        </a:cubicBezTo>
                        <a:cubicBezTo>
                          <a:pt x="309" y="417"/>
                          <a:pt x="309" y="417"/>
                          <a:pt x="309" y="417"/>
                        </a:cubicBezTo>
                        <a:cubicBezTo>
                          <a:pt x="310" y="417"/>
                          <a:pt x="311" y="416"/>
                          <a:pt x="312" y="415"/>
                        </a:cubicBezTo>
                        <a:cubicBezTo>
                          <a:pt x="314" y="414"/>
                          <a:pt x="316" y="413"/>
                          <a:pt x="317" y="415"/>
                        </a:cubicBezTo>
                        <a:cubicBezTo>
                          <a:pt x="317" y="415"/>
                          <a:pt x="317" y="415"/>
                          <a:pt x="317" y="415"/>
                        </a:cubicBezTo>
                        <a:cubicBezTo>
                          <a:pt x="318" y="415"/>
                          <a:pt x="321" y="416"/>
                          <a:pt x="321" y="416"/>
                        </a:cubicBezTo>
                        <a:cubicBezTo>
                          <a:pt x="321" y="414"/>
                          <a:pt x="317" y="416"/>
                          <a:pt x="317" y="413"/>
                        </a:cubicBezTo>
                        <a:cubicBezTo>
                          <a:pt x="317" y="413"/>
                          <a:pt x="318" y="413"/>
                          <a:pt x="319" y="413"/>
                        </a:cubicBezTo>
                        <a:cubicBezTo>
                          <a:pt x="319" y="411"/>
                          <a:pt x="319" y="411"/>
                          <a:pt x="319" y="411"/>
                        </a:cubicBezTo>
                        <a:cubicBezTo>
                          <a:pt x="321" y="411"/>
                          <a:pt x="321" y="411"/>
                          <a:pt x="321" y="411"/>
                        </a:cubicBezTo>
                        <a:cubicBezTo>
                          <a:pt x="322" y="411"/>
                          <a:pt x="322" y="412"/>
                          <a:pt x="322" y="413"/>
                        </a:cubicBezTo>
                        <a:cubicBezTo>
                          <a:pt x="325" y="413"/>
                          <a:pt x="325" y="413"/>
                          <a:pt x="325" y="413"/>
                        </a:cubicBezTo>
                        <a:cubicBezTo>
                          <a:pt x="325" y="409"/>
                          <a:pt x="327" y="414"/>
                          <a:pt x="328" y="412"/>
                        </a:cubicBezTo>
                        <a:cubicBezTo>
                          <a:pt x="328" y="412"/>
                          <a:pt x="328" y="412"/>
                          <a:pt x="328" y="412"/>
                        </a:cubicBezTo>
                        <a:cubicBezTo>
                          <a:pt x="329" y="411"/>
                          <a:pt x="330" y="412"/>
                          <a:pt x="331" y="411"/>
                        </a:cubicBezTo>
                        <a:cubicBezTo>
                          <a:pt x="328" y="410"/>
                          <a:pt x="328" y="410"/>
                          <a:pt x="328" y="410"/>
                        </a:cubicBezTo>
                        <a:cubicBezTo>
                          <a:pt x="330" y="408"/>
                          <a:pt x="331" y="409"/>
                          <a:pt x="332" y="407"/>
                        </a:cubicBezTo>
                        <a:cubicBezTo>
                          <a:pt x="329" y="406"/>
                          <a:pt x="329" y="406"/>
                          <a:pt x="329" y="406"/>
                        </a:cubicBezTo>
                        <a:cubicBezTo>
                          <a:pt x="329" y="406"/>
                          <a:pt x="329" y="406"/>
                          <a:pt x="329" y="406"/>
                        </a:cubicBezTo>
                        <a:cubicBezTo>
                          <a:pt x="329" y="405"/>
                          <a:pt x="329" y="405"/>
                          <a:pt x="330" y="405"/>
                        </a:cubicBezTo>
                        <a:cubicBezTo>
                          <a:pt x="332" y="404"/>
                          <a:pt x="335" y="406"/>
                          <a:pt x="335" y="405"/>
                        </a:cubicBezTo>
                        <a:cubicBezTo>
                          <a:pt x="335" y="405"/>
                          <a:pt x="335" y="405"/>
                          <a:pt x="335" y="405"/>
                        </a:cubicBezTo>
                        <a:cubicBezTo>
                          <a:pt x="338" y="403"/>
                          <a:pt x="337" y="401"/>
                          <a:pt x="341" y="401"/>
                        </a:cubicBezTo>
                        <a:cubicBezTo>
                          <a:pt x="341" y="401"/>
                          <a:pt x="342" y="402"/>
                          <a:pt x="342" y="403"/>
                        </a:cubicBezTo>
                        <a:cubicBezTo>
                          <a:pt x="342" y="403"/>
                          <a:pt x="342" y="402"/>
                          <a:pt x="343" y="402"/>
                        </a:cubicBezTo>
                        <a:cubicBezTo>
                          <a:pt x="341" y="400"/>
                          <a:pt x="341" y="400"/>
                          <a:pt x="341" y="400"/>
                        </a:cubicBezTo>
                        <a:cubicBezTo>
                          <a:pt x="344" y="398"/>
                          <a:pt x="347" y="398"/>
                          <a:pt x="349" y="397"/>
                        </a:cubicBezTo>
                        <a:cubicBezTo>
                          <a:pt x="353" y="399"/>
                          <a:pt x="353" y="399"/>
                          <a:pt x="353" y="399"/>
                        </a:cubicBezTo>
                        <a:cubicBezTo>
                          <a:pt x="354" y="399"/>
                          <a:pt x="350" y="398"/>
                          <a:pt x="352" y="397"/>
                        </a:cubicBezTo>
                        <a:cubicBezTo>
                          <a:pt x="346" y="396"/>
                          <a:pt x="346" y="396"/>
                          <a:pt x="346" y="396"/>
                        </a:cubicBezTo>
                        <a:cubicBezTo>
                          <a:pt x="348" y="394"/>
                          <a:pt x="351" y="396"/>
                          <a:pt x="351" y="393"/>
                        </a:cubicBezTo>
                        <a:cubicBezTo>
                          <a:pt x="350" y="393"/>
                          <a:pt x="350" y="392"/>
                          <a:pt x="349" y="392"/>
                        </a:cubicBezTo>
                        <a:cubicBezTo>
                          <a:pt x="350" y="391"/>
                          <a:pt x="350" y="391"/>
                          <a:pt x="351" y="391"/>
                        </a:cubicBezTo>
                        <a:cubicBezTo>
                          <a:pt x="353" y="391"/>
                          <a:pt x="353" y="393"/>
                          <a:pt x="353" y="395"/>
                        </a:cubicBezTo>
                        <a:cubicBezTo>
                          <a:pt x="354" y="395"/>
                          <a:pt x="354" y="391"/>
                          <a:pt x="355" y="392"/>
                        </a:cubicBezTo>
                        <a:cubicBezTo>
                          <a:pt x="353" y="392"/>
                          <a:pt x="351" y="390"/>
                          <a:pt x="352" y="389"/>
                        </a:cubicBezTo>
                        <a:cubicBezTo>
                          <a:pt x="352" y="388"/>
                          <a:pt x="353" y="388"/>
                          <a:pt x="355" y="388"/>
                        </a:cubicBezTo>
                        <a:cubicBezTo>
                          <a:pt x="355" y="388"/>
                          <a:pt x="356" y="389"/>
                          <a:pt x="355" y="389"/>
                        </a:cubicBezTo>
                        <a:cubicBezTo>
                          <a:pt x="355" y="390"/>
                          <a:pt x="354" y="390"/>
                          <a:pt x="354" y="390"/>
                        </a:cubicBezTo>
                        <a:cubicBezTo>
                          <a:pt x="355" y="391"/>
                          <a:pt x="356" y="390"/>
                          <a:pt x="356" y="390"/>
                        </a:cubicBezTo>
                        <a:cubicBezTo>
                          <a:pt x="355" y="388"/>
                          <a:pt x="355" y="388"/>
                          <a:pt x="355" y="388"/>
                        </a:cubicBezTo>
                        <a:cubicBezTo>
                          <a:pt x="356" y="388"/>
                          <a:pt x="357" y="388"/>
                          <a:pt x="358" y="387"/>
                        </a:cubicBezTo>
                        <a:cubicBezTo>
                          <a:pt x="358" y="389"/>
                          <a:pt x="358" y="389"/>
                          <a:pt x="358" y="389"/>
                        </a:cubicBezTo>
                        <a:cubicBezTo>
                          <a:pt x="363" y="387"/>
                          <a:pt x="363" y="387"/>
                          <a:pt x="363" y="387"/>
                        </a:cubicBezTo>
                        <a:cubicBezTo>
                          <a:pt x="360" y="388"/>
                          <a:pt x="358" y="387"/>
                          <a:pt x="356" y="386"/>
                        </a:cubicBezTo>
                        <a:cubicBezTo>
                          <a:pt x="359" y="384"/>
                          <a:pt x="362" y="387"/>
                          <a:pt x="364" y="384"/>
                        </a:cubicBezTo>
                        <a:cubicBezTo>
                          <a:pt x="365" y="386"/>
                          <a:pt x="365" y="386"/>
                          <a:pt x="365" y="386"/>
                        </a:cubicBezTo>
                        <a:cubicBezTo>
                          <a:pt x="365" y="385"/>
                          <a:pt x="365" y="385"/>
                          <a:pt x="365" y="385"/>
                        </a:cubicBezTo>
                        <a:cubicBezTo>
                          <a:pt x="364" y="384"/>
                          <a:pt x="364" y="384"/>
                          <a:pt x="364" y="384"/>
                        </a:cubicBezTo>
                        <a:cubicBezTo>
                          <a:pt x="364" y="384"/>
                          <a:pt x="364" y="383"/>
                          <a:pt x="365" y="383"/>
                        </a:cubicBezTo>
                        <a:cubicBezTo>
                          <a:pt x="365" y="385"/>
                          <a:pt x="368" y="385"/>
                          <a:pt x="370" y="385"/>
                        </a:cubicBezTo>
                        <a:cubicBezTo>
                          <a:pt x="369" y="385"/>
                          <a:pt x="369" y="385"/>
                          <a:pt x="369" y="385"/>
                        </a:cubicBezTo>
                        <a:cubicBezTo>
                          <a:pt x="370" y="384"/>
                          <a:pt x="370" y="384"/>
                          <a:pt x="370" y="384"/>
                        </a:cubicBezTo>
                        <a:cubicBezTo>
                          <a:pt x="369" y="383"/>
                          <a:pt x="369" y="383"/>
                          <a:pt x="369" y="383"/>
                        </a:cubicBezTo>
                        <a:cubicBezTo>
                          <a:pt x="368" y="384"/>
                          <a:pt x="368" y="384"/>
                          <a:pt x="368" y="384"/>
                        </a:cubicBezTo>
                        <a:cubicBezTo>
                          <a:pt x="367" y="384"/>
                          <a:pt x="367" y="383"/>
                          <a:pt x="366" y="383"/>
                        </a:cubicBezTo>
                        <a:cubicBezTo>
                          <a:pt x="367" y="382"/>
                          <a:pt x="367" y="382"/>
                          <a:pt x="367" y="382"/>
                        </a:cubicBezTo>
                        <a:cubicBezTo>
                          <a:pt x="367" y="382"/>
                          <a:pt x="367" y="382"/>
                          <a:pt x="367" y="382"/>
                        </a:cubicBezTo>
                        <a:cubicBezTo>
                          <a:pt x="365" y="381"/>
                          <a:pt x="365" y="380"/>
                          <a:pt x="366" y="378"/>
                        </a:cubicBezTo>
                        <a:cubicBezTo>
                          <a:pt x="369" y="378"/>
                          <a:pt x="370" y="383"/>
                          <a:pt x="372" y="384"/>
                        </a:cubicBezTo>
                        <a:cubicBezTo>
                          <a:pt x="374" y="384"/>
                          <a:pt x="378" y="387"/>
                          <a:pt x="378" y="383"/>
                        </a:cubicBezTo>
                        <a:cubicBezTo>
                          <a:pt x="376" y="382"/>
                          <a:pt x="374" y="381"/>
                          <a:pt x="372" y="383"/>
                        </a:cubicBezTo>
                        <a:cubicBezTo>
                          <a:pt x="372" y="382"/>
                          <a:pt x="371" y="381"/>
                          <a:pt x="372" y="380"/>
                        </a:cubicBezTo>
                        <a:cubicBezTo>
                          <a:pt x="378" y="380"/>
                          <a:pt x="378" y="380"/>
                          <a:pt x="378" y="380"/>
                        </a:cubicBezTo>
                        <a:cubicBezTo>
                          <a:pt x="379" y="382"/>
                          <a:pt x="381" y="381"/>
                          <a:pt x="382" y="382"/>
                        </a:cubicBezTo>
                        <a:cubicBezTo>
                          <a:pt x="380" y="384"/>
                          <a:pt x="380" y="384"/>
                          <a:pt x="380" y="384"/>
                        </a:cubicBezTo>
                        <a:cubicBezTo>
                          <a:pt x="385" y="382"/>
                          <a:pt x="385" y="382"/>
                          <a:pt x="385" y="382"/>
                        </a:cubicBezTo>
                        <a:cubicBezTo>
                          <a:pt x="382" y="381"/>
                          <a:pt x="382" y="381"/>
                          <a:pt x="382" y="381"/>
                        </a:cubicBezTo>
                        <a:cubicBezTo>
                          <a:pt x="382" y="380"/>
                          <a:pt x="382" y="380"/>
                          <a:pt x="382" y="380"/>
                        </a:cubicBezTo>
                        <a:cubicBezTo>
                          <a:pt x="382" y="379"/>
                          <a:pt x="383" y="380"/>
                          <a:pt x="384" y="380"/>
                        </a:cubicBezTo>
                        <a:cubicBezTo>
                          <a:pt x="382" y="380"/>
                          <a:pt x="381" y="379"/>
                          <a:pt x="379" y="381"/>
                        </a:cubicBezTo>
                        <a:cubicBezTo>
                          <a:pt x="379" y="380"/>
                          <a:pt x="379" y="380"/>
                          <a:pt x="379" y="379"/>
                        </a:cubicBezTo>
                        <a:cubicBezTo>
                          <a:pt x="378" y="381"/>
                          <a:pt x="377" y="378"/>
                          <a:pt x="377" y="376"/>
                        </a:cubicBezTo>
                        <a:cubicBezTo>
                          <a:pt x="378" y="376"/>
                          <a:pt x="380" y="375"/>
                          <a:pt x="380" y="377"/>
                        </a:cubicBezTo>
                        <a:cubicBezTo>
                          <a:pt x="381" y="377"/>
                          <a:pt x="380" y="378"/>
                          <a:pt x="380" y="378"/>
                        </a:cubicBezTo>
                        <a:cubicBezTo>
                          <a:pt x="380" y="378"/>
                          <a:pt x="379" y="377"/>
                          <a:pt x="379" y="377"/>
                        </a:cubicBezTo>
                        <a:cubicBezTo>
                          <a:pt x="381" y="378"/>
                          <a:pt x="381" y="378"/>
                          <a:pt x="381" y="378"/>
                        </a:cubicBezTo>
                        <a:cubicBezTo>
                          <a:pt x="381" y="375"/>
                          <a:pt x="378" y="375"/>
                          <a:pt x="376" y="374"/>
                        </a:cubicBezTo>
                        <a:cubicBezTo>
                          <a:pt x="377" y="374"/>
                          <a:pt x="377" y="374"/>
                          <a:pt x="377" y="374"/>
                        </a:cubicBezTo>
                        <a:cubicBezTo>
                          <a:pt x="375" y="371"/>
                          <a:pt x="370" y="370"/>
                          <a:pt x="373" y="367"/>
                        </a:cubicBezTo>
                        <a:cubicBezTo>
                          <a:pt x="371" y="368"/>
                          <a:pt x="369" y="369"/>
                          <a:pt x="368" y="367"/>
                        </a:cubicBezTo>
                        <a:cubicBezTo>
                          <a:pt x="370" y="366"/>
                          <a:pt x="370" y="366"/>
                          <a:pt x="370" y="366"/>
                        </a:cubicBezTo>
                        <a:cubicBezTo>
                          <a:pt x="372" y="366"/>
                          <a:pt x="377" y="364"/>
                          <a:pt x="377" y="365"/>
                        </a:cubicBezTo>
                        <a:cubicBezTo>
                          <a:pt x="377" y="365"/>
                          <a:pt x="377" y="365"/>
                          <a:pt x="377" y="365"/>
                        </a:cubicBezTo>
                        <a:cubicBezTo>
                          <a:pt x="378" y="363"/>
                          <a:pt x="378" y="363"/>
                          <a:pt x="378" y="363"/>
                        </a:cubicBezTo>
                        <a:cubicBezTo>
                          <a:pt x="379" y="365"/>
                          <a:pt x="379" y="365"/>
                          <a:pt x="379" y="365"/>
                        </a:cubicBezTo>
                        <a:cubicBezTo>
                          <a:pt x="380" y="366"/>
                          <a:pt x="378" y="367"/>
                          <a:pt x="379" y="368"/>
                        </a:cubicBezTo>
                        <a:cubicBezTo>
                          <a:pt x="381" y="365"/>
                          <a:pt x="381" y="365"/>
                          <a:pt x="381" y="365"/>
                        </a:cubicBezTo>
                        <a:cubicBezTo>
                          <a:pt x="380" y="364"/>
                          <a:pt x="377" y="363"/>
                          <a:pt x="378" y="362"/>
                        </a:cubicBezTo>
                        <a:cubicBezTo>
                          <a:pt x="378" y="362"/>
                          <a:pt x="379" y="361"/>
                          <a:pt x="379" y="361"/>
                        </a:cubicBezTo>
                        <a:cubicBezTo>
                          <a:pt x="380" y="362"/>
                          <a:pt x="380" y="362"/>
                          <a:pt x="380" y="362"/>
                        </a:cubicBezTo>
                        <a:cubicBezTo>
                          <a:pt x="382" y="362"/>
                          <a:pt x="383" y="361"/>
                          <a:pt x="383" y="360"/>
                        </a:cubicBezTo>
                        <a:cubicBezTo>
                          <a:pt x="380" y="361"/>
                          <a:pt x="380" y="361"/>
                          <a:pt x="380" y="361"/>
                        </a:cubicBezTo>
                        <a:cubicBezTo>
                          <a:pt x="378" y="362"/>
                          <a:pt x="380" y="358"/>
                          <a:pt x="379" y="358"/>
                        </a:cubicBezTo>
                        <a:cubicBezTo>
                          <a:pt x="380" y="356"/>
                          <a:pt x="380" y="356"/>
                          <a:pt x="380" y="356"/>
                        </a:cubicBezTo>
                        <a:cubicBezTo>
                          <a:pt x="383" y="356"/>
                          <a:pt x="383" y="359"/>
                          <a:pt x="385" y="359"/>
                        </a:cubicBezTo>
                        <a:cubicBezTo>
                          <a:pt x="386" y="358"/>
                          <a:pt x="384" y="353"/>
                          <a:pt x="387" y="353"/>
                        </a:cubicBezTo>
                        <a:cubicBezTo>
                          <a:pt x="386" y="353"/>
                          <a:pt x="386" y="352"/>
                          <a:pt x="385" y="353"/>
                        </a:cubicBezTo>
                        <a:cubicBezTo>
                          <a:pt x="382" y="352"/>
                          <a:pt x="386" y="352"/>
                          <a:pt x="385" y="350"/>
                        </a:cubicBezTo>
                        <a:cubicBezTo>
                          <a:pt x="387" y="351"/>
                          <a:pt x="389" y="352"/>
                          <a:pt x="390" y="350"/>
                        </a:cubicBezTo>
                        <a:cubicBezTo>
                          <a:pt x="390" y="350"/>
                          <a:pt x="389" y="351"/>
                          <a:pt x="389" y="350"/>
                        </a:cubicBezTo>
                        <a:cubicBezTo>
                          <a:pt x="389" y="349"/>
                          <a:pt x="391" y="349"/>
                          <a:pt x="391" y="349"/>
                        </a:cubicBezTo>
                        <a:cubicBezTo>
                          <a:pt x="391" y="350"/>
                          <a:pt x="391" y="350"/>
                          <a:pt x="391" y="350"/>
                        </a:cubicBezTo>
                        <a:cubicBezTo>
                          <a:pt x="392" y="350"/>
                          <a:pt x="392" y="350"/>
                          <a:pt x="392" y="350"/>
                        </a:cubicBezTo>
                        <a:cubicBezTo>
                          <a:pt x="392" y="349"/>
                          <a:pt x="392" y="349"/>
                          <a:pt x="392" y="349"/>
                        </a:cubicBezTo>
                        <a:cubicBezTo>
                          <a:pt x="392" y="349"/>
                          <a:pt x="391" y="348"/>
                          <a:pt x="391" y="348"/>
                        </a:cubicBezTo>
                        <a:cubicBezTo>
                          <a:pt x="392" y="347"/>
                          <a:pt x="393" y="346"/>
                          <a:pt x="393" y="348"/>
                        </a:cubicBezTo>
                        <a:cubicBezTo>
                          <a:pt x="394" y="347"/>
                          <a:pt x="394" y="347"/>
                          <a:pt x="394" y="347"/>
                        </a:cubicBezTo>
                        <a:cubicBezTo>
                          <a:pt x="395" y="346"/>
                          <a:pt x="396" y="347"/>
                          <a:pt x="397" y="348"/>
                        </a:cubicBezTo>
                        <a:cubicBezTo>
                          <a:pt x="396" y="345"/>
                          <a:pt x="399" y="344"/>
                          <a:pt x="400" y="343"/>
                        </a:cubicBezTo>
                        <a:cubicBezTo>
                          <a:pt x="400" y="342"/>
                          <a:pt x="400" y="341"/>
                          <a:pt x="401" y="341"/>
                        </a:cubicBezTo>
                        <a:cubicBezTo>
                          <a:pt x="403" y="342"/>
                          <a:pt x="406" y="340"/>
                          <a:pt x="407" y="339"/>
                        </a:cubicBezTo>
                        <a:cubicBezTo>
                          <a:pt x="407" y="340"/>
                          <a:pt x="406" y="339"/>
                          <a:pt x="406" y="338"/>
                        </a:cubicBezTo>
                        <a:cubicBezTo>
                          <a:pt x="406" y="338"/>
                          <a:pt x="407" y="337"/>
                          <a:pt x="408" y="338"/>
                        </a:cubicBezTo>
                        <a:cubicBezTo>
                          <a:pt x="409" y="336"/>
                          <a:pt x="411" y="338"/>
                          <a:pt x="411" y="339"/>
                        </a:cubicBezTo>
                        <a:cubicBezTo>
                          <a:pt x="410" y="335"/>
                          <a:pt x="410" y="335"/>
                          <a:pt x="410" y="335"/>
                        </a:cubicBezTo>
                        <a:cubicBezTo>
                          <a:pt x="411" y="334"/>
                          <a:pt x="411" y="335"/>
                          <a:pt x="412" y="336"/>
                        </a:cubicBezTo>
                        <a:cubicBezTo>
                          <a:pt x="411" y="333"/>
                          <a:pt x="411" y="333"/>
                          <a:pt x="411" y="333"/>
                        </a:cubicBezTo>
                        <a:cubicBezTo>
                          <a:pt x="412" y="333"/>
                          <a:pt x="412" y="333"/>
                          <a:pt x="412" y="333"/>
                        </a:cubicBezTo>
                        <a:cubicBezTo>
                          <a:pt x="410" y="332"/>
                          <a:pt x="410" y="332"/>
                          <a:pt x="410" y="332"/>
                        </a:cubicBezTo>
                        <a:cubicBezTo>
                          <a:pt x="411" y="331"/>
                          <a:pt x="411" y="329"/>
                          <a:pt x="413" y="329"/>
                        </a:cubicBezTo>
                        <a:cubicBezTo>
                          <a:pt x="413" y="330"/>
                          <a:pt x="414" y="330"/>
                          <a:pt x="414" y="330"/>
                        </a:cubicBezTo>
                        <a:cubicBezTo>
                          <a:pt x="413" y="331"/>
                          <a:pt x="413" y="331"/>
                          <a:pt x="412" y="331"/>
                        </a:cubicBezTo>
                        <a:cubicBezTo>
                          <a:pt x="414" y="332"/>
                          <a:pt x="414" y="332"/>
                          <a:pt x="414" y="332"/>
                        </a:cubicBezTo>
                        <a:cubicBezTo>
                          <a:pt x="415" y="331"/>
                          <a:pt x="415" y="331"/>
                          <a:pt x="415" y="331"/>
                        </a:cubicBezTo>
                        <a:cubicBezTo>
                          <a:pt x="416" y="333"/>
                          <a:pt x="416" y="333"/>
                          <a:pt x="416" y="333"/>
                        </a:cubicBezTo>
                        <a:cubicBezTo>
                          <a:pt x="418" y="331"/>
                          <a:pt x="416" y="328"/>
                          <a:pt x="415" y="327"/>
                        </a:cubicBezTo>
                        <a:cubicBezTo>
                          <a:pt x="420" y="329"/>
                          <a:pt x="422" y="325"/>
                          <a:pt x="427" y="323"/>
                        </a:cubicBezTo>
                        <a:cubicBezTo>
                          <a:pt x="426" y="321"/>
                          <a:pt x="426" y="320"/>
                          <a:pt x="425" y="320"/>
                        </a:cubicBezTo>
                        <a:cubicBezTo>
                          <a:pt x="423" y="321"/>
                          <a:pt x="421" y="325"/>
                          <a:pt x="418" y="324"/>
                        </a:cubicBezTo>
                        <a:cubicBezTo>
                          <a:pt x="418" y="324"/>
                          <a:pt x="418" y="323"/>
                          <a:pt x="418" y="323"/>
                        </a:cubicBezTo>
                        <a:cubicBezTo>
                          <a:pt x="417" y="324"/>
                          <a:pt x="417" y="322"/>
                          <a:pt x="416" y="322"/>
                        </a:cubicBezTo>
                        <a:cubicBezTo>
                          <a:pt x="417" y="322"/>
                          <a:pt x="418" y="319"/>
                          <a:pt x="420" y="319"/>
                        </a:cubicBezTo>
                        <a:cubicBezTo>
                          <a:pt x="419" y="318"/>
                          <a:pt x="419" y="318"/>
                          <a:pt x="419" y="318"/>
                        </a:cubicBezTo>
                        <a:cubicBezTo>
                          <a:pt x="421" y="317"/>
                          <a:pt x="423" y="319"/>
                          <a:pt x="424" y="319"/>
                        </a:cubicBezTo>
                        <a:cubicBezTo>
                          <a:pt x="423" y="318"/>
                          <a:pt x="426" y="316"/>
                          <a:pt x="427" y="317"/>
                        </a:cubicBezTo>
                        <a:cubicBezTo>
                          <a:pt x="426" y="317"/>
                          <a:pt x="425" y="316"/>
                          <a:pt x="425" y="314"/>
                        </a:cubicBezTo>
                        <a:cubicBezTo>
                          <a:pt x="425" y="313"/>
                          <a:pt x="427" y="312"/>
                          <a:pt x="428" y="312"/>
                        </a:cubicBezTo>
                        <a:cubicBezTo>
                          <a:pt x="429" y="313"/>
                          <a:pt x="428" y="315"/>
                          <a:pt x="427" y="315"/>
                        </a:cubicBezTo>
                        <a:cubicBezTo>
                          <a:pt x="428" y="315"/>
                          <a:pt x="429" y="316"/>
                          <a:pt x="430" y="316"/>
                        </a:cubicBezTo>
                        <a:cubicBezTo>
                          <a:pt x="429" y="314"/>
                          <a:pt x="429" y="314"/>
                          <a:pt x="429" y="314"/>
                        </a:cubicBezTo>
                        <a:cubicBezTo>
                          <a:pt x="430" y="313"/>
                          <a:pt x="431" y="315"/>
                          <a:pt x="432" y="314"/>
                        </a:cubicBezTo>
                        <a:cubicBezTo>
                          <a:pt x="431" y="314"/>
                          <a:pt x="431" y="314"/>
                          <a:pt x="431" y="314"/>
                        </a:cubicBezTo>
                        <a:cubicBezTo>
                          <a:pt x="431" y="311"/>
                          <a:pt x="433" y="310"/>
                          <a:pt x="434" y="309"/>
                        </a:cubicBezTo>
                        <a:cubicBezTo>
                          <a:pt x="436" y="311"/>
                          <a:pt x="436" y="311"/>
                          <a:pt x="436" y="311"/>
                        </a:cubicBezTo>
                        <a:cubicBezTo>
                          <a:pt x="436" y="311"/>
                          <a:pt x="436" y="308"/>
                          <a:pt x="434" y="309"/>
                        </a:cubicBezTo>
                        <a:cubicBezTo>
                          <a:pt x="436" y="307"/>
                          <a:pt x="434" y="305"/>
                          <a:pt x="437" y="307"/>
                        </a:cubicBezTo>
                        <a:cubicBezTo>
                          <a:pt x="439" y="305"/>
                          <a:pt x="437" y="305"/>
                          <a:pt x="435" y="304"/>
                        </a:cubicBezTo>
                        <a:cubicBezTo>
                          <a:pt x="435" y="304"/>
                          <a:pt x="435" y="305"/>
                          <a:pt x="434" y="304"/>
                        </a:cubicBezTo>
                        <a:cubicBezTo>
                          <a:pt x="434" y="304"/>
                          <a:pt x="434" y="304"/>
                          <a:pt x="434" y="303"/>
                        </a:cubicBezTo>
                        <a:cubicBezTo>
                          <a:pt x="430" y="304"/>
                          <a:pt x="433" y="299"/>
                          <a:pt x="428" y="299"/>
                        </a:cubicBezTo>
                        <a:cubicBezTo>
                          <a:pt x="430" y="298"/>
                          <a:pt x="430" y="298"/>
                          <a:pt x="430" y="298"/>
                        </a:cubicBezTo>
                        <a:cubicBezTo>
                          <a:pt x="431" y="299"/>
                          <a:pt x="434" y="299"/>
                          <a:pt x="433" y="301"/>
                        </a:cubicBezTo>
                        <a:cubicBezTo>
                          <a:pt x="440" y="301"/>
                          <a:pt x="440" y="301"/>
                          <a:pt x="440" y="301"/>
                        </a:cubicBezTo>
                        <a:cubicBezTo>
                          <a:pt x="440" y="299"/>
                          <a:pt x="443" y="297"/>
                          <a:pt x="444" y="299"/>
                        </a:cubicBezTo>
                        <a:cubicBezTo>
                          <a:pt x="445" y="298"/>
                          <a:pt x="444" y="297"/>
                          <a:pt x="443" y="296"/>
                        </a:cubicBezTo>
                        <a:cubicBezTo>
                          <a:pt x="446" y="294"/>
                          <a:pt x="446" y="294"/>
                          <a:pt x="446" y="294"/>
                        </a:cubicBezTo>
                        <a:cubicBezTo>
                          <a:pt x="446" y="294"/>
                          <a:pt x="445" y="294"/>
                          <a:pt x="445" y="294"/>
                        </a:cubicBezTo>
                        <a:cubicBezTo>
                          <a:pt x="447" y="292"/>
                          <a:pt x="444" y="290"/>
                          <a:pt x="446" y="289"/>
                        </a:cubicBezTo>
                        <a:cubicBezTo>
                          <a:pt x="446" y="289"/>
                          <a:pt x="445" y="289"/>
                          <a:pt x="445" y="288"/>
                        </a:cubicBezTo>
                        <a:cubicBezTo>
                          <a:pt x="443" y="287"/>
                          <a:pt x="444" y="286"/>
                          <a:pt x="445" y="285"/>
                        </a:cubicBezTo>
                        <a:cubicBezTo>
                          <a:pt x="448" y="285"/>
                          <a:pt x="445" y="282"/>
                          <a:pt x="447" y="282"/>
                        </a:cubicBezTo>
                        <a:cubicBezTo>
                          <a:pt x="447" y="283"/>
                          <a:pt x="448" y="283"/>
                          <a:pt x="448" y="283"/>
                        </a:cubicBezTo>
                        <a:cubicBezTo>
                          <a:pt x="449" y="283"/>
                          <a:pt x="450" y="281"/>
                          <a:pt x="451" y="282"/>
                        </a:cubicBezTo>
                        <a:cubicBezTo>
                          <a:pt x="447" y="277"/>
                          <a:pt x="457" y="279"/>
                          <a:pt x="455" y="275"/>
                        </a:cubicBezTo>
                        <a:cubicBezTo>
                          <a:pt x="459" y="275"/>
                          <a:pt x="455" y="272"/>
                          <a:pt x="458" y="273"/>
                        </a:cubicBezTo>
                        <a:cubicBezTo>
                          <a:pt x="457" y="269"/>
                          <a:pt x="457" y="269"/>
                          <a:pt x="457" y="269"/>
                        </a:cubicBezTo>
                        <a:cubicBezTo>
                          <a:pt x="459" y="266"/>
                          <a:pt x="463" y="265"/>
                          <a:pt x="459" y="261"/>
                        </a:cubicBezTo>
                        <a:cubicBezTo>
                          <a:pt x="460" y="259"/>
                          <a:pt x="462" y="260"/>
                          <a:pt x="461" y="258"/>
                        </a:cubicBezTo>
                        <a:lnTo>
                          <a:pt x="460" y="259"/>
                        </a:lnTo>
                        <a:close/>
                        <a:moveTo>
                          <a:pt x="384" y="72"/>
                        </a:moveTo>
                        <a:cubicBezTo>
                          <a:pt x="385" y="73"/>
                          <a:pt x="385" y="73"/>
                          <a:pt x="385" y="73"/>
                        </a:cubicBezTo>
                        <a:cubicBezTo>
                          <a:pt x="383" y="74"/>
                          <a:pt x="383" y="74"/>
                          <a:pt x="383" y="74"/>
                        </a:cubicBezTo>
                        <a:lnTo>
                          <a:pt x="384" y="72"/>
                        </a:lnTo>
                        <a:close/>
                        <a:moveTo>
                          <a:pt x="12" y="156"/>
                        </a:moveTo>
                        <a:cubicBezTo>
                          <a:pt x="11" y="156"/>
                          <a:pt x="10" y="156"/>
                          <a:pt x="10" y="155"/>
                        </a:cubicBezTo>
                        <a:cubicBezTo>
                          <a:pt x="12" y="154"/>
                          <a:pt x="12" y="154"/>
                          <a:pt x="12" y="154"/>
                        </a:cubicBezTo>
                        <a:lnTo>
                          <a:pt x="12" y="156"/>
                        </a:lnTo>
                        <a:close/>
                        <a:moveTo>
                          <a:pt x="10" y="149"/>
                        </a:moveTo>
                        <a:cubicBezTo>
                          <a:pt x="12" y="149"/>
                          <a:pt x="12" y="149"/>
                          <a:pt x="12" y="149"/>
                        </a:cubicBezTo>
                        <a:cubicBezTo>
                          <a:pt x="12" y="150"/>
                          <a:pt x="12" y="150"/>
                          <a:pt x="12" y="150"/>
                        </a:cubicBezTo>
                        <a:lnTo>
                          <a:pt x="10" y="149"/>
                        </a:lnTo>
                        <a:close/>
                        <a:moveTo>
                          <a:pt x="11" y="146"/>
                        </a:moveTo>
                        <a:cubicBezTo>
                          <a:pt x="11" y="144"/>
                          <a:pt x="11" y="144"/>
                          <a:pt x="11" y="144"/>
                        </a:cubicBezTo>
                        <a:cubicBezTo>
                          <a:pt x="11" y="145"/>
                          <a:pt x="12" y="145"/>
                          <a:pt x="13" y="145"/>
                        </a:cubicBezTo>
                        <a:lnTo>
                          <a:pt x="11" y="146"/>
                        </a:lnTo>
                        <a:close/>
                        <a:moveTo>
                          <a:pt x="61" y="82"/>
                        </a:moveTo>
                        <a:cubicBezTo>
                          <a:pt x="61" y="82"/>
                          <a:pt x="61" y="82"/>
                          <a:pt x="61" y="82"/>
                        </a:cubicBezTo>
                        <a:cubicBezTo>
                          <a:pt x="60" y="81"/>
                          <a:pt x="60" y="81"/>
                          <a:pt x="60" y="81"/>
                        </a:cubicBezTo>
                        <a:lnTo>
                          <a:pt x="61" y="82"/>
                        </a:lnTo>
                        <a:close/>
                        <a:moveTo>
                          <a:pt x="56" y="78"/>
                        </a:moveTo>
                        <a:cubicBezTo>
                          <a:pt x="57" y="78"/>
                          <a:pt x="57" y="78"/>
                          <a:pt x="57" y="78"/>
                        </a:cubicBezTo>
                        <a:cubicBezTo>
                          <a:pt x="57" y="79"/>
                          <a:pt x="57" y="79"/>
                          <a:pt x="57" y="79"/>
                        </a:cubicBezTo>
                        <a:cubicBezTo>
                          <a:pt x="56" y="79"/>
                          <a:pt x="56" y="79"/>
                          <a:pt x="56" y="79"/>
                        </a:cubicBezTo>
                        <a:lnTo>
                          <a:pt x="56" y="78"/>
                        </a:lnTo>
                        <a:close/>
                        <a:moveTo>
                          <a:pt x="55" y="85"/>
                        </a:moveTo>
                        <a:cubicBezTo>
                          <a:pt x="56" y="85"/>
                          <a:pt x="56" y="84"/>
                          <a:pt x="56" y="84"/>
                        </a:cubicBezTo>
                        <a:cubicBezTo>
                          <a:pt x="56" y="82"/>
                          <a:pt x="55" y="82"/>
                          <a:pt x="54" y="83"/>
                        </a:cubicBezTo>
                        <a:cubicBezTo>
                          <a:pt x="54" y="83"/>
                          <a:pt x="54" y="83"/>
                          <a:pt x="54" y="83"/>
                        </a:cubicBezTo>
                        <a:cubicBezTo>
                          <a:pt x="53" y="83"/>
                          <a:pt x="53" y="83"/>
                          <a:pt x="53" y="83"/>
                        </a:cubicBezTo>
                        <a:cubicBezTo>
                          <a:pt x="54" y="83"/>
                          <a:pt x="54" y="83"/>
                          <a:pt x="54" y="83"/>
                        </a:cubicBezTo>
                        <a:cubicBezTo>
                          <a:pt x="54" y="82"/>
                          <a:pt x="54" y="82"/>
                          <a:pt x="55" y="81"/>
                        </a:cubicBezTo>
                        <a:cubicBezTo>
                          <a:pt x="54" y="81"/>
                          <a:pt x="56" y="83"/>
                          <a:pt x="57" y="84"/>
                        </a:cubicBezTo>
                        <a:cubicBezTo>
                          <a:pt x="58" y="84"/>
                          <a:pt x="58" y="84"/>
                          <a:pt x="58" y="84"/>
                        </a:cubicBezTo>
                        <a:cubicBezTo>
                          <a:pt x="57" y="84"/>
                          <a:pt x="57" y="84"/>
                          <a:pt x="57" y="84"/>
                        </a:cubicBezTo>
                        <a:cubicBezTo>
                          <a:pt x="56" y="83"/>
                          <a:pt x="56" y="85"/>
                          <a:pt x="55" y="85"/>
                        </a:cubicBezTo>
                        <a:close/>
                        <a:moveTo>
                          <a:pt x="56" y="87"/>
                        </a:moveTo>
                        <a:cubicBezTo>
                          <a:pt x="56" y="88"/>
                          <a:pt x="55" y="88"/>
                          <a:pt x="56" y="87"/>
                        </a:cubicBezTo>
                        <a:cubicBezTo>
                          <a:pt x="56" y="87"/>
                          <a:pt x="56" y="87"/>
                          <a:pt x="56" y="87"/>
                        </a:cubicBezTo>
                        <a:cubicBezTo>
                          <a:pt x="56" y="87"/>
                          <a:pt x="56" y="87"/>
                          <a:pt x="55" y="87"/>
                        </a:cubicBezTo>
                        <a:cubicBezTo>
                          <a:pt x="58" y="86"/>
                          <a:pt x="60" y="84"/>
                          <a:pt x="62" y="86"/>
                        </a:cubicBezTo>
                        <a:lnTo>
                          <a:pt x="56" y="87"/>
                        </a:lnTo>
                        <a:close/>
                        <a:moveTo>
                          <a:pt x="63" y="86"/>
                        </a:moveTo>
                        <a:cubicBezTo>
                          <a:pt x="64" y="86"/>
                          <a:pt x="64" y="86"/>
                          <a:pt x="64" y="86"/>
                        </a:cubicBezTo>
                        <a:cubicBezTo>
                          <a:pt x="63" y="84"/>
                          <a:pt x="63" y="84"/>
                          <a:pt x="63" y="84"/>
                        </a:cubicBezTo>
                        <a:cubicBezTo>
                          <a:pt x="65" y="84"/>
                          <a:pt x="65" y="84"/>
                          <a:pt x="65" y="84"/>
                        </a:cubicBezTo>
                        <a:cubicBezTo>
                          <a:pt x="64" y="84"/>
                          <a:pt x="65" y="85"/>
                          <a:pt x="65" y="86"/>
                        </a:cubicBezTo>
                        <a:lnTo>
                          <a:pt x="63" y="86"/>
                        </a:lnTo>
                        <a:close/>
                        <a:moveTo>
                          <a:pt x="4" y="192"/>
                        </a:moveTo>
                        <a:cubicBezTo>
                          <a:pt x="3" y="192"/>
                          <a:pt x="3" y="192"/>
                          <a:pt x="3" y="192"/>
                        </a:cubicBezTo>
                        <a:cubicBezTo>
                          <a:pt x="4" y="192"/>
                          <a:pt x="4" y="190"/>
                          <a:pt x="5" y="190"/>
                        </a:cubicBezTo>
                        <a:cubicBezTo>
                          <a:pt x="6" y="191"/>
                          <a:pt x="5" y="192"/>
                          <a:pt x="4" y="192"/>
                        </a:cubicBezTo>
                        <a:close/>
                        <a:moveTo>
                          <a:pt x="27" y="286"/>
                        </a:moveTo>
                        <a:cubicBezTo>
                          <a:pt x="27" y="285"/>
                          <a:pt x="27" y="285"/>
                          <a:pt x="27" y="285"/>
                        </a:cubicBezTo>
                        <a:cubicBezTo>
                          <a:pt x="28" y="286"/>
                          <a:pt x="28" y="286"/>
                          <a:pt x="28" y="286"/>
                        </a:cubicBezTo>
                        <a:lnTo>
                          <a:pt x="27" y="286"/>
                        </a:lnTo>
                        <a:close/>
                        <a:moveTo>
                          <a:pt x="46" y="314"/>
                        </a:moveTo>
                        <a:cubicBezTo>
                          <a:pt x="46" y="313"/>
                          <a:pt x="46" y="313"/>
                          <a:pt x="46" y="313"/>
                        </a:cubicBezTo>
                        <a:cubicBezTo>
                          <a:pt x="46" y="313"/>
                          <a:pt x="47" y="313"/>
                          <a:pt x="48" y="314"/>
                        </a:cubicBezTo>
                        <a:lnTo>
                          <a:pt x="46" y="314"/>
                        </a:lnTo>
                        <a:close/>
                        <a:moveTo>
                          <a:pt x="47" y="316"/>
                        </a:moveTo>
                        <a:cubicBezTo>
                          <a:pt x="49" y="314"/>
                          <a:pt x="49" y="314"/>
                          <a:pt x="49" y="314"/>
                        </a:cubicBezTo>
                        <a:cubicBezTo>
                          <a:pt x="51" y="315"/>
                          <a:pt x="51" y="315"/>
                          <a:pt x="51" y="315"/>
                        </a:cubicBezTo>
                        <a:cubicBezTo>
                          <a:pt x="49" y="315"/>
                          <a:pt x="48" y="318"/>
                          <a:pt x="47" y="316"/>
                        </a:cubicBezTo>
                        <a:close/>
                        <a:moveTo>
                          <a:pt x="60" y="313"/>
                        </a:moveTo>
                        <a:cubicBezTo>
                          <a:pt x="60" y="313"/>
                          <a:pt x="59" y="313"/>
                          <a:pt x="59" y="314"/>
                        </a:cubicBezTo>
                        <a:cubicBezTo>
                          <a:pt x="58" y="314"/>
                          <a:pt x="58" y="314"/>
                          <a:pt x="58" y="314"/>
                        </a:cubicBezTo>
                        <a:cubicBezTo>
                          <a:pt x="58" y="313"/>
                          <a:pt x="59" y="313"/>
                          <a:pt x="60" y="313"/>
                        </a:cubicBezTo>
                        <a:close/>
                        <a:moveTo>
                          <a:pt x="54" y="128"/>
                        </a:moveTo>
                        <a:cubicBezTo>
                          <a:pt x="55" y="129"/>
                          <a:pt x="54" y="129"/>
                          <a:pt x="53" y="130"/>
                        </a:cubicBezTo>
                        <a:cubicBezTo>
                          <a:pt x="53" y="130"/>
                          <a:pt x="53" y="129"/>
                          <a:pt x="52" y="129"/>
                        </a:cubicBezTo>
                        <a:cubicBezTo>
                          <a:pt x="53" y="129"/>
                          <a:pt x="53" y="128"/>
                          <a:pt x="54" y="128"/>
                        </a:cubicBezTo>
                        <a:close/>
                        <a:moveTo>
                          <a:pt x="41" y="288"/>
                        </a:moveTo>
                        <a:cubicBezTo>
                          <a:pt x="39" y="289"/>
                          <a:pt x="39" y="289"/>
                          <a:pt x="39" y="289"/>
                        </a:cubicBezTo>
                        <a:cubicBezTo>
                          <a:pt x="39" y="288"/>
                          <a:pt x="40" y="286"/>
                          <a:pt x="41" y="288"/>
                        </a:cubicBezTo>
                        <a:close/>
                        <a:moveTo>
                          <a:pt x="38" y="247"/>
                        </a:moveTo>
                        <a:cubicBezTo>
                          <a:pt x="35" y="248"/>
                          <a:pt x="35" y="248"/>
                          <a:pt x="35" y="248"/>
                        </a:cubicBezTo>
                        <a:cubicBezTo>
                          <a:pt x="37" y="247"/>
                          <a:pt x="37" y="247"/>
                          <a:pt x="37" y="247"/>
                        </a:cubicBezTo>
                        <a:lnTo>
                          <a:pt x="38" y="247"/>
                        </a:lnTo>
                        <a:close/>
                        <a:moveTo>
                          <a:pt x="32" y="240"/>
                        </a:moveTo>
                        <a:cubicBezTo>
                          <a:pt x="32" y="240"/>
                          <a:pt x="32" y="240"/>
                          <a:pt x="32" y="240"/>
                        </a:cubicBezTo>
                        <a:cubicBezTo>
                          <a:pt x="31" y="239"/>
                          <a:pt x="31" y="239"/>
                          <a:pt x="31" y="239"/>
                        </a:cubicBezTo>
                        <a:cubicBezTo>
                          <a:pt x="32" y="239"/>
                          <a:pt x="32" y="240"/>
                          <a:pt x="32" y="240"/>
                        </a:cubicBezTo>
                        <a:cubicBezTo>
                          <a:pt x="33" y="240"/>
                          <a:pt x="35" y="239"/>
                          <a:pt x="35" y="239"/>
                        </a:cubicBezTo>
                        <a:cubicBezTo>
                          <a:pt x="34" y="240"/>
                          <a:pt x="33" y="240"/>
                          <a:pt x="32" y="240"/>
                        </a:cubicBezTo>
                        <a:close/>
                        <a:moveTo>
                          <a:pt x="35" y="208"/>
                        </a:moveTo>
                        <a:cubicBezTo>
                          <a:pt x="36" y="208"/>
                          <a:pt x="36" y="208"/>
                          <a:pt x="36" y="208"/>
                        </a:cubicBezTo>
                        <a:cubicBezTo>
                          <a:pt x="35" y="208"/>
                          <a:pt x="35" y="208"/>
                          <a:pt x="35" y="208"/>
                        </a:cubicBezTo>
                        <a:cubicBezTo>
                          <a:pt x="35" y="207"/>
                          <a:pt x="33" y="206"/>
                          <a:pt x="33" y="205"/>
                        </a:cubicBezTo>
                        <a:lnTo>
                          <a:pt x="35" y="208"/>
                        </a:lnTo>
                        <a:close/>
                        <a:moveTo>
                          <a:pt x="34" y="230"/>
                        </a:moveTo>
                        <a:cubicBezTo>
                          <a:pt x="34" y="230"/>
                          <a:pt x="34" y="230"/>
                          <a:pt x="34" y="230"/>
                        </a:cubicBezTo>
                        <a:cubicBezTo>
                          <a:pt x="31" y="230"/>
                          <a:pt x="31" y="230"/>
                          <a:pt x="31" y="230"/>
                        </a:cubicBezTo>
                        <a:cubicBezTo>
                          <a:pt x="31" y="230"/>
                          <a:pt x="33" y="228"/>
                          <a:pt x="34" y="230"/>
                        </a:cubicBezTo>
                        <a:close/>
                        <a:moveTo>
                          <a:pt x="21" y="186"/>
                        </a:moveTo>
                        <a:cubicBezTo>
                          <a:pt x="23" y="187"/>
                          <a:pt x="23" y="187"/>
                          <a:pt x="23" y="187"/>
                        </a:cubicBezTo>
                        <a:cubicBezTo>
                          <a:pt x="23" y="188"/>
                          <a:pt x="20" y="186"/>
                          <a:pt x="20" y="188"/>
                        </a:cubicBezTo>
                        <a:cubicBezTo>
                          <a:pt x="20" y="189"/>
                          <a:pt x="20" y="189"/>
                          <a:pt x="20" y="189"/>
                        </a:cubicBezTo>
                        <a:cubicBezTo>
                          <a:pt x="18" y="189"/>
                          <a:pt x="20" y="187"/>
                          <a:pt x="21" y="186"/>
                        </a:cubicBezTo>
                        <a:close/>
                        <a:moveTo>
                          <a:pt x="10" y="181"/>
                        </a:moveTo>
                        <a:cubicBezTo>
                          <a:pt x="10" y="181"/>
                          <a:pt x="10" y="181"/>
                          <a:pt x="10" y="181"/>
                        </a:cubicBezTo>
                        <a:cubicBezTo>
                          <a:pt x="10" y="181"/>
                          <a:pt x="10" y="181"/>
                          <a:pt x="10" y="181"/>
                        </a:cubicBezTo>
                        <a:cubicBezTo>
                          <a:pt x="8" y="182"/>
                          <a:pt x="8" y="182"/>
                          <a:pt x="8" y="182"/>
                        </a:cubicBezTo>
                        <a:cubicBezTo>
                          <a:pt x="7" y="182"/>
                          <a:pt x="7" y="182"/>
                          <a:pt x="7" y="182"/>
                        </a:cubicBezTo>
                        <a:cubicBezTo>
                          <a:pt x="8" y="180"/>
                          <a:pt x="9" y="182"/>
                          <a:pt x="10" y="181"/>
                        </a:cubicBezTo>
                        <a:close/>
                        <a:moveTo>
                          <a:pt x="7" y="188"/>
                        </a:moveTo>
                        <a:cubicBezTo>
                          <a:pt x="7" y="185"/>
                          <a:pt x="7" y="185"/>
                          <a:pt x="7" y="185"/>
                        </a:cubicBezTo>
                        <a:cubicBezTo>
                          <a:pt x="9" y="188"/>
                          <a:pt x="10" y="188"/>
                          <a:pt x="13" y="187"/>
                        </a:cubicBezTo>
                        <a:cubicBezTo>
                          <a:pt x="13" y="189"/>
                          <a:pt x="10" y="189"/>
                          <a:pt x="11" y="192"/>
                        </a:cubicBezTo>
                        <a:cubicBezTo>
                          <a:pt x="8" y="192"/>
                          <a:pt x="8" y="192"/>
                          <a:pt x="8" y="192"/>
                        </a:cubicBezTo>
                        <a:cubicBezTo>
                          <a:pt x="8" y="194"/>
                          <a:pt x="8" y="194"/>
                          <a:pt x="8" y="194"/>
                        </a:cubicBezTo>
                        <a:cubicBezTo>
                          <a:pt x="7" y="192"/>
                          <a:pt x="8" y="189"/>
                          <a:pt x="6" y="188"/>
                        </a:cubicBezTo>
                        <a:lnTo>
                          <a:pt x="7" y="188"/>
                        </a:lnTo>
                        <a:close/>
                        <a:moveTo>
                          <a:pt x="6" y="196"/>
                        </a:moveTo>
                        <a:cubicBezTo>
                          <a:pt x="7" y="197"/>
                          <a:pt x="7" y="197"/>
                          <a:pt x="7" y="197"/>
                        </a:cubicBezTo>
                        <a:cubicBezTo>
                          <a:pt x="7" y="197"/>
                          <a:pt x="7" y="196"/>
                          <a:pt x="8" y="196"/>
                        </a:cubicBezTo>
                        <a:cubicBezTo>
                          <a:pt x="9" y="197"/>
                          <a:pt x="9" y="197"/>
                          <a:pt x="9" y="197"/>
                        </a:cubicBezTo>
                        <a:cubicBezTo>
                          <a:pt x="8" y="198"/>
                          <a:pt x="8" y="198"/>
                          <a:pt x="8" y="199"/>
                        </a:cubicBezTo>
                        <a:cubicBezTo>
                          <a:pt x="5" y="198"/>
                          <a:pt x="7" y="199"/>
                          <a:pt x="6" y="196"/>
                        </a:cubicBezTo>
                        <a:close/>
                        <a:moveTo>
                          <a:pt x="11" y="206"/>
                        </a:moveTo>
                        <a:cubicBezTo>
                          <a:pt x="10" y="206"/>
                          <a:pt x="10" y="205"/>
                          <a:pt x="10" y="204"/>
                        </a:cubicBezTo>
                        <a:cubicBezTo>
                          <a:pt x="8" y="202"/>
                          <a:pt x="5" y="201"/>
                          <a:pt x="9" y="200"/>
                        </a:cubicBezTo>
                        <a:cubicBezTo>
                          <a:pt x="9" y="201"/>
                          <a:pt x="9" y="201"/>
                          <a:pt x="9" y="201"/>
                        </a:cubicBezTo>
                        <a:cubicBezTo>
                          <a:pt x="9" y="200"/>
                          <a:pt x="9" y="200"/>
                          <a:pt x="9" y="200"/>
                        </a:cubicBezTo>
                        <a:cubicBezTo>
                          <a:pt x="9" y="202"/>
                          <a:pt x="9" y="203"/>
                          <a:pt x="10" y="204"/>
                        </a:cubicBezTo>
                        <a:cubicBezTo>
                          <a:pt x="10" y="205"/>
                          <a:pt x="11" y="205"/>
                          <a:pt x="11" y="206"/>
                        </a:cubicBezTo>
                        <a:close/>
                        <a:moveTo>
                          <a:pt x="11" y="195"/>
                        </a:moveTo>
                        <a:cubicBezTo>
                          <a:pt x="12" y="194"/>
                          <a:pt x="12" y="194"/>
                          <a:pt x="12" y="194"/>
                        </a:cubicBezTo>
                        <a:cubicBezTo>
                          <a:pt x="13" y="195"/>
                          <a:pt x="13" y="195"/>
                          <a:pt x="13" y="195"/>
                        </a:cubicBezTo>
                        <a:lnTo>
                          <a:pt x="11" y="195"/>
                        </a:lnTo>
                        <a:close/>
                        <a:moveTo>
                          <a:pt x="12" y="218"/>
                        </a:moveTo>
                        <a:cubicBezTo>
                          <a:pt x="13" y="217"/>
                          <a:pt x="13" y="217"/>
                          <a:pt x="13" y="217"/>
                        </a:cubicBezTo>
                        <a:cubicBezTo>
                          <a:pt x="14" y="219"/>
                          <a:pt x="17" y="220"/>
                          <a:pt x="18" y="223"/>
                        </a:cubicBezTo>
                        <a:cubicBezTo>
                          <a:pt x="15" y="223"/>
                          <a:pt x="16" y="218"/>
                          <a:pt x="12" y="218"/>
                        </a:cubicBezTo>
                        <a:close/>
                        <a:moveTo>
                          <a:pt x="21" y="232"/>
                        </a:moveTo>
                        <a:cubicBezTo>
                          <a:pt x="21" y="232"/>
                          <a:pt x="21" y="232"/>
                          <a:pt x="21" y="232"/>
                        </a:cubicBezTo>
                        <a:cubicBezTo>
                          <a:pt x="21" y="233"/>
                          <a:pt x="21" y="233"/>
                          <a:pt x="21" y="232"/>
                        </a:cubicBezTo>
                        <a:cubicBezTo>
                          <a:pt x="21" y="232"/>
                          <a:pt x="21" y="231"/>
                          <a:pt x="20" y="231"/>
                        </a:cubicBezTo>
                        <a:cubicBezTo>
                          <a:pt x="20" y="231"/>
                          <a:pt x="20" y="231"/>
                          <a:pt x="20" y="231"/>
                        </a:cubicBezTo>
                        <a:cubicBezTo>
                          <a:pt x="20" y="230"/>
                          <a:pt x="20" y="230"/>
                          <a:pt x="20" y="230"/>
                        </a:cubicBezTo>
                        <a:cubicBezTo>
                          <a:pt x="20" y="230"/>
                          <a:pt x="20" y="230"/>
                          <a:pt x="20" y="230"/>
                        </a:cubicBezTo>
                        <a:cubicBezTo>
                          <a:pt x="20" y="231"/>
                          <a:pt x="21" y="231"/>
                          <a:pt x="21" y="231"/>
                        </a:cubicBezTo>
                        <a:lnTo>
                          <a:pt x="21" y="232"/>
                        </a:lnTo>
                        <a:close/>
                        <a:moveTo>
                          <a:pt x="24" y="249"/>
                        </a:moveTo>
                        <a:cubicBezTo>
                          <a:pt x="23" y="248"/>
                          <a:pt x="23" y="248"/>
                          <a:pt x="23" y="248"/>
                        </a:cubicBezTo>
                        <a:cubicBezTo>
                          <a:pt x="24" y="248"/>
                          <a:pt x="24" y="248"/>
                          <a:pt x="24" y="248"/>
                        </a:cubicBezTo>
                        <a:cubicBezTo>
                          <a:pt x="24" y="249"/>
                          <a:pt x="24" y="249"/>
                          <a:pt x="24" y="249"/>
                        </a:cubicBezTo>
                        <a:close/>
                        <a:moveTo>
                          <a:pt x="22" y="230"/>
                        </a:moveTo>
                        <a:cubicBezTo>
                          <a:pt x="22" y="228"/>
                          <a:pt x="21" y="225"/>
                          <a:pt x="20" y="222"/>
                        </a:cubicBezTo>
                        <a:cubicBezTo>
                          <a:pt x="18" y="220"/>
                          <a:pt x="23" y="218"/>
                          <a:pt x="20" y="215"/>
                        </a:cubicBezTo>
                        <a:cubicBezTo>
                          <a:pt x="19" y="216"/>
                          <a:pt x="19" y="216"/>
                          <a:pt x="19" y="216"/>
                        </a:cubicBezTo>
                        <a:cubicBezTo>
                          <a:pt x="18" y="215"/>
                          <a:pt x="21" y="213"/>
                          <a:pt x="18" y="212"/>
                        </a:cubicBezTo>
                        <a:cubicBezTo>
                          <a:pt x="20" y="211"/>
                          <a:pt x="20" y="211"/>
                          <a:pt x="20" y="211"/>
                        </a:cubicBezTo>
                        <a:cubicBezTo>
                          <a:pt x="18" y="208"/>
                          <a:pt x="18" y="208"/>
                          <a:pt x="18" y="208"/>
                        </a:cubicBezTo>
                        <a:cubicBezTo>
                          <a:pt x="20" y="208"/>
                          <a:pt x="20" y="208"/>
                          <a:pt x="20" y="208"/>
                        </a:cubicBezTo>
                        <a:cubicBezTo>
                          <a:pt x="20" y="207"/>
                          <a:pt x="20" y="205"/>
                          <a:pt x="18" y="204"/>
                        </a:cubicBezTo>
                        <a:cubicBezTo>
                          <a:pt x="19" y="200"/>
                          <a:pt x="19" y="200"/>
                          <a:pt x="19" y="200"/>
                        </a:cubicBezTo>
                        <a:cubicBezTo>
                          <a:pt x="21" y="199"/>
                          <a:pt x="23" y="205"/>
                          <a:pt x="26" y="201"/>
                        </a:cubicBezTo>
                        <a:cubicBezTo>
                          <a:pt x="28" y="202"/>
                          <a:pt x="26" y="206"/>
                          <a:pt x="30" y="207"/>
                        </a:cubicBezTo>
                        <a:cubicBezTo>
                          <a:pt x="31" y="211"/>
                          <a:pt x="31" y="211"/>
                          <a:pt x="31" y="211"/>
                        </a:cubicBezTo>
                        <a:cubicBezTo>
                          <a:pt x="28" y="209"/>
                          <a:pt x="28" y="214"/>
                          <a:pt x="29" y="216"/>
                        </a:cubicBezTo>
                        <a:cubicBezTo>
                          <a:pt x="31" y="217"/>
                          <a:pt x="31" y="217"/>
                          <a:pt x="31" y="217"/>
                        </a:cubicBezTo>
                        <a:cubicBezTo>
                          <a:pt x="28" y="218"/>
                          <a:pt x="28" y="218"/>
                          <a:pt x="28" y="218"/>
                        </a:cubicBezTo>
                        <a:cubicBezTo>
                          <a:pt x="30" y="219"/>
                          <a:pt x="30" y="219"/>
                          <a:pt x="30" y="219"/>
                        </a:cubicBezTo>
                        <a:cubicBezTo>
                          <a:pt x="27" y="221"/>
                          <a:pt x="27" y="221"/>
                          <a:pt x="27" y="221"/>
                        </a:cubicBezTo>
                        <a:cubicBezTo>
                          <a:pt x="28" y="222"/>
                          <a:pt x="31" y="222"/>
                          <a:pt x="32" y="223"/>
                        </a:cubicBezTo>
                        <a:cubicBezTo>
                          <a:pt x="30" y="223"/>
                          <a:pt x="30" y="225"/>
                          <a:pt x="29" y="225"/>
                        </a:cubicBezTo>
                        <a:cubicBezTo>
                          <a:pt x="29" y="224"/>
                          <a:pt x="28" y="224"/>
                          <a:pt x="27" y="224"/>
                        </a:cubicBezTo>
                        <a:cubicBezTo>
                          <a:pt x="25" y="226"/>
                          <a:pt x="28" y="225"/>
                          <a:pt x="28" y="226"/>
                        </a:cubicBezTo>
                        <a:cubicBezTo>
                          <a:pt x="27" y="226"/>
                          <a:pt x="26" y="226"/>
                          <a:pt x="26" y="225"/>
                        </a:cubicBezTo>
                        <a:cubicBezTo>
                          <a:pt x="24" y="230"/>
                          <a:pt x="29" y="225"/>
                          <a:pt x="30" y="229"/>
                        </a:cubicBezTo>
                        <a:cubicBezTo>
                          <a:pt x="29" y="228"/>
                          <a:pt x="28" y="230"/>
                          <a:pt x="27" y="229"/>
                        </a:cubicBezTo>
                        <a:cubicBezTo>
                          <a:pt x="27" y="231"/>
                          <a:pt x="27" y="231"/>
                          <a:pt x="27" y="231"/>
                        </a:cubicBezTo>
                        <a:cubicBezTo>
                          <a:pt x="26" y="231"/>
                          <a:pt x="26" y="231"/>
                          <a:pt x="26" y="232"/>
                        </a:cubicBezTo>
                        <a:cubicBezTo>
                          <a:pt x="27" y="235"/>
                          <a:pt x="31" y="232"/>
                          <a:pt x="32" y="234"/>
                        </a:cubicBezTo>
                        <a:cubicBezTo>
                          <a:pt x="30" y="236"/>
                          <a:pt x="29" y="236"/>
                          <a:pt x="27" y="236"/>
                        </a:cubicBezTo>
                        <a:cubicBezTo>
                          <a:pt x="23" y="236"/>
                          <a:pt x="24" y="232"/>
                          <a:pt x="22" y="230"/>
                        </a:cubicBezTo>
                        <a:close/>
                        <a:moveTo>
                          <a:pt x="28" y="252"/>
                        </a:moveTo>
                        <a:cubicBezTo>
                          <a:pt x="27" y="252"/>
                          <a:pt x="27" y="252"/>
                          <a:pt x="27" y="252"/>
                        </a:cubicBezTo>
                        <a:cubicBezTo>
                          <a:pt x="27" y="251"/>
                          <a:pt x="27" y="251"/>
                          <a:pt x="27" y="251"/>
                        </a:cubicBezTo>
                        <a:cubicBezTo>
                          <a:pt x="29" y="251"/>
                          <a:pt x="29" y="251"/>
                          <a:pt x="29" y="251"/>
                        </a:cubicBezTo>
                        <a:cubicBezTo>
                          <a:pt x="29" y="251"/>
                          <a:pt x="28" y="251"/>
                          <a:pt x="28" y="252"/>
                        </a:cubicBezTo>
                        <a:close/>
                        <a:moveTo>
                          <a:pt x="28" y="246"/>
                        </a:moveTo>
                        <a:cubicBezTo>
                          <a:pt x="28" y="245"/>
                          <a:pt x="28" y="245"/>
                          <a:pt x="28" y="245"/>
                        </a:cubicBezTo>
                        <a:cubicBezTo>
                          <a:pt x="29" y="245"/>
                          <a:pt x="29" y="245"/>
                          <a:pt x="29" y="245"/>
                        </a:cubicBezTo>
                        <a:cubicBezTo>
                          <a:pt x="29" y="246"/>
                          <a:pt x="29" y="246"/>
                          <a:pt x="29" y="246"/>
                        </a:cubicBezTo>
                        <a:lnTo>
                          <a:pt x="28" y="246"/>
                        </a:lnTo>
                        <a:close/>
                        <a:moveTo>
                          <a:pt x="27" y="274"/>
                        </a:moveTo>
                        <a:cubicBezTo>
                          <a:pt x="26" y="273"/>
                          <a:pt x="26" y="273"/>
                          <a:pt x="26" y="273"/>
                        </a:cubicBezTo>
                        <a:cubicBezTo>
                          <a:pt x="27" y="274"/>
                          <a:pt x="27" y="274"/>
                          <a:pt x="27" y="274"/>
                        </a:cubicBezTo>
                        <a:close/>
                        <a:moveTo>
                          <a:pt x="30" y="279"/>
                        </a:moveTo>
                        <a:cubicBezTo>
                          <a:pt x="29" y="278"/>
                          <a:pt x="31" y="277"/>
                          <a:pt x="29" y="276"/>
                        </a:cubicBezTo>
                        <a:cubicBezTo>
                          <a:pt x="30" y="276"/>
                          <a:pt x="30" y="275"/>
                          <a:pt x="31" y="275"/>
                        </a:cubicBezTo>
                        <a:cubicBezTo>
                          <a:pt x="30" y="274"/>
                          <a:pt x="29" y="274"/>
                          <a:pt x="28" y="274"/>
                        </a:cubicBezTo>
                        <a:cubicBezTo>
                          <a:pt x="28" y="272"/>
                          <a:pt x="24" y="271"/>
                          <a:pt x="24" y="268"/>
                        </a:cubicBezTo>
                        <a:cubicBezTo>
                          <a:pt x="26" y="268"/>
                          <a:pt x="28" y="270"/>
                          <a:pt x="29" y="270"/>
                        </a:cubicBezTo>
                        <a:cubicBezTo>
                          <a:pt x="31" y="269"/>
                          <a:pt x="31" y="269"/>
                          <a:pt x="31" y="269"/>
                        </a:cubicBezTo>
                        <a:cubicBezTo>
                          <a:pt x="30" y="270"/>
                          <a:pt x="30" y="270"/>
                          <a:pt x="29" y="270"/>
                        </a:cubicBezTo>
                        <a:cubicBezTo>
                          <a:pt x="29" y="270"/>
                          <a:pt x="29" y="270"/>
                          <a:pt x="29" y="270"/>
                        </a:cubicBezTo>
                        <a:cubicBezTo>
                          <a:pt x="31" y="273"/>
                          <a:pt x="31" y="273"/>
                          <a:pt x="31" y="273"/>
                        </a:cubicBezTo>
                        <a:cubicBezTo>
                          <a:pt x="31" y="274"/>
                          <a:pt x="31" y="274"/>
                          <a:pt x="31" y="274"/>
                        </a:cubicBezTo>
                        <a:cubicBezTo>
                          <a:pt x="34" y="272"/>
                          <a:pt x="34" y="277"/>
                          <a:pt x="37" y="274"/>
                        </a:cubicBezTo>
                        <a:cubicBezTo>
                          <a:pt x="37" y="275"/>
                          <a:pt x="35" y="277"/>
                          <a:pt x="38" y="278"/>
                        </a:cubicBezTo>
                        <a:cubicBezTo>
                          <a:pt x="37" y="278"/>
                          <a:pt x="37" y="278"/>
                          <a:pt x="37" y="278"/>
                        </a:cubicBezTo>
                        <a:cubicBezTo>
                          <a:pt x="38" y="279"/>
                          <a:pt x="39" y="279"/>
                          <a:pt x="40" y="279"/>
                        </a:cubicBezTo>
                        <a:cubicBezTo>
                          <a:pt x="39" y="280"/>
                          <a:pt x="39" y="280"/>
                          <a:pt x="39" y="280"/>
                        </a:cubicBezTo>
                        <a:cubicBezTo>
                          <a:pt x="37" y="279"/>
                          <a:pt x="37" y="279"/>
                          <a:pt x="37" y="279"/>
                        </a:cubicBezTo>
                        <a:cubicBezTo>
                          <a:pt x="36" y="280"/>
                          <a:pt x="36" y="280"/>
                          <a:pt x="36" y="280"/>
                        </a:cubicBezTo>
                        <a:cubicBezTo>
                          <a:pt x="34" y="279"/>
                          <a:pt x="33" y="280"/>
                          <a:pt x="30" y="279"/>
                        </a:cubicBezTo>
                        <a:close/>
                        <a:moveTo>
                          <a:pt x="33" y="290"/>
                        </a:moveTo>
                        <a:cubicBezTo>
                          <a:pt x="33" y="288"/>
                          <a:pt x="33" y="288"/>
                          <a:pt x="33" y="288"/>
                        </a:cubicBezTo>
                        <a:cubicBezTo>
                          <a:pt x="33" y="288"/>
                          <a:pt x="34" y="288"/>
                          <a:pt x="34" y="288"/>
                        </a:cubicBezTo>
                        <a:cubicBezTo>
                          <a:pt x="34" y="289"/>
                          <a:pt x="34" y="290"/>
                          <a:pt x="33" y="290"/>
                        </a:cubicBezTo>
                        <a:close/>
                        <a:moveTo>
                          <a:pt x="35" y="282"/>
                        </a:moveTo>
                        <a:cubicBezTo>
                          <a:pt x="38" y="281"/>
                          <a:pt x="38" y="281"/>
                          <a:pt x="38" y="281"/>
                        </a:cubicBezTo>
                        <a:cubicBezTo>
                          <a:pt x="38" y="282"/>
                          <a:pt x="38" y="283"/>
                          <a:pt x="39" y="283"/>
                        </a:cubicBezTo>
                        <a:cubicBezTo>
                          <a:pt x="39" y="284"/>
                          <a:pt x="37" y="284"/>
                          <a:pt x="36" y="283"/>
                        </a:cubicBezTo>
                        <a:lnTo>
                          <a:pt x="35" y="282"/>
                        </a:lnTo>
                        <a:close/>
                        <a:moveTo>
                          <a:pt x="37" y="292"/>
                        </a:moveTo>
                        <a:cubicBezTo>
                          <a:pt x="38" y="292"/>
                          <a:pt x="38" y="291"/>
                          <a:pt x="39" y="291"/>
                        </a:cubicBezTo>
                        <a:cubicBezTo>
                          <a:pt x="37" y="293"/>
                          <a:pt x="37" y="293"/>
                          <a:pt x="37" y="293"/>
                        </a:cubicBezTo>
                        <a:cubicBezTo>
                          <a:pt x="36" y="291"/>
                          <a:pt x="36" y="291"/>
                          <a:pt x="36" y="291"/>
                        </a:cubicBezTo>
                        <a:lnTo>
                          <a:pt x="37" y="292"/>
                        </a:lnTo>
                        <a:close/>
                        <a:moveTo>
                          <a:pt x="37" y="299"/>
                        </a:moveTo>
                        <a:cubicBezTo>
                          <a:pt x="38" y="299"/>
                          <a:pt x="39" y="299"/>
                          <a:pt x="40" y="299"/>
                        </a:cubicBezTo>
                        <a:cubicBezTo>
                          <a:pt x="40" y="300"/>
                          <a:pt x="37" y="300"/>
                          <a:pt x="37" y="299"/>
                        </a:cubicBezTo>
                        <a:close/>
                        <a:moveTo>
                          <a:pt x="39" y="302"/>
                        </a:moveTo>
                        <a:cubicBezTo>
                          <a:pt x="39" y="302"/>
                          <a:pt x="39" y="302"/>
                          <a:pt x="39" y="302"/>
                        </a:cubicBezTo>
                        <a:cubicBezTo>
                          <a:pt x="38" y="301"/>
                          <a:pt x="41" y="299"/>
                          <a:pt x="42" y="301"/>
                        </a:cubicBezTo>
                        <a:cubicBezTo>
                          <a:pt x="41" y="301"/>
                          <a:pt x="40" y="300"/>
                          <a:pt x="39" y="302"/>
                        </a:cubicBezTo>
                        <a:close/>
                        <a:moveTo>
                          <a:pt x="42" y="295"/>
                        </a:moveTo>
                        <a:cubicBezTo>
                          <a:pt x="43" y="294"/>
                          <a:pt x="41" y="290"/>
                          <a:pt x="44" y="292"/>
                        </a:cubicBezTo>
                        <a:cubicBezTo>
                          <a:pt x="44" y="293"/>
                          <a:pt x="42" y="294"/>
                          <a:pt x="43" y="295"/>
                        </a:cubicBezTo>
                        <a:lnTo>
                          <a:pt x="42" y="295"/>
                        </a:lnTo>
                        <a:close/>
                        <a:moveTo>
                          <a:pt x="44" y="304"/>
                        </a:moveTo>
                        <a:cubicBezTo>
                          <a:pt x="45" y="304"/>
                          <a:pt x="47" y="306"/>
                          <a:pt x="48" y="306"/>
                        </a:cubicBezTo>
                        <a:cubicBezTo>
                          <a:pt x="46" y="307"/>
                          <a:pt x="44" y="306"/>
                          <a:pt x="44" y="304"/>
                        </a:cubicBezTo>
                        <a:close/>
                        <a:moveTo>
                          <a:pt x="43" y="302"/>
                        </a:moveTo>
                        <a:cubicBezTo>
                          <a:pt x="43" y="301"/>
                          <a:pt x="43" y="301"/>
                          <a:pt x="43" y="301"/>
                        </a:cubicBezTo>
                        <a:cubicBezTo>
                          <a:pt x="49" y="302"/>
                          <a:pt x="49" y="302"/>
                          <a:pt x="49" y="302"/>
                        </a:cubicBezTo>
                        <a:lnTo>
                          <a:pt x="43" y="302"/>
                        </a:lnTo>
                        <a:close/>
                        <a:moveTo>
                          <a:pt x="50" y="305"/>
                        </a:moveTo>
                        <a:cubicBezTo>
                          <a:pt x="50" y="305"/>
                          <a:pt x="51" y="305"/>
                          <a:pt x="51" y="306"/>
                        </a:cubicBezTo>
                        <a:cubicBezTo>
                          <a:pt x="50" y="307"/>
                          <a:pt x="50" y="306"/>
                          <a:pt x="50" y="305"/>
                        </a:cubicBezTo>
                        <a:close/>
                        <a:moveTo>
                          <a:pt x="52" y="309"/>
                        </a:moveTo>
                        <a:cubicBezTo>
                          <a:pt x="54" y="308"/>
                          <a:pt x="56" y="310"/>
                          <a:pt x="56" y="311"/>
                        </a:cubicBezTo>
                        <a:cubicBezTo>
                          <a:pt x="55" y="310"/>
                          <a:pt x="55" y="310"/>
                          <a:pt x="55" y="310"/>
                        </a:cubicBezTo>
                        <a:cubicBezTo>
                          <a:pt x="54" y="311"/>
                          <a:pt x="54" y="311"/>
                          <a:pt x="54" y="311"/>
                        </a:cubicBezTo>
                        <a:cubicBezTo>
                          <a:pt x="55" y="312"/>
                          <a:pt x="56" y="311"/>
                          <a:pt x="56" y="313"/>
                        </a:cubicBezTo>
                        <a:cubicBezTo>
                          <a:pt x="55" y="313"/>
                          <a:pt x="55" y="313"/>
                          <a:pt x="54" y="313"/>
                        </a:cubicBezTo>
                        <a:cubicBezTo>
                          <a:pt x="54" y="311"/>
                          <a:pt x="50" y="311"/>
                          <a:pt x="52" y="309"/>
                        </a:cubicBezTo>
                        <a:close/>
                        <a:moveTo>
                          <a:pt x="54" y="317"/>
                        </a:moveTo>
                        <a:cubicBezTo>
                          <a:pt x="54" y="315"/>
                          <a:pt x="53" y="317"/>
                          <a:pt x="52" y="316"/>
                        </a:cubicBezTo>
                        <a:cubicBezTo>
                          <a:pt x="53" y="315"/>
                          <a:pt x="53" y="315"/>
                          <a:pt x="54" y="315"/>
                        </a:cubicBezTo>
                        <a:cubicBezTo>
                          <a:pt x="54" y="315"/>
                          <a:pt x="54" y="315"/>
                          <a:pt x="55" y="315"/>
                        </a:cubicBezTo>
                        <a:cubicBezTo>
                          <a:pt x="55" y="315"/>
                          <a:pt x="55" y="315"/>
                          <a:pt x="56" y="314"/>
                        </a:cubicBezTo>
                        <a:cubicBezTo>
                          <a:pt x="56" y="316"/>
                          <a:pt x="55" y="315"/>
                          <a:pt x="55" y="315"/>
                        </a:cubicBezTo>
                        <a:cubicBezTo>
                          <a:pt x="54" y="315"/>
                          <a:pt x="54" y="315"/>
                          <a:pt x="54" y="315"/>
                        </a:cubicBezTo>
                        <a:cubicBezTo>
                          <a:pt x="53" y="315"/>
                          <a:pt x="53" y="315"/>
                          <a:pt x="53" y="315"/>
                        </a:cubicBezTo>
                        <a:cubicBezTo>
                          <a:pt x="54" y="316"/>
                          <a:pt x="57" y="318"/>
                          <a:pt x="57" y="315"/>
                        </a:cubicBezTo>
                        <a:cubicBezTo>
                          <a:pt x="57" y="317"/>
                          <a:pt x="56" y="319"/>
                          <a:pt x="54" y="317"/>
                        </a:cubicBezTo>
                        <a:close/>
                        <a:moveTo>
                          <a:pt x="62" y="320"/>
                        </a:moveTo>
                        <a:cubicBezTo>
                          <a:pt x="62" y="320"/>
                          <a:pt x="57" y="321"/>
                          <a:pt x="57" y="319"/>
                        </a:cubicBezTo>
                        <a:cubicBezTo>
                          <a:pt x="58" y="320"/>
                          <a:pt x="60" y="319"/>
                          <a:pt x="61" y="317"/>
                        </a:cubicBezTo>
                        <a:cubicBezTo>
                          <a:pt x="61" y="318"/>
                          <a:pt x="62" y="318"/>
                          <a:pt x="62" y="319"/>
                        </a:cubicBezTo>
                        <a:cubicBezTo>
                          <a:pt x="61" y="320"/>
                          <a:pt x="61" y="320"/>
                          <a:pt x="61" y="320"/>
                        </a:cubicBezTo>
                        <a:lnTo>
                          <a:pt x="62" y="320"/>
                        </a:lnTo>
                        <a:close/>
                        <a:moveTo>
                          <a:pt x="82" y="76"/>
                        </a:moveTo>
                        <a:cubicBezTo>
                          <a:pt x="83" y="77"/>
                          <a:pt x="83" y="77"/>
                          <a:pt x="83" y="77"/>
                        </a:cubicBezTo>
                        <a:cubicBezTo>
                          <a:pt x="81" y="77"/>
                          <a:pt x="81" y="77"/>
                          <a:pt x="81" y="77"/>
                        </a:cubicBezTo>
                        <a:lnTo>
                          <a:pt x="82" y="76"/>
                        </a:lnTo>
                        <a:close/>
                        <a:moveTo>
                          <a:pt x="81" y="82"/>
                        </a:moveTo>
                        <a:cubicBezTo>
                          <a:pt x="80" y="81"/>
                          <a:pt x="80" y="81"/>
                          <a:pt x="79" y="80"/>
                        </a:cubicBezTo>
                        <a:cubicBezTo>
                          <a:pt x="80" y="80"/>
                          <a:pt x="82" y="80"/>
                          <a:pt x="81" y="82"/>
                        </a:cubicBezTo>
                        <a:close/>
                        <a:moveTo>
                          <a:pt x="68" y="70"/>
                        </a:moveTo>
                        <a:cubicBezTo>
                          <a:pt x="69" y="69"/>
                          <a:pt x="69" y="69"/>
                          <a:pt x="69" y="69"/>
                        </a:cubicBezTo>
                        <a:cubicBezTo>
                          <a:pt x="69" y="70"/>
                          <a:pt x="69" y="70"/>
                          <a:pt x="69" y="70"/>
                        </a:cubicBezTo>
                        <a:cubicBezTo>
                          <a:pt x="70" y="70"/>
                          <a:pt x="72" y="70"/>
                          <a:pt x="73" y="69"/>
                        </a:cubicBezTo>
                        <a:cubicBezTo>
                          <a:pt x="73" y="69"/>
                          <a:pt x="73" y="69"/>
                          <a:pt x="73" y="69"/>
                        </a:cubicBezTo>
                        <a:cubicBezTo>
                          <a:pt x="71" y="70"/>
                          <a:pt x="70" y="73"/>
                          <a:pt x="68" y="70"/>
                        </a:cubicBezTo>
                        <a:close/>
                        <a:moveTo>
                          <a:pt x="63" y="325"/>
                        </a:moveTo>
                        <a:cubicBezTo>
                          <a:pt x="65" y="324"/>
                          <a:pt x="65" y="324"/>
                          <a:pt x="65" y="324"/>
                        </a:cubicBezTo>
                        <a:cubicBezTo>
                          <a:pt x="65" y="326"/>
                          <a:pt x="65" y="326"/>
                          <a:pt x="65" y="326"/>
                        </a:cubicBezTo>
                        <a:cubicBezTo>
                          <a:pt x="64" y="326"/>
                          <a:pt x="64" y="326"/>
                          <a:pt x="63" y="326"/>
                        </a:cubicBezTo>
                        <a:cubicBezTo>
                          <a:pt x="63" y="327"/>
                          <a:pt x="63" y="327"/>
                          <a:pt x="63" y="327"/>
                        </a:cubicBezTo>
                        <a:cubicBezTo>
                          <a:pt x="63" y="327"/>
                          <a:pt x="63" y="326"/>
                          <a:pt x="63" y="326"/>
                        </a:cubicBezTo>
                        <a:cubicBezTo>
                          <a:pt x="64" y="326"/>
                          <a:pt x="63" y="325"/>
                          <a:pt x="63" y="325"/>
                        </a:cubicBezTo>
                        <a:close/>
                        <a:moveTo>
                          <a:pt x="58" y="331"/>
                        </a:moveTo>
                        <a:cubicBezTo>
                          <a:pt x="58" y="330"/>
                          <a:pt x="59" y="330"/>
                          <a:pt x="59" y="330"/>
                        </a:cubicBezTo>
                        <a:cubicBezTo>
                          <a:pt x="59" y="329"/>
                          <a:pt x="58" y="327"/>
                          <a:pt x="57" y="326"/>
                        </a:cubicBezTo>
                        <a:cubicBezTo>
                          <a:pt x="58" y="326"/>
                          <a:pt x="59" y="326"/>
                          <a:pt x="60" y="327"/>
                        </a:cubicBezTo>
                        <a:cubicBezTo>
                          <a:pt x="59" y="328"/>
                          <a:pt x="59" y="328"/>
                          <a:pt x="59" y="328"/>
                        </a:cubicBezTo>
                        <a:cubicBezTo>
                          <a:pt x="60" y="330"/>
                          <a:pt x="62" y="328"/>
                          <a:pt x="63" y="328"/>
                        </a:cubicBezTo>
                        <a:cubicBezTo>
                          <a:pt x="63" y="330"/>
                          <a:pt x="64" y="329"/>
                          <a:pt x="65" y="330"/>
                        </a:cubicBezTo>
                        <a:cubicBezTo>
                          <a:pt x="63" y="332"/>
                          <a:pt x="61" y="328"/>
                          <a:pt x="59" y="330"/>
                        </a:cubicBezTo>
                        <a:cubicBezTo>
                          <a:pt x="59" y="330"/>
                          <a:pt x="59" y="331"/>
                          <a:pt x="58" y="331"/>
                        </a:cubicBezTo>
                        <a:close/>
                        <a:moveTo>
                          <a:pt x="60" y="332"/>
                        </a:moveTo>
                        <a:cubicBezTo>
                          <a:pt x="61" y="332"/>
                          <a:pt x="61" y="332"/>
                          <a:pt x="61" y="332"/>
                        </a:cubicBezTo>
                        <a:cubicBezTo>
                          <a:pt x="60" y="331"/>
                          <a:pt x="60" y="331"/>
                          <a:pt x="60" y="331"/>
                        </a:cubicBezTo>
                        <a:cubicBezTo>
                          <a:pt x="61" y="331"/>
                          <a:pt x="61" y="331"/>
                          <a:pt x="61" y="331"/>
                        </a:cubicBezTo>
                        <a:cubicBezTo>
                          <a:pt x="62" y="330"/>
                          <a:pt x="63" y="335"/>
                          <a:pt x="65" y="332"/>
                        </a:cubicBezTo>
                        <a:cubicBezTo>
                          <a:pt x="67" y="332"/>
                          <a:pt x="67" y="332"/>
                          <a:pt x="67" y="332"/>
                        </a:cubicBezTo>
                        <a:cubicBezTo>
                          <a:pt x="65" y="335"/>
                          <a:pt x="61" y="333"/>
                          <a:pt x="60" y="332"/>
                        </a:cubicBezTo>
                        <a:close/>
                        <a:moveTo>
                          <a:pt x="67" y="327"/>
                        </a:moveTo>
                        <a:cubicBezTo>
                          <a:pt x="68" y="326"/>
                          <a:pt x="68" y="326"/>
                          <a:pt x="68" y="326"/>
                        </a:cubicBezTo>
                        <a:cubicBezTo>
                          <a:pt x="68" y="326"/>
                          <a:pt x="69" y="326"/>
                          <a:pt x="69" y="326"/>
                        </a:cubicBezTo>
                        <a:cubicBezTo>
                          <a:pt x="69" y="327"/>
                          <a:pt x="68" y="327"/>
                          <a:pt x="67" y="327"/>
                        </a:cubicBezTo>
                        <a:close/>
                        <a:moveTo>
                          <a:pt x="71" y="336"/>
                        </a:moveTo>
                        <a:cubicBezTo>
                          <a:pt x="69" y="338"/>
                          <a:pt x="73" y="339"/>
                          <a:pt x="71" y="339"/>
                        </a:cubicBezTo>
                        <a:cubicBezTo>
                          <a:pt x="70" y="337"/>
                          <a:pt x="68" y="334"/>
                          <a:pt x="69" y="332"/>
                        </a:cubicBezTo>
                        <a:cubicBezTo>
                          <a:pt x="70" y="332"/>
                          <a:pt x="71" y="332"/>
                          <a:pt x="72" y="331"/>
                        </a:cubicBezTo>
                        <a:cubicBezTo>
                          <a:pt x="72" y="333"/>
                          <a:pt x="70" y="332"/>
                          <a:pt x="69" y="333"/>
                        </a:cubicBezTo>
                        <a:cubicBezTo>
                          <a:pt x="73" y="335"/>
                          <a:pt x="73" y="335"/>
                          <a:pt x="73" y="335"/>
                        </a:cubicBezTo>
                        <a:cubicBezTo>
                          <a:pt x="72" y="337"/>
                          <a:pt x="71" y="334"/>
                          <a:pt x="71" y="336"/>
                        </a:cubicBezTo>
                        <a:close/>
                        <a:moveTo>
                          <a:pt x="69" y="88"/>
                        </a:moveTo>
                        <a:cubicBezTo>
                          <a:pt x="70" y="88"/>
                          <a:pt x="70" y="89"/>
                          <a:pt x="71" y="88"/>
                        </a:cubicBezTo>
                        <a:cubicBezTo>
                          <a:pt x="69" y="85"/>
                          <a:pt x="69" y="85"/>
                          <a:pt x="69" y="85"/>
                        </a:cubicBezTo>
                        <a:cubicBezTo>
                          <a:pt x="70" y="85"/>
                          <a:pt x="70" y="85"/>
                          <a:pt x="71" y="86"/>
                        </a:cubicBezTo>
                        <a:cubicBezTo>
                          <a:pt x="71" y="85"/>
                          <a:pt x="72" y="85"/>
                          <a:pt x="72" y="84"/>
                        </a:cubicBezTo>
                        <a:cubicBezTo>
                          <a:pt x="71" y="82"/>
                          <a:pt x="69" y="85"/>
                          <a:pt x="70" y="82"/>
                        </a:cubicBezTo>
                        <a:cubicBezTo>
                          <a:pt x="71" y="84"/>
                          <a:pt x="73" y="81"/>
                          <a:pt x="74" y="84"/>
                        </a:cubicBezTo>
                        <a:cubicBezTo>
                          <a:pt x="74" y="84"/>
                          <a:pt x="74" y="83"/>
                          <a:pt x="75" y="84"/>
                        </a:cubicBezTo>
                        <a:cubicBezTo>
                          <a:pt x="75" y="84"/>
                          <a:pt x="75" y="85"/>
                          <a:pt x="75" y="85"/>
                        </a:cubicBezTo>
                        <a:cubicBezTo>
                          <a:pt x="75" y="85"/>
                          <a:pt x="74" y="84"/>
                          <a:pt x="74" y="85"/>
                        </a:cubicBezTo>
                        <a:cubicBezTo>
                          <a:pt x="73" y="86"/>
                          <a:pt x="73" y="86"/>
                          <a:pt x="73" y="86"/>
                        </a:cubicBezTo>
                        <a:cubicBezTo>
                          <a:pt x="76" y="86"/>
                          <a:pt x="74" y="88"/>
                          <a:pt x="75" y="89"/>
                        </a:cubicBezTo>
                        <a:cubicBezTo>
                          <a:pt x="74" y="90"/>
                          <a:pt x="71" y="89"/>
                          <a:pt x="69" y="88"/>
                        </a:cubicBezTo>
                        <a:close/>
                        <a:moveTo>
                          <a:pt x="77" y="92"/>
                        </a:moveTo>
                        <a:cubicBezTo>
                          <a:pt x="76" y="93"/>
                          <a:pt x="76" y="93"/>
                          <a:pt x="76" y="93"/>
                        </a:cubicBezTo>
                        <a:cubicBezTo>
                          <a:pt x="75" y="91"/>
                          <a:pt x="75" y="91"/>
                          <a:pt x="75" y="91"/>
                        </a:cubicBezTo>
                        <a:lnTo>
                          <a:pt x="77" y="92"/>
                        </a:lnTo>
                        <a:close/>
                        <a:moveTo>
                          <a:pt x="76" y="338"/>
                        </a:moveTo>
                        <a:cubicBezTo>
                          <a:pt x="78" y="338"/>
                          <a:pt x="78" y="338"/>
                          <a:pt x="78" y="338"/>
                        </a:cubicBezTo>
                        <a:cubicBezTo>
                          <a:pt x="78" y="338"/>
                          <a:pt x="77" y="340"/>
                          <a:pt x="76" y="338"/>
                        </a:cubicBezTo>
                        <a:close/>
                        <a:moveTo>
                          <a:pt x="79" y="107"/>
                        </a:moveTo>
                        <a:cubicBezTo>
                          <a:pt x="80" y="108"/>
                          <a:pt x="80" y="108"/>
                          <a:pt x="80" y="108"/>
                        </a:cubicBezTo>
                        <a:cubicBezTo>
                          <a:pt x="78" y="109"/>
                          <a:pt x="78" y="109"/>
                          <a:pt x="78" y="109"/>
                        </a:cubicBezTo>
                        <a:lnTo>
                          <a:pt x="79" y="107"/>
                        </a:lnTo>
                        <a:close/>
                        <a:moveTo>
                          <a:pt x="79" y="347"/>
                        </a:moveTo>
                        <a:cubicBezTo>
                          <a:pt x="79" y="347"/>
                          <a:pt x="79" y="347"/>
                          <a:pt x="79" y="347"/>
                        </a:cubicBezTo>
                        <a:cubicBezTo>
                          <a:pt x="81" y="348"/>
                          <a:pt x="81" y="348"/>
                          <a:pt x="81" y="348"/>
                        </a:cubicBezTo>
                        <a:lnTo>
                          <a:pt x="79" y="347"/>
                        </a:lnTo>
                        <a:close/>
                        <a:moveTo>
                          <a:pt x="82" y="358"/>
                        </a:moveTo>
                        <a:cubicBezTo>
                          <a:pt x="80" y="358"/>
                          <a:pt x="80" y="358"/>
                          <a:pt x="80" y="358"/>
                        </a:cubicBezTo>
                        <a:cubicBezTo>
                          <a:pt x="81" y="357"/>
                          <a:pt x="80" y="356"/>
                          <a:pt x="82" y="356"/>
                        </a:cubicBezTo>
                        <a:lnTo>
                          <a:pt x="82" y="358"/>
                        </a:lnTo>
                        <a:close/>
                        <a:moveTo>
                          <a:pt x="82" y="352"/>
                        </a:moveTo>
                        <a:cubicBezTo>
                          <a:pt x="82" y="352"/>
                          <a:pt x="82" y="352"/>
                          <a:pt x="82" y="352"/>
                        </a:cubicBezTo>
                        <a:cubicBezTo>
                          <a:pt x="81" y="352"/>
                          <a:pt x="81" y="352"/>
                          <a:pt x="81" y="352"/>
                        </a:cubicBezTo>
                        <a:cubicBezTo>
                          <a:pt x="81" y="352"/>
                          <a:pt x="81" y="352"/>
                          <a:pt x="81" y="352"/>
                        </a:cubicBezTo>
                        <a:cubicBezTo>
                          <a:pt x="82" y="352"/>
                          <a:pt x="82" y="352"/>
                          <a:pt x="82" y="352"/>
                        </a:cubicBezTo>
                        <a:cubicBezTo>
                          <a:pt x="82" y="352"/>
                          <a:pt x="82" y="352"/>
                          <a:pt x="82" y="352"/>
                        </a:cubicBezTo>
                        <a:cubicBezTo>
                          <a:pt x="83" y="351"/>
                          <a:pt x="83" y="351"/>
                          <a:pt x="85" y="352"/>
                        </a:cubicBezTo>
                        <a:cubicBezTo>
                          <a:pt x="85" y="353"/>
                          <a:pt x="85" y="353"/>
                          <a:pt x="85" y="353"/>
                        </a:cubicBezTo>
                        <a:cubicBezTo>
                          <a:pt x="84" y="352"/>
                          <a:pt x="83" y="351"/>
                          <a:pt x="82" y="352"/>
                        </a:cubicBezTo>
                        <a:close/>
                        <a:moveTo>
                          <a:pt x="85" y="358"/>
                        </a:moveTo>
                        <a:cubicBezTo>
                          <a:pt x="84" y="358"/>
                          <a:pt x="84" y="358"/>
                          <a:pt x="84" y="358"/>
                        </a:cubicBezTo>
                        <a:cubicBezTo>
                          <a:pt x="83" y="358"/>
                          <a:pt x="83" y="358"/>
                          <a:pt x="83" y="358"/>
                        </a:cubicBezTo>
                        <a:cubicBezTo>
                          <a:pt x="84" y="357"/>
                          <a:pt x="87" y="356"/>
                          <a:pt x="86" y="354"/>
                        </a:cubicBezTo>
                        <a:cubicBezTo>
                          <a:pt x="88" y="355"/>
                          <a:pt x="86" y="356"/>
                          <a:pt x="85" y="358"/>
                        </a:cubicBezTo>
                        <a:close/>
                        <a:moveTo>
                          <a:pt x="90" y="373"/>
                        </a:moveTo>
                        <a:cubicBezTo>
                          <a:pt x="89" y="373"/>
                          <a:pt x="88" y="373"/>
                          <a:pt x="88" y="372"/>
                        </a:cubicBezTo>
                        <a:cubicBezTo>
                          <a:pt x="91" y="372"/>
                          <a:pt x="91" y="372"/>
                          <a:pt x="91" y="372"/>
                        </a:cubicBezTo>
                        <a:cubicBezTo>
                          <a:pt x="91" y="372"/>
                          <a:pt x="90" y="373"/>
                          <a:pt x="90" y="373"/>
                        </a:cubicBezTo>
                        <a:close/>
                        <a:moveTo>
                          <a:pt x="98" y="356"/>
                        </a:moveTo>
                        <a:cubicBezTo>
                          <a:pt x="97" y="356"/>
                          <a:pt x="97" y="356"/>
                          <a:pt x="97" y="356"/>
                        </a:cubicBezTo>
                        <a:cubicBezTo>
                          <a:pt x="96" y="356"/>
                          <a:pt x="96" y="356"/>
                          <a:pt x="96" y="356"/>
                        </a:cubicBezTo>
                        <a:cubicBezTo>
                          <a:pt x="96" y="355"/>
                          <a:pt x="96" y="355"/>
                          <a:pt x="96" y="355"/>
                        </a:cubicBezTo>
                        <a:cubicBezTo>
                          <a:pt x="96" y="356"/>
                          <a:pt x="96" y="356"/>
                          <a:pt x="96" y="356"/>
                        </a:cubicBezTo>
                        <a:cubicBezTo>
                          <a:pt x="97" y="356"/>
                          <a:pt x="98" y="356"/>
                          <a:pt x="98" y="356"/>
                        </a:cubicBezTo>
                        <a:close/>
                        <a:moveTo>
                          <a:pt x="92" y="359"/>
                        </a:moveTo>
                        <a:cubicBezTo>
                          <a:pt x="91" y="359"/>
                          <a:pt x="91" y="357"/>
                          <a:pt x="90" y="357"/>
                        </a:cubicBezTo>
                        <a:cubicBezTo>
                          <a:pt x="89" y="357"/>
                          <a:pt x="89" y="357"/>
                          <a:pt x="89" y="357"/>
                        </a:cubicBezTo>
                        <a:cubicBezTo>
                          <a:pt x="90" y="357"/>
                          <a:pt x="90" y="357"/>
                          <a:pt x="90" y="357"/>
                        </a:cubicBezTo>
                        <a:cubicBezTo>
                          <a:pt x="92" y="357"/>
                          <a:pt x="92" y="357"/>
                          <a:pt x="92" y="357"/>
                        </a:cubicBezTo>
                        <a:cubicBezTo>
                          <a:pt x="91" y="358"/>
                          <a:pt x="92" y="358"/>
                          <a:pt x="92" y="359"/>
                        </a:cubicBezTo>
                        <a:close/>
                        <a:moveTo>
                          <a:pt x="92" y="92"/>
                        </a:moveTo>
                        <a:cubicBezTo>
                          <a:pt x="93" y="91"/>
                          <a:pt x="93" y="91"/>
                          <a:pt x="93" y="91"/>
                        </a:cubicBezTo>
                        <a:cubicBezTo>
                          <a:pt x="94" y="92"/>
                          <a:pt x="94" y="92"/>
                          <a:pt x="94" y="92"/>
                        </a:cubicBezTo>
                        <a:lnTo>
                          <a:pt x="92" y="92"/>
                        </a:lnTo>
                        <a:close/>
                        <a:moveTo>
                          <a:pt x="92" y="370"/>
                        </a:moveTo>
                        <a:cubicBezTo>
                          <a:pt x="94" y="369"/>
                          <a:pt x="94" y="369"/>
                          <a:pt x="94" y="369"/>
                        </a:cubicBezTo>
                        <a:cubicBezTo>
                          <a:pt x="92" y="367"/>
                          <a:pt x="92" y="367"/>
                          <a:pt x="92" y="367"/>
                        </a:cubicBezTo>
                        <a:cubicBezTo>
                          <a:pt x="94" y="367"/>
                          <a:pt x="94" y="367"/>
                          <a:pt x="94" y="367"/>
                        </a:cubicBezTo>
                        <a:cubicBezTo>
                          <a:pt x="94" y="368"/>
                          <a:pt x="94" y="369"/>
                          <a:pt x="94" y="369"/>
                        </a:cubicBezTo>
                        <a:cubicBezTo>
                          <a:pt x="95" y="370"/>
                          <a:pt x="95" y="371"/>
                          <a:pt x="96" y="371"/>
                        </a:cubicBezTo>
                        <a:cubicBezTo>
                          <a:pt x="96" y="369"/>
                          <a:pt x="96" y="369"/>
                          <a:pt x="96" y="369"/>
                        </a:cubicBezTo>
                        <a:cubicBezTo>
                          <a:pt x="97" y="370"/>
                          <a:pt x="99" y="370"/>
                          <a:pt x="97" y="372"/>
                        </a:cubicBezTo>
                        <a:lnTo>
                          <a:pt x="92" y="370"/>
                        </a:lnTo>
                        <a:close/>
                        <a:moveTo>
                          <a:pt x="100" y="375"/>
                        </a:moveTo>
                        <a:cubicBezTo>
                          <a:pt x="100" y="376"/>
                          <a:pt x="100" y="376"/>
                          <a:pt x="99" y="376"/>
                        </a:cubicBezTo>
                        <a:cubicBezTo>
                          <a:pt x="98" y="376"/>
                          <a:pt x="98" y="376"/>
                          <a:pt x="98" y="376"/>
                        </a:cubicBezTo>
                        <a:cubicBezTo>
                          <a:pt x="100" y="374"/>
                          <a:pt x="96" y="374"/>
                          <a:pt x="96" y="373"/>
                        </a:cubicBezTo>
                        <a:cubicBezTo>
                          <a:pt x="96" y="374"/>
                          <a:pt x="95" y="373"/>
                          <a:pt x="94" y="374"/>
                        </a:cubicBezTo>
                        <a:cubicBezTo>
                          <a:pt x="94" y="372"/>
                          <a:pt x="94" y="372"/>
                          <a:pt x="94" y="372"/>
                        </a:cubicBezTo>
                        <a:cubicBezTo>
                          <a:pt x="96" y="373"/>
                          <a:pt x="98" y="374"/>
                          <a:pt x="100" y="375"/>
                        </a:cubicBezTo>
                        <a:close/>
                        <a:moveTo>
                          <a:pt x="98" y="368"/>
                        </a:moveTo>
                        <a:cubicBezTo>
                          <a:pt x="97" y="367"/>
                          <a:pt x="100" y="365"/>
                          <a:pt x="98" y="363"/>
                        </a:cubicBezTo>
                        <a:cubicBezTo>
                          <a:pt x="97" y="364"/>
                          <a:pt x="96" y="363"/>
                          <a:pt x="96" y="364"/>
                        </a:cubicBezTo>
                        <a:cubicBezTo>
                          <a:pt x="96" y="364"/>
                          <a:pt x="96" y="364"/>
                          <a:pt x="96" y="364"/>
                        </a:cubicBezTo>
                        <a:cubicBezTo>
                          <a:pt x="96" y="364"/>
                          <a:pt x="96" y="364"/>
                          <a:pt x="96" y="364"/>
                        </a:cubicBezTo>
                        <a:cubicBezTo>
                          <a:pt x="96" y="364"/>
                          <a:pt x="96" y="364"/>
                          <a:pt x="96" y="364"/>
                        </a:cubicBezTo>
                        <a:cubicBezTo>
                          <a:pt x="95" y="365"/>
                          <a:pt x="95" y="365"/>
                          <a:pt x="95" y="365"/>
                        </a:cubicBezTo>
                        <a:cubicBezTo>
                          <a:pt x="93" y="365"/>
                          <a:pt x="94" y="362"/>
                          <a:pt x="94" y="362"/>
                        </a:cubicBezTo>
                        <a:cubicBezTo>
                          <a:pt x="94" y="362"/>
                          <a:pt x="94" y="363"/>
                          <a:pt x="94" y="363"/>
                        </a:cubicBezTo>
                        <a:cubicBezTo>
                          <a:pt x="95" y="364"/>
                          <a:pt x="95" y="363"/>
                          <a:pt x="96" y="362"/>
                        </a:cubicBezTo>
                        <a:cubicBezTo>
                          <a:pt x="96" y="361"/>
                          <a:pt x="95" y="360"/>
                          <a:pt x="95" y="359"/>
                        </a:cubicBezTo>
                        <a:cubicBezTo>
                          <a:pt x="94" y="358"/>
                          <a:pt x="94" y="359"/>
                          <a:pt x="94" y="359"/>
                        </a:cubicBezTo>
                        <a:cubicBezTo>
                          <a:pt x="93" y="358"/>
                          <a:pt x="93" y="358"/>
                          <a:pt x="93" y="358"/>
                        </a:cubicBezTo>
                        <a:cubicBezTo>
                          <a:pt x="95" y="358"/>
                          <a:pt x="97" y="359"/>
                          <a:pt x="99" y="358"/>
                        </a:cubicBezTo>
                        <a:cubicBezTo>
                          <a:pt x="98" y="359"/>
                          <a:pt x="94" y="359"/>
                          <a:pt x="96" y="362"/>
                        </a:cubicBezTo>
                        <a:cubicBezTo>
                          <a:pt x="96" y="364"/>
                          <a:pt x="98" y="362"/>
                          <a:pt x="99" y="363"/>
                        </a:cubicBezTo>
                        <a:cubicBezTo>
                          <a:pt x="99" y="363"/>
                          <a:pt x="99" y="363"/>
                          <a:pt x="99" y="363"/>
                        </a:cubicBezTo>
                        <a:cubicBezTo>
                          <a:pt x="99" y="363"/>
                          <a:pt x="99" y="363"/>
                          <a:pt x="99" y="363"/>
                        </a:cubicBezTo>
                        <a:cubicBezTo>
                          <a:pt x="99" y="363"/>
                          <a:pt x="99" y="363"/>
                          <a:pt x="99" y="363"/>
                        </a:cubicBezTo>
                        <a:cubicBezTo>
                          <a:pt x="99" y="364"/>
                          <a:pt x="100" y="367"/>
                          <a:pt x="98" y="368"/>
                        </a:cubicBezTo>
                        <a:close/>
                        <a:moveTo>
                          <a:pt x="100" y="358"/>
                        </a:moveTo>
                        <a:cubicBezTo>
                          <a:pt x="101" y="357"/>
                          <a:pt x="101" y="357"/>
                          <a:pt x="101" y="357"/>
                        </a:cubicBezTo>
                        <a:cubicBezTo>
                          <a:pt x="102" y="358"/>
                          <a:pt x="102" y="358"/>
                          <a:pt x="102" y="358"/>
                        </a:cubicBezTo>
                        <a:lnTo>
                          <a:pt x="100" y="358"/>
                        </a:lnTo>
                        <a:close/>
                        <a:moveTo>
                          <a:pt x="104" y="69"/>
                        </a:moveTo>
                        <a:cubicBezTo>
                          <a:pt x="105" y="69"/>
                          <a:pt x="106" y="69"/>
                          <a:pt x="106" y="70"/>
                        </a:cubicBezTo>
                        <a:cubicBezTo>
                          <a:pt x="104" y="70"/>
                          <a:pt x="104" y="70"/>
                          <a:pt x="104" y="70"/>
                        </a:cubicBezTo>
                        <a:lnTo>
                          <a:pt x="104" y="69"/>
                        </a:lnTo>
                        <a:close/>
                        <a:moveTo>
                          <a:pt x="108" y="372"/>
                        </a:moveTo>
                        <a:cubicBezTo>
                          <a:pt x="108" y="371"/>
                          <a:pt x="108" y="372"/>
                          <a:pt x="107" y="372"/>
                        </a:cubicBezTo>
                        <a:cubicBezTo>
                          <a:pt x="106" y="371"/>
                          <a:pt x="108" y="370"/>
                          <a:pt x="106" y="370"/>
                        </a:cubicBezTo>
                        <a:cubicBezTo>
                          <a:pt x="105" y="371"/>
                          <a:pt x="105" y="371"/>
                          <a:pt x="105" y="371"/>
                        </a:cubicBezTo>
                        <a:cubicBezTo>
                          <a:pt x="105" y="371"/>
                          <a:pt x="105" y="371"/>
                          <a:pt x="105" y="371"/>
                        </a:cubicBezTo>
                        <a:cubicBezTo>
                          <a:pt x="105" y="370"/>
                          <a:pt x="105" y="370"/>
                          <a:pt x="105" y="370"/>
                        </a:cubicBezTo>
                        <a:cubicBezTo>
                          <a:pt x="104" y="370"/>
                          <a:pt x="104" y="370"/>
                          <a:pt x="104" y="370"/>
                        </a:cubicBezTo>
                        <a:cubicBezTo>
                          <a:pt x="105" y="370"/>
                          <a:pt x="105" y="370"/>
                          <a:pt x="105" y="370"/>
                        </a:cubicBezTo>
                        <a:cubicBezTo>
                          <a:pt x="106" y="370"/>
                          <a:pt x="106" y="370"/>
                          <a:pt x="106" y="370"/>
                        </a:cubicBezTo>
                        <a:cubicBezTo>
                          <a:pt x="105" y="369"/>
                          <a:pt x="105" y="369"/>
                          <a:pt x="105" y="369"/>
                        </a:cubicBezTo>
                        <a:cubicBezTo>
                          <a:pt x="108" y="368"/>
                          <a:pt x="106" y="371"/>
                          <a:pt x="108" y="371"/>
                        </a:cubicBezTo>
                        <a:lnTo>
                          <a:pt x="108" y="372"/>
                        </a:lnTo>
                        <a:close/>
                        <a:moveTo>
                          <a:pt x="110" y="369"/>
                        </a:moveTo>
                        <a:cubicBezTo>
                          <a:pt x="109" y="369"/>
                          <a:pt x="109" y="369"/>
                          <a:pt x="109" y="369"/>
                        </a:cubicBezTo>
                        <a:cubicBezTo>
                          <a:pt x="111" y="368"/>
                          <a:pt x="111" y="368"/>
                          <a:pt x="111" y="368"/>
                        </a:cubicBezTo>
                        <a:cubicBezTo>
                          <a:pt x="110" y="368"/>
                          <a:pt x="111" y="370"/>
                          <a:pt x="110" y="369"/>
                        </a:cubicBezTo>
                        <a:close/>
                        <a:moveTo>
                          <a:pt x="119" y="376"/>
                        </a:moveTo>
                        <a:cubicBezTo>
                          <a:pt x="120" y="376"/>
                          <a:pt x="120" y="376"/>
                          <a:pt x="120" y="376"/>
                        </a:cubicBezTo>
                        <a:cubicBezTo>
                          <a:pt x="119" y="376"/>
                          <a:pt x="119" y="376"/>
                          <a:pt x="119" y="376"/>
                        </a:cubicBezTo>
                        <a:cubicBezTo>
                          <a:pt x="118" y="376"/>
                          <a:pt x="117" y="375"/>
                          <a:pt x="116" y="375"/>
                        </a:cubicBezTo>
                        <a:cubicBezTo>
                          <a:pt x="117" y="373"/>
                          <a:pt x="118" y="375"/>
                          <a:pt x="119" y="376"/>
                        </a:cubicBezTo>
                        <a:close/>
                        <a:moveTo>
                          <a:pt x="117" y="384"/>
                        </a:moveTo>
                        <a:cubicBezTo>
                          <a:pt x="117" y="383"/>
                          <a:pt x="116" y="383"/>
                          <a:pt x="116" y="382"/>
                        </a:cubicBezTo>
                        <a:cubicBezTo>
                          <a:pt x="116" y="382"/>
                          <a:pt x="115" y="382"/>
                          <a:pt x="115" y="383"/>
                        </a:cubicBezTo>
                        <a:cubicBezTo>
                          <a:pt x="115" y="382"/>
                          <a:pt x="115" y="382"/>
                          <a:pt x="115" y="382"/>
                        </a:cubicBezTo>
                        <a:cubicBezTo>
                          <a:pt x="116" y="382"/>
                          <a:pt x="117" y="381"/>
                          <a:pt x="116" y="380"/>
                        </a:cubicBezTo>
                        <a:cubicBezTo>
                          <a:pt x="117" y="381"/>
                          <a:pt x="117" y="381"/>
                          <a:pt x="117" y="381"/>
                        </a:cubicBezTo>
                        <a:cubicBezTo>
                          <a:pt x="117" y="382"/>
                          <a:pt x="117" y="382"/>
                          <a:pt x="117" y="383"/>
                        </a:cubicBezTo>
                        <a:cubicBezTo>
                          <a:pt x="120" y="384"/>
                          <a:pt x="120" y="384"/>
                          <a:pt x="120" y="384"/>
                        </a:cubicBezTo>
                        <a:lnTo>
                          <a:pt x="117" y="384"/>
                        </a:lnTo>
                        <a:close/>
                        <a:moveTo>
                          <a:pt x="137" y="395"/>
                        </a:moveTo>
                        <a:cubicBezTo>
                          <a:pt x="138" y="395"/>
                          <a:pt x="140" y="393"/>
                          <a:pt x="141" y="395"/>
                        </a:cubicBezTo>
                        <a:cubicBezTo>
                          <a:pt x="140" y="395"/>
                          <a:pt x="138" y="396"/>
                          <a:pt x="137" y="395"/>
                        </a:cubicBezTo>
                        <a:close/>
                        <a:moveTo>
                          <a:pt x="140" y="408"/>
                        </a:moveTo>
                        <a:cubicBezTo>
                          <a:pt x="139" y="406"/>
                          <a:pt x="139" y="406"/>
                          <a:pt x="139" y="406"/>
                        </a:cubicBezTo>
                        <a:cubicBezTo>
                          <a:pt x="140" y="406"/>
                          <a:pt x="141" y="405"/>
                          <a:pt x="142" y="406"/>
                        </a:cubicBezTo>
                        <a:cubicBezTo>
                          <a:pt x="143" y="408"/>
                          <a:pt x="141" y="407"/>
                          <a:pt x="140" y="408"/>
                        </a:cubicBezTo>
                        <a:close/>
                        <a:moveTo>
                          <a:pt x="144" y="408"/>
                        </a:moveTo>
                        <a:cubicBezTo>
                          <a:pt x="145" y="409"/>
                          <a:pt x="145" y="409"/>
                          <a:pt x="145" y="409"/>
                        </a:cubicBezTo>
                        <a:cubicBezTo>
                          <a:pt x="145" y="408"/>
                          <a:pt x="146" y="408"/>
                          <a:pt x="146" y="408"/>
                        </a:cubicBezTo>
                        <a:cubicBezTo>
                          <a:pt x="147" y="409"/>
                          <a:pt x="147" y="409"/>
                          <a:pt x="147" y="409"/>
                        </a:cubicBezTo>
                        <a:cubicBezTo>
                          <a:pt x="146" y="410"/>
                          <a:pt x="144" y="410"/>
                          <a:pt x="142" y="410"/>
                        </a:cubicBezTo>
                        <a:lnTo>
                          <a:pt x="144" y="408"/>
                        </a:lnTo>
                        <a:close/>
                        <a:moveTo>
                          <a:pt x="142" y="401"/>
                        </a:moveTo>
                        <a:cubicBezTo>
                          <a:pt x="144" y="401"/>
                          <a:pt x="143" y="400"/>
                          <a:pt x="143" y="398"/>
                        </a:cubicBezTo>
                        <a:cubicBezTo>
                          <a:pt x="143" y="399"/>
                          <a:pt x="144" y="400"/>
                          <a:pt x="144" y="401"/>
                        </a:cubicBezTo>
                        <a:lnTo>
                          <a:pt x="142" y="401"/>
                        </a:lnTo>
                        <a:close/>
                        <a:moveTo>
                          <a:pt x="152" y="399"/>
                        </a:moveTo>
                        <a:cubicBezTo>
                          <a:pt x="152" y="398"/>
                          <a:pt x="152" y="398"/>
                          <a:pt x="152" y="398"/>
                        </a:cubicBezTo>
                        <a:cubicBezTo>
                          <a:pt x="153" y="399"/>
                          <a:pt x="153" y="399"/>
                          <a:pt x="153" y="399"/>
                        </a:cubicBezTo>
                        <a:lnTo>
                          <a:pt x="152" y="399"/>
                        </a:lnTo>
                        <a:close/>
                        <a:moveTo>
                          <a:pt x="153" y="402"/>
                        </a:moveTo>
                        <a:cubicBezTo>
                          <a:pt x="153" y="401"/>
                          <a:pt x="153" y="401"/>
                          <a:pt x="153" y="401"/>
                        </a:cubicBezTo>
                        <a:cubicBezTo>
                          <a:pt x="156" y="402"/>
                          <a:pt x="156" y="402"/>
                          <a:pt x="156" y="402"/>
                        </a:cubicBezTo>
                        <a:lnTo>
                          <a:pt x="153" y="402"/>
                        </a:lnTo>
                        <a:close/>
                        <a:moveTo>
                          <a:pt x="158" y="404"/>
                        </a:moveTo>
                        <a:cubicBezTo>
                          <a:pt x="157" y="404"/>
                          <a:pt x="157" y="404"/>
                          <a:pt x="157" y="404"/>
                        </a:cubicBezTo>
                        <a:cubicBezTo>
                          <a:pt x="157" y="402"/>
                          <a:pt x="159" y="403"/>
                          <a:pt x="160" y="402"/>
                        </a:cubicBezTo>
                        <a:cubicBezTo>
                          <a:pt x="160" y="403"/>
                          <a:pt x="158" y="403"/>
                          <a:pt x="158" y="404"/>
                        </a:cubicBezTo>
                        <a:close/>
                        <a:moveTo>
                          <a:pt x="162" y="405"/>
                        </a:moveTo>
                        <a:cubicBezTo>
                          <a:pt x="163" y="405"/>
                          <a:pt x="163" y="405"/>
                          <a:pt x="163" y="405"/>
                        </a:cubicBezTo>
                        <a:cubicBezTo>
                          <a:pt x="160" y="404"/>
                          <a:pt x="160" y="404"/>
                          <a:pt x="160" y="404"/>
                        </a:cubicBezTo>
                        <a:cubicBezTo>
                          <a:pt x="161" y="403"/>
                          <a:pt x="165" y="404"/>
                          <a:pt x="165" y="407"/>
                        </a:cubicBezTo>
                        <a:lnTo>
                          <a:pt x="162" y="405"/>
                        </a:lnTo>
                        <a:close/>
                        <a:moveTo>
                          <a:pt x="173" y="408"/>
                        </a:moveTo>
                        <a:cubicBezTo>
                          <a:pt x="171" y="407"/>
                          <a:pt x="170" y="409"/>
                          <a:pt x="168" y="407"/>
                        </a:cubicBezTo>
                        <a:cubicBezTo>
                          <a:pt x="169" y="406"/>
                          <a:pt x="171" y="406"/>
                          <a:pt x="173" y="407"/>
                        </a:cubicBezTo>
                        <a:lnTo>
                          <a:pt x="173" y="408"/>
                        </a:lnTo>
                        <a:close/>
                        <a:moveTo>
                          <a:pt x="211" y="408"/>
                        </a:moveTo>
                        <a:cubicBezTo>
                          <a:pt x="211" y="407"/>
                          <a:pt x="211" y="407"/>
                          <a:pt x="211" y="407"/>
                        </a:cubicBezTo>
                        <a:cubicBezTo>
                          <a:pt x="211" y="407"/>
                          <a:pt x="211" y="407"/>
                          <a:pt x="211" y="407"/>
                        </a:cubicBezTo>
                        <a:cubicBezTo>
                          <a:pt x="211" y="408"/>
                          <a:pt x="211" y="408"/>
                          <a:pt x="211" y="408"/>
                        </a:cubicBezTo>
                        <a:close/>
                        <a:moveTo>
                          <a:pt x="212" y="414"/>
                        </a:moveTo>
                        <a:cubicBezTo>
                          <a:pt x="211" y="414"/>
                          <a:pt x="211" y="414"/>
                          <a:pt x="211" y="414"/>
                        </a:cubicBezTo>
                        <a:cubicBezTo>
                          <a:pt x="212" y="411"/>
                          <a:pt x="212" y="411"/>
                          <a:pt x="212" y="411"/>
                        </a:cubicBezTo>
                        <a:cubicBezTo>
                          <a:pt x="212" y="411"/>
                          <a:pt x="213" y="412"/>
                          <a:pt x="213" y="412"/>
                        </a:cubicBezTo>
                        <a:cubicBezTo>
                          <a:pt x="212" y="413"/>
                          <a:pt x="212" y="413"/>
                          <a:pt x="212" y="413"/>
                        </a:cubicBezTo>
                        <a:cubicBezTo>
                          <a:pt x="212" y="413"/>
                          <a:pt x="212" y="413"/>
                          <a:pt x="212" y="414"/>
                        </a:cubicBezTo>
                        <a:close/>
                        <a:moveTo>
                          <a:pt x="217" y="411"/>
                        </a:moveTo>
                        <a:cubicBezTo>
                          <a:pt x="216" y="411"/>
                          <a:pt x="216" y="411"/>
                          <a:pt x="216" y="411"/>
                        </a:cubicBezTo>
                        <a:cubicBezTo>
                          <a:pt x="216" y="412"/>
                          <a:pt x="216" y="412"/>
                          <a:pt x="216" y="412"/>
                        </a:cubicBezTo>
                        <a:cubicBezTo>
                          <a:pt x="216" y="413"/>
                          <a:pt x="216" y="413"/>
                          <a:pt x="216" y="413"/>
                        </a:cubicBezTo>
                        <a:cubicBezTo>
                          <a:pt x="216" y="414"/>
                          <a:pt x="216" y="414"/>
                          <a:pt x="216" y="414"/>
                        </a:cubicBezTo>
                        <a:cubicBezTo>
                          <a:pt x="214" y="413"/>
                          <a:pt x="214" y="413"/>
                          <a:pt x="214" y="413"/>
                        </a:cubicBezTo>
                        <a:cubicBezTo>
                          <a:pt x="215" y="413"/>
                          <a:pt x="216" y="413"/>
                          <a:pt x="216" y="413"/>
                        </a:cubicBezTo>
                        <a:cubicBezTo>
                          <a:pt x="216" y="412"/>
                          <a:pt x="216" y="412"/>
                          <a:pt x="216" y="412"/>
                        </a:cubicBezTo>
                        <a:cubicBezTo>
                          <a:pt x="215" y="411"/>
                          <a:pt x="215" y="411"/>
                          <a:pt x="215" y="411"/>
                        </a:cubicBezTo>
                        <a:cubicBezTo>
                          <a:pt x="214" y="411"/>
                          <a:pt x="214" y="411"/>
                          <a:pt x="214" y="411"/>
                        </a:cubicBezTo>
                        <a:cubicBezTo>
                          <a:pt x="214" y="408"/>
                          <a:pt x="214" y="408"/>
                          <a:pt x="214" y="408"/>
                        </a:cubicBezTo>
                        <a:cubicBezTo>
                          <a:pt x="214" y="408"/>
                          <a:pt x="215" y="408"/>
                          <a:pt x="216" y="408"/>
                        </a:cubicBezTo>
                        <a:cubicBezTo>
                          <a:pt x="216" y="407"/>
                          <a:pt x="216" y="407"/>
                          <a:pt x="216" y="407"/>
                        </a:cubicBezTo>
                        <a:cubicBezTo>
                          <a:pt x="216" y="407"/>
                          <a:pt x="216" y="407"/>
                          <a:pt x="216" y="408"/>
                        </a:cubicBezTo>
                        <a:cubicBezTo>
                          <a:pt x="216" y="409"/>
                          <a:pt x="218" y="409"/>
                          <a:pt x="217" y="411"/>
                        </a:cubicBezTo>
                        <a:close/>
                        <a:moveTo>
                          <a:pt x="224" y="419"/>
                        </a:moveTo>
                        <a:cubicBezTo>
                          <a:pt x="223" y="419"/>
                          <a:pt x="223" y="419"/>
                          <a:pt x="223" y="419"/>
                        </a:cubicBezTo>
                        <a:cubicBezTo>
                          <a:pt x="224" y="418"/>
                          <a:pt x="224" y="418"/>
                          <a:pt x="224" y="418"/>
                        </a:cubicBezTo>
                        <a:lnTo>
                          <a:pt x="224" y="419"/>
                        </a:lnTo>
                        <a:close/>
                        <a:moveTo>
                          <a:pt x="224" y="416"/>
                        </a:moveTo>
                        <a:cubicBezTo>
                          <a:pt x="224" y="416"/>
                          <a:pt x="225" y="415"/>
                          <a:pt x="225" y="415"/>
                        </a:cubicBezTo>
                        <a:cubicBezTo>
                          <a:pt x="225" y="415"/>
                          <a:pt x="224" y="416"/>
                          <a:pt x="224" y="416"/>
                        </a:cubicBezTo>
                        <a:close/>
                        <a:moveTo>
                          <a:pt x="242" y="2"/>
                        </a:moveTo>
                        <a:cubicBezTo>
                          <a:pt x="243" y="3"/>
                          <a:pt x="243" y="3"/>
                          <a:pt x="243" y="3"/>
                        </a:cubicBezTo>
                        <a:cubicBezTo>
                          <a:pt x="240" y="3"/>
                          <a:pt x="240" y="3"/>
                          <a:pt x="240" y="3"/>
                        </a:cubicBezTo>
                        <a:lnTo>
                          <a:pt x="242" y="2"/>
                        </a:lnTo>
                        <a:close/>
                        <a:moveTo>
                          <a:pt x="244" y="420"/>
                        </a:moveTo>
                        <a:cubicBezTo>
                          <a:pt x="242" y="421"/>
                          <a:pt x="242" y="418"/>
                          <a:pt x="241" y="418"/>
                        </a:cubicBezTo>
                        <a:cubicBezTo>
                          <a:pt x="242" y="418"/>
                          <a:pt x="242" y="418"/>
                          <a:pt x="242" y="417"/>
                        </a:cubicBezTo>
                        <a:cubicBezTo>
                          <a:pt x="239" y="418"/>
                          <a:pt x="239" y="416"/>
                          <a:pt x="237" y="415"/>
                        </a:cubicBezTo>
                        <a:cubicBezTo>
                          <a:pt x="237" y="414"/>
                          <a:pt x="237" y="414"/>
                          <a:pt x="237" y="414"/>
                        </a:cubicBezTo>
                        <a:cubicBezTo>
                          <a:pt x="236" y="416"/>
                          <a:pt x="236" y="416"/>
                          <a:pt x="236" y="416"/>
                        </a:cubicBezTo>
                        <a:cubicBezTo>
                          <a:pt x="236" y="415"/>
                          <a:pt x="237" y="415"/>
                          <a:pt x="236" y="414"/>
                        </a:cubicBezTo>
                        <a:cubicBezTo>
                          <a:pt x="237" y="414"/>
                          <a:pt x="237" y="414"/>
                          <a:pt x="237" y="414"/>
                        </a:cubicBezTo>
                        <a:cubicBezTo>
                          <a:pt x="237" y="414"/>
                          <a:pt x="237" y="414"/>
                          <a:pt x="237" y="414"/>
                        </a:cubicBezTo>
                        <a:cubicBezTo>
                          <a:pt x="237" y="415"/>
                          <a:pt x="237" y="415"/>
                          <a:pt x="237" y="415"/>
                        </a:cubicBezTo>
                        <a:cubicBezTo>
                          <a:pt x="239" y="415"/>
                          <a:pt x="240" y="416"/>
                          <a:pt x="241" y="414"/>
                        </a:cubicBezTo>
                        <a:cubicBezTo>
                          <a:pt x="240" y="412"/>
                          <a:pt x="240" y="412"/>
                          <a:pt x="240" y="412"/>
                        </a:cubicBezTo>
                        <a:cubicBezTo>
                          <a:pt x="241" y="414"/>
                          <a:pt x="242" y="415"/>
                          <a:pt x="243" y="413"/>
                        </a:cubicBezTo>
                        <a:cubicBezTo>
                          <a:pt x="244" y="412"/>
                          <a:pt x="244" y="412"/>
                          <a:pt x="244" y="412"/>
                        </a:cubicBezTo>
                        <a:cubicBezTo>
                          <a:pt x="244" y="414"/>
                          <a:pt x="246" y="416"/>
                          <a:pt x="243" y="416"/>
                        </a:cubicBezTo>
                        <a:cubicBezTo>
                          <a:pt x="242" y="417"/>
                          <a:pt x="242" y="417"/>
                          <a:pt x="242" y="417"/>
                        </a:cubicBezTo>
                        <a:cubicBezTo>
                          <a:pt x="243" y="418"/>
                          <a:pt x="244" y="420"/>
                          <a:pt x="244" y="420"/>
                        </a:cubicBezTo>
                        <a:close/>
                        <a:moveTo>
                          <a:pt x="246" y="421"/>
                        </a:moveTo>
                        <a:cubicBezTo>
                          <a:pt x="246" y="419"/>
                          <a:pt x="247" y="419"/>
                          <a:pt x="248" y="419"/>
                        </a:cubicBezTo>
                        <a:lnTo>
                          <a:pt x="246" y="421"/>
                        </a:lnTo>
                        <a:close/>
                        <a:moveTo>
                          <a:pt x="248" y="416"/>
                        </a:moveTo>
                        <a:cubicBezTo>
                          <a:pt x="248" y="415"/>
                          <a:pt x="248" y="415"/>
                          <a:pt x="248" y="415"/>
                        </a:cubicBezTo>
                        <a:cubicBezTo>
                          <a:pt x="250" y="415"/>
                          <a:pt x="250" y="415"/>
                          <a:pt x="250" y="415"/>
                        </a:cubicBezTo>
                        <a:cubicBezTo>
                          <a:pt x="249" y="415"/>
                          <a:pt x="249" y="415"/>
                          <a:pt x="248" y="416"/>
                        </a:cubicBezTo>
                        <a:close/>
                        <a:moveTo>
                          <a:pt x="254" y="421"/>
                        </a:moveTo>
                        <a:cubicBezTo>
                          <a:pt x="254" y="421"/>
                          <a:pt x="254" y="421"/>
                          <a:pt x="254" y="421"/>
                        </a:cubicBezTo>
                        <a:cubicBezTo>
                          <a:pt x="256" y="421"/>
                          <a:pt x="256" y="421"/>
                          <a:pt x="256" y="421"/>
                        </a:cubicBezTo>
                        <a:lnTo>
                          <a:pt x="254" y="421"/>
                        </a:lnTo>
                        <a:close/>
                        <a:moveTo>
                          <a:pt x="255" y="416"/>
                        </a:moveTo>
                        <a:cubicBezTo>
                          <a:pt x="256" y="413"/>
                          <a:pt x="256" y="413"/>
                          <a:pt x="256" y="413"/>
                        </a:cubicBezTo>
                        <a:cubicBezTo>
                          <a:pt x="256" y="415"/>
                          <a:pt x="256" y="415"/>
                          <a:pt x="256" y="415"/>
                        </a:cubicBezTo>
                        <a:lnTo>
                          <a:pt x="255" y="416"/>
                        </a:lnTo>
                        <a:close/>
                        <a:moveTo>
                          <a:pt x="262" y="412"/>
                        </a:moveTo>
                        <a:cubicBezTo>
                          <a:pt x="262" y="412"/>
                          <a:pt x="262" y="411"/>
                          <a:pt x="262" y="411"/>
                        </a:cubicBezTo>
                        <a:cubicBezTo>
                          <a:pt x="263" y="412"/>
                          <a:pt x="263" y="412"/>
                          <a:pt x="262" y="412"/>
                        </a:cubicBezTo>
                        <a:cubicBezTo>
                          <a:pt x="262" y="412"/>
                          <a:pt x="262" y="412"/>
                          <a:pt x="262" y="412"/>
                        </a:cubicBezTo>
                        <a:cubicBezTo>
                          <a:pt x="262" y="412"/>
                          <a:pt x="261" y="413"/>
                          <a:pt x="260" y="413"/>
                        </a:cubicBezTo>
                        <a:cubicBezTo>
                          <a:pt x="261" y="412"/>
                          <a:pt x="262" y="412"/>
                          <a:pt x="262" y="412"/>
                        </a:cubicBezTo>
                        <a:close/>
                        <a:moveTo>
                          <a:pt x="259" y="425"/>
                        </a:moveTo>
                        <a:cubicBezTo>
                          <a:pt x="257" y="425"/>
                          <a:pt x="257" y="425"/>
                          <a:pt x="257" y="425"/>
                        </a:cubicBezTo>
                        <a:cubicBezTo>
                          <a:pt x="257" y="425"/>
                          <a:pt x="258" y="424"/>
                          <a:pt x="259" y="425"/>
                        </a:cubicBezTo>
                        <a:close/>
                        <a:moveTo>
                          <a:pt x="261" y="423"/>
                        </a:moveTo>
                        <a:cubicBezTo>
                          <a:pt x="260" y="422"/>
                          <a:pt x="260" y="424"/>
                          <a:pt x="259" y="422"/>
                        </a:cubicBezTo>
                        <a:cubicBezTo>
                          <a:pt x="259" y="422"/>
                          <a:pt x="259" y="422"/>
                          <a:pt x="259" y="422"/>
                        </a:cubicBezTo>
                        <a:cubicBezTo>
                          <a:pt x="259" y="422"/>
                          <a:pt x="259" y="422"/>
                          <a:pt x="259" y="422"/>
                        </a:cubicBezTo>
                        <a:cubicBezTo>
                          <a:pt x="259" y="422"/>
                          <a:pt x="261" y="422"/>
                          <a:pt x="262" y="422"/>
                        </a:cubicBezTo>
                        <a:lnTo>
                          <a:pt x="261" y="423"/>
                        </a:lnTo>
                        <a:close/>
                        <a:moveTo>
                          <a:pt x="262" y="419"/>
                        </a:moveTo>
                        <a:cubicBezTo>
                          <a:pt x="261" y="419"/>
                          <a:pt x="261" y="419"/>
                          <a:pt x="261" y="419"/>
                        </a:cubicBezTo>
                        <a:cubicBezTo>
                          <a:pt x="261" y="416"/>
                          <a:pt x="263" y="418"/>
                          <a:pt x="264" y="416"/>
                        </a:cubicBezTo>
                        <a:cubicBezTo>
                          <a:pt x="263" y="415"/>
                          <a:pt x="263" y="415"/>
                          <a:pt x="263" y="415"/>
                        </a:cubicBezTo>
                        <a:cubicBezTo>
                          <a:pt x="265" y="415"/>
                          <a:pt x="265" y="415"/>
                          <a:pt x="265" y="415"/>
                        </a:cubicBezTo>
                        <a:cubicBezTo>
                          <a:pt x="265" y="416"/>
                          <a:pt x="263" y="418"/>
                          <a:pt x="262" y="419"/>
                        </a:cubicBezTo>
                        <a:close/>
                        <a:moveTo>
                          <a:pt x="266" y="419"/>
                        </a:moveTo>
                        <a:cubicBezTo>
                          <a:pt x="268" y="421"/>
                          <a:pt x="268" y="421"/>
                          <a:pt x="268" y="421"/>
                        </a:cubicBezTo>
                        <a:cubicBezTo>
                          <a:pt x="267" y="421"/>
                          <a:pt x="265" y="420"/>
                          <a:pt x="266" y="419"/>
                        </a:cubicBezTo>
                        <a:close/>
                        <a:moveTo>
                          <a:pt x="268" y="418"/>
                        </a:moveTo>
                        <a:cubicBezTo>
                          <a:pt x="267" y="418"/>
                          <a:pt x="267" y="418"/>
                          <a:pt x="267" y="418"/>
                        </a:cubicBezTo>
                        <a:cubicBezTo>
                          <a:pt x="268" y="417"/>
                          <a:pt x="268" y="417"/>
                          <a:pt x="268" y="417"/>
                        </a:cubicBezTo>
                        <a:cubicBezTo>
                          <a:pt x="267" y="416"/>
                          <a:pt x="266" y="415"/>
                          <a:pt x="267" y="414"/>
                        </a:cubicBezTo>
                        <a:cubicBezTo>
                          <a:pt x="268" y="414"/>
                          <a:pt x="267" y="416"/>
                          <a:pt x="269" y="416"/>
                        </a:cubicBezTo>
                        <a:cubicBezTo>
                          <a:pt x="269" y="417"/>
                          <a:pt x="268" y="417"/>
                          <a:pt x="268" y="418"/>
                        </a:cubicBezTo>
                        <a:close/>
                        <a:moveTo>
                          <a:pt x="270" y="422"/>
                        </a:moveTo>
                        <a:cubicBezTo>
                          <a:pt x="270" y="419"/>
                          <a:pt x="270" y="419"/>
                          <a:pt x="270" y="419"/>
                        </a:cubicBezTo>
                        <a:cubicBezTo>
                          <a:pt x="272" y="421"/>
                          <a:pt x="272" y="421"/>
                          <a:pt x="272" y="421"/>
                        </a:cubicBezTo>
                        <a:lnTo>
                          <a:pt x="270" y="422"/>
                        </a:lnTo>
                        <a:close/>
                        <a:moveTo>
                          <a:pt x="284" y="425"/>
                        </a:moveTo>
                        <a:cubicBezTo>
                          <a:pt x="283" y="425"/>
                          <a:pt x="283" y="425"/>
                          <a:pt x="283" y="425"/>
                        </a:cubicBezTo>
                        <a:cubicBezTo>
                          <a:pt x="282" y="424"/>
                          <a:pt x="283" y="423"/>
                          <a:pt x="284" y="424"/>
                        </a:cubicBezTo>
                        <a:cubicBezTo>
                          <a:pt x="284" y="425"/>
                          <a:pt x="284" y="425"/>
                          <a:pt x="284" y="425"/>
                        </a:cubicBezTo>
                        <a:close/>
                        <a:moveTo>
                          <a:pt x="294" y="424"/>
                        </a:moveTo>
                        <a:cubicBezTo>
                          <a:pt x="293" y="423"/>
                          <a:pt x="293" y="423"/>
                          <a:pt x="293" y="423"/>
                        </a:cubicBezTo>
                        <a:cubicBezTo>
                          <a:pt x="294" y="423"/>
                          <a:pt x="294" y="423"/>
                          <a:pt x="294" y="423"/>
                        </a:cubicBezTo>
                        <a:cubicBezTo>
                          <a:pt x="294" y="423"/>
                          <a:pt x="294" y="424"/>
                          <a:pt x="295" y="424"/>
                        </a:cubicBezTo>
                        <a:lnTo>
                          <a:pt x="294" y="424"/>
                        </a:lnTo>
                        <a:close/>
                        <a:moveTo>
                          <a:pt x="299" y="419"/>
                        </a:moveTo>
                        <a:cubicBezTo>
                          <a:pt x="298" y="420"/>
                          <a:pt x="297" y="420"/>
                          <a:pt x="296" y="420"/>
                        </a:cubicBezTo>
                        <a:cubicBezTo>
                          <a:pt x="298" y="419"/>
                          <a:pt x="298" y="419"/>
                          <a:pt x="298" y="419"/>
                        </a:cubicBezTo>
                        <a:cubicBezTo>
                          <a:pt x="297" y="418"/>
                          <a:pt x="297" y="418"/>
                          <a:pt x="297" y="418"/>
                        </a:cubicBezTo>
                        <a:cubicBezTo>
                          <a:pt x="299" y="417"/>
                          <a:pt x="299" y="417"/>
                          <a:pt x="299" y="417"/>
                        </a:cubicBezTo>
                        <a:cubicBezTo>
                          <a:pt x="298" y="418"/>
                          <a:pt x="298" y="418"/>
                          <a:pt x="298" y="418"/>
                        </a:cubicBezTo>
                        <a:lnTo>
                          <a:pt x="299" y="419"/>
                        </a:lnTo>
                        <a:close/>
                        <a:moveTo>
                          <a:pt x="307" y="417"/>
                        </a:moveTo>
                        <a:cubicBezTo>
                          <a:pt x="306" y="416"/>
                          <a:pt x="306" y="416"/>
                          <a:pt x="306" y="416"/>
                        </a:cubicBezTo>
                        <a:cubicBezTo>
                          <a:pt x="307" y="416"/>
                          <a:pt x="307" y="416"/>
                          <a:pt x="307" y="417"/>
                        </a:cubicBezTo>
                        <a:cubicBezTo>
                          <a:pt x="307" y="417"/>
                          <a:pt x="307" y="417"/>
                          <a:pt x="307" y="417"/>
                        </a:cubicBezTo>
                        <a:cubicBezTo>
                          <a:pt x="305" y="418"/>
                          <a:pt x="306" y="417"/>
                          <a:pt x="307" y="417"/>
                        </a:cubicBezTo>
                        <a:close/>
                        <a:moveTo>
                          <a:pt x="307" y="413"/>
                        </a:moveTo>
                        <a:cubicBezTo>
                          <a:pt x="307" y="413"/>
                          <a:pt x="307" y="413"/>
                          <a:pt x="307" y="413"/>
                        </a:cubicBezTo>
                        <a:cubicBezTo>
                          <a:pt x="306" y="413"/>
                          <a:pt x="306" y="413"/>
                          <a:pt x="306" y="413"/>
                        </a:cubicBezTo>
                        <a:cubicBezTo>
                          <a:pt x="305" y="412"/>
                          <a:pt x="305" y="412"/>
                          <a:pt x="305" y="412"/>
                        </a:cubicBezTo>
                        <a:cubicBezTo>
                          <a:pt x="306" y="412"/>
                          <a:pt x="306" y="412"/>
                          <a:pt x="306" y="412"/>
                        </a:cubicBezTo>
                        <a:cubicBezTo>
                          <a:pt x="306" y="413"/>
                          <a:pt x="306" y="413"/>
                          <a:pt x="306" y="413"/>
                        </a:cubicBezTo>
                        <a:cubicBezTo>
                          <a:pt x="306" y="413"/>
                          <a:pt x="307" y="413"/>
                          <a:pt x="307" y="413"/>
                        </a:cubicBezTo>
                        <a:cubicBezTo>
                          <a:pt x="308" y="412"/>
                          <a:pt x="308" y="412"/>
                          <a:pt x="308" y="412"/>
                        </a:cubicBezTo>
                        <a:cubicBezTo>
                          <a:pt x="308" y="413"/>
                          <a:pt x="308" y="413"/>
                          <a:pt x="308" y="413"/>
                        </a:cubicBezTo>
                        <a:cubicBezTo>
                          <a:pt x="310" y="413"/>
                          <a:pt x="310" y="413"/>
                          <a:pt x="310" y="413"/>
                        </a:cubicBezTo>
                        <a:cubicBezTo>
                          <a:pt x="309" y="413"/>
                          <a:pt x="310" y="414"/>
                          <a:pt x="310" y="415"/>
                        </a:cubicBezTo>
                        <a:cubicBezTo>
                          <a:pt x="310" y="415"/>
                          <a:pt x="310" y="415"/>
                          <a:pt x="310" y="415"/>
                        </a:cubicBezTo>
                        <a:cubicBezTo>
                          <a:pt x="310" y="415"/>
                          <a:pt x="310" y="415"/>
                          <a:pt x="310" y="415"/>
                        </a:cubicBezTo>
                        <a:cubicBezTo>
                          <a:pt x="307" y="415"/>
                          <a:pt x="307" y="414"/>
                          <a:pt x="307" y="413"/>
                        </a:cubicBezTo>
                        <a:close/>
                        <a:moveTo>
                          <a:pt x="314" y="412"/>
                        </a:moveTo>
                        <a:cubicBezTo>
                          <a:pt x="313" y="413"/>
                          <a:pt x="313" y="413"/>
                          <a:pt x="312" y="413"/>
                        </a:cubicBezTo>
                        <a:cubicBezTo>
                          <a:pt x="312" y="412"/>
                          <a:pt x="313" y="413"/>
                          <a:pt x="314" y="412"/>
                        </a:cubicBezTo>
                        <a:cubicBezTo>
                          <a:pt x="315" y="412"/>
                          <a:pt x="315" y="412"/>
                          <a:pt x="315" y="412"/>
                        </a:cubicBezTo>
                        <a:lnTo>
                          <a:pt x="314" y="412"/>
                        </a:lnTo>
                        <a:close/>
                        <a:moveTo>
                          <a:pt x="319" y="405"/>
                        </a:moveTo>
                        <a:cubicBezTo>
                          <a:pt x="318" y="403"/>
                          <a:pt x="318" y="403"/>
                          <a:pt x="318" y="403"/>
                        </a:cubicBezTo>
                        <a:cubicBezTo>
                          <a:pt x="321" y="404"/>
                          <a:pt x="321" y="404"/>
                          <a:pt x="321" y="404"/>
                        </a:cubicBezTo>
                        <a:lnTo>
                          <a:pt x="319" y="405"/>
                        </a:lnTo>
                        <a:close/>
                        <a:moveTo>
                          <a:pt x="365" y="52"/>
                        </a:moveTo>
                        <a:cubicBezTo>
                          <a:pt x="363" y="52"/>
                          <a:pt x="363" y="52"/>
                          <a:pt x="363" y="52"/>
                        </a:cubicBezTo>
                        <a:cubicBezTo>
                          <a:pt x="363" y="52"/>
                          <a:pt x="364" y="52"/>
                          <a:pt x="365" y="52"/>
                        </a:cubicBezTo>
                        <a:close/>
                        <a:moveTo>
                          <a:pt x="364" y="347"/>
                        </a:moveTo>
                        <a:cubicBezTo>
                          <a:pt x="364" y="348"/>
                          <a:pt x="364" y="348"/>
                          <a:pt x="364" y="348"/>
                        </a:cubicBezTo>
                        <a:cubicBezTo>
                          <a:pt x="363" y="346"/>
                          <a:pt x="363" y="346"/>
                          <a:pt x="363" y="346"/>
                        </a:cubicBezTo>
                        <a:lnTo>
                          <a:pt x="364" y="347"/>
                        </a:lnTo>
                        <a:close/>
                        <a:moveTo>
                          <a:pt x="361" y="353"/>
                        </a:moveTo>
                        <a:cubicBezTo>
                          <a:pt x="361" y="354"/>
                          <a:pt x="361" y="354"/>
                          <a:pt x="361" y="354"/>
                        </a:cubicBezTo>
                        <a:cubicBezTo>
                          <a:pt x="360" y="352"/>
                          <a:pt x="360" y="352"/>
                          <a:pt x="360" y="352"/>
                        </a:cubicBezTo>
                        <a:cubicBezTo>
                          <a:pt x="361" y="352"/>
                          <a:pt x="361" y="352"/>
                          <a:pt x="361" y="352"/>
                        </a:cubicBezTo>
                        <a:cubicBezTo>
                          <a:pt x="361" y="352"/>
                          <a:pt x="361" y="353"/>
                          <a:pt x="361" y="353"/>
                        </a:cubicBezTo>
                        <a:close/>
                        <a:moveTo>
                          <a:pt x="363" y="374"/>
                        </a:moveTo>
                        <a:cubicBezTo>
                          <a:pt x="359" y="374"/>
                          <a:pt x="359" y="374"/>
                          <a:pt x="359" y="374"/>
                        </a:cubicBezTo>
                        <a:cubicBezTo>
                          <a:pt x="361" y="373"/>
                          <a:pt x="362" y="374"/>
                          <a:pt x="363" y="374"/>
                        </a:cubicBezTo>
                        <a:close/>
                        <a:moveTo>
                          <a:pt x="365" y="49"/>
                        </a:moveTo>
                        <a:cubicBezTo>
                          <a:pt x="365" y="49"/>
                          <a:pt x="364" y="48"/>
                          <a:pt x="364" y="49"/>
                        </a:cubicBezTo>
                        <a:cubicBezTo>
                          <a:pt x="364" y="50"/>
                          <a:pt x="364" y="50"/>
                          <a:pt x="364" y="50"/>
                        </a:cubicBezTo>
                        <a:cubicBezTo>
                          <a:pt x="363" y="49"/>
                          <a:pt x="361" y="50"/>
                          <a:pt x="360" y="49"/>
                        </a:cubicBezTo>
                        <a:cubicBezTo>
                          <a:pt x="362" y="49"/>
                          <a:pt x="363" y="46"/>
                          <a:pt x="365" y="49"/>
                        </a:cubicBezTo>
                        <a:close/>
                        <a:moveTo>
                          <a:pt x="357" y="303"/>
                        </a:moveTo>
                        <a:cubicBezTo>
                          <a:pt x="361" y="305"/>
                          <a:pt x="360" y="302"/>
                          <a:pt x="361" y="301"/>
                        </a:cubicBezTo>
                        <a:cubicBezTo>
                          <a:pt x="361" y="304"/>
                          <a:pt x="359" y="304"/>
                          <a:pt x="356" y="306"/>
                        </a:cubicBezTo>
                        <a:cubicBezTo>
                          <a:pt x="355" y="305"/>
                          <a:pt x="355" y="305"/>
                          <a:pt x="355" y="305"/>
                        </a:cubicBezTo>
                        <a:cubicBezTo>
                          <a:pt x="356" y="305"/>
                          <a:pt x="357" y="305"/>
                          <a:pt x="357" y="305"/>
                        </a:cubicBezTo>
                        <a:lnTo>
                          <a:pt x="357" y="303"/>
                        </a:lnTo>
                        <a:close/>
                        <a:moveTo>
                          <a:pt x="355" y="47"/>
                        </a:moveTo>
                        <a:cubicBezTo>
                          <a:pt x="356" y="48"/>
                          <a:pt x="356" y="48"/>
                          <a:pt x="356" y="48"/>
                        </a:cubicBezTo>
                        <a:cubicBezTo>
                          <a:pt x="358" y="49"/>
                          <a:pt x="354" y="47"/>
                          <a:pt x="355" y="47"/>
                        </a:cubicBezTo>
                        <a:close/>
                        <a:moveTo>
                          <a:pt x="352" y="350"/>
                        </a:moveTo>
                        <a:cubicBezTo>
                          <a:pt x="353" y="350"/>
                          <a:pt x="353" y="350"/>
                          <a:pt x="353" y="350"/>
                        </a:cubicBezTo>
                        <a:cubicBezTo>
                          <a:pt x="351" y="351"/>
                          <a:pt x="351" y="351"/>
                          <a:pt x="351" y="351"/>
                        </a:cubicBezTo>
                        <a:lnTo>
                          <a:pt x="352" y="350"/>
                        </a:lnTo>
                        <a:close/>
                        <a:moveTo>
                          <a:pt x="345" y="308"/>
                        </a:moveTo>
                        <a:cubicBezTo>
                          <a:pt x="346" y="309"/>
                          <a:pt x="346" y="309"/>
                          <a:pt x="346" y="309"/>
                        </a:cubicBezTo>
                        <a:cubicBezTo>
                          <a:pt x="345" y="310"/>
                          <a:pt x="345" y="310"/>
                          <a:pt x="345" y="310"/>
                        </a:cubicBezTo>
                        <a:lnTo>
                          <a:pt x="345" y="308"/>
                        </a:lnTo>
                        <a:close/>
                        <a:moveTo>
                          <a:pt x="347" y="313"/>
                        </a:moveTo>
                        <a:cubicBezTo>
                          <a:pt x="348" y="313"/>
                          <a:pt x="348" y="313"/>
                          <a:pt x="348" y="313"/>
                        </a:cubicBezTo>
                        <a:cubicBezTo>
                          <a:pt x="344" y="312"/>
                          <a:pt x="344" y="312"/>
                          <a:pt x="344" y="312"/>
                        </a:cubicBezTo>
                        <a:lnTo>
                          <a:pt x="347" y="313"/>
                        </a:lnTo>
                        <a:close/>
                        <a:moveTo>
                          <a:pt x="346" y="314"/>
                        </a:moveTo>
                        <a:cubicBezTo>
                          <a:pt x="345" y="314"/>
                          <a:pt x="345" y="314"/>
                          <a:pt x="345" y="314"/>
                        </a:cubicBezTo>
                        <a:cubicBezTo>
                          <a:pt x="345" y="314"/>
                          <a:pt x="345" y="314"/>
                          <a:pt x="345" y="314"/>
                        </a:cubicBezTo>
                        <a:lnTo>
                          <a:pt x="346" y="314"/>
                        </a:lnTo>
                        <a:close/>
                        <a:moveTo>
                          <a:pt x="354" y="358"/>
                        </a:moveTo>
                        <a:cubicBezTo>
                          <a:pt x="350" y="359"/>
                          <a:pt x="344" y="357"/>
                          <a:pt x="343" y="358"/>
                        </a:cubicBezTo>
                        <a:cubicBezTo>
                          <a:pt x="346" y="356"/>
                          <a:pt x="350" y="359"/>
                          <a:pt x="354" y="358"/>
                        </a:cubicBezTo>
                        <a:close/>
                        <a:moveTo>
                          <a:pt x="347" y="372"/>
                        </a:moveTo>
                        <a:cubicBezTo>
                          <a:pt x="350" y="374"/>
                          <a:pt x="350" y="374"/>
                          <a:pt x="350" y="374"/>
                        </a:cubicBezTo>
                        <a:cubicBezTo>
                          <a:pt x="350" y="374"/>
                          <a:pt x="346" y="373"/>
                          <a:pt x="347" y="372"/>
                        </a:cubicBezTo>
                        <a:close/>
                        <a:moveTo>
                          <a:pt x="347" y="378"/>
                        </a:moveTo>
                        <a:cubicBezTo>
                          <a:pt x="347" y="379"/>
                          <a:pt x="347" y="379"/>
                          <a:pt x="347" y="379"/>
                        </a:cubicBezTo>
                        <a:cubicBezTo>
                          <a:pt x="347" y="378"/>
                          <a:pt x="346" y="378"/>
                          <a:pt x="345" y="378"/>
                        </a:cubicBezTo>
                        <a:cubicBezTo>
                          <a:pt x="346" y="378"/>
                          <a:pt x="347" y="377"/>
                          <a:pt x="347" y="378"/>
                        </a:cubicBezTo>
                        <a:close/>
                        <a:moveTo>
                          <a:pt x="347" y="370"/>
                        </a:moveTo>
                        <a:cubicBezTo>
                          <a:pt x="347" y="370"/>
                          <a:pt x="347" y="370"/>
                          <a:pt x="347" y="370"/>
                        </a:cubicBezTo>
                        <a:cubicBezTo>
                          <a:pt x="348" y="369"/>
                          <a:pt x="348" y="369"/>
                          <a:pt x="348" y="369"/>
                        </a:cubicBezTo>
                        <a:cubicBezTo>
                          <a:pt x="347" y="368"/>
                          <a:pt x="347" y="368"/>
                          <a:pt x="346" y="368"/>
                        </a:cubicBezTo>
                        <a:cubicBezTo>
                          <a:pt x="347" y="367"/>
                          <a:pt x="347" y="367"/>
                          <a:pt x="347" y="367"/>
                        </a:cubicBezTo>
                        <a:cubicBezTo>
                          <a:pt x="348" y="367"/>
                          <a:pt x="348" y="367"/>
                          <a:pt x="348" y="367"/>
                        </a:cubicBezTo>
                        <a:cubicBezTo>
                          <a:pt x="349" y="367"/>
                          <a:pt x="349" y="367"/>
                          <a:pt x="349" y="367"/>
                        </a:cubicBezTo>
                        <a:cubicBezTo>
                          <a:pt x="347" y="366"/>
                          <a:pt x="347" y="366"/>
                          <a:pt x="347" y="366"/>
                        </a:cubicBezTo>
                        <a:cubicBezTo>
                          <a:pt x="347" y="366"/>
                          <a:pt x="347" y="366"/>
                          <a:pt x="347" y="365"/>
                        </a:cubicBezTo>
                        <a:cubicBezTo>
                          <a:pt x="347" y="366"/>
                          <a:pt x="347" y="366"/>
                          <a:pt x="347" y="366"/>
                        </a:cubicBezTo>
                        <a:cubicBezTo>
                          <a:pt x="348" y="365"/>
                          <a:pt x="349" y="364"/>
                          <a:pt x="350" y="363"/>
                        </a:cubicBezTo>
                        <a:cubicBezTo>
                          <a:pt x="350" y="363"/>
                          <a:pt x="350" y="363"/>
                          <a:pt x="350" y="363"/>
                        </a:cubicBezTo>
                        <a:cubicBezTo>
                          <a:pt x="350" y="363"/>
                          <a:pt x="350" y="363"/>
                          <a:pt x="350" y="363"/>
                        </a:cubicBezTo>
                        <a:cubicBezTo>
                          <a:pt x="349" y="366"/>
                          <a:pt x="348" y="368"/>
                          <a:pt x="351" y="369"/>
                        </a:cubicBezTo>
                        <a:cubicBezTo>
                          <a:pt x="350" y="369"/>
                          <a:pt x="350" y="369"/>
                          <a:pt x="350" y="369"/>
                        </a:cubicBezTo>
                        <a:cubicBezTo>
                          <a:pt x="352" y="370"/>
                          <a:pt x="352" y="370"/>
                          <a:pt x="352" y="370"/>
                        </a:cubicBezTo>
                        <a:cubicBezTo>
                          <a:pt x="351" y="371"/>
                          <a:pt x="350" y="371"/>
                          <a:pt x="350" y="369"/>
                        </a:cubicBezTo>
                        <a:cubicBezTo>
                          <a:pt x="349" y="370"/>
                          <a:pt x="348" y="370"/>
                          <a:pt x="347" y="370"/>
                        </a:cubicBezTo>
                        <a:close/>
                        <a:moveTo>
                          <a:pt x="340" y="327"/>
                        </a:moveTo>
                        <a:cubicBezTo>
                          <a:pt x="340" y="328"/>
                          <a:pt x="340" y="328"/>
                          <a:pt x="340" y="328"/>
                        </a:cubicBezTo>
                        <a:cubicBezTo>
                          <a:pt x="338" y="327"/>
                          <a:pt x="338" y="327"/>
                          <a:pt x="338" y="327"/>
                        </a:cubicBezTo>
                        <a:lnTo>
                          <a:pt x="340" y="327"/>
                        </a:lnTo>
                        <a:close/>
                        <a:moveTo>
                          <a:pt x="324" y="399"/>
                        </a:moveTo>
                        <a:cubicBezTo>
                          <a:pt x="326" y="397"/>
                          <a:pt x="326" y="397"/>
                          <a:pt x="326" y="397"/>
                        </a:cubicBezTo>
                        <a:cubicBezTo>
                          <a:pt x="326" y="397"/>
                          <a:pt x="327" y="398"/>
                          <a:pt x="327" y="398"/>
                        </a:cubicBezTo>
                        <a:lnTo>
                          <a:pt x="324" y="399"/>
                        </a:lnTo>
                        <a:close/>
                        <a:moveTo>
                          <a:pt x="328" y="406"/>
                        </a:moveTo>
                        <a:cubicBezTo>
                          <a:pt x="327" y="405"/>
                          <a:pt x="327" y="405"/>
                          <a:pt x="327" y="405"/>
                        </a:cubicBezTo>
                        <a:cubicBezTo>
                          <a:pt x="326" y="405"/>
                          <a:pt x="325" y="405"/>
                          <a:pt x="325" y="404"/>
                        </a:cubicBezTo>
                        <a:cubicBezTo>
                          <a:pt x="327" y="405"/>
                          <a:pt x="327" y="405"/>
                          <a:pt x="327" y="405"/>
                        </a:cubicBezTo>
                        <a:cubicBezTo>
                          <a:pt x="327" y="405"/>
                          <a:pt x="328" y="405"/>
                          <a:pt x="329" y="405"/>
                        </a:cubicBezTo>
                        <a:cubicBezTo>
                          <a:pt x="328" y="405"/>
                          <a:pt x="328" y="406"/>
                          <a:pt x="328" y="406"/>
                        </a:cubicBezTo>
                        <a:close/>
                        <a:moveTo>
                          <a:pt x="332" y="393"/>
                        </a:moveTo>
                        <a:cubicBezTo>
                          <a:pt x="332" y="392"/>
                          <a:pt x="332" y="392"/>
                          <a:pt x="332" y="392"/>
                        </a:cubicBezTo>
                        <a:cubicBezTo>
                          <a:pt x="333" y="392"/>
                          <a:pt x="333" y="392"/>
                          <a:pt x="333" y="392"/>
                        </a:cubicBezTo>
                        <a:lnTo>
                          <a:pt x="332" y="393"/>
                        </a:lnTo>
                        <a:close/>
                        <a:moveTo>
                          <a:pt x="332" y="390"/>
                        </a:moveTo>
                        <a:cubicBezTo>
                          <a:pt x="332" y="388"/>
                          <a:pt x="332" y="388"/>
                          <a:pt x="332" y="388"/>
                        </a:cubicBezTo>
                        <a:cubicBezTo>
                          <a:pt x="333" y="388"/>
                          <a:pt x="333" y="388"/>
                          <a:pt x="333" y="388"/>
                        </a:cubicBezTo>
                        <a:lnTo>
                          <a:pt x="332" y="390"/>
                        </a:lnTo>
                        <a:close/>
                        <a:moveTo>
                          <a:pt x="336" y="393"/>
                        </a:moveTo>
                        <a:cubicBezTo>
                          <a:pt x="335" y="394"/>
                          <a:pt x="335" y="395"/>
                          <a:pt x="334" y="394"/>
                        </a:cubicBezTo>
                        <a:cubicBezTo>
                          <a:pt x="334" y="394"/>
                          <a:pt x="335" y="393"/>
                          <a:pt x="336" y="393"/>
                        </a:cubicBezTo>
                        <a:cubicBezTo>
                          <a:pt x="336" y="393"/>
                          <a:pt x="336" y="392"/>
                          <a:pt x="336" y="393"/>
                        </a:cubicBezTo>
                        <a:close/>
                        <a:moveTo>
                          <a:pt x="336" y="385"/>
                        </a:moveTo>
                        <a:cubicBezTo>
                          <a:pt x="336" y="384"/>
                          <a:pt x="336" y="384"/>
                          <a:pt x="336" y="384"/>
                        </a:cubicBezTo>
                        <a:cubicBezTo>
                          <a:pt x="338" y="385"/>
                          <a:pt x="338" y="385"/>
                          <a:pt x="338" y="385"/>
                        </a:cubicBezTo>
                        <a:lnTo>
                          <a:pt x="336" y="385"/>
                        </a:lnTo>
                        <a:close/>
                        <a:moveTo>
                          <a:pt x="337" y="331"/>
                        </a:moveTo>
                        <a:cubicBezTo>
                          <a:pt x="337" y="330"/>
                          <a:pt x="337" y="330"/>
                          <a:pt x="337" y="330"/>
                        </a:cubicBezTo>
                        <a:cubicBezTo>
                          <a:pt x="338" y="330"/>
                          <a:pt x="338" y="330"/>
                          <a:pt x="339" y="330"/>
                        </a:cubicBezTo>
                        <a:cubicBezTo>
                          <a:pt x="338" y="331"/>
                          <a:pt x="338" y="331"/>
                          <a:pt x="337" y="331"/>
                        </a:cubicBezTo>
                        <a:close/>
                        <a:moveTo>
                          <a:pt x="339" y="392"/>
                        </a:moveTo>
                        <a:cubicBezTo>
                          <a:pt x="340" y="393"/>
                          <a:pt x="340" y="391"/>
                          <a:pt x="341" y="392"/>
                        </a:cubicBezTo>
                        <a:cubicBezTo>
                          <a:pt x="339" y="392"/>
                          <a:pt x="340" y="394"/>
                          <a:pt x="339" y="392"/>
                        </a:cubicBezTo>
                        <a:close/>
                        <a:moveTo>
                          <a:pt x="341" y="375"/>
                        </a:moveTo>
                        <a:cubicBezTo>
                          <a:pt x="342" y="375"/>
                          <a:pt x="342" y="375"/>
                          <a:pt x="342" y="375"/>
                        </a:cubicBezTo>
                        <a:cubicBezTo>
                          <a:pt x="342" y="375"/>
                          <a:pt x="343" y="375"/>
                          <a:pt x="343" y="375"/>
                        </a:cubicBezTo>
                        <a:cubicBezTo>
                          <a:pt x="345" y="374"/>
                          <a:pt x="345" y="374"/>
                          <a:pt x="345" y="374"/>
                        </a:cubicBezTo>
                        <a:cubicBezTo>
                          <a:pt x="344" y="374"/>
                          <a:pt x="346" y="375"/>
                          <a:pt x="345" y="376"/>
                        </a:cubicBezTo>
                        <a:cubicBezTo>
                          <a:pt x="345" y="376"/>
                          <a:pt x="344" y="375"/>
                          <a:pt x="343" y="375"/>
                        </a:cubicBezTo>
                        <a:cubicBezTo>
                          <a:pt x="342" y="375"/>
                          <a:pt x="342" y="375"/>
                          <a:pt x="342" y="375"/>
                        </a:cubicBezTo>
                        <a:cubicBezTo>
                          <a:pt x="342" y="375"/>
                          <a:pt x="342" y="375"/>
                          <a:pt x="342" y="375"/>
                        </a:cubicBezTo>
                        <a:lnTo>
                          <a:pt x="341" y="375"/>
                        </a:lnTo>
                        <a:close/>
                        <a:moveTo>
                          <a:pt x="343" y="386"/>
                        </a:moveTo>
                        <a:cubicBezTo>
                          <a:pt x="343" y="385"/>
                          <a:pt x="344" y="385"/>
                          <a:pt x="345" y="385"/>
                        </a:cubicBezTo>
                        <a:cubicBezTo>
                          <a:pt x="345" y="384"/>
                          <a:pt x="345" y="384"/>
                          <a:pt x="345" y="384"/>
                        </a:cubicBezTo>
                        <a:cubicBezTo>
                          <a:pt x="345" y="384"/>
                          <a:pt x="345" y="384"/>
                          <a:pt x="345" y="384"/>
                        </a:cubicBezTo>
                        <a:cubicBezTo>
                          <a:pt x="346" y="384"/>
                          <a:pt x="346" y="384"/>
                          <a:pt x="346" y="384"/>
                        </a:cubicBezTo>
                        <a:cubicBezTo>
                          <a:pt x="346" y="384"/>
                          <a:pt x="346" y="384"/>
                          <a:pt x="346" y="384"/>
                        </a:cubicBezTo>
                        <a:cubicBezTo>
                          <a:pt x="346" y="384"/>
                          <a:pt x="346" y="384"/>
                          <a:pt x="346" y="384"/>
                        </a:cubicBezTo>
                        <a:cubicBezTo>
                          <a:pt x="345" y="384"/>
                          <a:pt x="345" y="384"/>
                          <a:pt x="345" y="384"/>
                        </a:cubicBezTo>
                        <a:cubicBezTo>
                          <a:pt x="345" y="385"/>
                          <a:pt x="345" y="385"/>
                          <a:pt x="345" y="385"/>
                        </a:cubicBezTo>
                        <a:cubicBezTo>
                          <a:pt x="344" y="385"/>
                          <a:pt x="344" y="387"/>
                          <a:pt x="343" y="386"/>
                        </a:cubicBezTo>
                        <a:close/>
                        <a:moveTo>
                          <a:pt x="345" y="393"/>
                        </a:moveTo>
                        <a:cubicBezTo>
                          <a:pt x="346" y="392"/>
                          <a:pt x="346" y="392"/>
                          <a:pt x="346" y="392"/>
                        </a:cubicBezTo>
                        <a:cubicBezTo>
                          <a:pt x="349" y="394"/>
                          <a:pt x="349" y="394"/>
                          <a:pt x="349" y="394"/>
                        </a:cubicBezTo>
                        <a:lnTo>
                          <a:pt x="345" y="393"/>
                        </a:lnTo>
                        <a:close/>
                        <a:moveTo>
                          <a:pt x="349" y="381"/>
                        </a:moveTo>
                        <a:cubicBezTo>
                          <a:pt x="348" y="381"/>
                          <a:pt x="348" y="381"/>
                          <a:pt x="348" y="381"/>
                        </a:cubicBezTo>
                        <a:cubicBezTo>
                          <a:pt x="348" y="381"/>
                          <a:pt x="348" y="381"/>
                          <a:pt x="348" y="381"/>
                        </a:cubicBezTo>
                        <a:cubicBezTo>
                          <a:pt x="349" y="381"/>
                          <a:pt x="349" y="381"/>
                          <a:pt x="349" y="381"/>
                        </a:cubicBezTo>
                        <a:cubicBezTo>
                          <a:pt x="349" y="382"/>
                          <a:pt x="349" y="382"/>
                          <a:pt x="349" y="382"/>
                        </a:cubicBezTo>
                        <a:cubicBezTo>
                          <a:pt x="351" y="382"/>
                          <a:pt x="349" y="382"/>
                          <a:pt x="349" y="381"/>
                        </a:cubicBezTo>
                        <a:close/>
                        <a:moveTo>
                          <a:pt x="350" y="390"/>
                        </a:moveTo>
                        <a:cubicBezTo>
                          <a:pt x="350" y="389"/>
                          <a:pt x="350" y="389"/>
                          <a:pt x="350" y="389"/>
                        </a:cubicBezTo>
                        <a:cubicBezTo>
                          <a:pt x="350" y="390"/>
                          <a:pt x="350" y="390"/>
                          <a:pt x="350" y="390"/>
                        </a:cubicBezTo>
                        <a:close/>
                        <a:moveTo>
                          <a:pt x="349" y="379"/>
                        </a:moveTo>
                        <a:cubicBezTo>
                          <a:pt x="350" y="378"/>
                          <a:pt x="349" y="377"/>
                          <a:pt x="348" y="377"/>
                        </a:cubicBezTo>
                        <a:cubicBezTo>
                          <a:pt x="351" y="377"/>
                          <a:pt x="351" y="382"/>
                          <a:pt x="354" y="380"/>
                        </a:cubicBezTo>
                        <a:cubicBezTo>
                          <a:pt x="352" y="383"/>
                          <a:pt x="351" y="378"/>
                          <a:pt x="349" y="379"/>
                        </a:cubicBezTo>
                        <a:close/>
                        <a:moveTo>
                          <a:pt x="352" y="373"/>
                        </a:moveTo>
                        <a:cubicBezTo>
                          <a:pt x="352" y="374"/>
                          <a:pt x="353" y="375"/>
                          <a:pt x="355" y="375"/>
                        </a:cubicBezTo>
                        <a:cubicBezTo>
                          <a:pt x="356" y="376"/>
                          <a:pt x="355" y="377"/>
                          <a:pt x="356" y="377"/>
                        </a:cubicBezTo>
                        <a:cubicBezTo>
                          <a:pt x="356" y="378"/>
                          <a:pt x="349" y="375"/>
                          <a:pt x="352" y="373"/>
                        </a:cubicBezTo>
                        <a:close/>
                        <a:moveTo>
                          <a:pt x="355" y="373"/>
                        </a:moveTo>
                        <a:cubicBezTo>
                          <a:pt x="355" y="374"/>
                          <a:pt x="355" y="374"/>
                          <a:pt x="355" y="374"/>
                        </a:cubicBezTo>
                        <a:cubicBezTo>
                          <a:pt x="354" y="373"/>
                          <a:pt x="354" y="373"/>
                          <a:pt x="354" y="373"/>
                        </a:cubicBezTo>
                        <a:cubicBezTo>
                          <a:pt x="357" y="373"/>
                          <a:pt x="359" y="374"/>
                          <a:pt x="360" y="376"/>
                        </a:cubicBezTo>
                        <a:cubicBezTo>
                          <a:pt x="358" y="377"/>
                          <a:pt x="356" y="374"/>
                          <a:pt x="355" y="373"/>
                        </a:cubicBezTo>
                        <a:close/>
                        <a:moveTo>
                          <a:pt x="357" y="378"/>
                        </a:moveTo>
                        <a:cubicBezTo>
                          <a:pt x="358" y="376"/>
                          <a:pt x="359" y="377"/>
                          <a:pt x="361" y="378"/>
                        </a:cubicBezTo>
                        <a:cubicBezTo>
                          <a:pt x="361" y="377"/>
                          <a:pt x="362" y="377"/>
                          <a:pt x="362" y="377"/>
                        </a:cubicBezTo>
                        <a:cubicBezTo>
                          <a:pt x="362" y="378"/>
                          <a:pt x="361" y="378"/>
                          <a:pt x="361" y="378"/>
                        </a:cubicBezTo>
                        <a:cubicBezTo>
                          <a:pt x="360" y="378"/>
                          <a:pt x="359" y="379"/>
                          <a:pt x="357" y="378"/>
                        </a:cubicBezTo>
                        <a:close/>
                        <a:moveTo>
                          <a:pt x="358" y="381"/>
                        </a:moveTo>
                        <a:cubicBezTo>
                          <a:pt x="358" y="380"/>
                          <a:pt x="358" y="380"/>
                          <a:pt x="358" y="380"/>
                        </a:cubicBezTo>
                        <a:cubicBezTo>
                          <a:pt x="359" y="380"/>
                          <a:pt x="360" y="381"/>
                          <a:pt x="361" y="381"/>
                        </a:cubicBezTo>
                        <a:lnTo>
                          <a:pt x="358" y="381"/>
                        </a:lnTo>
                        <a:close/>
                        <a:moveTo>
                          <a:pt x="362" y="384"/>
                        </a:moveTo>
                        <a:cubicBezTo>
                          <a:pt x="361" y="382"/>
                          <a:pt x="361" y="382"/>
                          <a:pt x="361" y="382"/>
                        </a:cubicBezTo>
                        <a:cubicBezTo>
                          <a:pt x="362" y="382"/>
                          <a:pt x="362" y="382"/>
                          <a:pt x="362" y="382"/>
                        </a:cubicBezTo>
                        <a:lnTo>
                          <a:pt x="362" y="384"/>
                        </a:lnTo>
                        <a:close/>
                        <a:moveTo>
                          <a:pt x="362" y="376"/>
                        </a:moveTo>
                        <a:cubicBezTo>
                          <a:pt x="362" y="376"/>
                          <a:pt x="361" y="376"/>
                          <a:pt x="361" y="376"/>
                        </a:cubicBezTo>
                        <a:cubicBezTo>
                          <a:pt x="361" y="376"/>
                          <a:pt x="362" y="376"/>
                          <a:pt x="362" y="376"/>
                        </a:cubicBezTo>
                        <a:cubicBezTo>
                          <a:pt x="363" y="376"/>
                          <a:pt x="365" y="376"/>
                          <a:pt x="365" y="376"/>
                        </a:cubicBezTo>
                        <a:cubicBezTo>
                          <a:pt x="364" y="378"/>
                          <a:pt x="363" y="376"/>
                          <a:pt x="362" y="376"/>
                        </a:cubicBezTo>
                        <a:close/>
                        <a:moveTo>
                          <a:pt x="442" y="163"/>
                        </a:moveTo>
                        <a:cubicBezTo>
                          <a:pt x="442" y="164"/>
                          <a:pt x="442" y="164"/>
                          <a:pt x="442" y="164"/>
                        </a:cubicBezTo>
                        <a:cubicBezTo>
                          <a:pt x="440" y="162"/>
                          <a:pt x="440" y="162"/>
                          <a:pt x="440" y="162"/>
                        </a:cubicBezTo>
                        <a:lnTo>
                          <a:pt x="442" y="163"/>
                        </a:lnTo>
                        <a:close/>
                        <a:moveTo>
                          <a:pt x="438" y="195"/>
                        </a:moveTo>
                        <a:cubicBezTo>
                          <a:pt x="437" y="197"/>
                          <a:pt x="440" y="198"/>
                          <a:pt x="440" y="198"/>
                        </a:cubicBezTo>
                        <a:cubicBezTo>
                          <a:pt x="439" y="198"/>
                          <a:pt x="436" y="198"/>
                          <a:pt x="438" y="195"/>
                        </a:cubicBezTo>
                        <a:close/>
                        <a:moveTo>
                          <a:pt x="434" y="196"/>
                        </a:moveTo>
                        <a:cubicBezTo>
                          <a:pt x="434" y="196"/>
                          <a:pt x="434" y="196"/>
                          <a:pt x="434" y="196"/>
                        </a:cubicBezTo>
                        <a:cubicBezTo>
                          <a:pt x="435" y="197"/>
                          <a:pt x="435" y="197"/>
                          <a:pt x="435" y="197"/>
                        </a:cubicBezTo>
                        <a:cubicBezTo>
                          <a:pt x="436" y="198"/>
                          <a:pt x="434" y="197"/>
                          <a:pt x="434" y="196"/>
                        </a:cubicBezTo>
                        <a:cubicBezTo>
                          <a:pt x="433" y="196"/>
                          <a:pt x="433" y="196"/>
                          <a:pt x="433" y="196"/>
                        </a:cubicBezTo>
                        <a:lnTo>
                          <a:pt x="434" y="196"/>
                        </a:lnTo>
                        <a:close/>
                        <a:moveTo>
                          <a:pt x="427" y="189"/>
                        </a:moveTo>
                        <a:cubicBezTo>
                          <a:pt x="427" y="188"/>
                          <a:pt x="429" y="188"/>
                          <a:pt x="430" y="189"/>
                        </a:cubicBezTo>
                        <a:cubicBezTo>
                          <a:pt x="428" y="189"/>
                          <a:pt x="431" y="191"/>
                          <a:pt x="430" y="192"/>
                        </a:cubicBezTo>
                        <a:cubicBezTo>
                          <a:pt x="430" y="193"/>
                          <a:pt x="430" y="193"/>
                          <a:pt x="430" y="193"/>
                        </a:cubicBezTo>
                        <a:cubicBezTo>
                          <a:pt x="431" y="195"/>
                          <a:pt x="431" y="195"/>
                          <a:pt x="431" y="195"/>
                        </a:cubicBezTo>
                        <a:cubicBezTo>
                          <a:pt x="431" y="196"/>
                          <a:pt x="430" y="195"/>
                          <a:pt x="429" y="196"/>
                        </a:cubicBezTo>
                        <a:cubicBezTo>
                          <a:pt x="430" y="197"/>
                          <a:pt x="430" y="197"/>
                          <a:pt x="430" y="197"/>
                        </a:cubicBezTo>
                        <a:cubicBezTo>
                          <a:pt x="428" y="199"/>
                          <a:pt x="428" y="194"/>
                          <a:pt x="425" y="196"/>
                        </a:cubicBezTo>
                        <a:cubicBezTo>
                          <a:pt x="426" y="196"/>
                          <a:pt x="427" y="195"/>
                          <a:pt x="427" y="194"/>
                        </a:cubicBezTo>
                        <a:cubicBezTo>
                          <a:pt x="425" y="194"/>
                          <a:pt x="423" y="196"/>
                          <a:pt x="421" y="194"/>
                        </a:cubicBezTo>
                        <a:cubicBezTo>
                          <a:pt x="422" y="193"/>
                          <a:pt x="424" y="196"/>
                          <a:pt x="425" y="194"/>
                        </a:cubicBezTo>
                        <a:cubicBezTo>
                          <a:pt x="424" y="193"/>
                          <a:pt x="424" y="193"/>
                          <a:pt x="424" y="193"/>
                        </a:cubicBezTo>
                        <a:cubicBezTo>
                          <a:pt x="424" y="193"/>
                          <a:pt x="423" y="193"/>
                          <a:pt x="423" y="193"/>
                        </a:cubicBezTo>
                        <a:cubicBezTo>
                          <a:pt x="423" y="193"/>
                          <a:pt x="423" y="192"/>
                          <a:pt x="423" y="192"/>
                        </a:cubicBezTo>
                        <a:cubicBezTo>
                          <a:pt x="420" y="192"/>
                          <a:pt x="420" y="192"/>
                          <a:pt x="420" y="192"/>
                        </a:cubicBezTo>
                        <a:cubicBezTo>
                          <a:pt x="422" y="192"/>
                          <a:pt x="421" y="189"/>
                          <a:pt x="422" y="188"/>
                        </a:cubicBezTo>
                        <a:cubicBezTo>
                          <a:pt x="424" y="187"/>
                          <a:pt x="427" y="187"/>
                          <a:pt x="429" y="187"/>
                        </a:cubicBezTo>
                        <a:cubicBezTo>
                          <a:pt x="427" y="187"/>
                          <a:pt x="426" y="187"/>
                          <a:pt x="426" y="188"/>
                        </a:cubicBezTo>
                        <a:lnTo>
                          <a:pt x="427" y="189"/>
                        </a:lnTo>
                        <a:close/>
                        <a:moveTo>
                          <a:pt x="427" y="209"/>
                        </a:moveTo>
                        <a:cubicBezTo>
                          <a:pt x="427" y="208"/>
                          <a:pt x="427" y="208"/>
                          <a:pt x="427" y="208"/>
                        </a:cubicBezTo>
                        <a:cubicBezTo>
                          <a:pt x="427" y="208"/>
                          <a:pt x="427" y="208"/>
                          <a:pt x="427" y="208"/>
                        </a:cubicBezTo>
                        <a:cubicBezTo>
                          <a:pt x="425" y="208"/>
                          <a:pt x="424" y="210"/>
                          <a:pt x="424" y="211"/>
                        </a:cubicBezTo>
                        <a:cubicBezTo>
                          <a:pt x="424" y="207"/>
                          <a:pt x="424" y="207"/>
                          <a:pt x="424" y="207"/>
                        </a:cubicBezTo>
                        <a:cubicBezTo>
                          <a:pt x="424" y="207"/>
                          <a:pt x="424" y="207"/>
                          <a:pt x="424" y="207"/>
                        </a:cubicBezTo>
                        <a:cubicBezTo>
                          <a:pt x="424" y="205"/>
                          <a:pt x="424" y="205"/>
                          <a:pt x="424" y="205"/>
                        </a:cubicBezTo>
                        <a:cubicBezTo>
                          <a:pt x="419" y="205"/>
                          <a:pt x="419" y="205"/>
                          <a:pt x="419" y="205"/>
                        </a:cubicBezTo>
                        <a:cubicBezTo>
                          <a:pt x="420" y="201"/>
                          <a:pt x="425" y="203"/>
                          <a:pt x="426" y="198"/>
                        </a:cubicBezTo>
                        <a:cubicBezTo>
                          <a:pt x="428" y="199"/>
                          <a:pt x="428" y="199"/>
                          <a:pt x="428" y="199"/>
                        </a:cubicBezTo>
                        <a:cubicBezTo>
                          <a:pt x="428" y="199"/>
                          <a:pt x="428" y="199"/>
                          <a:pt x="428" y="199"/>
                        </a:cubicBezTo>
                        <a:cubicBezTo>
                          <a:pt x="428" y="199"/>
                          <a:pt x="428" y="199"/>
                          <a:pt x="428" y="199"/>
                        </a:cubicBezTo>
                        <a:cubicBezTo>
                          <a:pt x="427" y="199"/>
                          <a:pt x="427" y="199"/>
                          <a:pt x="427" y="199"/>
                        </a:cubicBezTo>
                        <a:cubicBezTo>
                          <a:pt x="429" y="201"/>
                          <a:pt x="429" y="201"/>
                          <a:pt x="429" y="201"/>
                        </a:cubicBezTo>
                        <a:cubicBezTo>
                          <a:pt x="429" y="204"/>
                          <a:pt x="424" y="202"/>
                          <a:pt x="428" y="205"/>
                        </a:cubicBezTo>
                        <a:cubicBezTo>
                          <a:pt x="427" y="205"/>
                          <a:pt x="427" y="206"/>
                          <a:pt x="426" y="206"/>
                        </a:cubicBezTo>
                        <a:cubicBezTo>
                          <a:pt x="427" y="208"/>
                          <a:pt x="427" y="208"/>
                          <a:pt x="427" y="208"/>
                        </a:cubicBezTo>
                        <a:cubicBezTo>
                          <a:pt x="427" y="209"/>
                          <a:pt x="428" y="209"/>
                          <a:pt x="427" y="209"/>
                        </a:cubicBezTo>
                        <a:close/>
                        <a:moveTo>
                          <a:pt x="418" y="225"/>
                        </a:moveTo>
                        <a:cubicBezTo>
                          <a:pt x="420" y="223"/>
                          <a:pt x="419" y="222"/>
                          <a:pt x="419" y="220"/>
                        </a:cubicBezTo>
                        <a:cubicBezTo>
                          <a:pt x="421" y="221"/>
                          <a:pt x="422" y="221"/>
                          <a:pt x="422" y="220"/>
                        </a:cubicBezTo>
                        <a:cubicBezTo>
                          <a:pt x="422" y="221"/>
                          <a:pt x="422" y="221"/>
                          <a:pt x="422" y="221"/>
                        </a:cubicBezTo>
                        <a:cubicBezTo>
                          <a:pt x="422" y="221"/>
                          <a:pt x="423" y="221"/>
                          <a:pt x="423" y="221"/>
                        </a:cubicBezTo>
                        <a:cubicBezTo>
                          <a:pt x="422" y="223"/>
                          <a:pt x="422" y="222"/>
                          <a:pt x="421" y="221"/>
                        </a:cubicBezTo>
                        <a:cubicBezTo>
                          <a:pt x="421" y="222"/>
                          <a:pt x="420" y="225"/>
                          <a:pt x="418" y="225"/>
                        </a:cubicBezTo>
                        <a:close/>
                        <a:moveTo>
                          <a:pt x="422" y="212"/>
                        </a:moveTo>
                        <a:cubicBezTo>
                          <a:pt x="420" y="211"/>
                          <a:pt x="418" y="214"/>
                          <a:pt x="415" y="213"/>
                        </a:cubicBezTo>
                        <a:cubicBezTo>
                          <a:pt x="419" y="213"/>
                          <a:pt x="419" y="210"/>
                          <a:pt x="422" y="212"/>
                        </a:cubicBezTo>
                        <a:close/>
                        <a:moveTo>
                          <a:pt x="417" y="195"/>
                        </a:moveTo>
                        <a:cubicBezTo>
                          <a:pt x="415" y="194"/>
                          <a:pt x="415" y="194"/>
                          <a:pt x="415" y="194"/>
                        </a:cubicBezTo>
                        <a:cubicBezTo>
                          <a:pt x="415" y="194"/>
                          <a:pt x="415" y="194"/>
                          <a:pt x="415" y="194"/>
                        </a:cubicBezTo>
                        <a:cubicBezTo>
                          <a:pt x="415" y="194"/>
                          <a:pt x="415" y="194"/>
                          <a:pt x="415" y="194"/>
                        </a:cubicBezTo>
                        <a:cubicBezTo>
                          <a:pt x="415" y="194"/>
                          <a:pt x="415" y="194"/>
                          <a:pt x="415" y="194"/>
                        </a:cubicBezTo>
                        <a:cubicBezTo>
                          <a:pt x="416" y="194"/>
                          <a:pt x="417" y="193"/>
                          <a:pt x="417" y="194"/>
                        </a:cubicBezTo>
                        <a:lnTo>
                          <a:pt x="417" y="195"/>
                        </a:lnTo>
                        <a:close/>
                        <a:moveTo>
                          <a:pt x="421" y="208"/>
                        </a:moveTo>
                        <a:cubicBezTo>
                          <a:pt x="422" y="208"/>
                          <a:pt x="422" y="208"/>
                          <a:pt x="422" y="208"/>
                        </a:cubicBezTo>
                        <a:cubicBezTo>
                          <a:pt x="423" y="208"/>
                          <a:pt x="423" y="208"/>
                          <a:pt x="423" y="208"/>
                        </a:cubicBezTo>
                        <a:lnTo>
                          <a:pt x="421" y="208"/>
                        </a:lnTo>
                        <a:close/>
                        <a:moveTo>
                          <a:pt x="429" y="224"/>
                        </a:moveTo>
                        <a:cubicBezTo>
                          <a:pt x="430" y="224"/>
                          <a:pt x="430" y="225"/>
                          <a:pt x="431" y="225"/>
                        </a:cubicBezTo>
                        <a:cubicBezTo>
                          <a:pt x="431" y="226"/>
                          <a:pt x="429" y="226"/>
                          <a:pt x="428" y="227"/>
                        </a:cubicBezTo>
                        <a:lnTo>
                          <a:pt x="429" y="224"/>
                        </a:lnTo>
                        <a:close/>
                        <a:moveTo>
                          <a:pt x="414" y="187"/>
                        </a:moveTo>
                        <a:cubicBezTo>
                          <a:pt x="414" y="187"/>
                          <a:pt x="415" y="187"/>
                          <a:pt x="416" y="186"/>
                        </a:cubicBezTo>
                        <a:cubicBezTo>
                          <a:pt x="416" y="185"/>
                          <a:pt x="416" y="185"/>
                          <a:pt x="415" y="184"/>
                        </a:cubicBezTo>
                        <a:cubicBezTo>
                          <a:pt x="419" y="183"/>
                          <a:pt x="419" y="183"/>
                          <a:pt x="419" y="183"/>
                        </a:cubicBezTo>
                        <a:cubicBezTo>
                          <a:pt x="416" y="181"/>
                          <a:pt x="421" y="180"/>
                          <a:pt x="418" y="178"/>
                        </a:cubicBezTo>
                        <a:cubicBezTo>
                          <a:pt x="415" y="178"/>
                          <a:pt x="415" y="178"/>
                          <a:pt x="415" y="178"/>
                        </a:cubicBezTo>
                        <a:cubicBezTo>
                          <a:pt x="416" y="176"/>
                          <a:pt x="417" y="177"/>
                          <a:pt x="418" y="177"/>
                        </a:cubicBezTo>
                        <a:cubicBezTo>
                          <a:pt x="418" y="178"/>
                          <a:pt x="419" y="178"/>
                          <a:pt x="419" y="179"/>
                        </a:cubicBezTo>
                        <a:cubicBezTo>
                          <a:pt x="422" y="180"/>
                          <a:pt x="422" y="175"/>
                          <a:pt x="424" y="177"/>
                        </a:cubicBezTo>
                        <a:cubicBezTo>
                          <a:pt x="423" y="177"/>
                          <a:pt x="422" y="177"/>
                          <a:pt x="422" y="178"/>
                        </a:cubicBezTo>
                        <a:cubicBezTo>
                          <a:pt x="424" y="180"/>
                          <a:pt x="426" y="177"/>
                          <a:pt x="428" y="177"/>
                        </a:cubicBezTo>
                        <a:cubicBezTo>
                          <a:pt x="423" y="178"/>
                          <a:pt x="425" y="183"/>
                          <a:pt x="420" y="184"/>
                        </a:cubicBezTo>
                        <a:cubicBezTo>
                          <a:pt x="422" y="186"/>
                          <a:pt x="424" y="185"/>
                          <a:pt x="425" y="184"/>
                        </a:cubicBezTo>
                        <a:cubicBezTo>
                          <a:pt x="427" y="187"/>
                          <a:pt x="422" y="185"/>
                          <a:pt x="421" y="186"/>
                        </a:cubicBezTo>
                        <a:cubicBezTo>
                          <a:pt x="421" y="189"/>
                          <a:pt x="418" y="187"/>
                          <a:pt x="416" y="189"/>
                        </a:cubicBezTo>
                        <a:cubicBezTo>
                          <a:pt x="416" y="186"/>
                          <a:pt x="413" y="191"/>
                          <a:pt x="414" y="187"/>
                        </a:cubicBezTo>
                        <a:close/>
                        <a:moveTo>
                          <a:pt x="416" y="196"/>
                        </a:moveTo>
                        <a:cubicBezTo>
                          <a:pt x="416" y="196"/>
                          <a:pt x="416" y="196"/>
                          <a:pt x="416" y="196"/>
                        </a:cubicBezTo>
                        <a:cubicBezTo>
                          <a:pt x="415" y="199"/>
                          <a:pt x="415" y="199"/>
                          <a:pt x="415" y="199"/>
                        </a:cubicBezTo>
                        <a:cubicBezTo>
                          <a:pt x="415" y="197"/>
                          <a:pt x="415" y="197"/>
                          <a:pt x="415" y="197"/>
                        </a:cubicBezTo>
                        <a:cubicBezTo>
                          <a:pt x="414" y="198"/>
                          <a:pt x="414" y="198"/>
                          <a:pt x="414" y="198"/>
                        </a:cubicBezTo>
                        <a:cubicBezTo>
                          <a:pt x="413" y="198"/>
                          <a:pt x="415" y="197"/>
                          <a:pt x="416" y="196"/>
                        </a:cubicBezTo>
                        <a:close/>
                        <a:moveTo>
                          <a:pt x="413" y="190"/>
                        </a:moveTo>
                        <a:cubicBezTo>
                          <a:pt x="414" y="190"/>
                          <a:pt x="412" y="190"/>
                          <a:pt x="411" y="190"/>
                        </a:cubicBezTo>
                        <a:cubicBezTo>
                          <a:pt x="412" y="190"/>
                          <a:pt x="412" y="189"/>
                          <a:pt x="413" y="190"/>
                        </a:cubicBezTo>
                        <a:close/>
                        <a:moveTo>
                          <a:pt x="393" y="304"/>
                        </a:moveTo>
                        <a:cubicBezTo>
                          <a:pt x="392" y="306"/>
                          <a:pt x="392" y="306"/>
                          <a:pt x="392" y="306"/>
                        </a:cubicBezTo>
                        <a:cubicBezTo>
                          <a:pt x="391" y="304"/>
                          <a:pt x="391" y="304"/>
                          <a:pt x="391" y="304"/>
                        </a:cubicBezTo>
                        <a:lnTo>
                          <a:pt x="393" y="304"/>
                        </a:lnTo>
                        <a:close/>
                        <a:moveTo>
                          <a:pt x="396" y="319"/>
                        </a:moveTo>
                        <a:cubicBezTo>
                          <a:pt x="396" y="319"/>
                          <a:pt x="396" y="319"/>
                          <a:pt x="396" y="318"/>
                        </a:cubicBezTo>
                        <a:cubicBezTo>
                          <a:pt x="393" y="319"/>
                          <a:pt x="393" y="319"/>
                          <a:pt x="393" y="319"/>
                        </a:cubicBezTo>
                        <a:cubicBezTo>
                          <a:pt x="395" y="316"/>
                          <a:pt x="395" y="316"/>
                          <a:pt x="395" y="316"/>
                        </a:cubicBezTo>
                        <a:cubicBezTo>
                          <a:pt x="401" y="318"/>
                          <a:pt x="401" y="318"/>
                          <a:pt x="401" y="318"/>
                        </a:cubicBezTo>
                        <a:cubicBezTo>
                          <a:pt x="401" y="319"/>
                          <a:pt x="397" y="318"/>
                          <a:pt x="396" y="319"/>
                        </a:cubicBezTo>
                        <a:close/>
                        <a:moveTo>
                          <a:pt x="396" y="322"/>
                        </a:moveTo>
                        <a:cubicBezTo>
                          <a:pt x="396" y="320"/>
                          <a:pt x="396" y="320"/>
                          <a:pt x="396" y="320"/>
                        </a:cubicBezTo>
                        <a:cubicBezTo>
                          <a:pt x="397" y="320"/>
                          <a:pt x="397" y="321"/>
                          <a:pt x="398" y="320"/>
                        </a:cubicBezTo>
                        <a:cubicBezTo>
                          <a:pt x="398" y="322"/>
                          <a:pt x="397" y="322"/>
                          <a:pt x="396" y="322"/>
                        </a:cubicBezTo>
                        <a:close/>
                        <a:moveTo>
                          <a:pt x="394" y="320"/>
                        </a:moveTo>
                        <a:cubicBezTo>
                          <a:pt x="394" y="321"/>
                          <a:pt x="394" y="321"/>
                          <a:pt x="392" y="321"/>
                        </a:cubicBezTo>
                        <a:cubicBezTo>
                          <a:pt x="392" y="319"/>
                          <a:pt x="392" y="319"/>
                          <a:pt x="392" y="319"/>
                        </a:cubicBezTo>
                        <a:cubicBezTo>
                          <a:pt x="392" y="320"/>
                          <a:pt x="393" y="321"/>
                          <a:pt x="394" y="320"/>
                        </a:cubicBezTo>
                        <a:close/>
                        <a:moveTo>
                          <a:pt x="383" y="311"/>
                        </a:moveTo>
                        <a:cubicBezTo>
                          <a:pt x="384" y="311"/>
                          <a:pt x="384" y="311"/>
                          <a:pt x="384" y="311"/>
                        </a:cubicBezTo>
                        <a:cubicBezTo>
                          <a:pt x="388" y="312"/>
                          <a:pt x="388" y="312"/>
                          <a:pt x="388" y="312"/>
                        </a:cubicBezTo>
                        <a:lnTo>
                          <a:pt x="383" y="311"/>
                        </a:lnTo>
                        <a:close/>
                        <a:moveTo>
                          <a:pt x="384" y="313"/>
                        </a:moveTo>
                        <a:cubicBezTo>
                          <a:pt x="384" y="314"/>
                          <a:pt x="384" y="314"/>
                          <a:pt x="384" y="314"/>
                        </a:cubicBezTo>
                        <a:cubicBezTo>
                          <a:pt x="383" y="313"/>
                          <a:pt x="383" y="313"/>
                          <a:pt x="383" y="313"/>
                        </a:cubicBezTo>
                        <a:lnTo>
                          <a:pt x="384" y="313"/>
                        </a:lnTo>
                        <a:close/>
                        <a:moveTo>
                          <a:pt x="383" y="139"/>
                        </a:moveTo>
                        <a:cubicBezTo>
                          <a:pt x="383" y="138"/>
                          <a:pt x="383" y="138"/>
                          <a:pt x="383" y="138"/>
                        </a:cubicBezTo>
                        <a:cubicBezTo>
                          <a:pt x="385" y="138"/>
                          <a:pt x="385" y="138"/>
                          <a:pt x="385" y="138"/>
                        </a:cubicBezTo>
                        <a:cubicBezTo>
                          <a:pt x="385" y="138"/>
                          <a:pt x="384" y="139"/>
                          <a:pt x="383" y="139"/>
                        </a:cubicBezTo>
                        <a:close/>
                        <a:moveTo>
                          <a:pt x="389" y="314"/>
                        </a:moveTo>
                        <a:cubicBezTo>
                          <a:pt x="388" y="314"/>
                          <a:pt x="387" y="315"/>
                          <a:pt x="386" y="314"/>
                        </a:cubicBezTo>
                        <a:lnTo>
                          <a:pt x="389" y="314"/>
                        </a:lnTo>
                        <a:close/>
                        <a:moveTo>
                          <a:pt x="391" y="322"/>
                        </a:moveTo>
                        <a:cubicBezTo>
                          <a:pt x="391" y="322"/>
                          <a:pt x="391" y="323"/>
                          <a:pt x="390" y="323"/>
                        </a:cubicBezTo>
                        <a:cubicBezTo>
                          <a:pt x="389" y="321"/>
                          <a:pt x="389" y="321"/>
                          <a:pt x="389" y="321"/>
                        </a:cubicBezTo>
                        <a:lnTo>
                          <a:pt x="391" y="322"/>
                        </a:lnTo>
                        <a:close/>
                        <a:moveTo>
                          <a:pt x="391" y="232"/>
                        </a:moveTo>
                        <a:cubicBezTo>
                          <a:pt x="390" y="234"/>
                          <a:pt x="390" y="234"/>
                          <a:pt x="390" y="234"/>
                        </a:cubicBezTo>
                        <a:cubicBezTo>
                          <a:pt x="389" y="233"/>
                          <a:pt x="389" y="233"/>
                          <a:pt x="389" y="233"/>
                        </a:cubicBezTo>
                        <a:lnTo>
                          <a:pt x="391" y="232"/>
                        </a:lnTo>
                        <a:close/>
                        <a:moveTo>
                          <a:pt x="390" y="184"/>
                        </a:moveTo>
                        <a:cubicBezTo>
                          <a:pt x="389" y="186"/>
                          <a:pt x="389" y="186"/>
                          <a:pt x="389" y="186"/>
                        </a:cubicBezTo>
                        <a:cubicBezTo>
                          <a:pt x="388" y="184"/>
                          <a:pt x="388" y="184"/>
                          <a:pt x="388" y="184"/>
                        </a:cubicBezTo>
                        <a:lnTo>
                          <a:pt x="390" y="184"/>
                        </a:lnTo>
                        <a:close/>
                        <a:moveTo>
                          <a:pt x="390" y="307"/>
                        </a:moveTo>
                        <a:cubicBezTo>
                          <a:pt x="389" y="308"/>
                          <a:pt x="386" y="307"/>
                          <a:pt x="386" y="307"/>
                        </a:cubicBezTo>
                        <a:lnTo>
                          <a:pt x="390" y="307"/>
                        </a:lnTo>
                        <a:close/>
                        <a:moveTo>
                          <a:pt x="386" y="305"/>
                        </a:moveTo>
                        <a:cubicBezTo>
                          <a:pt x="385" y="305"/>
                          <a:pt x="385" y="305"/>
                          <a:pt x="385" y="305"/>
                        </a:cubicBezTo>
                        <a:cubicBezTo>
                          <a:pt x="385" y="304"/>
                          <a:pt x="386" y="304"/>
                          <a:pt x="386" y="304"/>
                        </a:cubicBezTo>
                        <a:cubicBezTo>
                          <a:pt x="386" y="304"/>
                          <a:pt x="386" y="305"/>
                          <a:pt x="386" y="305"/>
                        </a:cubicBezTo>
                        <a:close/>
                        <a:moveTo>
                          <a:pt x="386" y="136"/>
                        </a:moveTo>
                        <a:cubicBezTo>
                          <a:pt x="386" y="136"/>
                          <a:pt x="386" y="136"/>
                          <a:pt x="386" y="136"/>
                        </a:cubicBezTo>
                        <a:cubicBezTo>
                          <a:pt x="386" y="136"/>
                          <a:pt x="386" y="136"/>
                          <a:pt x="386" y="136"/>
                        </a:cubicBezTo>
                        <a:cubicBezTo>
                          <a:pt x="384" y="137"/>
                          <a:pt x="383" y="137"/>
                          <a:pt x="381" y="136"/>
                        </a:cubicBezTo>
                        <a:cubicBezTo>
                          <a:pt x="383" y="134"/>
                          <a:pt x="384" y="136"/>
                          <a:pt x="386" y="136"/>
                        </a:cubicBezTo>
                        <a:close/>
                        <a:moveTo>
                          <a:pt x="383" y="343"/>
                        </a:moveTo>
                        <a:cubicBezTo>
                          <a:pt x="383" y="344"/>
                          <a:pt x="382" y="344"/>
                          <a:pt x="381" y="344"/>
                        </a:cubicBezTo>
                        <a:cubicBezTo>
                          <a:pt x="381" y="343"/>
                          <a:pt x="381" y="343"/>
                          <a:pt x="381" y="343"/>
                        </a:cubicBezTo>
                        <a:cubicBezTo>
                          <a:pt x="382" y="343"/>
                          <a:pt x="383" y="342"/>
                          <a:pt x="383" y="343"/>
                        </a:cubicBezTo>
                        <a:close/>
                        <a:moveTo>
                          <a:pt x="381" y="71"/>
                        </a:moveTo>
                        <a:cubicBezTo>
                          <a:pt x="381" y="71"/>
                          <a:pt x="380" y="72"/>
                          <a:pt x="380" y="72"/>
                        </a:cubicBezTo>
                        <a:cubicBezTo>
                          <a:pt x="380" y="72"/>
                          <a:pt x="380" y="73"/>
                          <a:pt x="381" y="73"/>
                        </a:cubicBezTo>
                        <a:cubicBezTo>
                          <a:pt x="381" y="73"/>
                          <a:pt x="381" y="73"/>
                          <a:pt x="381" y="73"/>
                        </a:cubicBezTo>
                        <a:cubicBezTo>
                          <a:pt x="380" y="73"/>
                          <a:pt x="380" y="73"/>
                          <a:pt x="380" y="73"/>
                        </a:cubicBezTo>
                        <a:cubicBezTo>
                          <a:pt x="379" y="72"/>
                          <a:pt x="382" y="71"/>
                          <a:pt x="379" y="70"/>
                        </a:cubicBezTo>
                        <a:cubicBezTo>
                          <a:pt x="379" y="71"/>
                          <a:pt x="377" y="69"/>
                          <a:pt x="377" y="71"/>
                        </a:cubicBezTo>
                        <a:cubicBezTo>
                          <a:pt x="378" y="72"/>
                          <a:pt x="378" y="72"/>
                          <a:pt x="378" y="72"/>
                        </a:cubicBezTo>
                        <a:cubicBezTo>
                          <a:pt x="377" y="72"/>
                          <a:pt x="377" y="72"/>
                          <a:pt x="377" y="72"/>
                        </a:cubicBezTo>
                        <a:cubicBezTo>
                          <a:pt x="376" y="67"/>
                          <a:pt x="382" y="69"/>
                          <a:pt x="381" y="71"/>
                        </a:cubicBezTo>
                        <a:close/>
                        <a:moveTo>
                          <a:pt x="377" y="339"/>
                        </a:moveTo>
                        <a:cubicBezTo>
                          <a:pt x="378" y="340"/>
                          <a:pt x="378" y="340"/>
                          <a:pt x="378" y="340"/>
                        </a:cubicBezTo>
                        <a:cubicBezTo>
                          <a:pt x="378" y="338"/>
                          <a:pt x="382" y="337"/>
                          <a:pt x="382" y="338"/>
                        </a:cubicBezTo>
                        <a:cubicBezTo>
                          <a:pt x="382" y="340"/>
                          <a:pt x="380" y="340"/>
                          <a:pt x="378" y="340"/>
                        </a:cubicBezTo>
                        <a:cubicBezTo>
                          <a:pt x="379" y="340"/>
                          <a:pt x="379" y="340"/>
                          <a:pt x="379" y="340"/>
                        </a:cubicBezTo>
                        <a:cubicBezTo>
                          <a:pt x="377" y="339"/>
                          <a:pt x="377" y="339"/>
                          <a:pt x="377" y="339"/>
                        </a:cubicBezTo>
                        <a:cubicBezTo>
                          <a:pt x="377" y="339"/>
                          <a:pt x="377" y="339"/>
                          <a:pt x="377" y="339"/>
                        </a:cubicBezTo>
                        <a:cubicBezTo>
                          <a:pt x="376" y="339"/>
                          <a:pt x="376" y="339"/>
                          <a:pt x="376" y="339"/>
                        </a:cubicBezTo>
                        <a:lnTo>
                          <a:pt x="377" y="339"/>
                        </a:lnTo>
                        <a:close/>
                        <a:moveTo>
                          <a:pt x="375" y="339"/>
                        </a:moveTo>
                        <a:cubicBezTo>
                          <a:pt x="375" y="339"/>
                          <a:pt x="376" y="340"/>
                          <a:pt x="376" y="340"/>
                        </a:cubicBezTo>
                        <a:cubicBezTo>
                          <a:pt x="374" y="340"/>
                          <a:pt x="374" y="340"/>
                          <a:pt x="374" y="340"/>
                        </a:cubicBezTo>
                        <a:lnTo>
                          <a:pt x="375" y="339"/>
                        </a:lnTo>
                        <a:close/>
                        <a:moveTo>
                          <a:pt x="373" y="286"/>
                        </a:moveTo>
                        <a:cubicBezTo>
                          <a:pt x="370" y="286"/>
                          <a:pt x="370" y="286"/>
                          <a:pt x="370" y="286"/>
                        </a:cubicBezTo>
                        <a:cubicBezTo>
                          <a:pt x="371" y="285"/>
                          <a:pt x="372" y="285"/>
                          <a:pt x="373" y="286"/>
                        </a:cubicBezTo>
                        <a:close/>
                        <a:moveTo>
                          <a:pt x="368" y="357"/>
                        </a:moveTo>
                        <a:cubicBezTo>
                          <a:pt x="368" y="357"/>
                          <a:pt x="368" y="357"/>
                          <a:pt x="367" y="358"/>
                        </a:cubicBezTo>
                        <a:cubicBezTo>
                          <a:pt x="367" y="357"/>
                          <a:pt x="367" y="357"/>
                          <a:pt x="367" y="357"/>
                        </a:cubicBezTo>
                        <a:lnTo>
                          <a:pt x="368" y="357"/>
                        </a:lnTo>
                        <a:close/>
                        <a:moveTo>
                          <a:pt x="368" y="360"/>
                        </a:moveTo>
                        <a:cubicBezTo>
                          <a:pt x="367" y="360"/>
                          <a:pt x="367" y="360"/>
                          <a:pt x="367" y="360"/>
                        </a:cubicBezTo>
                        <a:cubicBezTo>
                          <a:pt x="366" y="359"/>
                          <a:pt x="369" y="358"/>
                          <a:pt x="369" y="358"/>
                        </a:cubicBezTo>
                        <a:cubicBezTo>
                          <a:pt x="369" y="359"/>
                          <a:pt x="368" y="359"/>
                          <a:pt x="368" y="360"/>
                        </a:cubicBezTo>
                        <a:close/>
                        <a:moveTo>
                          <a:pt x="371" y="349"/>
                        </a:moveTo>
                        <a:cubicBezTo>
                          <a:pt x="370" y="348"/>
                          <a:pt x="370" y="348"/>
                          <a:pt x="370" y="348"/>
                        </a:cubicBezTo>
                        <a:cubicBezTo>
                          <a:pt x="369" y="348"/>
                          <a:pt x="369" y="348"/>
                          <a:pt x="369" y="348"/>
                        </a:cubicBezTo>
                        <a:cubicBezTo>
                          <a:pt x="370" y="348"/>
                          <a:pt x="370" y="348"/>
                          <a:pt x="370" y="348"/>
                        </a:cubicBezTo>
                        <a:cubicBezTo>
                          <a:pt x="371" y="348"/>
                          <a:pt x="371" y="348"/>
                          <a:pt x="371" y="348"/>
                        </a:cubicBezTo>
                        <a:lnTo>
                          <a:pt x="371" y="349"/>
                        </a:lnTo>
                        <a:close/>
                        <a:moveTo>
                          <a:pt x="373" y="357"/>
                        </a:moveTo>
                        <a:cubicBezTo>
                          <a:pt x="371" y="355"/>
                          <a:pt x="371" y="355"/>
                          <a:pt x="371" y="355"/>
                        </a:cubicBezTo>
                        <a:cubicBezTo>
                          <a:pt x="373" y="355"/>
                          <a:pt x="373" y="355"/>
                          <a:pt x="373" y="355"/>
                        </a:cubicBezTo>
                        <a:cubicBezTo>
                          <a:pt x="373" y="356"/>
                          <a:pt x="373" y="356"/>
                          <a:pt x="373" y="356"/>
                        </a:cubicBezTo>
                        <a:lnTo>
                          <a:pt x="373" y="357"/>
                        </a:lnTo>
                        <a:close/>
                        <a:moveTo>
                          <a:pt x="375" y="352"/>
                        </a:moveTo>
                        <a:cubicBezTo>
                          <a:pt x="375" y="351"/>
                          <a:pt x="374" y="352"/>
                          <a:pt x="373" y="351"/>
                        </a:cubicBezTo>
                        <a:cubicBezTo>
                          <a:pt x="377" y="351"/>
                          <a:pt x="376" y="348"/>
                          <a:pt x="377" y="347"/>
                        </a:cubicBezTo>
                        <a:cubicBezTo>
                          <a:pt x="379" y="350"/>
                          <a:pt x="380" y="344"/>
                          <a:pt x="382" y="347"/>
                        </a:cubicBezTo>
                        <a:cubicBezTo>
                          <a:pt x="382" y="350"/>
                          <a:pt x="376" y="346"/>
                          <a:pt x="378" y="350"/>
                        </a:cubicBezTo>
                        <a:cubicBezTo>
                          <a:pt x="377" y="350"/>
                          <a:pt x="375" y="351"/>
                          <a:pt x="375" y="352"/>
                        </a:cubicBezTo>
                        <a:close/>
                        <a:moveTo>
                          <a:pt x="379" y="357"/>
                        </a:moveTo>
                        <a:cubicBezTo>
                          <a:pt x="378" y="356"/>
                          <a:pt x="378" y="356"/>
                          <a:pt x="378" y="356"/>
                        </a:cubicBezTo>
                        <a:cubicBezTo>
                          <a:pt x="378" y="355"/>
                          <a:pt x="378" y="355"/>
                          <a:pt x="378" y="355"/>
                        </a:cubicBezTo>
                        <a:cubicBezTo>
                          <a:pt x="378" y="356"/>
                          <a:pt x="378" y="356"/>
                          <a:pt x="378" y="356"/>
                        </a:cubicBezTo>
                        <a:cubicBezTo>
                          <a:pt x="379" y="356"/>
                          <a:pt x="380" y="355"/>
                          <a:pt x="380" y="356"/>
                        </a:cubicBezTo>
                        <a:lnTo>
                          <a:pt x="379" y="357"/>
                        </a:lnTo>
                        <a:close/>
                        <a:moveTo>
                          <a:pt x="385" y="356"/>
                        </a:moveTo>
                        <a:cubicBezTo>
                          <a:pt x="384" y="358"/>
                          <a:pt x="383" y="356"/>
                          <a:pt x="382" y="355"/>
                        </a:cubicBezTo>
                        <a:cubicBezTo>
                          <a:pt x="381" y="355"/>
                          <a:pt x="381" y="355"/>
                          <a:pt x="381" y="355"/>
                        </a:cubicBezTo>
                        <a:cubicBezTo>
                          <a:pt x="382" y="355"/>
                          <a:pt x="382" y="355"/>
                          <a:pt x="382" y="355"/>
                        </a:cubicBezTo>
                        <a:lnTo>
                          <a:pt x="385" y="356"/>
                        </a:lnTo>
                        <a:close/>
                        <a:moveTo>
                          <a:pt x="383" y="354"/>
                        </a:moveTo>
                        <a:cubicBezTo>
                          <a:pt x="383" y="354"/>
                          <a:pt x="383" y="354"/>
                          <a:pt x="383" y="354"/>
                        </a:cubicBezTo>
                        <a:cubicBezTo>
                          <a:pt x="383" y="354"/>
                          <a:pt x="382" y="353"/>
                          <a:pt x="381" y="352"/>
                        </a:cubicBezTo>
                        <a:cubicBezTo>
                          <a:pt x="381" y="353"/>
                          <a:pt x="380" y="354"/>
                          <a:pt x="379" y="353"/>
                        </a:cubicBezTo>
                        <a:cubicBezTo>
                          <a:pt x="380" y="352"/>
                          <a:pt x="382" y="351"/>
                          <a:pt x="383" y="351"/>
                        </a:cubicBezTo>
                        <a:cubicBezTo>
                          <a:pt x="383" y="351"/>
                          <a:pt x="383" y="351"/>
                          <a:pt x="383" y="351"/>
                        </a:cubicBezTo>
                        <a:cubicBezTo>
                          <a:pt x="383" y="351"/>
                          <a:pt x="383" y="351"/>
                          <a:pt x="383" y="351"/>
                        </a:cubicBezTo>
                        <a:cubicBezTo>
                          <a:pt x="383" y="351"/>
                          <a:pt x="381" y="352"/>
                          <a:pt x="382" y="353"/>
                        </a:cubicBezTo>
                        <a:cubicBezTo>
                          <a:pt x="383" y="354"/>
                          <a:pt x="383" y="354"/>
                          <a:pt x="383" y="354"/>
                        </a:cubicBezTo>
                        <a:cubicBezTo>
                          <a:pt x="384" y="354"/>
                          <a:pt x="384" y="354"/>
                          <a:pt x="383" y="354"/>
                        </a:cubicBezTo>
                        <a:close/>
                        <a:moveTo>
                          <a:pt x="388" y="346"/>
                        </a:moveTo>
                        <a:cubicBezTo>
                          <a:pt x="384" y="345"/>
                          <a:pt x="384" y="345"/>
                          <a:pt x="384" y="345"/>
                        </a:cubicBezTo>
                        <a:cubicBezTo>
                          <a:pt x="386" y="342"/>
                          <a:pt x="386" y="342"/>
                          <a:pt x="386" y="342"/>
                        </a:cubicBezTo>
                        <a:cubicBezTo>
                          <a:pt x="386" y="343"/>
                          <a:pt x="389" y="345"/>
                          <a:pt x="390" y="343"/>
                        </a:cubicBezTo>
                        <a:cubicBezTo>
                          <a:pt x="390" y="345"/>
                          <a:pt x="388" y="345"/>
                          <a:pt x="388" y="346"/>
                        </a:cubicBezTo>
                        <a:close/>
                        <a:moveTo>
                          <a:pt x="394" y="343"/>
                        </a:moveTo>
                        <a:cubicBezTo>
                          <a:pt x="393" y="343"/>
                          <a:pt x="393" y="343"/>
                          <a:pt x="393" y="343"/>
                        </a:cubicBezTo>
                        <a:cubicBezTo>
                          <a:pt x="394" y="343"/>
                          <a:pt x="394" y="343"/>
                          <a:pt x="394" y="343"/>
                        </a:cubicBezTo>
                        <a:cubicBezTo>
                          <a:pt x="394" y="342"/>
                          <a:pt x="394" y="342"/>
                          <a:pt x="394" y="341"/>
                        </a:cubicBezTo>
                        <a:cubicBezTo>
                          <a:pt x="392" y="339"/>
                          <a:pt x="392" y="339"/>
                          <a:pt x="392" y="339"/>
                        </a:cubicBezTo>
                        <a:cubicBezTo>
                          <a:pt x="395" y="341"/>
                          <a:pt x="395" y="341"/>
                          <a:pt x="395" y="341"/>
                        </a:cubicBezTo>
                        <a:cubicBezTo>
                          <a:pt x="394" y="342"/>
                          <a:pt x="394" y="342"/>
                          <a:pt x="394" y="343"/>
                        </a:cubicBezTo>
                        <a:close/>
                        <a:moveTo>
                          <a:pt x="396" y="345"/>
                        </a:moveTo>
                        <a:cubicBezTo>
                          <a:pt x="396" y="344"/>
                          <a:pt x="397" y="343"/>
                          <a:pt x="398" y="342"/>
                        </a:cubicBezTo>
                        <a:cubicBezTo>
                          <a:pt x="399" y="344"/>
                          <a:pt x="396" y="343"/>
                          <a:pt x="396" y="345"/>
                        </a:cubicBezTo>
                        <a:close/>
                        <a:moveTo>
                          <a:pt x="399" y="341"/>
                        </a:moveTo>
                        <a:cubicBezTo>
                          <a:pt x="397" y="341"/>
                          <a:pt x="397" y="341"/>
                          <a:pt x="397" y="341"/>
                        </a:cubicBezTo>
                        <a:cubicBezTo>
                          <a:pt x="399" y="339"/>
                          <a:pt x="399" y="339"/>
                          <a:pt x="399" y="339"/>
                        </a:cubicBezTo>
                        <a:lnTo>
                          <a:pt x="399" y="341"/>
                        </a:lnTo>
                        <a:close/>
                        <a:moveTo>
                          <a:pt x="401" y="325"/>
                        </a:moveTo>
                        <a:cubicBezTo>
                          <a:pt x="394" y="324"/>
                          <a:pt x="398" y="329"/>
                          <a:pt x="394" y="332"/>
                        </a:cubicBezTo>
                        <a:cubicBezTo>
                          <a:pt x="394" y="332"/>
                          <a:pt x="394" y="332"/>
                          <a:pt x="394" y="332"/>
                        </a:cubicBezTo>
                        <a:cubicBezTo>
                          <a:pt x="394" y="332"/>
                          <a:pt x="394" y="332"/>
                          <a:pt x="394" y="332"/>
                        </a:cubicBezTo>
                        <a:cubicBezTo>
                          <a:pt x="394" y="332"/>
                          <a:pt x="394" y="331"/>
                          <a:pt x="394" y="331"/>
                        </a:cubicBezTo>
                        <a:cubicBezTo>
                          <a:pt x="394" y="330"/>
                          <a:pt x="393" y="329"/>
                          <a:pt x="392" y="329"/>
                        </a:cubicBezTo>
                        <a:cubicBezTo>
                          <a:pt x="391" y="330"/>
                          <a:pt x="391" y="330"/>
                          <a:pt x="391" y="330"/>
                        </a:cubicBezTo>
                        <a:cubicBezTo>
                          <a:pt x="391" y="330"/>
                          <a:pt x="391" y="330"/>
                          <a:pt x="390" y="330"/>
                        </a:cubicBezTo>
                        <a:cubicBezTo>
                          <a:pt x="389" y="331"/>
                          <a:pt x="389" y="331"/>
                          <a:pt x="389" y="331"/>
                        </a:cubicBezTo>
                        <a:cubicBezTo>
                          <a:pt x="393" y="334"/>
                          <a:pt x="393" y="334"/>
                          <a:pt x="393" y="334"/>
                        </a:cubicBezTo>
                        <a:cubicBezTo>
                          <a:pt x="392" y="336"/>
                          <a:pt x="391" y="334"/>
                          <a:pt x="390" y="334"/>
                        </a:cubicBezTo>
                        <a:cubicBezTo>
                          <a:pt x="388" y="332"/>
                          <a:pt x="386" y="334"/>
                          <a:pt x="385" y="334"/>
                        </a:cubicBezTo>
                        <a:cubicBezTo>
                          <a:pt x="384" y="334"/>
                          <a:pt x="384" y="334"/>
                          <a:pt x="383" y="335"/>
                        </a:cubicBezTo>
                        <a:cubicBezTo>
                          <a:pt x="386" y="333"/>
                          <a:pt x="386" y="329"/>
                          <a:pt x="390" y="329"/>
                        </a:cubicBezTo>
                        <a:cubicBezTo>
                          <a:pt x="391" y="327"/>
                          <a:pt x="395" y="328"/>
                          <a:pt x="394" y="325"/>
                        </a:cubicBezTo>
                        <a:cubicBezTo>
                          <a:pt x="394" y="325"/>
                          <a:pt x="394" y="325"/>
                          <a:pt x="394" y="325"/>
                        </a:cubicBezTo>
                        <a:cubicBezTo>
                          <a:pt x="393" y="325"/>
                          <a:pt x="393" y="325"/>
                          <a:pt x="393" y="325"/>
                        </a:cubicBezTo>
                        <a:cubicBezTo>
                          <a:pt x="394" y="325"/>
                          <a:pt x="394" y="325"/>
                          <a:pt x="394" y="325"/>
                        </a:cubicBezTo>
                        <a:cubicBezTo>
                          <a:pt x="394" y="325"/>
                          <a:pt x="394" y="325"/>
                          <a:pt x="394" y="325"/>
                        </a:cubicBezTo>
                        <a:cubicBezTo>
                          <a:pt x="394" y="325"/>
                          <a:pt x="394" y="325"/>
                          <a:pt x="394" y="325"/>
                        </a:cubicBezTo>
                        <a:cubicBezTo>
                          <a:pt x="396" y="325"/>
                          <a:pt x="397" y="326"/>
                          <a:pt x="397" y="324"/>
                        </a:cubicBezTo>
                        <a:cubicBezTo>
                          <a:pt x="399" y="323"/>
                          <a:pt x="399" y="320"/>
                          <a:pt x="401" y="320"/>
                        </a:cubicBezTo>
                        <a:cubicBezTo>
                          <a:pt x="401" y="321"/>
                          <a:pt x="401" y="321"/>
                          <a:pt x="401" y="321"/>
                        </a:cubicBezTo>
                        <a:cubicBezTo>
                          <a:pt x="403" y="321"/>
                          <a:pt x="403" y="321"/>
                          <a:pt x="403" y="321"/>
                        </a:cubicBezTo>
                        <a:cubicBezTo>
                          <a:pt x="403" y="323"/>
                          <a:pt x="400" y="322"/>
                          <a:pt x="401" y="325"/>
                        </a:cubicBezTo>
                        <a:close/>
                        <a:moveTo>
                          <a:pt x="404" y="340"/>
                        </a:moveTo>
                        <a:cubicBezTo>
                          <a:pt x="404" y="340"/>
                          <a:pt x="404" y="340"/>
                          <a:pt x="404" y="340"/>
                        </a:cubicBezTo>
                        <a:cubicBezTo>
                          <a:pt x="404" y="340"/>
                          <a:pt x="402" y="340"/>
                          <a:pt x="402" y="341"/>
                        </a:cubicBezTo>
                        <a:cubicBezTo>
                          <a:pt x="402" y="340"/>
                          <a:pt x="404" y="339"/>
                          <a:pt x="403" y="338"/>
                        </a:cubicBezTo>
                        <a:cubicBezTo>
                          <a:pt x="405" y="338"/>
                          <a:pt x="405" y="338"/>
                          <a:pt x="405" y="338"/>
                        </a:cubicBezTo>
                        <a:cubicBezTo>
                          <a:pt x="403" y="339"/>
                          <a:pt x="403" y="339"/>
                          <a:pt x="403" y="339"/>
                        </a:cubicBezTo>
                        <a:cubicBezTo>
                          <a:pt x="404" y="340"/>
                          <a:pt x="404" y="340"/>
                          <a:pt x="404" y="340"/>
                        </a:cubicBezTo>
                        <a:close/>
                        <a:moveTo>
                          <a:pt x="411" y="329"/>
                        </a:moveTo>
                        <a:cubicBezTo>
                          <a:pt x="411" y="328"/>
                          <a:pt x="411" y="328"/>
                          <a:pt x="411" y="328"/>
                        </a:cubicBezTo>
                        <a:cubicBezTo>
                          <a:pt x="415" y="329"/>
                          <a:pt x="415" y="329"/>
                          <a:pt x="415" y="329"/>
                        </a:cubicBezTo>
                        <a:lnTo>
                          <a:pt x="411" y="329"/>
                        </a:lnTo>
                        <a:close/>
                        <a:moveTo>
                          <a:pt x="426" y="312"/>
                        </a:moveTo>
                        <a:cubicBezTo>
                          <a:pt x="426" y="312"/>
                          <a:pt x="426" y="312"/>
                          <a:pt x="426" y="312"/>
                        </a:cubicBezTo>
                        <a:cubicBezTo>
                          <a:pt x="422" y="313"/>
                          <a:pt x="423" y="316"/>
                          <a:pt x="417" y="315"/>
                        </a:cubicBezTo>
                        <a:cubicBezTo>
                          <a:pt x="415" y="313"/>
                          <a:pt x="415" y="313"/>
                          <a:pt x="415" y="313"/>
                        </a:cubicBezTo>
                        <a:cubicBezTo>
                          <a:pt x="416" y="313"/>
                          <a:pt x="417" y="314"/>
                          <a:pt x="418" y="314"/>
                        </a:cubicBezTo>
                        <a:cubicBezTo>
                          <a:pt x="419" y="311"/>
                          <a:pt x="420" y="310"/>
                          <a:pt x="422" y="308"/>
                        </a:cubicBezTo>
                        <a:cubicBezTo>
                          <a:pt x="424" y="308"/>
                          <a:pt x="424" y="312"/>
                          <a:pt x="427" y="311"/>
                        </a:cubicBezTo>
                        <a:lnTo>
                          <a:pt x="426" y="312"/>
                        </a:lnTo>
                        <a:close/>
                        <a:moveTo>
                          <a:pt x="431" y="282"/>
                        </a:moveTo>
                        <a:cubicBezTo>
                          <a:pt x="425" y="283"/>
                          <a:pt x="423" y="289"/>
                          <a:pt x="419" y="291"/>
                        </a:cubicBezTo>
                        <a:cubicBezTo>
                          <a:pt x="419" y="293"/>
                          <a:pt x="419" y="294"/>
                          <a:pt x="417" y="295"/>
                        </a:cubicBezTo>
                        <a:cubicBezTo>
                          <a:pt x="414" y="295"/>
                          <a:pt x="416" y="293"/>
                          <a:pt x="414" y="294"/>
                        </a:cubicBezTo>
                        <a:cubicBezTo>
                          <a:pt x="415" y="297"/>
                          <a:pt x="415" y="297"/>
                          <a:pt x="415" y="297"/>
                        </a:cubicBezTo>
                        <a:cubicBezTo>
                          <a:pt x="413" y="296"/>
                          <a:pt x="411" y="297"/>
                          <a:pt x="412" y="298"/>
                        </a:cubicBezTo>
                        <a:cubicBezTo>
                          <a:pt x="410" y="297"/>
                          <a:pt x="407" y="299"/>
                          <a:pt x="405" y="298"/>
                        </a:cubicBezTo>
                        <a:cubicBezTo>
                          <a:pt x="410" y="301"/>
                          <a:pt x="410" y="301"/>
                          <a:pt x="410" y="301"/>
                        </a:cubicBezTo>
                        <a:cubicBezTo>
                          <a:pt x="408" y="302"/>
                          <a:pt x="408" y="304"/>
                          <a:pt x="408" y="304"/>
                        </a:cubicBezTo>
                        <a:cubicBezTo>
                          <a:pt x="408" y="304"/>
                          <a:pt x="406" y="304"/>
                          <a:pt x="406" y="305"/>
                        </a:cubicBezTo>
                        <a:cubicBezTo>
                          <a:pt x="407" y="307"/>
                          <a:pt x="403" y="307"/>
                          <a:pt x="403" y="308"/>
                        </a:cubicBezTo>
                        <a:cubicBezTo>
                          <a:pt x="400" y="308"/>
                          <a:pt x="401" y="311"/>
                          <a:pt x="397" y="310"/>
                        </a:cubicBezTo>
                        <a:cubicBezTo>
                          <a:pt x="395" y="312"/>
                          <a:pt x="394" y="312"/>
                          <a:pt x="393" y="312"/>
                        </a:cubicBezTo>
                        <a:cubicBezTo>
                          <a:pt x="394" y="312"/>
                          <a:pt x="394" y="311"/>
                          <a:pt x="395" y="311"/>
                        </a:cubicBezTo>
                        <a:cubicBezTo>
                          <a:pt x="393" y="310"/>
                          <a:pt x="393" y="310"/>
                          <a:pt x="393" y="310"/>
                        </a:cubicBezTo>
                        <a:cubicBezTo>
                          <a:pt x="394" y="310"/>
                          <a:pt x="395" y="311"/>
                          <a:pt x="395" y="310"/>
                        </a:cubicBezTo>
                        <a:cubicBezTo>
                          <a:pt x="394" y="308"/>
                          <a:pt x="394" y="308"/>
                          <a:pt x="394" y="308"/>
                        </a:cubicBezTo>
                        <a:cubicBezTo>
                          <a:pt x="395" y="308"/>
                          <a:pt x="396" y="308"/>
                          <a:pt x="397" y="308"/>
                        </a:cubicBezTo>
                        <a:cubicBezTo>
                          <a:pt x="397" y="306"/>
                          <a:pt x="392" y="305"/>
                          <a:pt x="395" y="303"/>
                        </a:cubicBezTo>
                        <a:cubicBezTo>
                          <a:pt x="398" y="305"/>
                          <a:pt x="398" y="303"/>
                          <a:pt x="400" y="302"/>
                        </a:cubicBezTo>
                        <a:cubicBezTo>
                          <a:pt x="401" y="302"/>
                          <a:pt x="401" y="302"/>
                          <a:pt x="401" y="302"/>
                        </a:cubicBezTo>
                        <a:cubicBezTo>
                          <a:pt x="400" y="301"/>
                          <a:pt x="400" y="302"/>
                          <a:pt x="399" y="302"/>
                        </a:cubicBezTo>
                        <a:cubicBezTo>
                          <a:pt x="401" y="300"/>
                          <a:pt x="401" y="300"/>
                          <a:pt x="401" y="300"/>
                        </a:cubicBezTo>
                        <a:cubicBezTo>
                          <a:pt x="400" y="299"/>
                          <a:pt x="400" y="299"/>
                          <a:pt x="400" y="299"/>
                        </a:cubicBezTo>
                        <a:cubicBezTo>
                          <a:pt x="402" y="299"/>
                          <a:pt x="402" y="299"/>
                          <a:pt x="402" y="299"/>
                        </a:cubicBezTo>
                        <a:cubicBezTo>
                          <a:pt x="400" y="297"/>
                          <a:pt x="400" y="297"/>
                          <a:pt x="400" y="297"/>
                        </a:cubicBezTo>
                        <a:cubicBezTo>
                          <a:pt x="402" y="299"/>
                          <a:pt x="403" y="296"/>
                          <a:pt x="404" y="296"/>
                        </a:cubicBezTo>
                        <a:cubicBezTo>
                          <a:pt x="403" y="295"/>
                          <a:pt x="403" y="295"/>
                          <a:pt x="403" y="295"/>
                        </a:cubicBezTo>
                        <a:cubicBezTo>
                          <a:pt x="405" y="294"/>
                          <a:pt x="407" y="294"/>
                          <a:pt x="409" y="292"/>
                        </a:cubicBezTo>
                        <a:cubicBezTo>
                          <a:pt x="407" y="291"/>
                          <a:pt x="406" y="289"/>
                          <a:pt x="404" y="290"/>
                        </a:cubicBezTo>
                        <a:cubicBezTo>
                          <a:pt x="403" y="290"/>
                          <a:pt x="403" y="290"/>
                          <a:pt x="403" y="290"/>
                        </a:cubicBezTo>
                        <a:cubicBezTo>
                          <a:pt x="403" y="289"/>
                          <a:pt x="403" y="289"/>
                          <a:pt x="403" y="289"/>
                        </a:cubicBezTo>
                        <a:cubicBezTo>
                          <a:pt x="404" y="289"/>
                          <a:pt x="404" y="289"/>
                          <a:pt x="404" y="289"/>
                        </a:cubicBezTo>
                        <a:cubicBezTo>
                          <a:pt x="404" y="290"/>
                          <a:pt x="404" y="290"/>
                          <a:pt x="404" y="290"/>
                        </a:cubicBezTo>
                        <a:cubicBezTo>
                          <a:pt x="407" y="288"/>
                          <a:pt x="410" y="292"/>
                          <a:pt x="410" y="287"/>
                        </a:cubicBezTo>
                        <a:cubicBezTo>
                          <a:pt x="409" y="285"/>
                          <a:pt x="409" y="288"/>
                          <a:pt x="407" y="287"/>
                        </a:cubicBezTo>
                        <a:cubicBezTo>
                          <a:pt x="409" y="285"/>
                          <a:pt x="409" y="285"/>
                          <a:pt x="409" y="285"/>
                        </a:cubicBezTo>
                        <a:cubicBezTo>
                          <a:pt x="409" y="284"/>
                          <a:pt x="408" y="283"/>
                          <a:pt x="407" y="284"/>
                        </a:cubicBezTo>
                        <a:cubicBezTo>
                          <a:pt x="409" y="283"/>
                          <a:pt x="411" y="281"/>
                          <a:pt x="412" y="282"/>
                        </a:cubicBezTo>
                        <a:cubicBezTo>
                          <a:pt x="409" y="279"/>
                          <a:pt x="416" y="279"/>
                          <a:pt x="416" y="277"/>
                        </a:cubicBezTo>
                        <a:cubicBezTo>
                          <a:pt x="415" y="277"/>
                          <a:pt x="415" y="275"/>
                          <a:pt x="414" y="275"/>
                        </a:cubicBezTo>
                        <a:cubicBezTo>
                          <a:pt x="419" y="274"/>
                          <a:pt x="415" y="268"/>
                          <a:pt x="419" y="268"/>
                        </a:cubicBezTo>
                        <a:cubicBezTo>
                          <a:pt x="420" y="269"/>
                          <a:pt x="419" y="270"/>
                          <a:pt x="418" y="270"/>
                        </a:cubicBezTo>
                        <a:cubicBezTo>
                          <a:pt x="420" y="274"/>
                          <a:pt x="425" y="268"/>
                          <a:pt x="423" y="274"/>
                        </a:cubicBezTo>
                        <a:cubicBezTo>
                          <a:pt x="423" y="274"/>
                          <a:pt x="422" y="274"/>
                          <a:pt x="421" y="273"/>
                        </a:cubicBezTo>
                        <a:cubicBezTo>
                          <a:pt x="421" y="274"/>
                          <a:pt x="420" y="274"/>
                          <a:pt x="420" y="275"/>
                        </a:cubicBezTo>
                        <a:cubicBezTo>
                          <a:pt x="422" y="274"/>
                          <a:pt x="426" y="279"/>
                          <a:pt x="429" y="277"/>
                        </a:cubicBezTo>
                        <a:cubicBezTo>
                          <a:pt x="429" y="277"/>
                          <a:pt x="429" y="277"/>
                          <a:pt x="429" y="277"/>
                        </a:cubicBezTo>
                        <a:cubicBezTo>
                          <a:pt x="430" y="276"/>
                          <a:pt x="430" y="276"/>
                          <a:pt x="430" y="276"/>
                        </a:cubicBezTo>
                        <a:cubicBezTo>
                          <a:pt x="430" y="276"/>
                          <a:pt x="430" y="276"/>
                          <a:pt x="429" y="277"/>
                        </a:cubicBezTo>
                        <a:cubicBezTo>
                          <a:pt x="432" y="278"/>
                          <a:pt x="430" y="280"/>
                          <a:pt x="431" y="282"/>
                        </a:cubicBezTo>
                        <a:close/>
                        <a:moveTo>
                          <a:pt x="413" y="266"/>
                        </a:moveTo>
                        <a:cubicBezTo>
                          <a:pt x="413" y="265"/>
                          <a:pt x="413" y="265"/>
                          <a:pt x="413" y="265"/>
                        </a:cubicBezTo>
                        <a:cubicBezTo>
                          <a:pt x="415" y="265"/>
                          <a:pt x="415" y="265"/>
                          <a:pt x="415" y="265"/>
                        </a:cubicBezTo>
                        <a:lnTo>
                          <a:pt x="413" y="266"/>
                        </a:lnTo>
                        <a:close/>
                        <a:moveTo>
                          <a:pt x="427" y="235"/>
                        </a:moveTo>
                        <a:cubicBezTo>
                          <a:pt x="427" y="235"/>
                          <a:pt x="426" y="236"/>
                          <a:pt x="427" y="237"/>
                        </a:cubicBezTo>
                        <a:cubicBezTo>
                          <a:pt x="427" y="237"/>
                          <a:pt x="428" y="237"/>
                          <a:pt x="428" y="236"/>
                        </a:cubicBezTo>
                        <a:cubicBezTo>
                          <a:pt x="429" y="237"/>
                          <a:pt x="429" y="237"/>
                          <a:pt x="429" y="237"/>
                        </a:cubicBezTo>
                        <a:cubicBezTo>
                          <a:pt x="427" y="238"/>
                          <a:pt x="427" y="238"/>
                          <a:pt x="427" y="238"/>
                        </a:cubicBezTo>
                        <a:cubicBezTo>
                          <a:pt x="428" y="239"/>
                          <a:pt x="428" y="239"/>
                          <a:pt x="428" y="239"/>
                        </a:cubicBezTo>
                        <a:cubicBezTo>
                          <a:pt x="429" y="238"/>
                          <a:pt x="430" y="239"/>
                          <a:pt x="430" y="239"/>
                        </a:cubicBezTo>
                        <a:cubicBezTo>
                          <a:pt x="430" y="239"/>
                          <a:pt x="430" y="239"/>
                          <a:pt x="430" y="239"/>
                        </a:cubicBezTo>
                        <a:cubicBezTo>
                          <a:pt x="431" y="240"/>
                          <a:pt x="431" y="240"/>
                          <a:pt x="431" y="240"/>
                        </a:cubicBezTo>
                        <a:cubicBezTo>
                          <a:pt x="428" y="241"/>
                          <a:pt x="428" y="241"/>
                          <a:pt x="428" y="241"/>
                        </a:cubicBezTo>
                        <a:cubicBezTo>
                          <a:pt x="431" y="242"/>
                          <a:pt x="431" y="242"/>
                          <a:pt x="431" y="242"/>
                        </a:cubicBezTo>
                        <a:cubicBezTo>
                          <a:pt x="429" y="242"/>
                          <a:pt x="429" y="242"/>
                          <a:pt x="429" y="242"/>
                        </a:cubicBezTo>
                        <a:cubicBezTo>
                          <a:pt x="433" y="244"/>
                          <a:pt x="428" y="248"/>
                          <a:pt x="429" y="249"/>
                        </a:cubicBezTo>
                        <a:cubicBezTo>
                          <a:pt x="424" y="253"/>
                          <a:pt x="424" y="253"/>
                          <a:pt x="424" y="253"/>
                        </a:cubicBezTo>
                        <a:cubicBezTo>
                          <a:pt x="424" y="253"/>
                          <a:pt x="424" y="253"/>
                          <a:pt x="424" y="253"/>
                        </a:cubicBezTo>
                        <a:cubicBezTo>
                          <a:pt x="423" y="253"/>
                          <a:pt x="423" y="253"/>
                          <a:pt x="424" y="253"/>
                        </a:cubicBezTo>
                        <a:cubicBezTo>
                          <a:pt x="424" y="253"/>
                          <a:pt x="425" y="252"/>
                          <a:pt x="425" y="252"/>
                        </a:cubicBezTo>
                        <a:cubicBezTo>
                          <a:pt x="424" y="251"/>
                          <a:pt x="422" y="252"/>
                          <a:pt x="421" y="252"/>
                        </a:cubicBezTo>
                        <a:cubicBezTo>
                          <a:pt x="422" y="253"/>
                          <a:pt x="415" y="255"/>
                          <a:pt x="420" y="255"/>
                        </a:cubicBezTo>
                        <a:cubicBezTo>
                          <a:pt x="421" y="255"/>
                          <a:pt x="421" y="255"/>
                          <a:pt x="421" y="255"/>
                        </a:cubicBezTo>
                        <a:cubicBezTo>
                          <a:pt x="421" y="258"/>
                          <a:pt x="416" y="257"/>
                          <a:pt x="415" y="260"/>
                        </a:cubicBezTo>
                        <a:cubicBezTo>
                          <a:pt x="415" y="261"/>
                          <a:pt x="413" y="260"/>
                          <a:pt x="413" y="261"/>
                        </a:cubicBezTo>
                        <a:cubicBezTo>
                          <a:pt x="412" y="260"/>
                          <a:pt x="412" y="260"/>
                          <a:pt x="412" y="260"/>
                        </a:cubicBezTo>
                        <a:cubicBezTo>
                          <a:pt x="414" y="259"/>
                          <a:pt x="411" y="256"/>
                          <a:pt x="414" y="255"/>
                        </a:cubicBezTo>
                        <a:cubicBezTo>
                          <a:pt x="414" y="251"/>
                          <a:pt x="411" y="255"/>
                          <a:pt x="409" y="254"/>
                        </a:cubicBezTo>
                        <a:cubicBezTo>
                          <a:pt x="411" y="251"/>
                          <a:pt x="415" y="252"/>
                          <a:pt x="417" y="250"/>
                        </a:cubicBezTo>
                        <a:cubicBezTo>
                          <a:pt x="414" y="249"/>
                          <a:pt x="414" y="249"/>
                          <a:pt x="414" y="249"/>
                        </a:cubicBezTo>
                        <a:cubicBezTo>
                          <a:pt x="415" y="248"/>
                          <a:pt x="415" y="248"/>
                          <a:pt x="415" y="248"/>
                        </a:cubicBezTo>
                        <a:cubicBezTo>
                          <a:pt x="416" y="252"/>
                          <a:pt x="419" y="248"/>
                          <a:pt x="421" y="247"/>
                        </a:cubicBezTo>
                        <a:cubicBezTo>
                          <a:pt x="421" y="248"/>
                          <a:pt x="423" y="246"/>
                          <a:pt x="424" y="245"/>
                        </a:cubicBezTo>
                        <a:cubicBezTo>
                          <a:pt x="425" y="246"/>
                          <a:pt x="425" y="246"/>
                          <a:pt x="425" y="246"/>
                        </a:cubicBezTo>
                        <a:cubicBezTo>
                          <a:pt x="425" y="246"/>
                          <a:pt x="425" y="245"/>
                          <a:pt x="425" y="245"/>
                        </a:cubicBezTo>
                        <a:cubicBezTo>
                          <a:pt x="425" y="244"/>
                          <a:pt x="425" y="244"/>
                          <a:pt x="425" y="244"/>
                        </a:cubicBezTo>
                        <a:cubicBezTo>
                          <a:pt x="426" y="245"/>
                          <a:pt x="428" y="245"/>
                          <a:pt x="429" y="244"/>
                        </a:cubicBezTo>
                        <a:cubicBezTo>
                          <a:pt x="428" y="243"/>
                          <a:pt x="426" y="241"/>
                          <a:pt x="424" y="242"/>
                        </a:cubicBezTo>
                        <a:cubicBezTo>
                          <a:pt x="424" y="242"/>
                          <a:pt x="424" y="242"/>
                          <a:pt x="424" y="242"/>
                        </a:cubicBezTo>
                        <a:cubicBezTo>
                          <a:pt x="425" y="242"/>
                          <a:pt x="422" y="243"/>
                          <a:pt x="421" y="242"/>
                        </a:cubicBezTo>
                        <a:cubicBezTo>
                          <a:pt x="423" y="242"/>
                          <a:pt x="425" y="241"/>
                          <a:pt x="426" y="240"/>
                        </a:cubicBezTo>
                        <a:cubicBezTo>
                          <a:pt x="424" y="236"/>
                          <a:pt x="422" y="241"/>
                          <a:pt x="419" y="239"/>
                        </a:cubicBezTo>
                        <a:cubicBezTo>
                          <a:pt x="420" y="242"/>
                          <a:pt x="420" y="242"/>
                          <a:pt x="420" y="242"/>
                        </a:cubicBezTo>
                        <a:cubicBezTo>
                          <a:pt x="418" y="240"/>
                          <a:pt x="418" y="240"/>
                          <a:pt x="418" y="240"/>
                        </a:cubicBezTo>
                        <a:cubicBezTo>
                          <a:pt x="417" y="241"/>
                          <a:pt x="417" y="241"/>
                          <a:pt x="417" y="241"/>
                        </a:cubicBezTo>
                        <a:cubicBezTo>
                          <a:pt x="418" y="243"/>
                          <a:pt x="419" y="244"/>
                          <a:pt x="419" y="246"/>
                        </a:cubicBezTo>
                        <a:cubicBezTo>
                          <a:pt x="416" y="248"/>
                          <a:pt x="412" y="243"/>
                          <a:pt x="409" y="245"/>
                        </a:cubicBezTo>
                        <a:cubicBezTo>
                          <a:pt x="409" y="246"/>
                          <a:pt x="409" y="246"/>
                          <a:pt x="409" y="246"/>
                        </a:cubicBezTo>
                        <a:cubicBezTo>
                          <a:pt x="408" y="246"/>
                          <a:pt x="408" y="246"/>
                          <a:pt x="408" y="246"/>
                        </a:cubicBezTo>
                        <a:cubicBezTo>
                          <a:pt x="408" y="246"/>
                          <a:pt x="408" y="246"/>
                          <a:pt x="407" y="247"/>
                        </a:cubicBezTo>
                        <a:cubicBezTo>
                          <a:pt x="408" y="245"/>
                          <a:pt x="408" y="245"/>
                          <a:pt x="408" y="245"/>
                        </a:cubicBezTo>
                        <a:cubicBezTo>
                          <a:pt x="408" y="246"/>
                          <a:pt x="408" y="246"/>
                          <a:pt x="408" y="246"/>
                        </a:cubicBezTo>
                        <a:cubicBezTo>
                          <a:pt x="409" y="245"/>
                          <a:pt x="409" y="245"/>
                          <a:pt x="409" y="245"/>
                        </a:cubicBezTo>
                        <a:cubicBezTo>
                          <a:pt x="410" y="241"/>
                          <a:pt x="414" y="246"/>
                          <a:pt x="416" y="243"/>
                        </a:cubicBezTo>
                        <a:cubicBezTo>
                          <a:pt x="413" y="240"/>
                          <a:pt x="409" y="243"/>
                          <a:pt x="406" y="242"/>
                        </a:cubicBezTo>
                        <a:cubicBezTo>
                          <a:pt x="405" y="242"/>
                          <a:pt x="405" y="242"/>
                          <a:pt x="405" y="242"/>
                        </a:cubicBezTo>
                        <a:cubicBezTo>
                          <a:pt x="407" y="240"/>
                          <a:pt x="408" y="239"/>
                          <a:pt x="410" y="239"/>
                        </a:cubicBezTo>
                        <a:cubicBezTo>
                          <a:pt x="409" y="237"/>
                          <a:pt x="412" y="238"/>
                          <a:pt x="413" y="237"/>
                        </a:cubicBezTo>
                        <a:cubicBezTo>
                          <a:pt x="413" y="237"/>
                          <a:pt x="413" y="237"/>
                          <a:pt x="414" y="238"/>
                        </a:cubicBezTo>
                        <a:cubicBezTo>
                          <a:pt x="414" y="238"/>
                          <a:pt x="415" y="237"/>
                          <a:pt x="415" y="237"/>
                        </a:cubicBezTo>
                        <a:cubicBezTo>
                          <a:pt x="415" y="236"/>
                          <a:pt x="413" y="234"/>
                          <a:pt x="412" y="235"/>
                        </a:cubicBezTo>
                        <a:cubicBezTo>
                          <a:pt x="412" y="235"/>
                          <a:pt x="412" y="235"/>
                          <a:pt x="412" y="235"/>
                        </a:cubicBezTo>
                        <a:cubicBezTo>
                          <a:pt x="412" y="235"/>
                          <a:pt x="412" y="235"/>
                          <a:pt x="412" y="235"/>
                        </a:cubicBezTo>
                        <a:cubicBezTo>
                          <a:pt x="414" y="234"/>
                          <a:pt x="415" y="234"/>
                          <a:pt x="415" y="231"/>
                        </a:cubicBezTo>
                        <a:cubicBezTo>
                          <a:pt x="412" y="230"/>
                          <a:pt x="412" y="230"/>
                          <a:pt x="412" y="230"/>
                        </a:cubicBezTo>
                        <a:cubicBezTo>
                          <a:pt x="411" y="229"/>
                          <a:pt x="413" y="226"/>
                          <a:pt x="414" y="226"/>
                        </a:cubicBezTo>
                        <a:cubicBezTo>
                          <a:pt x="416" y="228"/>
                          <a:pt x="421" y="227"/>
                          <a:pt x="423" y="225"/>
                        </a:cubicBezTo>
                        <a:cubicBezTo>
                          <a:pt x="421" y="227"/>
                          <a:pt x="426" y="228"/>
                          <a:pt x="427" y="229"/>
                        </a:cubicBezTo>
                        <a:cubicBezTo>
                          <a:pt x="424" y="232"/>
                          <a:pt x="424" y="232"/>
                          <a:pt x="424" y="232"/>
                        </a:cubicBezTo>
                        <a:cubicBezTo>
                          <a:pt x="425" y="233"/>
                          <a:pt x="426" y="234"/>
                          <a:pt x="427" y="233"/>
                        </a:cubicBezTo>
                        <a:cubicBezTo>
                          <a:pt x="428" y="230"/>
                          <a:pt x="430" y="233"/>
                          <a:pt x="432" y="233"/>
                        </a:cubicBezTo>
                        <a:cubicBezTo>
                          <a:pt x="432" y="233"/>
                          <a:pt x="432" y="234"/>
                          <a:pt x="432" y="234"/>
                        </a:cubicBezTo>
                        <a:cubicBezTo>
                          <a:pt x="430" y="235"/>
                          <a:pt x="429" y="233"/>
                          <a:pt x="427" y="235"/>
                        </a:cubicBezTo>
                        <a:close/>
                        <a:moveTo>
                          <a:pt x="420" y="245"/>
                        </a:moveTo>
                        <a:cubicBezTo>
                          <a:pt x="421" y="245"/>
                          <a:pt x="422" y="243"/>
                          <a:pt x="424" y="243"/>
                        </a:cubicBezTo>
                        <a:cubicBezTo>
                          <a:pt x="423" y="244"/>
                          <a:pt x="421" y="244"/>
                          <a:pt x="420" y="245"/>
                        </a:cubicBezTo>
                        <a:close/>
                        <a:moveTo>
                          <a:pt x="433" y="201"/>
                        </a:moveTo>
                        <a:cubicBezTo>
                          <a:pt x="432" y="201"/>
                          <a:pt x="432" y="201"/>
                          <a:pt x="432" y="201"/>
                        </a:cubicBezTo>
                        <a:cubicBezTo>
                          <a:pt x="435" y="199"/>
                          <a:pt x="435" y="199"/>
                          <a:pt x="435" y="199"/>
                        </a:cubicBezTo>
                        <a:cubicBezTo>
                          <a:pt x="436" y="200"/>
                          <a:pt x="433" y="199"/>
                          <a:pt x="433" y="201"/>
                        </a:cubicBezTo>
                        <a:close/>
                        <a:moveTo>
                          <a:pt x="435" y="297"/>
                        </a:moveTo>
                        <a:cubicBezTo>
                          <a:pt x="434" y="297"/>
                          <a:pt x="434" y="297"/>
                          <a:pt x="434" y="297"/>
                        </a:cubicBezTo>
                        <a:cubicBezTo>
                          <a:pt x="433" y="297"/>
                          <a:pt x="433" y="297"/>
                          <a:pt x="433" y="297"/>
                        </a:cubicBezTo>
                        <a:cubicBezTo>
                          <a:pt x="434" y="297"/>
                          <a:pt x="434" y="297"/>
                          <a:pt x="434" y="297"/>
                        </a:cubicBezTo>
                        <a:cubicBezTo>
                          <a:pt x="434" y="297"/>
                          <a:pt x="435" y="296"/>
                          <a:pt x="435" y="296"/>
                        </a:cubicBezTo>
                        <a:lnTo>
                          <a:pt x="435" y="297"/>
                        </a:lnTo>
                        <a:close/>
                        <a:moveTo>
                          <a:pt x="435" y="191"/>
                        </a:moveTo>
                        <a:cubicBezTo>
                          <a:pt x="435" y="190"/>
                          <a:pt x="435" y="190"/>
                          <a:pt x="435" y="190"/>
                        </a:cubicBezTo>
                        <a:cubicBezTo>
                          <a:pt x="435" y="190"/>
                          <a:pt x="436" y="190"/>
                          <a:pt x="437" y="191"/>
                        </a:cubicBezTo>
                        <a:lnTo>
                          <a:pt x="435" y="191"/>
                        </a:lnTo>
                        <a:close/>
                        <a:moveTo>
                          <a:pt x="437" y="299"/>
                        </a:moveTo>
                        <a:cubicBezTo>
                          <a:pt x="438" y="299"/>
                          <a:pt x="439" y="298"/>
                          <a:pt x="439" y="298"/>
                        </a:cubicBezTo>
                        <a:cubicBezTo>
                          <a:pt x="439" y="299"/>
                          <a:pt x="438" y="299"/>
                          <a:pt x="437" y="299"/>
                        </a:cubicBezTo>
                        <a:close/>
                        <a:moveTo>
                          <a:pt x="439" y="295"/>
                        </a:moveTo>
                        <a:cubicBezTo>
                          <a:pt x="439" y="295"/>
                          <a:pt x="439" y="295"/>
                          <a:pt x="439" y="295"/>
                        </a:cubicBezTo>
                        <a:cubicBezTo>
                          <a:pt x="439" y="295"/>
                          <a:pt x="439" y="295"/>
                          <a:pt x="439" y="295"/>
                        </a:cubicBezTo>
                        <a:close/>
                        <a:moveTo>
                          <a:pt x="440" y="290"/>
                        </a:moveTo>
                        <a:cubicBezTo>
                          <a:pt x="441" y="290"/>
                          <a:pt x="441" y="291"/>
                          <a:pt x="441" y="291"/>
                        </a:cubicBezTo>
                        <a:cubicBezTo>
                          <a:pt x="441" y="291"/>
                          <a:pt x="441" y="291"/>
                          <a:pt x="441" y="291"/>
                        </a:cubicBezTo>
                        <a:cubicBezTo>
                          <a:pt x="441" y="291"/>
                          <a:pt x="441" y="291"/>
                          <a:pt x="441" y="291"/>
                        </a:cubicBezTo>
                        <a:cubicBezTo>
                          <a:pt x="441" y="291"/>
                          <a:pt x="439" y="291"/>
                          <a:pt x="440" y="290"/>
                        </a:cubicBezTo>
                        <a:close/>
                        <a:moveTo>
                          <a:pt x="442" y="165"/>
                        </a:moveTo>
                        <a:cubicBezTo>
                          <a:pt x="443" y="165"/>
                          <a:pt x="443" y="166"/>
                          <a:pt x="443" y="166"/>
                        </a:cubicBezTo>
                        <a:cubicBezTo>
                          <a:pt x="442" y="166"/>
                          <a:pt x="442" y="166"/>
                          <a:pt x="442" y="166"/>
                        </a:cubicBezTo>
                        <a:lnTo>
                          <a:pt x="442" y="165"/>
                        </a:lnTo>
                        <a:close/>
                        <a:moveTo>
                          <a:pt x="449" y="181"/>
                        </a:moveTo>
                        <a:cubicBezTo>
                          <a:pt x="447" y="180"/>
                          <a:pt x="447" y="180"/>
                          <a:pt x="447" y="180"/>
                        </a:cubicBezTo>
                        <a:cubicBezTo>
                          <a:pt x="447" y="180"/>
                          <a:pt x="448" y="180"/>
                          <a:pt x="449" y="181"/>
                        </a:cubicBezTo>
                        <a:close/>
                        <a:moveTo>
                          <a:pt x="450" y="174"/>
                        </a:moveTo>
                        <a:cubicBezTo>
                          <a:pt x="449" y="175"/>
                          <a:pt x="449" y="175"/>
                          <a:pt x="449" y="175"/>
                        </a:cubicBezTo>
                        <a:cubicBezTo>
                          <a:pt x="449" y="173"/>
                          <a:pt x="449" y="173"/>
                          <a:pt x="449" y="173"/>
                        </a:cubicBezTo>
                        <a:cubicBezTo>
                          <a:pt x="449" y="174"/>
                          <a:pt x="450" y="174"/>
                          <a:pt x="450"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ltLang="zh-CN"/>
                  </a:p>
                </p:txBody>
              </p:sp>
              <p:sp>
                <p:nvSpPr>
                  <p:cNvPr id="71317" name="Freeform 4854"/>
                  <p:cNvSpPr/>
                  <p:nvPr/>
                </p:nvSpPr>
                <p:spPr bwMode="auto">
                  <a:xfrm>
                    <a:off x="5884864" y="34067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18" name="Freeform 4855"/>
                  <p:cNvSpPr/>
                  <p:nvPr/>
                </p:nvSpPr>
                <p:spPr bwMode="auto">
                  <a:xfrm>
                    <a:off x="6070601" y="36782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19" name="Freeform 4856"/>
                  <p:cNvSpPr/>
                  <p:nvPr/>
                </p:nvSpPr>
                <p:spPr bwMode="auto">
                  <a:xfrm>
                    <a:off x="6051551" y="36052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20" name="Freeform 4857"/>
                  <p:cNvSpPr/>
                  <p:nvPr/>
                </p:nvSpPr>
                <p:spPr bwMode="auto">
                  <a:xfrm>
                    <a:off x="5508626" y="38242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21" name="Freeform 4858"/>
                  <p:cNvSpPr/>
                  <p:nvPr/>
                </p:nvSpPr>
                <p:spPr bwMode="auto">
                  <a:xfrm>
                    <a:off x="5480051" y="3811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22" name="Freeform 4859"/>
                  <p:cNvSpPr/>
                  <p:nvPr/>
                </p:nvSpPr>
                <p:spPr bwMode="auto">
                  <a:xfrm>
                    <a:off x="5453064" y="3732214"/>
                    <a:ext cx="6350" cy="4763"/>
                  </a:xfrm>
                  <a:custGeom>
                    <a:avLst/>
                    <a:gdLst>
                      <a:gd name="T0" fmla="*/ 0 w 4"/>
                      <a:gd name="T1" fmla="*/ 2 h 3"/>
                      <a:gd name="T2" fmla="*/ 4 w 4"/>
                      <a:gd name="T3" fmla="*/ 3 h 3"/>
                      <a:gd name="T4" fmla="*/ 4 w 4"/>
                      <a:gd name="T5" fmla="*/ 3 h 3"/>
                      <a:gd name="T6" fmla="*/ 0 w 4"/>
                      <a:gd name="T7" fmla="*/ 2 h 3"/>
                    </a:gdLst>
                    <a:ahLst/>
                    <a:cxnLst>
                      <a:cxn ang="0">
                        <a:pos x="T0" y="T1"/>
                      </a:cxn>
                      <a:cxn ang="0">
                        <a:pos x="T2" y="T3"/>
                      </a:cxn>
                      <a:cxn ang="0">
                        <a:pos x="T4" y="T5"/>
                      </a:cxn>
                      <a:cxn ang="0">
                        <a:pos x="T6" y="T7"/>
                      </a:cxn>
                    </a:cxnLst>
                    <a:rect l="0" t="0" r="r" b="b"/>
                    <a:pathLst>
                      <a:path w="4" h="3">
                        <a:moveTo>
                          <a:pt x="0" y="2"/>
                        </a:moveTo>
                        <a:cubicBezTo>
                          <a:pt x="4" y="3"/>
                          <a:pt x="4" y="3"/>
                          <a:pt x="4" y="3"/>
                        </a:cubicBezTo>
                        <a:cubicBezTo>
                          <a:pt x="4" y="3"/>
                          <a:pt x="4" y="3"/>
                          <a:pt x="4"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23" name="Freeform 4860"/>
                  <p:cNvSpPr/>
                  <p:nvPr/>
                </p:nvSpPr>
                <p:spPr bwMode="auto">
                  <a:xfrm>
                    <a:off x="5518151" y="3857626"/>
                    <a:ext cx="9525" cy="7938"/>
                  </a:xfrm>
                  <a:custGeom>
                    <a:avLst/>
                    <a:gdLst>
                      <a:gd name="T0" fmla="*/ 2 w 7"/>
                      <a:gd name="T1" fmla="*/ 0 h 5"/>
                      <a:gd name="T2" fmla="*/ 4 w 7"/>
                      <a:gd name="T3" fmla="*/ 2 h 5"/>
                      <a:gd name="T4" fmla="*/ 0 w 7"/>
                      <a:gd name="T5" fmla="*/ 4 h 5"/>
                      <a:gd name="T6" fmla="*/ 1 w 7"/>
                      <a:gd name="T7" fmla="*/ 3 h 5"/>
                      <a:gd name="T8" fmla="*/ 7 w 7"/>
                      <a:gd name="T9" fmla="*/ 1 h 5"/>
                      <a:gd name="T10" fmla="*/ 2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2" y="0"/>
                        </a:moveTo>
                        <a:cubicBezTo>
                          <a:pt x="4" y="2"/>
                          <a:pt x="4" y="2"/>
                          <a:pt x="4" y="2"/>
                        </a:cubicBezTo>
                        <a:cubicBezTo>
                          <a:pt x="2" y="3"/>
                          <a:pt x="0" y="1"/>
                          <a:pt x="0" y="4"/>
                        </a:cubicBezTo>
                        <a:cubicBezTo>
                          <a:pt x="1" y="3"/>
                          <a:pt x="1" y="3"/>
                          <a:pt x="1" y="3"/>
                        </a:cubicBezTo>
                        <a:cubicBezTo>
                          <a:pt x="4" y="5"/>
                          <a:pt x="5" y="2"/>
                          <a:pt x="7" y="1"/>
                        </a:cubicBezTo>
                        <a:cubicBezTo>
                          <a:pt x="5" y="0"/>
                          <a:pt x="4"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24" name="Freeform 4861"/>
                  <p:cNvSpPr/>
                  <p:nvPr/>
                </p:nvSpPr>
                <p:spPr bwMode="auto">
                  <a:xfrm>
                    <a:off x="5527676" y="3859214"/>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25" name="Freeform 4862"/>
                  <p:cNvSpPr/>
                  <p:nvPr/>
                </p:nvSpPr>
                <p:spPr bwMode="auto">
                  <a:xfrm>
                    <a:off x="6035676" y="356552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26" name="Freeform 4863"/>
                  <p:cNvSpPr/>
                  <p:nvPr/>
                </p:nvSpPr>
                <p:spPr bwMode="auto">
                  <a:xfrm>
                    <a:off x="5478464" y="381158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27" name="Freeform 4864"/>
                  <p:cNvSpPr/>
                  <p:nvPr/>
                </p:nvSpPr>
                <p:spPr bwMode="auto">
                  <a:xfrm>
                    <a:off x="5808664" y="3371851"/>
                    <a:ext cx="3175" cy="3175"/>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28" name="Freeform 4865"/>
                  <p:cNvSpPr/>
                  <p:nvPr/>
                </p:nvSpPr>
                <p:spPr bwMode="auto">
                  <a:xfrm>
                    <a:off x="5816601" y="3371851"/>
                    <a:ext cx="4763" cy="3175"/>
                  </a:xfrm>
                  <a:custGeom>
                    <a:avLst/>
                    <a:gdLst>
                      <a:gd name="T0" fmla="*/ 4 w 4"/>
                      <a:gd name="T1" fmla="*/ 2 h 2"/>
                      <a:gd name="T2" fmla="*/ 1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cubicBezTo>
                          <a:pt x="1" y="0"/>
                          <a:pt x="1" y="0"/>
                          <a:pt x="1" y="0"/>
                        </a:cubicBezTo>
                        <a:cubicBezTo>
                          <a:pt x="0" y="2"/>
                          <a:pt x="0" y="2"/>
                          <a:pt x="0" y="2"/>
                        </a:cubicBezTo>
                        <a:cubicBezTo>
                          <a:pt x="2" y="2"/>
                          <a:pt x="3"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29" name="Freeform 4866"/>
                  <p:cNvSpPr/>
                  <p:nvPr/>
                </p:nvSpPr>
                <p:spPr bwMode="auto">
                  <a:xfrm>
                    <a:off x="5872164" y="3381376"/>
                    <a:ext cx="476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30" name="Freeform 4867"/>
                  <p:cNvSpPr/>
                  <p:nvPr/>
                </p:nvSpPr>
                <p:spPr bwMode="auto">
                  <a:xfrm>
                    <a:off x="5832476" y="3381376"/>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31" name="Freeform 4868"/>
                  <p:cNvSpPr/>
                  <p:nvPr/>
                </p:nvSpPr>
                <p:spPr bwMode="auto">
                  <a:xfrm>
                    <a:off x="5873751" y="3382964"/>
                    <a:ext cx="7938" cy="3175"/>
                  </a:xfrm>
                  <a:custGeom>
                    <a:avLst/>
                    <a:gdLst>
                      <a:gd name="T0" fmla="*/ 1 w 5"/>
                      <a:gd name="T1" fmla="*/ 1 h 2"/>
                      <a:gd name="T2" fmla="*/ 5 w 5"/>
                      <a:gd name="T3" fmla="*/ 0 h 2"/>
                      <a:gd name="T4" fmla="*/ 1 w 5"/>
                      <a:gd name="T5" fmla="*/ 1 h 2"/>
                    </a:gdLst>
                    <a:ahLst/>
                    <a:cxnLst>
                      <a:cxn ang="0">
                        <a:pos x="T0" y="T1"/>
                      </a:cxn>
                      <a:cxn ang="0">
                        <a:pos x="T2" y="T3"/>
                      </a:cxn>
                      <a:cxn ang="0">
                        <a:pos x="T4" y="T5"/>
                      </a:cxn>
                    </a:cxnLst>
                    <a:rect l="0" t="0" r="r" b="b"/>
                    <a:pathLst>
                      <a:path w="5" h="2">
                        <a:moveTo>
                          <a:pt x="1" y="1"/>
                        </a:moveTo>
                        <a:cubicBezTo>
                          <a:pt x="3" y="2"/>
                          <a:pt x="4" y="1"/>
                          <a:pt x="5" y="0"/>
                        </a:cubicBezTo>
                        <a:cubicBezTo>
                          <a:pt x="4"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32" name="Freeform 4869"/>
                  <p:cNvSpPr/>
                  <p:nvPr/>
                </p:nvSpPr>
                <p:spPr bwMode="auto">
                  <a:xfrm>
                    <a:off x="5859464" y="3386139"/>
                    <a:ext cx="1588" cy="3175"/>
                  </a:xfrm>
                  <a:custGeom>
                    <a:avLst/>
                    <a:gdLst>
                      <a:gd name="T0" fmla="*/ 2 w 2"/>
                      <a:gd name="T1" fmla="*/ 2 h 2"/>
                      <a:gd name="T2" fmla="*/ 0 w 2"/>
                      <a:gd name="T3" fmla="*/ 1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0" y="2"/>
                          <a:pt x="0" y="1"/>
                        </a:cubicBezTo>
                        <a:cubicBezTo>
                          <a:pt x="0" y="2"/>
                          <a:pt x="0" y="2"/>
                          <a:pt x="0" y="2"/>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33" name="Freeform 4870"/>
                  <p:cNvSpPr/>
                  <p:nvPr/>
                </p:nvSpPr>
                <p:spPr bwMode="auto">
                  <a:xfrm>
                    <a:off x="5881689" y="3390901"/>
                    <a:ext cx="4763" cy="3175"/>
                  </a:xfrm>
                  <a:custGeom>
                    <a:avLst/>
                    <a:gdLst>
                      <a:gd name="T0" fmla="*/ 3 w 4"/>
                      <a:gd name="T1" fmla="*/ 2 h 3"/>
                      <a:gd name="T2" fmla="*/ 2 w 4"/>
                      <a:gd name="T3" fmla="*/ 0 h 3"/>
                      <a:gd name="T4" fmla="*/ 0 w 4"/>
                      <a:gd name="T5" fmla="*/ 1 h 3"/>
                      <a:gd name="T6" fmla="*/ 3 w 4"/>
                      <a:gd name="T7" fmla="*/ 2 h 3"/>
                    </a:gdLst>
                    <a:ahLst/>
                    <a:cxnLst>
                      <a:cxn ang="0">
                        <a:pos x="T0" y="T1"/>
                      </a:cxn>
                      <a:cxn ang="0">
                        <a:pos x="T2" y="T3"/>
                      </a:cxn>
                      <a:cxn ang="0">
                        <a:pos x="T4" y="T5"/>
                      </a:cxn>
                      <a:cxn ang="0">
                        <a:pos x="T6" y="T7"/>
                      </a:cxn>
                    </a:cxnLst>
                    <a:rect l="0" t="0" r="r" b="b"/>
                    <a:pathLst>
                      <a:path w="4" h="3">
                        <a:moveTo>
                          <a:pt x="3" y="2"/>
                        </a:moveTo>
                        <a:cubicBezTo>
                          <a:pt x="2" y="0"/>
                          <a:pt x="2" y="0"/>
                          <a:pt x="2" y="0"/>
                        </a:cubicBezTo>
                        <a:cubicBezTo>
                          <a:pt x="0" y="1"/>
                          <a:pt x="0" y="1"/>
                          <a:pt x="0" y="1"/>
                        </a:cubicBezTo>
                        <a:cubicBezTo>
                          <a:pt x="1" y="3"/>
                          <a:pt x="4"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34" name="Freeform 4871"/>
                  <p:cNvSpPr/>
                  <p:nvPr/>
                </p:nvSpPr>
                <p:spPr bwMode="auto">
                  <a:xfrm>
                    <a:off x="5848351" y="3392489"/>
                    <a:ext cx="4763"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lnTo>
                          <a:pt x="0" y="0"/>
                        </a:lnTo>
                        <a:lnTo>
                          <a:pt x="3"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35" name="Freeform 4872"/>
                  <p:cNvSpPr/>
                  <p:nvPr/>
                </p:nvSpPr>
                <p:spPr bwMode="auto">
                  <a:xfrm>
                    <a:off x="5862639" y="3392489"/>
                    <a:ext cx="3175" cy="3175"/>
                  </a:xfrm>
                  <a:custGeom>
                    <a:avLst/>
                    <a:gdLst>
                      <a:gd name="T0" fmla="*/ 2 w 2"/>
                      <a:gd name="T1" fmla="*/ 0 h 3"/>
                      <a:gd name="T2" fmla="*/ 0 w 2"/>
                      <a:gd name="T3" fmla="*/ 2 h 3"/>
                      <a:gd name="T4" fmla="*/ 2 w 2"/>
                      <a:gd name="T5" fmla="*/ 0 h 3"/>
                    </a:gdLst>
                    <a:ahLst/>
                    <a:cxnLst>
                      <a:cxn ang="0">
                        <a:pos x="T0" y="T1"/>
                      </a:cxn>
                      <a:cxn ang="0">
                        <a:pos x="T2" y="T3"/>
                      </a:cxn>
                      <a:cxn ang="0">
                        <a:pos x="T4" y="T5"/>
                      </a:cxn>
                    </a:cxnLst>
                    <a:rect l="0" t="0" r="r" b="b"/>
                    <a:pathLst>
                      <a:path w="2" h="3">
                        <a:moveTo>
                          <a:pt x="2" y="0"/>
                        </a:moveTo>
                        <a:cubicBezTo>
                          <a:pt x="0" y="0"/>
                          <a:pt x="0" y="1"/>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36" name="Freeform 4873"/>
                  <p:cNvSpPr/>
                  <p:nvPr/>
                </p:nvSpPr>
                <p:spPr bwMode="auto">
                  <a:xfrm>
                    <a:off x="5897564" y="3392489"/>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37" name="Freeform 4874"/>
                  <p:cNvSpPr/>
                  <p:nvPr/>
                </p:nvSpPr>
                <p:spPr bwMode="auto">
                  <a:xfrm>
                    <a:off x="5875339" y="3392489"/>
                    <a:ext cx="3175" cy="3175"/>
                  </a:xfrm>
                  <a:custGeom>
                    <a:avLst/>
                    <a:gdLst>
                      <a:gd name="T0" fmla="*/ 1 w 2"/>
                      <a:gd name="T1" fmla="*/ 1 h 2"/>
                      <a:gd name="T2" fmla="*/ 0 w 2"/>
                      <a:gd name="T3" fmla="*/ 1 h 2"/>
                      <a:gd name="T4" fmla="*/ 0 w 2"/>
                      <a:gd name="T5" fmla="*/ 2 h 2"/>
                      <a:gd name="T6" fmla="*/ 2 w 2"/>
                      <a:gd name="T7" fmla="*/ 1 h 2"/>
                      <a:gd name="T8" fmla="*/ 2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1"/>
                        </a:cubicBezTo>
                        <a:cubicBezTo>
                          <a:pt x="0" y="2"/>
                          <a:pt x="0" y="2"/>
                          <a:pt x="0" y="2"/>
                        </a:cubicBezTo>
                        <a:cubicBezTo>
                          <a:pt x="1" y="2"/>
                          <a:pt x="2" y="1"/>
                          <a:pt x="2" y="1"/>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38" name="Freeform 4875"/>
                  <p:cNvSpPr/>
                  <p:nvPr/>
                </p:nvSpPr>
                <p:spPr bwMode="auto">
                  <a:xfrm>
                    <a:off x="5886451" y="3395664"/>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39" name="Freeform 4876"/>
                  <p:cNvSpPr/>
                  <p:nvPr/>
                </p:nvSpPr>
                <p:spPr bwMode="auto">
                  <a:xfrm>
                    <a:off x="5875339" y="3397251"/>
                    <a:ext cx="9525" cy="6350"/>
                  </a:xfrm>
                  <a:custGeom>
                    <a:avLst/>
                    <a:gdLst>
                      <a:gd name="T0" fmla="*/ 0 w 6"/>
                      <a:gd name="T1" fmla="*/ 0 h 4"/>
                      <a:gd name="T2" fmla="*/ 6 w 6"/>
                      <a:gd name="T3" fmla="*/ 3 h 4"/>
                      <a:gd name="T4" fmla="*/ 5 w 6"/>
                      <a:gd name="T5" fmla="*/ 1 h 4"/>
                      <a:gd name="T6" fmla="*/ 4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4"/>
                          <a:pt x="6" y="3"/>
                        </a:cubicBezTo>
                        <a:cubicBezTo>
                          <a:pt x="5" y="3"/>
                          <a:pt x="6" y="0"/>
                          <a:pt x="5" y="1"/>
                        </a:cubicBezTo>
                        <a:cubicBezTo>
                          <a:pt x="4" y="1"/>
                          <a:pt x="4" y="1"/>
                          <a:pt x="4" y="1"/>
                        </a:cubicBezTo>
                        <a:cubicBezTo>
                          <a:pt x="2"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40" name="Freeform 4877"/>
                  <p:cNvSpPr/>
                  <p:nvPr/>
                </p:nvSpPr>
                <p:spPr bwMode="auto">
                  <a:xfrm>
                    <a:off x="5872164" y="3402014"/>
                    <a:ext cx="7938" cy="3175"/>
                  </a:xfrm>
                  <a:custGeom>
                    <a:avLst/>
                    <a:gdLst>
                      <a:gd name="T0" fmla="*/ 5 w 5"/>
                      <a:gd name="T1" fmla="*/ 1 h 3"/>
                      <a:gd name="T2" fmla="*/ 2 w 5"/>
                      <a:gd name="T3" fmla="*/ 0 h 3"/>
                      <a:gd name="T4" fmla="*/ 3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2" y="0"/>
                          <a:pt x="2" y="0"/>
                          <a:pt x="2" y="0"/>
                        </a:cubicBezTo>
                        <a:cubicBezTo>
                          <a:pt x="0" y="2"/>
                          <a:pt x="4" y="2"/>
                          <a:pt x="3" y="3"/>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41" name="Freeform 4878"/>
                  <p:cNvSpPr/>
                  <p:nvPr/>
                </p:nvSpPr>
                <p:spPr bwMode="auto">
                  <a:xfrm>
                    <a:off x="5916614" y="3403601"/>
                    <a:ext cx="4763" cy="1588"/>
                  </a:xfrm>
                  <a:custGeom>
                    <a:avLst/>
                    <a:gdLst>
                      <a:gd name="T0" fmla="*/ 2 w 3"/>
                      <a:gd name="T1" fmla="*/ 0 h 1"/>
                      <a:gd name="T2" fmla="*/ 0 w 3"/>
                      <a:gd name="T3" fmla="*/ 1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lnTo>
                          <a:pt x="0" y="1"/>
                        </a:lnTo>
                        <a:lnTo>
                          <a:pt x="3"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42" name="Rectangle 4879"/>
                  <p:cNvSpPr>
                    <a:spLocks noChangeArrowheads="1"/>
                  </p:cNvSpPr>
                  <p:nvPr/>
                </p:nvSpPr>
                <p:spPr bwMode="auto">
                  <a:xfrm>
                    <a:off x="5908676" y="34051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43" name="Freeform 4880"/>
                  <p:cNvSpPr/>
                  <p:nvPr/>
                </p:nvSpPr>
                <p:spPr bwMode="auto">
                  <a:xfrm>
                    <a:off x="5908676" y="3405189"/>
                    <a:ext cx="1588"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44" name="Freeform 4881"/>
                  <p:cNvSpPr/>
                  <p:nvPr/>
                </p:nvSpPr>
                <p:spPr bwMode="auto">
                  <a:xfrm>
                    <a:off x="5908676" y="3405189"/>
                    <a:ext cx="1588"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45" name="Freeform 4882"/>
                  <p:cNvSpPr/>
                  <p:nvPr/>
                </p:nvSpPr>
                <p:spPr bwMode="auto">
                  <a:xfrm>
                    <a:off x="5897564" y="3405189"/>
                    <a:ext cx="9525" cy="3175"/>
                  </a:xfrm>
                  <a:custGeom>
                    <a:avLst/>
                    <a:gdLst>
                      <a:gd name="T0" fmla="*/ 0 w 6"/>
                      <a:gd name="T1" fmla="*/ 1 h 3"/>
                      <a:gd name="T2" fmla="*/ 1 w 6"/>
                      <a:gd name="T3" fmla="*/ 1 h 3"/>
                      <a:gd name="T4" fmla="*/ 2 w 6"/>
                      <a:gd name="T5" fmla="*/ 3 h 3"/>
                      <a:gd name="T6" fmla="*/ 5 w 6"/>
                      <a:gd name="T7" fmla="*/ 2 h 3"/>
                      <a:gd name="T8" fmla="*/ 4 w 6"/>
                      <a:gd name="T9" fmla="*/ 1 h 3"/>
                      <a:gd name="T10" fmla="*/ 6 w 6"/>
                      <a:gd name="T11" fmla="*/ 0 h 3"/>
                      <a:gd name="T12" fmla="*/ 0 w 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1"/>
                        </a:moveTo>
                        <a:cubicBezTo>
                          <a:pt x="1" y="1"/>
                          <a:pt x="1" y="1"/>
                          <a:pt x="1" y="1"/>
                        </a:cubicBezTo>
                        <a:cubicBezTo>
                          <a:pt x="1" y="1"/>
                          <a:pt x="2" y="2"/>
                          <a:pt x="2" y="3"/>
                        </a:cubicBezTo>
                        <a:cubicBezTo>
                          <a:pt x="5" y="2"/>
                          <a:pt x="5" y="2"/>
                          <a:pt x="5" y="2"/>
                        </a:cubicBezTo>
                        <a:cubicBezTo>
                          <a:pt x="4" y="1"/>
                          <a:pt x="4" y="1"/>
                          <a:pt x="4" y="1"/>
                        </a:cubicBezTo>
                        <a:cubicBezTo>
                          <a:pt x="6" y="0"/>
                          <a:pt x="6" y="0"/>
                          <a:pt x="6" y="0"/>
                        </a:cubicBezTo>
                        <a:cubicBezTo>
                          <a:pt x="4"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46" name="Freeform 4883"/>
                  <p:cNvSpPr/>
                  <p:nvPr/>
                </p:nvSpPr>
                <p:spPr bwMode="auto">
                  <a:xfrm>
                    <a:off x="5889626" y="340677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0" y="0"/>
                          <a:pt x="0"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47" name="Freeform 4884"/>
                  <p:cNvSpPr/>
                  <p:nvPr/>
                </p:nvSpPr>
                <p:spPr bwMode="auto">
                  <a:xfrm>
                    <a:off x="5888039" y="34067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48" name="Freeform 4885"/>
                  <p:cNvSpPr/>
                  <p:nvPr/>
                </p:nvSpPr>
                <p:spPr bwMode="auto">
                  <a:xfrm>
                    <a:off x="5943601" y="3405189"/>
                    <a:ext cx="4763" cy="7938"/>
                  </a:xfrm>
                  <a:custGeom>
                    <a:avLst/>
                    <a:gdLst>
                      <a:gd name="T0" fmla="*/ 4 w 4"/>
                      <a:gd name="T1" fmla="*/ 2 h 5"/>
                      <a:gd name="T2" fmla="*/ 0 w 4"/>
                      <a:gd name="T3" fmla="*/ 4 h 5"/>
                      <a:gd name="T4" fmla="*/ 0 w 4"/>
                      <a:gd name="T5" fmla="*/ 5 h 5"/>
                      <a:gd name="T6" fmla="*/ 4 w 4"/>
                      <a:gd name="T7" fmla="*/ 2 h 5"/>
                    </a:gdLst>
                    <a:ahLst/>
                    <a:cxnLst>
                      <a:cxn ang="0">
                        <a:pos x="T0" y="T1"/>
                      </a:cxn>
                      <a:cxn ang="0">
                        <a:pos x="T2" y="T3"/>
                      </a:cxn>
                      <a:cxn ang="0">
                        <a:pos x="T4" y="T5"/>
                      </a:cxn>
                      <a:cxn ang="0">
                        <a:pos x="T6" y="T7"/>
                      </a:cxn>
                    </a:cxnLst>
                    <a:rect l="0" t="0" r="r" b="b"/>
                    <a:pathLst>
                      <a:path w="4" h="5">
                        <a:moveTo>
                          <a:pt x="4" y="2"/>
                        </a:moveTo>
                        <a:cubicBezTo>
                          <a:pt x="1" y="0"/>
                          <a:pt x="3" y="4"/>
                          <a:pt x="0" y="4"/>
                        </a:cubicBezTo>
                        <a:cubicBezTo>
                          <a:pt x="0" y="5"/>
                          <a:pt x="0" y="5"/>
                          <a:pt x="0" y="5"/>
                        </a:cubicBezTo>
                        <a:cubicBezTo>
                          <a:pt x="2" y="5"/>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49" name="Freeform 4886"/>
                  <p:cNvSpPr/>
                  <p:nvPr/>
                </p:nvSpPr>
                <p:spPr bwMode="auto">
                  <a:xfrm>
                    <a:off x="5894389" y="3408364"/>
                    <a:ext cx="1588" cy="317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50" name="Freeform 4887"/>
                  <p:cNvSpPr/>
                  <p:nvPr/>
                </p:nvSpPr>
                <p:spPr bwMode="auto">
                  <a:xfrm>
                    <a:off x="5989639" y="3408364"/>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51" name="Freeform 4888"/>
                  <p:cNvSpPr/>
                  <p:nvPr/>
                </p:nvSpPr>
                <p:spPr bwMode="auto">
                  <a:xfrm>
                    <a:off x="5918201" y="34147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52" name="Freeform 4889"/>
                  <p:cNvSpPr/>
                  <p:nvPr/>
                </p:nvSpPr>
                <p:spPr bwMode="auto">
                  <a:xfrm>
                    <a:off x="5916614" y="3411539"/>
                    <a:ext cx="6350" cy="3175"/>
                  </a:xfrm>
                  <a:custGeom>
                    <a:avLst/>
                    <a:gdLst>
                      <a:gd name="T0" fmla="*/ 2 w 4"/>
                      <a:gd name="T1" fmla="*/ 1 h 2"/>
                      <a:gd name="T2" fmla="*/ 2 w 4"/>
                      <a:gd name="T3" fmla="*/ 2 h 2"/>
                      <a:gd name="T4" fmla="*/ 4 w 4"/>
                      <a:gd name="T5" fmla="*/ 1 h 2"/>
                      <a:gd name="T6" fmla="*/ 0 w 4"/>
                      <a:gd name="T7" fmla="*/ 0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2" y="2"/>
                          <a:pt x="2" y="2"/>
                          <a:pt x="2" y="2"/>
                        </a:cubicBezTo>
                        <a:cubicBezTo>
                          <a:pt x="3" y="2"/>
                          <a:pt x="4" y="2"/>
                          <a:pt x="4" y="1"/>
                        </a:cubicBezTo>
                        <a:cubicBezTo>
                          <a:pt x="2" y="1"/>
                          <a:pt x="2" y="0"/>
                          <a:pt x="0"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53" name="Freeform 4890"/>
                  <p:cNvSpPr/>
                  <p:nvPr/>
                </p:nvSpPr>
                <p:spPr bwMode="auto">
                  <a:xfrm>
                    <a:off x="5949951" y="3411539"/>
                    <a:ext cx="4763" cy="3175"/>
                  </a:xfrm>
                  <a:custGeom>
                    <a:avLst/>
                    <a:gdLst>
                      <a:gd name="T0" fmla="*/ 3 w 3"/>
                      <a:gd name="T1" fmla="*/ 2 h 2"/>
                      <a:gd name="T2" fmla="*/ 3 w 3"/>
                      <a:gd name="T3" fmla="*/ 0 h 2"/>
                      <a:gd name="T4" fmla="*/ 1 w 3"/>
                      <a:gd name="T5" fmla="*/ 0 h 2"/>
                      <a:gd name="T6" fmla="*/ 3 w 3"/>
                      <a:gd name="T7" fmla="*/ 2 h 2"/>
                    </a:gdLst>
                    <a:ahLst/>
                    <a:cxnLst>
                      <a:cxn ang="0">
                        <a:pos x="T0" y="T1"/>
                      </a:cxn>
                      <a:cxn ang="0">
                        <a:pos x="T2" y="T3"/>
                      </a:cxn>
                      <a:cxn ang="0">
                        <a:pos x="T4" y="T5"/>
                      </a:cxn>
                      <a:cxn ang="0">
                        <a:pos x="T6" y="T7"/>
                      </a:cxn>
                    </a:cxnLst>
                    <a:rect l="0" t="0" r="r" b="b"/>
                    <a:pathLst>
                      <a:path w="3" h="2">
                        <a:moveTo>
                          <a:pt x="3" y="2"/>
                        </a:moveTo>
                        <a:cubicBezTo>
                          <a:pt x="3" y="0"/>
                          <a:pt x="3" y="0"/>
                          <a:pt x="3" y="0"/>
                        </a:cubicBezTo>
                        <a:cubicBezTo>
                          <a:pt x="2" y="0"/>
                          <a:pt x="1" y="0"/>
                          <a:pt x="1"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54" name="Freeform 4891"/>
                  <p:cNvSpPr/>
                  <p:nvPr/>
                </p:nvSpPr>
                <p:spPr bwMode="auto">
                  <a:xfrm>
                    <a:off x="5910264" y="3416301"/>
                    <a:ext cx="14288" cy="4763"/>
                  </a:xfrm>
                  <a:custGeom>
                    <a:avLst/>
                    <a:gdLst>
                      <a:gd name="T0" fmla="*/ 2 w 10"/>
                      <a:gd name="T1" fmla="*/ 2 h 4"/>
                      <a:gd name="T2" fmla="*/ 2 w 10"/>
                      <a:gd name="T3" fmla="*/ 4 h 4"/>
                      <a:gd name="T4" fmla="*/ 10 w 10"/>
                      <a:gd name="T5" fmla="*/ 1 h 4"/>
                      <a:gd name="T6" fmla="*/ 1 w 10"/>
                      <a:gd name="T7" fmla="*/ 0 h 4"/>
                      <a:gd name="T8" fmla="*/ 0 w 10"/>
                      <a:gd name="T9" fmla="*/ 1 h 4"/>
                      <a:gd name="T10" fmla="*/ 2 w 10"/>
                      <a:gd name="T11" fmla="*/ 2 h 4"/>
                    </a:gdLst>
                    <a:ahLst/>
                    <a:cxnLst>
                      <a:cxn ang="0">
                        <a:pos x="T0" y="T1"/>
                      </a:cxn>
                      <a:cxn ang="0">
                        <a:pos x="T2" y="T3"/>
                      </a:cxn>
                      <a:cxn ang="0">
                        <a:pos x="T4" y="T5"/>
                      </a:cxn>
                      <a:cxn ang="0">
                        <a:pos x="T6" y="T7"/>
                      </a:cxn>
                      <a:cxn ang="0">
                        <a:pos x="T8" y="T9"/>
                      </a:cxn>
                      <a:cxn ang="0">
                        <a:pos x="T10" y="T11"/>
                      </a:cxn>
                    </a:cxnLst>
                    <a:rect l="0" t="0" r="r" b="b"/>
                    <a:pathLst>
                      <a:path w="10" h="4">
                        <a:moveTo>
                          <a:pt x="2" y="2"/>
                        </a:moveTo>
                        <a:cubicBezTo>
                          <a:pt x="2" y="4"/>
                          <a:pt x="2" y="4"/>
                          <a:pt x="2" y="4"/>
                        </a:cubicBezTo>
                        <a:cubicBezTo>
                          <a:pt x="4" y="1"/>
                          <a:pt x="8" y="4"/>
                          <a:pt x="10" y="1"/>
                        </a:cubicBezTo>
                        <a:cubicBezTo>
                          <a:pt x="8" y="2"/>
                          <a:pt x="4" y="2"/>
                          <a:pt x="1" y="0"/>
                        </a:cubicBezTo>
                        <a:cubicBezTo>
                          <a:pt x="0" y="1"/>
                          <a:pt x="0" y="1"/>
                          <a:pt x="0" y="1"/>
                        </a:cubicBezTo>
                        <a:cubicBezTo>
                          <a:pt x="1" y="2"/>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55" name="Freeform 4892"/>
                  <p:cNvSpPr/>
                  <p:nvPr/>
                </p:nvSpPr>
                <p:spPr bwMode="auto">
                  <a:xfrm>
                    <a:off x="5935664" y="3416301"/>
                    <a:ext cx="4763" cy="1588"/>
                  </a:xfrm>
                  <a:custGeom>
                    <a:avLst/>
                    <a:gdLst>
                      <a:gd name="T0" fmla="*/ 3 w 3"/>
                      <a:gd name="T1" fmla="*/ 1 h 2"/>
                      <a:gd name="T2" fmla="*/ 1 w 3"/>
                      <a:gd name="T3" fmla="*/ 0 h 2"/>
                      <a:gd name="T4" fmla="*/ 3 w 3"/>
                      <a:gd name="T5" fmla="*/ 1 h 2"/>
                    </a:gdLst>
                    <a:ahLst/>
                    <a:cxnLst>
                      <a:cxn ang="0">
                        <a:pos x="T0" y="T1"/>
                      </a:cxn>
                      <a:cxn ang="0">
                        <a:pos x="T2" y="T3"/>
                      </a:cxn>
                      <a:cxn ang="0">
                        <a:pos x="T4" y="T5"/>
                      </a:cxn>
                    </a:cxnLst>
                    <a:rect l="0" t="0" r="r" b="b"/>
                    <a:pathLst>
                      <a:path w="3" h="2">
                        <a:moveTo>
                          <a:pt x="3" y="1"/>
                        </a:moveTo>
                        <a:cubicBezTo>
                          <a:pt x="1" y="0"/>
                          <a:pt x="1" y="0"/>
                          <a:pt x="1" y="0"/>
                        </a:cubicBezTo>
                        <a:cubicBezTo>
                          <a:pt x="0" y="2"/>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56" name="Freeform 4893"/>
                  <p:cNvSpPr/>
                  <p:nvPr/>
                </p:nvSpPr>
                <p:spPr bwMode="auto">
                  <a:xfrm>
                    <a:off x="5905501" y="3417889"/>
                    <a:ext cx="4763" cy="0"/>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3" y="1"/>
                          <a:pt x="3" y="1"/>
                        </a:cubicBezTo>
                        <a:cubicBezTo>
                          <a:pt x="3"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57" name="Freeform 4894"/>
                  <p:cNvSpPr/>
                  <p:nvPr/>
                </p:nvSpPr>
                <p:spPr bwMode="auto">
                  <a:xfrm>
                    <a:off x="5930901" y="3417889"/>
                    <a:ext cx="4763" cy="3175"/>
                  </a:xfrm>
                  <a:custGeom>
                    <a:avLst/>
                    <a:gdLst>
                      <a:gd name="T0" fmla="*/ 3 w 3"/>
                      <a:gd name="T1" fmla="*/ 0 h 3"/>
                      <a:gd name="T2" fmla="*/ 0 w 3"/>
                      <a:gd name="T3" fmla="*/ 1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3"/>
                          <a:pt x="0" y="1"/>
                        </a:cubicBezTo>
                        <a:cubicBezTo>
                          <a:pt x="1" y="2"/>
                          <a:pt x="1" y="2"/>
                          <a:pt x="1" y="2"/>
                        </a:cubicBezTo>
                        <a:cubicBezTo>
                          <a:pt x="3" y="3"/>
                          <a:pt x="1"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58" name="Freeform 4895"/>
                  <p:cNvSpPr/>
                  <p:nvPr/>
                </p:nvSpPr>
                <p:spPr bwMode="auto">
                  <a:xfrm>
                    <a:off x="5975351" y="3421064"/>
                    <a:ext cx="3175" cy="1588"/>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59" name="Freeform 4896"/>
                  <p:cNvSpPr/>
                  <p:nvPr/>
                </p:nvSpPr>
                <p:spPr bwMode="auto">
                  <a:xfrm>
                    <a:off x="5937251" y="3422651"/>
                    <a:ext cx="4763" cy="4763"/>
                  </a:xfrm>
                  <a:custGeom>
                    <a:avLst/>
                    <a:gdLst>
                      <a:gd name="T0" fmla="*/ 0 w 3"/>
                      <a:gd name="T1" fmla="*/ 1 h 3"/>
                      <a:gd name="T2" fmla="*/ 1 w 3"/>
                      <a:gd name="T3" fmla="*/ 1 h 3"/>
                      <a:gd name="T4" fmla="*/ 3 w 3"/>
                      <a:gd name="T5" fmla="*/ 3 h 3"/>
                      <a:gd name="T6" fmla="*/ 3 w 3"/>
                      <a:gd name="T7" fmla="*/ 1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1" y="1"/>
                          <a:pt x="1" y="1"/>
                          <a:pt x="1" y="1"/>
                        </a:cubicBezTo>
                        <a:cubicBezTo>
                          <a:pt x="2" y="1"/>
                          <a:pt x="3" y="2"/>
                          <a:pt x="3" y="3"/>
                        </a:cubicBezTo>
                        <a:cubicBezTo>
                          <a:pt x="3" y="1"/>
                          <a:pt x="3" y="1"/>
                          <a:pt x="3"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60" name="Freeform 4897"/>
                  <p:cNvSpPr/>
                  <p:nvPr/>
                </p:nvSpPr>
                <p:spPr bwMode="auto">
                  <a:xfrm>
                    <a:off x="5957889" y="34242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61" name="Freeform 4898"/>
                  <p:cNvSpPr/>
                  <p:nvPr/>
                </p:nvSpPr>
                <p:spPr bwMode="auto">
                  <a:xfrm>
                    <a:off x="5956301" y="342423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62" name="Freeform 4899"/>
                  <p:cNvSpPr/>
                  <p:nvPr/>
                </p:nvSpPr>
                <p:spPr bwMode="auto">
                  <a:xfrm>
                    <a:off x="5948364" y="3424239"/>
                    <a:ext cx="1588" cy="4763"/>
                  </a:xfrm>
                  <a:custGeom>
                    <a:avLst/>
                    <a:gdLst>
                      <a:gd name="T0" fmla="*/ 1 w 2"/>
                      <a:gd name="T1" fmla="*/ 1 h 3"/>
                      <a:gd name="T2" fmla="*/ 0 w 2"/>
                      <a:gd name="T3" fmla="*/ 0 h 3"/>
                      <a:gd name="T4" fmla="*/ 2 w 2"/>
                      <a:gd name="T5" fmla="*/ 3 h 3"/>
                      <a:gd name="T6" fmla="*/ 0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0" y="0"/>
                          <a:pt x="0" y="0"/>
                          <a:pt x="0" y="0"/>
                        </a:cubicBezTo>
                        <a:cubicBezTo>
                          <a:pt x="1" y="2"/>
                          <a:pt x="0" y="3"/>
                          <a:pt x="2" y="3"/>
                        </a:cubicBezTo>
                        <a:cubicBezTo>
                          <a:pt x="0" y="2"/>
                          <a:pt x="0" y="2"/>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63" name="Freeform 4900"/>
                  <p:cNvSpPr/>
                  <p:nvPr/>
                </p:nvSpPr>
                <p:spPr bwMode="auto">
                  <a:xfrm>
                    <a:off x="5929314" y="3424239"/>
                    <a:ext cx="3175" cy="3175"/>
                  </a:xfrm>
                  <a:custGeom>
                    <a:avLst/>
                    <a:gdLst>
                      <a:gd name="T0" fmla="*/ 2 w 2"/>
                      <a:gd name="T1" fmla="*/ 1 h 2"/>
                      <a:gd name="T2" fmla="*/ 0 w 2"/>
                      <a:gd name="T3" fmla="*/ 1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1"/>
                          <a:pt x="0" y="1"/>
                        </a:cubicBezTo>
                        <a:cubicBezTo>
                          <a:pt x="2" y="2"/>
                          <a:pt x="2" y="2"/>
                          <a:pt x="2" y="2"/>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64" name="Freeform 4901"/>
                  <p:cNvSpPr/>
                  <p:nvPr/>
                </p:nvSpPr>
                <p:spPr bwMode="auto">
                  <a:xfrm>
                    <a:off x="5961064" y="34258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65" name="Freeform 4902"/>
                  <p:cNvSpPr/>
                  <p:nvPr/>
                </p:nvSpPr>
                <p:spPr bwMode="auto">
                  <a:xfrm>
                    <a:off x="5962651" y="3425826"/>
                    <a:ext cx="0"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66" name="Freeform 4903"/>
                  <p:cNvSpPr/>
                  <p:nvPr/>
                </p:nvSpPr>
                <p:spPr bwMode="auto">
                  <a:xfrm>
                    <a:off x="6000751" y="342741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67" name="Freeform 4904"/>
                  <p:cNvSpPr/>
                  <p:nvPr/>
                </p:nvSpPr>
                <p:spPr bwMode="auto">
                  <a:xfrm>
                    <a:off x="5935664" y="3429001"/>
                    <a:ext cx="7938" cy="3175"/>
                  </a:xfrm>
                  <a:custGeom>
                    <a:avLst/>
                    <a:gdLst>
                      <a:gd name="T0" fmla="*/ 5 w 5"/>
                      <a:gd name="T1" fmla="*/ 0 h 2"/>
                      <a:gd name="T2" fmla="*/ 0 w 5"/>
                      <a:gd name="T3" fmla="*/ 0 h 2"/>
                      <a:gd name="T4" fmla="*/ 5 w 5"/>
                      <a:gd name="T5" fmla="*/ 0 h 2"/>
                    </a:gdLst>
                    <a:ahLst/>
                    <a:cxnLst>
                      <a:cxn ang="0">
                        <a:pos x="T0" y="T1"/>
                      </a:cxn>
                      <a:cxn ang="0">
                        <a:pos x="T2" y="T3"/>
                      </a:cxn>
                      <a:cxn ang="0">
                        <a:pos x="T4" y="T5"/>
                      </a:cxn>
                    </a:cxnLst>
                    <a:rect l="0" t="0" r="r" b="b"/>
                    <a:pathLst>
                      <a:path w="5" h="2">
                        <a:moveTo>
                          <a:pt x="5" y="0"/>
                        </a:moveTo>
                        <a:cubicBezTo>
                          <a:pt x="4" y="0"/>
                          <a:pt x="1" y="0"/>
                          <a:pt x="0" y="0"/>
                        </a:cubicBezTo>
                        <a:cubicBezTo>
                          <a:pt x="3" y="2"/>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68" name="Freeform 4905"/>
                  <p:cNvSpPr/>
                  <p:nvPr/>
                </p:nvSpPr>
                <p:spPr bwMode="auto">
                  <a:xfrm>
                    <a:off x="5932489" y="3429001"/>
                    <a:ext cx="3175" cy="317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1" y="1"/>
                          <a:pt x="2" y="0"/>
                        </a:cubicBezTo>
                        <a:cubicBezTo>
                          <a:pt x="1"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69" name="Freeform 4906"/>
                  <p:cNvSpPr/>
                  <p:nvPr/>
                </p:nvSpPr>
                <p:spPr bwMode="auto">
                  <a:xfrm>
                    <a:off x="5935664" y="3429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70" name="Freeform 4907"/>
                  <p:cNvSpPr/>
                  <p:nvPr/>
                </p:nvSpPr>
                <p:spPr bwMode="auto">
                  <a:xfrm>
                    <a:off x="5548314" y="3429001"/>
                    <a:ext cx="3175" cy="3175"/>
                  </a:xfrm>
                  <a:custGeom>
                    <a:avLst/>
                    <a:gdLst>
                      <a:gd name="T0" fmla="*/ 1 w 3"/>
                      <a:gd name="T1" fmla="*/ 2 h 2"/>
                      <a:gd name="T2" fmla="*/ 3 w 3"/>
                      <a:gd name="T3" fmla="*/ 1 h 2"/>
                      <a:gd name="T4" fmla="*/ 2 w 3"/>
                      <a:gd name="T5" fmla="*/ 0 h 2"/>
                      <a:gd name="T6" fmla="*/ 0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2" y="2"/>
                          <a:pt x="3" y="1"/>
                        </a:cubicBezTo>
                        <a:cubicBezTo>
                          <a:pt x="2" y="1"/>
                          <a:pt x="2" y="1"/>
                          <a:pt x="2" y="0"/>
                        </a:cubicBezTo>
                        <a:cubicBezTo>
                          <a:pt x="0" y="1"/>
                          <a:pt x="0" y="1"/>
                          <a:pt x="0" y="1"/>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71" name="Freeform 4908"/>
                  <p:cNvSpPr/>
                  <p:nvPr/>
                </p:nvSpPr>
                <p:spPr bwMode="auto">
                  <a:xfrm>
                    <a:off x="5927726" y="3429001"/>
                    <a:ext cx="1588" cy="3175"/>
                  </a:xfrm>
                  <a:custGeom>
                    <a:avLst/>
                    <a:gdLst>
                      <a:gd name="T0" fmla="*/ 0 w 1"/>
                      <a:gd name="T1" fmla="*/ 0 h 2"/>
                      <a:gd name="T2" fmla="*/ 0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2"/>
                          <a:pt x="0" y="2"/>
                          <a:pt x="0"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72" name="Freeform 4909"/>
                  <p:cNvSpPr/>
                  <p:nvPr/>
                </p:nvSpPr>
                <p:spPr bwMode="auto">
                  <a:xfrm>
                    <a:off x="5945189" y="3429001"/>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73" name="Freeform 4910"/>
                  <p:cNvSpPr/>
                  <p:nvPr/>
                </p:nvSpPr>
                <p:spPr bwMode="auto">
                  <a:xfrm>
                    <a:off x="5948364" y="3430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74" name="Freeform 4911"/>
                  <p:cNvSpPr/>
                  <p:nvPr/>
                </p:nvSpPr>
                <p:spPr bwMode="auto">
                  <a:xfrm>
                    <a:off x="5948364" y="3430589"/>
                    <a:ext cx="317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75" name="Freeform 4912"/>
                  <p:cNvSpPr/>
                  <p:nvPr/>
                </p:nvSpPr>
                <p:spPr bwMode="auto">
                  <a:xfrm>
                    <a:off x="5953126" y="3432176"/>
                    <a:ext cx="4763" cy="7938"/>
                  </a:xfrm>
                  <a:custGeom>
                    <a:avLst/>
                    <a:gdLst>
                      <a:gd name="T0" fmla="*/ 3 w 3"/>
                      <a:gd name="T1" fmla="*/ 0 h 5"/>
                      <a:gd name="T2" fmla="*/ 1 w 3"/>
                      <a:gd name="T3" fmla="*/ 1 h 5"/>
                      <a:gd name="T4" fmla="*/ 2 w 3"/>
                      <a:gd name="T5" fmla="*/ 4 h 5"/>
                      <a:gd name="T6" fmla="*/ 2 w 3"/>
                      <a:gd name="T7" fmla="*/ 0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0"/>
                          <a:pt x="0" y="0"/>
                          <a:pt x="1" y="1"/>
                        </a:cubicBezTo>
                        <a:cubicBezTo>
                          <a:pt x="1" y="1"/>
                          <a:pt x="1" y="5"/>
                          <a:pt x="2" y="4"/>
                        </a:cubicBezTo>
                        <a:cubicBezTo>
                          <a:pt x="1" y="2"/>
                          <a:pt x="2" y="1"/>
                          <a:pt x="2"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76" name="Freeform 4913"/>
                  <p:cNvSpPr/>
                  <p:nvPr/>
                </p:nvSpPr>
                <p:spPr bwMode="auto">
                  <a:xfrm>
                    <a:off x="5942014" y="3440114"/>
                    <a:ext cx="6350" cy="1588"/>
                  </a:xfrm>
                  <a:custGeom>
                    <a:avLst/>
                    <a:gdLst>
                      <a:gd name="T0" fmla="*/ 0 w 4"/>
                      <a:gd name="T1" fmla="*/ 1 h 2"/>
                      <a:gd name="T2" fmla="*/ 4 w 4"/>
                      <a:gd name="T3" fmla="*/ 1 h 2"/>
                      <a:gd name="T4" fmla="*/ 0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1"/>
                          <a:pt x="3" y="2"/>
                          <a:pt x="4" y="1"/>
                        </a:cubicBezTo>
                        <a:cubicBezTo>
                          <a:pt x="3" y="1"/>
                          <a:pt x="2"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77" name="Rectangle 4914"/>
                  <p:cNvSpPr>
                    <a:spLocks noChangeArrowheads="1"/>
                  </p:cNvSpPr>
                  <p:nvPr/>
                </p:nvSpPr>
                <p:spPr bwMode="auto">
                  <a:xfrm>
                    <a:off x="5962651" y="34417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78" name="Freeform 4915"/>
                  <p:cNvSpPr/>
                  <p:nvPr/>
                </p:nvSpPr>
                <p:spPr bwMode="auto">
                  <a:xfrm>
                    <a:off x="5948364" y="3441701"/>
                    <a:ext cx="1588"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79" name="Freeform 4916"/>
                  <p:cNvSpPr/>
                  <p:nvPr/>
                </p:nvSpPr>
                <p:spPr bwMode="auto">
                  <a:xfrm>
                    <a:off x="5983289" y="3443289"/>
                    <a:ext cx="4763" cy="1588"/>
                  </a:xfrm>
                  <a:custGeom>
                    <a:avLst/>
                    <a:gdLst>
                      <a:gd name="T0" fmla="*/ 3 w 3"/>
                      <a:gd name="T1" fmla="*/ 0 h 1"/>
                      <a:gd name="T2" fmla="*/ 0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3" y="1"/>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80" name="Freeform 4917"/>
                  <p:cNvSpPr/>
                  <p:nvPr/>
                </p:nvSpPr>
                <p:spPr bwMode="auto">
                  <a:xfrm>
                    <a:off x="5949951" y="3446464"/>
                    <a:ext cx="6350" cy="6350"/>
                  </a:xfrm>
                  <a:custGeom>
                    <a:avLst/>
                    <a:gdLst>
                      <a:gd name="T0" fmla="*/ 4 w 4"/>
                      <a:gd name="T1" fmla="*/ 1 h 4"/>
                      <a:gd name="T2" fmla="*/ 0 w 4"/>
                      <a:gd name="T3" fmla="*/ 2 h 4"/>
                      <a:gd name="T4" fmla="*/ 4 w 4"/>
                      <a:gd name="T5" fmla="*/ 1 h 4"/>
                    </a:gdLst>
                    <a:ahLst/>
                    <a:cxnLst>
                      <a:cxn ang="0">
                        <a:pos x="T0" y="T1"/>
                      </a:cxn>
                      <a:cxn ang="0">
                        <a:pos x="T2" y="T3"/>
                      </a:cxn>
                      <a:cxn ang="0">
                        <a:pos x="T4" y="T5"/>
                      </a:cxn>
                    </a:cxnLst>
                    <a:rect l="0" t="0" r="r" b="b"/>
                    <a:pathLst>
                      <a:path w="4" h="4">
                        <a:moveTo>
                          <a:pt x="4" y="1"/>
                        </a:moveTo>
                        <a:cubicBezTo>
                          <a:pt x="2" y="0"/>
                          <a:pt x="2" y="2"/>
                          <a:pt x="0" y="2"/>
                        </a:cubicBezTo>
                        <a:cubicBezTo>
                          <a:pt x="2" y="4"/>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81" name="Freeform 4918"/>
                  <p:cNvSpPr/>
                  <p:nvPr/>
                </p:nvSpPr>
                <p:spPr bwMode="auto">
                  <a:xfrm>
                    <a:off x="5989639" y="3451226"/>
                    <a:ext cx="4763" cy="3175"/>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0" y="0"/>
                          <a:pt x="0" y="0"/>
                          <a:pt x="0" y="0"/>
                        </a:cubicBezTo>
                        <a:cubicBezTo>
                          <a:pt x="0" y="0"/>
                          <a:pt x="2"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82" name="Freeform 4919"/>
                  <p:cNvSpPr/>
                  <p:nvPr/>
                </p:nvSpPr>
                <p:spPr bwMode="auto">
                  <a:xfrm>
                    <a:off x="5980114" y="3451226"/>
                    <a:ext cx="1588" cy="158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83" name="Freeform 4920"/>
                  <p:cNvSpPr/>
                  <p:nvPr/>
                </p:nvSpPr>
                <p:spPr bwMode="auto">
                  <a:xfrm>
                    <a:off x="5975351" y="3451226"/>
                    <a:ext cx="4763" cy="317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1" y="1"/>
                          <a:pt x="1" y="1"/>
                          <a:pt x="0" y="0"/>
                        </a:cubicBezTo>
                        <a:cubicBezTo>
                          <a:pt x="0" y="2"/>
                          <a:pt x="1"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84" name="Freeform 4921"/>
                  <p:cNvSpPr/>
                  <p:nvPr/>
                </p:nvSpPr>
                <p:spPr bwMode="auto">
                  <a:xfrm>
                    <a:off x="5984876" y="3454401"/>
                    <a:ext cx="3175" cy="1588"/>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85" name="Freeform 4922"/>
                  <p:cNvSpPr/>
                  <p:nvPr/>
                </p:nvSpPr>
                <p:spPr bwMode="auto">
                  <a:xfrm>
                    <a:off x="5956301" y="3460751"/>
                    <a:ext cx="1588" cy="158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86" name="Freeform 4923"/>
                  <p:cNvSpPr/>
                  <p:nvPr/>
                </p:nvSpPr>
                <p:spPr bwMode="auto">
                  <a:xfrm>
                    <a:off x="5989639" y="3460751"/>
                    <a:ext cx="3175" cy="3175"/>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2" y="0"/>
                          <a:pt x="0" y="1"/>
                          <a:pt x="1" y="1"/>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87" name="Freeform 4924"/>
                  <p:cNvSpPr/>
                  <p:nvPr/>
                </p:nvSpPr>
                <p:spPr bwMode="auto">
                  <a:xfrm>
                    <a:off x="5994401" y="3460751"/>
                    <a:ext cx="3175" cy="3175"/>
                  </a:xfrm>
                  <a:custGeom>
                    <a:avLst/>
                    <a:gdLst>
                      <a:gd name="T0" fmla="*/ 0 w 2"/>
                      <a:gd name="T1" fmla="*/ 2 h 2"/>
                      <a:gd name="T2" fmla="*/ 1 w 2"/>
                      <a:gd name="T3" fmla="*/ 2 h 2"/>
                      <a:gd name="T4" fmla="*/ 0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1" y="2"/>
                        </a:cubicBezTo>
                        <a:cubicBezTo>
                          <a:pt x="0" y="2"/>
                          <a:pt x="0" y="2"/>
                          <a:pt x="0" y="2"/>
                        </a:cubicBezTo>
                        <a:cubicBezTo>
                          <a:pt x="2" y="0"/>
                          <a:pt x="2" y="0"/>
                          <a:pt x="2" y="0"/>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88" name="Freeform 4925"/>
                  <p:cNvSpPr/>
                  <p:nvPr/>
                </p:nvSpPr>
                <p:spPr bwMode="auto">
                  <a:xfrm>
                    <a:off x="5999164" y="3463926"/>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89" name="Freeform 4926"/>
                  <p:cNvSpPr/>
                  <p:nvPr/>
                </p:nvSpPr>
                <p:spPr bwMode="auto">
                  <a:xfrm>
                    <a:off x="6008689" y="3465514"/>
                    <a:ext cx="3175" cy="1588"/>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2" y="2"/>
                          <a:pt x="2" y="2"/>
                          <a:pt x="2"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90" name="Freeform 4927"/>
                  <p:cNvSpPr/>
                  <p:nvPr/>
                </p:nvSpPr>
                <p:spPr bwMode="auto">
                  <a:xfrm>
                    <a:off x="5981701" y="3470276"/>
                    <a:ext cx="3175" cy="3175"/>
                  </a:xfrm>
                  <a:custGeom>
                    <a:avLst/>
                    <a:gdLst>
                      <a:gd name="T0" fmla="*/ 1 w 2"/>
                      <a:gd name="T1" fmla="*/ 2 h 2"/>
                      <a:gd name="T2" fmla="*/ 2 w 2"/>
                      <a:gd name="T3" fmla="*/ 2 h 2"/>
                      <a:gd name="T4" fmla="*/ 1 w 2"/>
                      <a:gd name="T5" fmla="*/ 2 h 2"/>
                      <a:gd name="T6" fmla="*/ 1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2" y="2"/>
                          <a:pt x="2" y="2"/>
                          <a:pt x="2" y="2"/>
                        </a:cubicBezTo>
                        <a:cubicBezTo>
                          <a:pt x="1" y="2"/>
                          <a:pt x="1" y="2"/>
                          <a:pt x="1" y="2"/>
                        </a:cubicBezTo>
                        <a:cubicBezTo>
                          <a:pt x="1" y="1"/>
                          <a:pt x="1" y="1"/>
                          <a:pt x="1"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91" name="Freeform 4928"/>
                  <p:cNvSpPr/>
                  <p:nvPr/>
                </p:nvSpPr>
                <p:spPr bwMode="auto">
                  <a:xfrm>
                    <a:off x="5975351" y="3471864"/>
                    <a:ext cx="3175" cy="1588"/>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92" name="Freeform 4929"/>
                  <p:cNvSpPr/>
                  <p:nvPr/>
                </p:nvSpPr>
                <p:spPr bwMode="auto">
                  <a:xfrm>
                    <a:off x="5986464" y="3473451"/>
                    <a:ext cx="3175" cy="1588"/>
                  </a:xfrm>
                  <a:custGeom>
                    <a:avLst/>
                    <a:gdLst>
                      <a:gd name="T0" fmla="*/ 1 w 3"/>
                      <a:gd name="T1" fmla="*/ 0 h 1"/>
                      <a:gd name="T2" fmla="*/ 2 w 3"/>
                      <a:gd name="T3" fmla="*/ 1 h 1"/>
                      <a:gd name="T4" fmla="*/ 3 w 3"/>
                      <a:gd name="T5" fmla="*/ 0 h 1"/>
                      <a:gd name="T6" fmla="*/ 1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1"/>
                          <a:pt x="2" y="0"/>
                          <a:pt x="2" y="1"/>
                        </a:cubicBezTo>
                        <a:cubicBezTo>
                          <a:pt x="3" y="0"/>
                          <a:pt x="3" y="0"/>
                          <a:pt x="3" y="0"/>
                        </a:cubicBezTo>
                        <a:cubicBezTo>
                          <a:pt x="2" y="0"/>
                          <a:pt x="2"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93" name="Freeform 4930"/>
                  <p:cNvSpPr/>
                  <p:nvPr/>
                </p:nvSpPr>
                <p:spPr bwMode="auto">
                  <a:xfrm>
                    <a:off x="6002339" y="3473451"/>
                    <a:ext cx="4763" cy="3175"/>
                  </a:xfrm>
                  <a:custGeom>
                    <a:avLst/>
                    <a:gdLst>
                      <a:gd name="T0" fmla="*/ 3 w 3"/>
                      <a:gd name="T1" fmla="*/ 2 h 2"/>
                      <a:gd name="T2" fmla="*/ 0 w 3"/>
                      <a:gd name="T3" fmla="*/ 1 h 2"/>
                      <a:gd name="T4" fmla="*/ 3 w 3"/>
                      <a:gd name="T5" fmla="*/ 2 h 2"/>
                    </a:gdLst>
                    <a:ahLst/>
                    <a:cxnLst>
                      <a:cxn ang="0">
                        <a:pos x="T0" y="T1"/>
                      </a:cxn>
                      <a:cxn ang="0">
                        <a:pos x="T2" y="T3"/>
                      </a:cxn>
                      <a:cxn ang="0">
                        <a:pos x="T4" y="T5"/>
                      </a:cxn>
                    </a:cxnLst>
                    <a:rect l="0" t="0" r="r" b="b"/>
                    <a:pathLst>
                      <a:path w="3" h="2">
                        <a:moveTo>
                          <a:pt x="3" y="2"/>
                        </a:moveTo>
                        <a:cubicBezTo>
                          <a:pt x="2" y="1"/>
                          <a:pt x="1" y="0"/>
                          <a:pt x="0" y="1"/>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94" name="Freeform 4931"/>
                  <p:cNvSpPr/>
                  <p:nvPr/>
                </p:nvSpPr>
                <p:spPr bwMode="auto">
                  <a:xfrm>
                    <a:off x="5984876" y="3475039"/>
                    <a:ext cx="3175"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95" name="Freeform 4932"/>
                  <p:cNvSpPr/>
                  <p:nvPr/>
                </p:nvSpPr>
                <p:spPr bwMode="auto">
                  <a:xfrm>
                    <a:off x="5980114" y="3479801"/>
                    <a:ext cx="6350" cy="1588"/>
                  </a:xfrm>
                  <a:custGeom>
                    <a:avLst/>
                    <a:gdLst>
                      <a:gd name="T0" fmla="*/ 0 w 4"/>
                      <a:gd name="T1" fmla="*/ 0 h 1"/>
                      <a:gd name="T2" fmla="*/ 3 w 4"/>
                      <a:gd name="T3" fmla="*/ 0 h 1"/>
                      <a:gd name="T4" fmla="*/ 0 w 4"/>
                      <a:gd name="T5" fmla="*/ 0 h 1"/>
                    </a:gdLst>
                    <a:ahLst/>
                    <a:cxnLst>
                      <a:cxn ang="0">
                        <a:pos x="T0" y="T1"/>
                      </a:cxn>
                      <a:cxn ang="0">
                        <a:pos x="T2" y="T3"/>
                      </a:cxn>
                      <a:cxn ang="0">
                        <a:pos x="T4" y="T5"/>
                      </a:cxn>
                    </a:cxnLst>
                    <a:rect l="0" t="0" r="r" b="b"/>
                    <a:pathLst>
                      <a:path w="4" h="1">
                        <a:moveTo>
                          <a:pt x="0" y="0"/>
                        </a:moveTo>
                        <a:cubicBezTo>
                          <a:pt x="1" y="0"/>
                          <a:pt x="4" y="1"/>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96" name="Freeform 4933"/>
                  <p:cNvSpPr/>
                  <p:nvPr/>
                </p:nvSpPr>
                <p:spPr bwMode="auto">
                  <a:xfrm>
                    <a:off x="5988051" y="34813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97" name="Freeform 4934"/>
                  <p:cNvSpPr/>
                  <p:nvPr/>
                </p:nvSpPr>
                <p:spPr bwMode="auto">
                  <a:xfrm>
                    <a:off x="5986464" y="3478214"/>
                    <a:ext cx="1588" cy="4763"/>
                  </a:xfrm>
                  <a:custGeom>
                    <a:avLst/>
                    <a:gdLst>
                      <a:gd name="T0" fmla="*/ 2 w 2"/>
                      <a:gd name="T1" fmla="*/ 3 h 4"/>
                      <a:gd name="T2" fmla="*/ 0 w 2"/>
                      <a:gd name="T3" fmla="*/ 1 h 4"/>
                      <a:gd name="T4" fmla="*/ 2 w 2"/>
                      <a:gd name="T5" fmla="*/ 3 h 4"/>
                    </a:gdLst>
                    <a:ahLst/>
                    <a:cxnLst>
                      <a:cxn ang="0">
                        <a:pos x="T0" y="T1"/>
                      </a:cxn>
                      <a:cxn ang="0">
                        <a:pos x="T2" y="T3"/>
                      </a:cxn>
                      <a:cxn ang="0">
                        <a:pos x="T4" y="T5"/>
                      </a:cxn>
                    </a:cxnLst>
                    <a:rect l="0" t="0" r="r" b="b"/>
                    <a:pathLst>
                      <a:path w="2" h="4">
                        <a:moveTo>
                          <a:pt x="2" y="3"/>
                        </a:moveTo>
                        <a:cubicBezTo>
                          <a:pt x="2" y="2"/>
                          <a:pt x="2" y="0"/>
                          <a:pt x="0" y="1"/>
                        </a:cubicBezTo>
                        <a:cubicBezTo>
                          <a:pt x="0" y="4"/>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98" name="Freeform 4935"/>
                  <p:cNvSpPr/>
                  <p:nvPr/>
                </p:nvSpPr>
                <p:spPr bwMode="auto">
                  <a:xfrm>
                    <a:off x="6019801" y="3479801"/>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99" name="Freeform 4936"/>
                  <p:cNvSpPr/>
                  <p:nvPr/>
                </p:nvSpPr>
                <p:spPr bwMode="auto">
                  <a:xfrm>
                    <a:off x="5997576" y="3482976"/>
                    <a:ext cx="3175" cy="317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1" y="0"/>
                          <a:pt x="0"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00" name="Freeform 4937"/>
                  <p:cNvSpPr/>
                  <p:nvPr/>
                </p:nvSpPr>
                <p:spPr bwMode="auto">
                  <a:xfrm>
                    <a:off x="5992814" y="3486151"/>
                    <a:ext cx="476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01" name="Freeform 4938"/>
                  <p:cNvSpPr/>
                  <p:nvPr/>
                </p:nvSpPr>
                <p:spPr bwMode="auto">
                  <a:xfrm>
                    <a:off x="6005514" y="3486151"/>
                    <a:ext cx="3175" cy="1588"/>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02" name="Freeform 4939"/>
                  <p:cNvSpPr/>
                  <p:nvPr/>
                </p:nvSpPr>
                <p:spPr bwMode="auto">
                  <a:xfrm>
                    <a:off x="5986464" y="3487739"/>
                    <a:ext cx="6350" cy="3175"/>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03" name="Freeform 4940"/>
                  <p:cNvSpPr/>
                  <p:nvPr/>
                </p:nvSpPr>
                <p:spPr bwMode="auto">
                  <a:xfrm>
                    <a:off x="5994401" y="3492501"/>
                    <a:ext cx="1588" cy="158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04" name="Freeform 4941"/>
                  <p:cNvSpPr/>
                  <p:nvPr/>
                </p:nvSpPr>
                <p:spPr bwMode="auto">
                  <a:xfrm>
                    <a:off x="6002339" y="3494089"/>
                    <a:ext cx="6350" cy="3175"/>
                  </a:xfrm>
                  <a:custGeom>
                    <a:avLst/>
                    <a:gdLst>
                      <a:gd name="T0" fmla="*/ 4 w 4"/>
                      <a:gd name="T1" fmla="*/ 1 h 2"/>
                      <a:gd name="T2" fmla="*/ 0 w 4"/>
                      <a:gd name="T3" fmla="*/ 2 h 2"/>
                      <a:gd name="T4" fmla="*/ 4 w 4"/>
                      <a:gd name="T5" fmla="*/ 2 h 2"/>
                      <a:gd name="T6" fmla="*/ 4 w 4"/>
                      <a:gd name="T7" fmla="*/ 1 h 2"/>
                    </a:gdLst>
                    <a:ahLst/>
                    <a:cxnLst>
                      <a:cxn ang="0">
                        <a:pos x="T0" y="T1"/>
                      </a:cxn>
                      <a:cxn ang="0">
                        <a:pos x="T2" y="T3"/>
                      </a:cxn>
                      <a:cxn ang="0">
                        <a:pos x="T4" y="T5"/>
                      </a:cxn>
                      <a:cxn ang="0">
                        <a:pos x="T6" y="T7"/>
                      </a:cxn>
                    </a:cxnLst>
                    <a:rect l="0" t="0" r="r" b="b"/>
                    <a:pathLst>
                      <a:path w="4" h="2">
                        <a:moveTo>
                          <a:pt x="4" y="1"/>
                        </a:moveTo>
                        <a:cubicBezTo>
                          <a:pt x="2" y="0"/>
                          <a:pt x="2" y="2"/>
                          <a:pt x="0" y="2"/>
                        </a:cubicBezTo>
                        <a:cubicBezTo>
                          <a:pt x="4" y="2"/>
                          <a:pt x="4" y="2"/>
                          <a:pt x="4" y="2"/>
                        </a:cubicBez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05" name="Freeform 4942"/>
                  <p:cNvSpPr/>
                  <p:nvPr/>
                </p:nvSpPr>
                <p:spPr bwMode="auto">
                  <a:xfrm>
                    <a:off x="5508626" y="3495676"/>
                    <a:ext cx="4763" cy="4763"/>
                  </a:xfrm>
                  <a:custGeom>
                    <a:avLst/>
                    <a:gdLst>
                      <a:gd name="T0" fmla="*/ 4 w 4"/>
                      <a:gd name="T1" fmla="*/ 3 h 3"/>
                      <a:gd name="T2" fmla="*/ 0 w 4"/>
                      <a:gd name="T3" fmla="*/ 1 h 3"/>
                      <a:gd name="T4" fmla="*/ 1 w 4"/>
                      <a:gd name="T5" fmla="*/ 1 h 3"/>
                      <a:gd name="T6" fmla="*/ 1 w 4"/>
                      <a:gd name="T7" fmla="*/ 1 h 3"/>
                      <a:gd name="T8" fmla="*/ 3 w 4"/>
                      <a:gd name="T9" fmla="*/ 2 h 3"/>
                      <a:gd name="T10" fmla="*/ 2 w 4"/>
                      <a:gd name="T11" fmla="*/ 3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cubicBezTo>
                          <a:pt x="3" y="3"/>
                          <a:pt x="3" y="0"/>
                          <a:pt x="0" y="1"/>
                        </a:cubicBezTo>
                        <a:cubicBezTo>
                          <a:pt x="1" y="1"/>
                          <a:pt x="1" y="1"/>
                          <a:pt x="1" y="1"/>
                        </a:cubicBezTo>
                        <a:cubicBezTo>
                          <a:pt x="1" y="1"/>
                          <a:pt x="1" y="1"/>
                          <a:pt x="1" y="1"/>
                        </a:cubicBezTo>
                        <a:cubicBezTo>
                          <a:pt x="2" y="1"/>
                          <a:pt x="2" y="2"/>
                          <a:pt x="3" y="2"/>
                        </a:cubicBezTo>
                        <a:cubicBezTo>
                          <a:pt x="2" y="3"/>
                          <a:pt x="2" y="3"/>
                          <a:pt x="2" y="3"/>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06" name="Freeform 4943"/>
                  <p:cNvSpPr/>
                  <p:nvPr/>
                </p:nvSpPr>
                <p:spPr bwMode="auto">
                  <a:xfrm>
                    <a:off x="6010276" y="3498851"/>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07" name="Freeform 4944"/>
                  <p:cNvSpPr/>
                  <p:nvPr/>
                </p:nvSpPr>
                <p:spPr bwMode="auto">
                  <a:xfrm>
                    <a:off x="6002339" y="3502026"/>
                    <a:ext cx="4763" cy="1588"/>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3" y="0"/>
                          <a:pt x="3"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08" name="Freeform 4945"/>
                  <p:cNvSpPr/>
                  <p:nvPr/>
                </p:nvSpPr>
                <p:spPr bwMode="auto">
                  <a:xfrm>
                    <a:off x="5489576" y="3505201"/>
                    <a:ext cx="4763" cy="3175"/>
                  </a:xfrm>
                  <a:custGeom>
                    <a:avLst/>
                    <a:gdLst>
                      <a:gd name="T0" fmla="*/ 3 w 3"/>
                      <a:gd name="T1" fmla="*/ 1 h 2"/>
                      <a:gd name="T2" fmla="*/ 0 w 3"/>
                      <a:gd name="T3" fmla="*/ 1 h 2"/>
                      <a:gd name="T4" fmla="*/ 1 w 3"/>
                      <a:gd name="T5" fmla="*/ 1 h 2"/>
                      <a:gd name="T6" fmla="*/ 2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0" y="1"/>
                          <a:pt x="0" y="1"/>
                        </a:cubicBezTo>
                        <a:cubicBezTo>
                          <a:pt x="1" y="1"/>
                          <a:pt x="1" y="1"/>
                          <a:pt x="1" y="1"/>
                        </a:cubicBezTo>
                        <a:cubicBezTo>
                          <a:pt x="2" y="2"/>
                          <a:pt x="2" y="2"/>
                          <a:pt x="2" y="2"/>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09" name="Freeform 4946"/>
                  <p:cNvSpPr/>
                  <p:nvPr/>
                </p:nvSpPr>
                <p:spPr bwMode="auto">
                  <a:xfrm>
                    <a:off x="6010276" y="35067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10" name="Freeform 4947"/>
                  <p:cNvSpPr/>
                  <p:nvPr/>
                </p:nvSpPr>
                <p:spPr bwMode="auto">
                  <a:xfrm>
                    <a:off x="6010276" y="3506789"/>
                    <a:ext cx="1588"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11" name="Freeform 4948"/>
                  <p:cNvSpPr/>
                  <p:nvPr/>
                </p:nvSpPr>
                <p:spPr bwMode="auto">
                  <a:xfrm>
                    <a:off x="5464176" y="3543301"/>
                    <a:ext cx="317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12" name="Freeform 4949"/>
                  <p:cNvSpPr/>
                  <p:nvPr/>
                </p:nvSpPr>
                <p:spPr bwMode="auto">
                  <a:xfrm>
                    <a:off x="6049964" y="3592514"/>
                    <a:ext cx="1588" cy="1588"/>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13" name="Freeform 4950"/>
                  <p:cNvSpPr/>
                  <p:nvPr/>
                </p:nvSpPr>
                <p:spPr bwMode="auto">
                  <a:xfrm>
                    <a:off x="5424489" y="3594101"/>
                    <a:ext cx="14288" cy="28575"/>
                  </a:xfrm>
                  <a:custGeom>
                    <a:avLst/>
                    <a:gdLst>
                      <a:gd name="T0" fmla="*/ 4 w 10"/>
                      <a:gd name="T1" fmla="*/ 15 h 20"/>
                      <a:gd name="T2" fmla="*/ 3 w 10"/>
                      <a:gd name="T3" fmla="*/ 16 h 20"/>
                      <a:gd name="T4" fmla="*/ 7 w 10"/>
                      <a:gd name="T5" fmla="*/ 18 h 20"/>
                      <a:gd name="T6" fmla="*/ 5 w 10"/>
                      <a:gd name="T7" fmla="*/ 17 h 20"/>
                      <a:gd name="T8" fmla="*/ 7 w 10"/>
                      <a:gd name="T9" fmla="*/ 15 h 20"/>
                      <a:gd name="T10" fmla="*/ 7 w 10"/>
                      <a:gd name="T11" fmla="*/ 16 h 20"/>
                      <a:gd name="T12" fmla="*/ 8 w 10"/>
                      <a:gd name="T13" fmla="*/ 13 h 20"/>
                      <a:gd name="T14" fmla="*/ 6 w 10"/>
                      <a:gd name="T15" fmla="*/ 13 h 20"/>
                      <a:gd name="T16" fmla="*/ 5 w 10"/>
                      <a:gd name="T17" fmla="*/ 10 h 20"/>
                      <a:gd name="T18" fmla="*/ 7 w 10"/>
                      <a:gd name="T19" fmla="*/ 9 h 20"/>
                      <a:gd name="T20" fmla="*/ 8 w 10"/>
                      <a:gd name="T21" fmla="*/ 6 h 20"/>
                      <a:gd name="T22" fmla="*/ 9 w 10"/>
                      <a:gd name="T23" fmla="*/ 3 h 20"/>
                      <a:gd name="T24" fmla="*/ 7 w 10"/>
                      <a:gd name="T25" fmla="*/ 2 h 20"/>
                      <a:gd name="T26" fmla="*/ 9 w 10"/>
                      <a:gd name="T27" fmla="*/ 1 h 20"/>
                      <a:gd name="T28" fmla="*/ 3 w 10"/>
                      <a:gd name="T29" fmla="*/ 6 h 20"/>
                      <a:gd name="T30" fmla="*/ 4 w 10"/>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0">
                        <a:moveTo>
                          <a:pt x="4" y="15"/>
                        </a:moveTo>
                        <a:cubicBezTo>
                          <a:pt x="3" y="16"/>
                          <a:pt x="3" y="16"/>
                          <a:pt x="3" y="16"/>
                        </a:cubicBezTo>
                        <a:cubicBezTo>
                          <a:pt x="6" y="16"/>
                          <a:pt x="3" y="20"/>
                          <a:pt x="7" y="18"/>
                        </a:cubicBezTo>
                        <a:cubicBezTo>
                          <a:pt x="5" y="17"/>
                          <a:pt x="5" y="17"/>
                          <a:pt x="5" y="17"/>
                        </a:cubicBezTo>
                        <a:cubicBezTo>
                          <a:pt x="7" y="15"/>
                          <a:pt x="7" y="15"/>
                          <a:pt x="7" y="15"/>
                        </a:cubicBezTo>
                        <a:cubicBezTo>
                          <a:pt x="7" y="15"/>
                          <a:pt x="7" y="16"/>
                          <a:pt x="7" y="16"/>
                        </a:cubicBezTo>
                        <a:cubicBezTo>
                          <a:pt x="8" y="13"/>
                          <a:pt x="8" y="13"/>
                          <a:pt x="8" y="13"/>
                        </a:cubicBezTo>
                        <a:cubicBezTo>
                          <a:pt x="8" y="13"/>
                          <a:pt x="7" y="14"/>
                          <a:pt x="6" y="13"/>
                        </a:cubicBezTo>
                        <a:cubicBezTo>
                          <a:pt x="8" y="11"/>
                          <a:pt x="5" y="12"/>
                          <a:pt x="5" y="10"/>
                        </a:cubicBezTo>
                        <a:cubicBezTo>
                          <a:pt x="7" y="9"/>
                          <a:pt x="7" y="9"/>
                          <a:pt x="7" y="9"/>
                        </a:cubicBezTo>
                        <a:cubicBezTo>
                          <a:pt x="4" y="6"/>
                          <a:pt x="9" y="6"/>
                          <a:pt x="8" y="6"/>
                        </a:cubicBezTo>
                        <a:cubicBezTo>
                          <a:pt x="6" y="5"/>
                          <a:pt x="10" y="4"/>
                          <a:pt x="9" y="3"/>
                        </a:cubicBezTo>
                        <a:cubicBezTo>
                          <a:pt x="8" y="3"/>
                          <a:pt x="8" y="3"/>
                          <a:pt x="7" y="2"/>
                        </a:cubicBezTo>
                        <a:cubicBezTo>
                          <a:pt x="9" y="1"/>
                          <a:pt x="9" y="1"/>
                          <a:pt x="9" y="1"/>
                        </a:cubicBezTo>
                        <a:cubicBezTo>
                          <a:pt x="5" y="0"/>
                          <a:pt x="7" y="5"/>
                          <a:pt x="3" y="6"/>
                        </a:cubicBezTo>
                        <a:cubicBezTo>
                          <a:pt x="10" y="8"/>
                          <a:pt x="0" y="13"/>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14" name="Freeform 4951"/>
                  <p:cNvSpPr/>
                  <p:nvPr/>
                </p:nvSpPr>
                <p:spPr bwMode="auto">
                  <a:xfrm>
                    <a:off x="5437189" y="3608389"/>
                    <a:ext cx="4763" cy="317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3" y="2"/>
                          <a:pt x="3" y="2"/>
                          <a:pt x="3" y="2"/>
                        </a:cubicBezTo>
                        <a:cubicBezTo>
                          <a:pt x="3"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15" name="Freeform 4952"/>
                  <p:cNvSpPr/>
                  <p:nvPr/>
                </p:nvSpPr>
                <p:spPr bwMode="auto">
                  <a:xfrm>
                    <a:off x="5462589" y="3619501"/>
                    <a:ext cx="3175" cy="317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2"/>
                          <a:pt x="1" y="2"/>
                          <a:pt x="1"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16" name="Freeform 4953"/>
                  <p:cNvSpPr/>
                  <p:nvPr/>
                </p:nvSpPr>
                <p:spPr bwMode="auto">
                  <a:xfrm>
                    <a:off x="5462589" y="361791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17" name="Freeform 4954"/>
                  <p:cNvSpPr/>
                  <p:nvPr/>
                </p:nvSpPr>
                <p:spPr bwMode="auto">
                  <a:xfrm>
                    <a:off x="5426076" y="3665539"/>
                    <a:ext cx="6350" cy="1588"/>
                  </a:xfrm>
                  <a:custGeom>
                    <a:avLst/>
                    <a:gdLst>
                      <a:gd name="T0" fmla="*/ 0 w 4"/>
                      <a:gd name="T1" fmla="*/ 1 h 1"/>
                      <a:gd name="T2" fmla="*/ 4 w 4"/>
                      <a:gd name="T3" fmla="*/ 1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lnTo>
                          <a:pt x="4"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18" name="Freeform 4955"/>
                  <p:cNvSpPr/>
                  <p:nvPr/>
                </p:nvSpPr>
                <p:spPr bwMode="auto">
                  <a:xfrm>
                    <a:off x="6011864" y="3694114"/>
                    <a:ext cx="3175" cy="1588"/>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2"/>
                          <a:pt x="0" y="2"/>
                        </a:cubicBezTo>
                        <a:cubicBezTo>
                          <a:pt x="3" y="0"/>
                          <a:pt x="3" y="0"/>
                          <a:pt x="3" y="0"/>
                        </a:cubicBezTo>
                        <a:cubicBezTo>
                          <a:pt x="2"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19" name="Freeform 4956"/>
                  <p:cNvSpPr/>
                  <p:nvPr/>
                </p:nvSpPr>
                <p:spPr bwMode="auto">
                  <a:xfrm>
                    <a:off x="6013451" y="3697289"/>
                    <a:ext cx="6350" cy="4763"/>
                  </a:xfrm>
                  <a:custGeom>
                    <a:avLst/>
                    <a:gdLst>
                      <a:gd name="T0" fmla="*/ 5 w 5"/>
                      <a:gd name="T1" fmla="*/ 1 h 3"/>
                      <a:gd name="T2" fmla="*/ 4 w 5"/>
                      <a:gd name="T3" fmla="*/ 3 h 3"/>
                      <a:gd name="T4" fmla="*/ 3 w 5"/>
                      <a:gd name="T5" fmla="*/ 1 h 3"/>
                      <a:gd name="T6" fmla="*/ 0 w 5"/>
                      <a:gd name="T7" fmla="*/ 2 h 3"/>
                      <a:gd name="T8" fmla="*/ 2 w 5"/>
                      <a:gd name="T9" fmla="*/ 1 h 3"/>
                      <a:gd name="T10" fmla="*/ 4 w 5"/>
                      <a:gd name="T11" fmla="*/ 3 h 3"/>
                      <a:gd name="T12" fmla="*/ 5 w 5"/>
                      <a:gd name="T13" fmla="*/ 2 h 3"/>
                      <a:gd name="T14" fmla="*/ 5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1"/>
                        </a:moveTo>
                        <a:cubicBezTo>
                          <a:pt x="4" y="3"/>
                          <a:pt x="4" y="3"/>
                          <a:pt x="4" y="3"/>
                        </a:cubicBezTo>
                        <a:cubicBezTo>
                          <a:pt x="3" y="2"/>
                          <a:pt x="3" y="2"/>
                          <a:pt x="3" y="1"/>
                        </a:cubicBezTo>
                        <a:cubicBezTo>
                          <a:pt x="2" y="1"/>
                          <a:pt x="0" y="0"/>
                          <a:pt x="0" y="2"/>
                        </a:cubicBezTo>
                        <a:cubicBezTo>
                          <a:pt x="1" y="2"/>
                          <a:pt x="2" y="2"/>
                          <a:pt x="2" y="1"/>
                        </a:cubicBezTo>
                        <a:cubicBezTo>
                          <a:pt x="4" y="3"/>
                          <a:pt x="4" y="3"/>
                          <a:pt x="4" y="3"/>
                        </a:cubicBezTo>
                        <a:cubicBezTo>
                          <a:pt x="5" y="2"/>
                          <a:pt x="5" y="2"/>
                          <a:pt x="5" y="2"/>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20" name="Freeform 4957"/>
                  <p:cNvSpPr/>
                  <p:nvPr/>
                </p:nvSpPr>
                <p:spPr bwMode="auto">
                  <a:xfrm>
                    <a:off x="6010276" y="3700464"/>
                    <a:ext cx="1588" cy="1588"/>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21" name="Freeform 4958"/>
                  <p:cNvSpPr/>
                  <p:nvPr/>
                </p:nvSpPr>
                <p:spPr bwMode="auto">
                  <a:xfrm>
                    <a:off x="6019801" y="3702051"/>
                    <a:ext cx="6350" cy="3175"/>
                  </a:xfrm>
                  <a:custGeom>
                    <a:avLst/>
                    <a:gdLst>
                      <a:gd name="T0" fmla="*/ 1 w 4"/>
                      <a:gd name="T1" fmla="*/ 2 h 2"/>
                      <a:gd name="T2" fmla="*/ 0 w 4"/>
                      <a:gd name="T3" fmla="*/ 1 h 2"/>
                      <a:gd name="T4" fmla="*/ 1 w 4"/>
                      <a:gd name="T5" fmla="*/ 2 h 2"/>
                      <a:gd name="T6" fmla="*/ 4 w 4"/>
                      <a:gd name="T7" fmla="*/ 1 h 2"/>
                      <a:gd name="T8" fmla="*/ 1 w 4"/>
                      <a:gd name="T9" fmla="*/ 0 h 2"/>
                      <a:gd name="T10" fmla="*/ 1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1" y="2"/>
                        </a:moveTo>
                        <a:cubicBezTo>
                          <a:pt x="0" y="1"/>
                          <a:pt x="0" y="1"/>
                          <a:pt x="0" y="1"/>
                        </a:cubicBezTo>
                        <a:cubicBezTo>
                          <a:pt x="0" y="1"/>
                          <a:pt x="1" y="2"/>
                          <a:pt x="1" y="2"/>
                        </a:cubicBezTo>
                        <a:cubicBezTo>
                          <a:pt x="4" y="1"/>
                          <a:pt x="4" y="1"/>
                          <a:pt x="4" y="1"/>
                        </a:cubicBezTo>
                        <a:cubicBezTo>
                          <a:pt x="1" y="0"/>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22" name="Freeform 4959"/>
                  <p:cNvSpPr/>
                  <p:nvPr/>
                </p:nvSpPr>
                <p:spPr bwMode="auto">
                  <a:xfrm>
                    <a:off x="6026151" y="3706814"/>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23" name="Freeform 4960"/>
                  <p:cNvSpPr/>
                  <p:nvPr/>
                </p:nvSpPr>
                <p:spPr bwMode="auto">
                  <a:xfrm>
                    <a:off x="6027739" y="37068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24" name="Freeform 4961"/>
                  <p:cNvSpPr/>
                  <p:nvPr/>
                </p:nvSpPr>
                <p:spPr bwMode="auto">
                  <a:xfrm>
                    <a:off x="6026151" y="3719514"/>
                    <a:ext cx="1588"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25" name="Freeform 4962"/>
                  <p:cNvSpPr/>
                  <p:nvPr/>
                </p:nvSpPr>
                <p:spPr bwMode="auto">
                  <a:xfrm>
                    <a:off x="6019801" y="3719514"/>
                    <a:ext cx="6350" cy="1588"/>
                  </a:xfrm>
                  <a:custGeom>
                    <a:avLst/>
                    <a:gdLst>
                      <a:gd name="T0" fmla="*/ 5 w 5"/>
                      <a:gd name="T1" fmla="*/ 1 h 2"/>
                      <a:gd name="T2" fmla="*/ 0 w 5"/>
                      <a:gd name="T3" fmla="*/ 0 h 2"/>
                      <a:gd name="T4" fmla="*/ 5 w 5"/>
                      <a:gd name="T5" fmla="*/ 1 h 2"/>
                    </a:gdLst>
                    <a:ahLst/>
                    <a:cxnLst>
                      <a:cxn ang="0">
                        <a:pos x="T0" y="T1"/>
                      </a:cxn>
                      <a:cxn ang="0">
                        <a:pos x="T2" y="T3"/>
                      </a:cxn>
                      <a:cxn ang="0">
                        <a:pos x="T4" y="T5"/>
                      </a:cxn>
                    </a:cxnLst>
                    <a:rect l="0" t="0" r="r" b="b"/>
                    <a:pathLst>
                      <a:path w="5" h="2">
                        <a:moveTo>
                          <a:pt x="5" y="1"/>
                        </a:moveTo>
                        <a:cubicBezTo>
                          <a:pt x="0" y="0"/>
                          <a:pt x="0" y="0"/>
                          <a:pt x="0" y="0"/>
                        </a:cubicBezTo>
                        <a:cubicBezTo>
                          <a:pt x="1" y="2"/>
                          <a:pt x="3"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26" name="Freeform 4963"/>
                  <p:cNvSpPr/>
                  <p:nvPr/>
                </p:nvSpPr>
                <p:spPr bwMode="auto">
                  <a:xfrm>
                    <a:off x="5448301" y="3775076"/>
                    <a:ext cx="20638" cy="36513"/>
                  </a:xfrm>
                  <a:custGeom>
                    <a:avLst/>
                    <a:gdLst>
                      <a:gd name="T0" fmla="*/ 15 w 15"/>
                      <a:gd name="T1" fmla="*/ 25 h 26"/>
                      <a:gd name="T2" fmla="*/ 12 w 15"/>
                      <a:gd name="T3" fmla="*/ 19 h 26"/>
                      <a:gd name="T4" fmla="*/ 13 w 15"/>
                      <a:gd name="T5" fmla="*/ 19 h 26"/>
                      <a:gd name="T6" fmla="*/ 12 w 15"/>
                      <a:gd name="T7" fmla="*/ 18 h 26"/>
                      <a:gd name="T8" fmla="*/ 12 w 15"/>
                      <a:gd name="T9" fmla="*/ 17 h 26"/>
                      <a:gd name="T10" fmla="*/ 7 w 15"/>
                      <a:gd name="T11" fmla="*/ 12 h 26"/>
                      <a:gd name="T12" fmla="*/ 8 w 15"/>
                      <a:gd name="T13" fmla="*/ 10 h 26"/>
                      <a:gd name="T14" fmla="*/ 7 w 15"/>
                      <a:gd name="T15" fmla="*/ 5 h 26"/>
                      <a:gd name="T16" fmla="*/ 5 w 15"/>
                      <a:gd name="T17" fmla="*/ 5 h 26"/>
                      <a:gd name="T18" fmla="*/ 4 w 15"/>
                      <a:gd name="T19" fmla="*/ 3 h 26"/>
                      <a:gd name="T20" fmla="*/ 4 w 15"/>
                      <a:gd name="T21" fmla="*/ 0 h 26"/>
                      <a:gd name="T22" fmla="*/ 2 w 15"/>
                      <a:gd name="T23" fmla="*/ 2 h 26"/>
                      <a:gd name="T24" fmla="*/ 6 w 15"/>
                      <a:gd name="T25" fmla="*/ 7 h 26"/>
                      <a:gd name="T26" fmla="*/ 6 w 15"/>
                      <a:gd name="T27" fmla="*/ 12 h 26"/>
                      <a:gd name="T28" fmla="*/ 10 w 15"/>
                      <a:gd name="T29" fmla="*/ 20 h 26"/>
                      <a:gd name="T30" fmla="*/ 10 w 15"/>
                      <a:gd name="T31" fmla="*/ 19 h 26"/>
                      <a:gd name="T32" fmla="*/ 10 w 15"/>
                      <a:gd name="T33" fmla="*/ 21 h 26"/>
                      <a:gd name="T34" fmla="*/ 14 w 15"/>
                      <a:gd name="T35" fmla="*/ 26 h 26"/>
                      <a:gd name="T36" fmla="*/ 15 w 15"/>
                      <a:gd name="T37" fmla="*/ 26 h 26"/>
                      <a:gd name="T38" fmla="*/ 15 w 15"/>
                      <a:gd name="T3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6">
                        <a:moveTo>
                          <a:pt x="15" y="25"/>
                        </a:moveTo>
                        <a:cubicBezTo>
                          <a:pt x="14" y="23"/>
                          <a:pt x="13" y="20"/>
                          <a:pt x="12" y="19"/>
                        </a:cubicBezTo>
                        <a:cubicBezTo>
                          <a:pt x="12" y="19"/>
                          <a:pt x="12" y="19"/>
                          <a:pt x="13" y="19"/>
                        </a:cubicBezTo>
                        <a:cubicBezTo>
                          <a:pt x="12" y="18"/>
                          <a:pt x="12" y="18"/>
                          <a:pt x="12" y="18"/>
                        </a:cubicBezTo>
                        <a:cubicBezTo>
                          <a:pt x="12" y="17"/>
                          <a:pt x="12" y="17"/>
                          <a:pt x="12" y="17"/>
                        </a:cubicBezTo>
                        <a:cubicBezTo>
                          <a:pt x="6" y="19"/>
                          <a:pt x="11" y="11"/>
                          <a:pt x="7" y="12"/>
                        </a:cubicBezTo>
                        <a:cubicBezTo>
                          <a:pt x="7" y="11"/>
                          <a:pt x="7" y="10"/>
                          <a:pt x="8" y="10"/>
                        </a:cubicBezTo>
                        <a:cubicBezTo>
                          <a:pt x="8" y="8"/>
                          <a:pt x="4" y="7"/>
                          <a:pt x="7" y="5"/>
                        </a:cubicBezTo>
                        <a:cubicBezTo>
                          <a:pt x="5" y="5"/>
                          <a:pt x="5" y="5"/>
                          <a:pt x="5" y="5"/>
                        </a:cubicBezTo>
                        <a:cubicBezTo>
                          <a:pt x="4" y="5"/>
                          <a:pt x="4" y="4"/>
                          <a:pt x="4" y="3"/>
                        </a:cubicBezTo>
                        <a:cubicBezTo>
                          <a:pt x="8" y="2"/>
                          <a:pt x="5" y="2"/>
                          <a:pt x="4" y="0"/>
                        </a:cubicBezTo>
                        <a:cubicBezTo>
                          <a:pt x="4" y="1"/>
                          <a:pt x="3" y="2"/>
                          <a:pt x="2" y="2"/>
                        </a:cubicBezTo>
                        <a:cubicBezTo>
                          <a:pt x="5" y="3"/>
                          <a:pt x="0" y="7"/>
                          <a:pt x="6" y="7"/>
                        </a:cubicBezTo>
                        <a:cubicBezTo>
                          <a:pt x="4" y="9"/>
                          <a:pt x="6" y="10"/>
                          <a:pt x="6" y="12"/>
                        </a:cubicBezTo>
                        <a:cubicBezTo>
                          <a:pt x="6" y="15"/>
                          <a:pt x="8" y="16"/>
                          <a:pt x="10" y="20"/>
                        </a:cubicBezTo>
                        <a:cubicBezTo>
                          <a:pt x="10" y="19"/>
                          <a:pt x="10" y="19"/>
                          <a:pt x="10" y="19"/>
                        </a:cubicBezTo>
                        <a:cubicBezTo>
                          <a:pt x="10" y="21"/>
                          <a:pt x="10" y="21"/>
                          <a:pt x="10" y="21"/>
                        </a:cubicBezTo>
                        <a:cubicBezTo>
                          <a:pt x="12" y="22"/>
                          <a:pt x="13" y="24"/>
                          <a:pt x="14" y="26"/>
                        </a:cubicBezTo>
                        <a:cubicBezTo>
                          <a:pt x="14" y="26"/>
                          <a:pt x="15" y="26"/>
                          <a:pt x="15" y="26"/>
                        </a:cubicBezTo>
                        <a:lnTo>
                          <a:pt x="15"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27" name="Freeform 4964"/>
                  <p:cNvSpPr/>
                  <p:nvPr/>
                </p:nvSpPr>
                <p:spPr bwMode="auto">
                  <a:xfrm>
                    <a:off x="5449889" y="3768726"/>
                    <a:ext cx="4763" cy="4763"/>
                  </a:xfrm>
                  <a:custGeom>
                    <a:avLst/>
                    <a:gdLst>
                      <a:gd name="T0" fmla="*/ 0 w 4"/>
                      <a:gd name="T1" fmla="*/ 0 h 3"/>
                      <a:gd name="T2" fmla="*/ 3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3" y="1"/>
                          <a:pt x="1" y="3"/>
                          <a:pt x="3" y="3"/>
                        </a:cubicBezTo>
                        <a:cubicBezTo>
                          <a:pt x="4" y="3"/>
                          <a:pt x="4" y="3"/>
                          <a:pt x="4" y="3"/>
                        </a:cubicBezTo>
                        <a:cubicBezTo>
                          <a:pt x="2" y="0"/>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28" name="Freeform 4965"/>
                  <p:cNvSpPr/>
                  <p:nvPr/>
                </p:nvSpPr>
                <p:spPr bwMode="auto">
                  <a:xfrm>
                    <a:off x="5453064" y="3773489"/>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29" name="Freeform 4966"/>
                  <p:cNvSpPr/>
                  <p:nvPr/>
                </p:nvSpPr>
                <p:spPr bwMode="auto">
                  <a:xfrm>
                    <a:off x="6015039" y="3771901"/>
                    <a:ext cx="4763" cy="6350"/>
                  </a:xfrm>
                  <a:custGeom>
                    <a:avLst/>
                    <a:gdLst>
                      <a:gd name="T0" fmla="*/ 0 w 3"/>
                      <a:gd name="T1" fmla="*/ 1 h 4"/>
                      <a:gd name="T2" fmla="*/ 1 w 3"/>
                      <a:gd name="T3" fmla="*/ 2 h 4"/>
                      <a:gd name="T4" fmla="*/ 3 w 3"/>
                      <a:gd name="T5" fmla="*/ 2 h 4"/>
                      <a:gd name="T6" fmla="*/ 0 w 3"/>
                      <a:gd name="T7" fmla="*/ 1 h 4"/>
                    </a:gdLst>
                    <a:ahLst/>
                    <a:cxnLst>
                      <a:cxn ang="0">
                        <a:pos x="T0" y="T1"/>
                      </a:cxn>
                      <a:cxn ang="0">
                        <a:pos x="T2" y="T3"/>
                      </a:cxn>
                      <a:cxn ang="0">
                        <a:pos x="T4" y="T5"/>
                      </a:cxn>
                      <a:cxn ang="0">
                        <a:pos x="T6" y="T7"/>
                      </a:cxn>
                    </a:cxnLst>
                    <a:rect l="0" t="0" r="r" b="b"/>
                    <a:pathLst>
                      <a:path w="3" h="4">
                        <a:moveTo>
                          <a:pt x="0" y="1"/>
                        </a:moveTo>
                        <a:cubicBezTo>
                          <a:pt x="1" y="1"/>
                          <a:pt x="1" y="2"/>
                          <a:pt x="1" y="2"/>
                        </a:cubicBezTo>
                        <a:cubicBezTo>
                          <a:pt x="2" y="0"/>
                          <a:pt x="2" y="4"/>
                          <a:pt x="3" y="2"/>
                        </a:cubicBezTo>
                        <a:cubicBezTo>
                          <a:pt x="3" y="0"/>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30" name="Freeform 4967"/>
                  <p:cNvSpPr/>
                  <p:nvPr/>
                </p:nvSpPr>
                <p:spPr bwMode="auto">
                  <a:xfrm>
                    <a:off x="5457826" y="3783014"/>
                    <a:ext cx="3175" cy="1588"/>
                  </a:xfrm>
                  <a:custGeom>
                    <a:avLst/>
                    <a:gdLst>
                      <a:gd name="T0" fmla="*/ 2 w 2"/>
                      <a:gd name="T1" fmla="*/ 1 h 1"/>
                      <a:gd name="T2" fmla="*/ 2 w 2"/>
                      <a:gd name="T3" fmla="*/ 0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2" y="0"/>
                          <a:pt x="1" y="0"/>
                          <a:pt x="1" y="0"/>
                        </a:cubicBezTo>
                        <a:cubicBezTo>
                          <a:pt x="0"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31" name="Freeform 4968"/>
                  <p:cNvSpPr/>
                  <p:nvPr/>
                </p:nvSpPr>
                <p:spPr bwMode="auto">
                  <a:xfrm>
                    <a:off x="6035676" y="3808414"/>
                    <a:ext cx="3175" cy="317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0" y="0"/>
                          <a:pt x="0" y="0"/>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32" name="Freeform 4969"/>
                  <p:cNvSpPr/>
                  <p:nvPr/>
                </p:nvSpPr>
                <p:spPr bwMode="auto">
                  <a:xfrm>
                    <a:off x="5467351" y="3814764"/>
                    <a:ext cx="12700" cy="17463"/>
                  </a:xfrm>
                  <a:custGeom>
                    <a:avLst/>
                    <a:gdLst>
                      <a:gd name="T0" fmla="*/ 7 w 9"/>
                      <a:gd name="T1" fmla="*/ 11 h 12"/>
                      <a:gd name="T2" fmla="*/ 8 w 9"/>
                      <a:gd name="T3" fmla="*/ 12 h 12"/>
                      <a:gd name="T4" fmla="*/ 9 w 9"/>
                      <a:gd name="T5" fmla="*/ 9 h 12"/>
                      <a:gd name="T6" fmla="*/ 4 w 9"/>
                      <a:gd name="T7" fmla="*/ 7 h 12"/>
                      <a:gd name="T8" fmla="*/ 5 w 9"/>
                      <a:gd name="T9" fmla="*/ 5 h 12"/>
                      <a:gd name="T10" fmla="*/ 1 w 9"/>
                      <a:gd name="T11" fmla="*/ 0 h 12"/>
                      <a:gd name="T12" fmla="*/ 2 w 9"/>
                      <a:gd name="T13" fmla="*/ 2 h 12"/>
                      <a:gd name="T14" fmla="*/ 6 w 9"/>
                      <a:gd name="T15" fmla="*/ 8 h 12"/>
                      <a:gd name="T16" fmla="*/ 7 w 9"/>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7" y="11"/>
                        </a:moveTo>
                        <a:cubicBezTo>
                          <a:pt x="8" y="12"/>
                          <a:pt x="8" y="12"/>
                          <a:pt x="8" y="12"/>
                        </a:cubicBezTo>
                        <a:cubicBezTo>
                          <a:pt x="8" y="12"/>
                          <a:pt x="8" y="10"/>
                          <a:pt x="9" y="9"/>
                        </a:cubicBezTo>
                        <a:cubicBezTo>
                          <a:pt x="8" y="6"/>
                          <a:pt x="6" y="8"/>
                          <a:pt x="4" y="7"/>
                        </a:cubicBezTo>
                        <a:cubicBezTo>
                          <a:pt x="4" y="6"/>
                          <a:pt x="4" y="6"/>
                          <a:pt x="5" y="5"/>
                        </a:cubicBezTo>
                        <a:cubicBezTo>
                          <a:pt x="3" y="4"/>
                          <a:pt x="4" y="1"/>
                          <a:pt x="1" y="0"/>
                        </a:cubicBezTo>
                        <a:cubicBezTo>
                          <a:pt x="2" y="2"/>
                          <a:pt x="2" y="2"/>
                          <a:pt x="2" y="2"/>
                        </a:cubicBezTo>
                        <a:cubicBezTo>
                          <a:pt x="5" y="3"/>
                          <a:pt x="0" y="10"/>
                          <a:pt x="6" y="8"/>
                        </a:cubicBezTo>
                        <a:cubicBezTo>
                          <a:pt x="6" y="10"/>
                          <a:pt x="9" y="10"/>
                          <a:pt x="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33" name="Freeform 4970"/>
                  <p:cNvSpPr/>
                  <p:nvPr/>
                </p:nvSpPr>
                <p:spPr bwMode="auto">
                  <a:xfrm>
                    <a:off x="5483226" y="3816351"/>
                    <a:ext cx="4763" cy="3175"/>
                  </a:xfrm>
                  <a:custGeom>
                    <a:avLst/>
                    <a:gdLst>
                      <a:gd name="T0" fmla="*/ 4 w 4"/>
                      <a:gd name="T1" fmla="*/ 2 h 2"/>
                      <a:gd name="T2" fmla="*/ 1 w 4"/>
                      <a:gd name="T3" fmla="*/ 0 h 2"/>
                      <a:gd name="T4" fmla="*/ 4 w 4"/>
                      <a:gd name="T5" fmla="*/ 2 h 2"/>
                    </a:gdLst>
                    <a:ahLst/>
                    <a:cxnLst>
                      <a:cxn ang="0">
                        <a:pos x="T0" y="T1"/>
                      </a:cxn>
                      <a:cxn ang="0">
                        <a:pos x="T2" y="T3"/>
                      </a:cxn>
                      <a:cxn ang="0">
                        <a:pos x="T4" y="T5"/>
                      </a:cxn>
                    </a:cxnLst>
                    <a:rect l="0" t="0" r="r" b="b"/>
                    <a:pathLst>
                      <a:path w="4" h="2">
                        <a:moveTo>
                          <a:pt x="4" y="2"/>
                        </a:moveTo>
                        <a:cubicBezTo>
                          <a:pt x="1" y="0"/>
                          <a:pt x="1" y="0"/>
                          <a:pt x="1" y="0"/>
                        </a:cubicBezTo>
                        <a:cubicBezTo>
                          <a:pt x="0"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34" name="Freeform 4971"/>
                  <p:cNvSpPr/>
                  <p:nvPr/>
                </p:nvSpPr>
                <p:spPr bwMode="auto">
                  <a:xfrm>
                    <a:off x="6026151" y="38179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35" name="Freeform 4972"/>
                  <p:cNvSpPr/>
                  <p:nvPr/>
                </p:nvSpPr>
                <p:spPr bwMode="auto">
                  <a:xfrm>
                    <a:off x="6027739" y="3819526"/>
                    <a:ext cx="3175" cy="0"/>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36" name="Freeform 4973"/>
                  <p:cNvSpPr/>
                  <p:nvPr/>
                </p:nvSpPr>
                <p:spPr bwMode="auto">
                  <a:xfrm>
                    <a:off x="5499101" y="383381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37" name="Freeform 4974"/>
                  <p:cNvSpPr/>
                  <p:nvPr/>
                </p:nvSpPr>
                <p:spPr bwMode="auto">
                  <a:xfrm>
                    <a:off x="5495926" y="3829051"/>
                    <a:ext cx="3175" cy="4763"/>
                  </a:xfrm>
                  <a:custGeom>
                    <a:avLst/>
                    <a:gdLst>
                      <a:gd name="T0" fmla="*/ 0 w 2"/>
                      <a:gd name="T1" fmla="*/ 1 h 4"/>
                      <a:gd name="T2" fmla="*/ 2 w 2"/>
                      <a:gd name="T3" fmla="*/ 4 h 4"/>
                      <a:gd name="T4" fmla="*/ 0 w 2"/>
                      <a:gd name="T5" fmla="*/ 1 h 4"/>
                    </a:gdLst>
                    <a:ahLst/>
                    <a:cxnLst>
                      <a:cxn ang="0">
                        <a:pos x="T0" y="T1"/>
                      </a:cxn>
                      <a:cxn ang="0">
                        <a:pos x="T2" y="T3"/>
                      </a:cxn>
                      <a:cxn ang="0">
                        <a:pos x="T4" y="T5"/>
                      </a:cxn>
                    </a:cxnLst>
                    <a:rect l="0" t="0" r="r" b="b"/>
                    <a:pathLst>
                      <a:path w="2" h="4">
                        <a:moveTo>
                          <a:pt x="0" y="1"/>
                        </a:moveTo>
                        <a:cubicBezTo>
                          <a:pt x="0" y="3"/>
                          <a:pt x="1" y="3"/>
                          <a:pt x="2" y="4"/>
                        </a:cubicBezTo>
                        <a:cubicBezTo>
                          <a:pt x="2" y="2"/>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38" name="Freeform 4975"/>
                  <p:cNvSpPr/>
                  <p:nvPr/>
                </p:nvSpPr>
                <p:spPr bwMode="auto">
                  <a:xfrm>
                    <a:off x="6018214" y="3830639"/>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39" name="Freeform 4976"/>
                  <p:cNvSpPr/>
                  <p:nvPr/>
                </p:nvSpPr>
                <p:spPr bwMode="auto">
                  <a:xfrm>
                    <a:off x="5478464" y="3832226"/>
                    <a:ext cx="4763" cy="6350"/>
                  </a:xfrm>
                  <a:custGeom>
                    <a:avLst/>
                    <a:gdLst>
                      <a:gd name="T0" fmla="*/ 3 w 3"/>
                      <a:gd name="T1" fmla="*/ 1 h 4"/>
                      <a:gd name="T2" fmla="*/ 1 w 3"/>
                      <a:gd name="T3" fmla="*/ 0 h 4"/>
                      <a:gd name="T4" fmla="*/ 0 w 3"/>
                      <a:gd name="T5" fmla="*/ 3 h 4"/>
                      <a:gd name="T6" fmla="*/ 2 w 3"/>
                      <a:gd name="T7" fmla="*/ 4 h 4"/>
                      <a:gd name="T8" fmla="*/ 0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cubicBezTo>
                          <a:pt x="1" y="0"/>
                          <a:pt x="1" y="0"/>
                          <a:pt x="1" y="0"/>
                        </a:cubicBezTo>
                        <a:cubicBezTo>
                          <a:pt x="0" y="3"/>
                          <a:pt x="0" y="3"/>
                          <a:pt x="0" y="3"/>
                        </a:cubicBezTo>
                        <a:cubicBezTo>
                          <a:pt x="0" y="4"/>
                          <a:pt x="1" y="4"/>
                          <a:pt x="2" y="4"/>
                        </a:cubicBezTo>
                        <a:cubicBezTo>
                          <a:pt x="0" y="3"/>
                          <a:pt x="0" y="3"/>
                          <a:pt x="0" y="3"/>
                        </a:cubicBezTo>
                        <a:cubicBezTo>
                          <a:pt x="2" y="3"/>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40" name="Freeform 4977"/>
                  <p:cNvSpPr/>
                  <p:nvPr/>
                </p:nvSpPr>
                <p:spPr bwMode="auto">
                  <a:xfrm>
                    <a:off x="5483226" y="38338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41" name="Freeform 4978"/>
                  <p:cNvSpPr/>
                  <p:nvPr/>
                </p:nvSpPr>
                <p:spPr bwMode="auto">
                  <a:xfrm>
                    <a:off x="6013451" y="3832226"/>
                    <a:ext cx="1588"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2"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42" name="Freeform 4979"/>
                  <p:cNvSpPr/>
                  <p:nvPr/>
                </p:nvSpPr>
                <p:spPr bwMode="auto">
                  <a:xfrm>
                    <a:off x="5500689" y="3835401"/>
                    <a:ext cx="1588" cy="4763"/>
                  </a:xfrm>
                  <a:custGeom>
                    <a:avLst/>
                    <a:gdLst>
                      <a:gd name="T0" fmla="*/ 0 w 2"/>
                      <a:gd name="T1" fmla="*/ 2 h 3"/>
                      <a:gd name="T2" fmla="*/ 2 w 2"/>
                      <a:gd name="T3" fmla="*/ 3 h 3"/>
                      <a:gd name="T4" fmla="*/ 2 w 2"/>
                      <a:gd name="T5" fmla="*/ 2 h 3"/>
                      <a:gd name="T6" fmla="*/ 1 w 2"/>
                      <a:gd name="T7" fmla="*/ 2 h 3"/>
                      <a:gd name="T8" fmla="*/ 1 w 2"/>
                      <a:gd name="T9" fmla="*/ 0 h 3"/>
                      <a:gd name="T10" fmla="*/ 0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0" y="2"/>
                        </a:moveTo>
                        <a:cubicBezTo>
                          <a:pt x="2" y="3"/>
                          <a:pt x="2" y="3"/>
                          <a:pt x="2" y="3"/>
                        </a:cubicBezTo>
                        <a:cubicBezTo>
                          <a:pt x="2" y="2"/>
                          <a:pt x="2" y="2"/>
                          <a:pt x="2" y="2"/>
                        </a:cubicBezTo>
                        <a:cubicBezTo>
                          <a:pt x="1" y="2"/>
                          <a:pt x="1" y="2"/>
                          <a:pt x="1" y="2"/>
                        </a:cubicBezTo>
                        <a:cubicBezTo>
                          <a:pt x="1" y="0"/>
                          <a:pt x="1" y="0"/>
                          <a:pt x="1"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43" name="Freeform 4980"/>
                  <p:cNvSpPr/>
                  <p:nvPr/>
                </p:nvSpPr>
                <p:spPr bwMode="auto">
                  <a:xfrm>
                    <a:off x="5480051" y="3840164"/>
                    <a:ext cx="4763" cy="1588"/>
                  </a:xfrm>
                  <a:custGeom>
                    <a:avLst/>
                    <a:gdLst>
                      <a:gd name="T0" fmla="*/ 3 w 3"/>
                      <a:gd name="T1" fmla="*/ 1 h 1"/>
                      <a:gd name="T2" fmla="*/ 1 w 3"/>
                      <a:gd name="T3" fmla="*/ 0 h 1"/>
                      <a:gd name="T4" fmla="*/ 3 w 3"/>
                      <a:gd name="T5" fmla="*/ 1 h 1"/>
                    </a:gdLst>
                    <a:ahLst/>
                    <a:cxnLst>
                      <a:cxn ang="0">
                        <a:pos x="T0" y="T1"/>
                      </a:cxn>
                      <a:cxn ang="0">
                        <a:pos x="T2" y="T3"/>
                      </a:cxn>
                      <a:cxn ang="0">
                        <a:pos x="T4" y="T5"/>
                      </a:cxn>
                    </a:cxnLst>
                    <a:rect l="0" t="0" r="r" b="b"/>
                    <a:pathLst>
                      <a:path w="3" h="1">
                        <a:moveTo>
                          <a:pt x="3" y="1"/>
                        </a:moveTo>
                        <a:cubicBezTo>
                          <a:pt x="1" y="0"/>
                          <a:pt x="1" y="0"/>
                          <a:pt x="1" y="0"/>
                        </a:cubicBezTo>
                        <a:cubicBezTo>
                          <a:pt x="0"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44" name="Freeform 4981"/>
                  <p:cNvSpPr/>
                  <p:nvPr/>
                </p:nvSpPr>
                <p:spPr bwMode="auto">
                  <a:xfrm>
                    <a:off x="6013451" y="3840164"/>
                    <a:ext cx="1588" cy="1588"/>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45" name="Freeform 4982"/>
                  <p:cNvSpPr/>
                  <p:nvPr/>
                </p:nvSpPr>
                <p:spPr bwMode="auto">
                  <a:xfrm>
                    <a:off x="5492751" y="3841751"/>
                    <a:ext cx="4763" cy="3175"/>
                  </a:xfrm>
                  <a:custGeom>
                    <a:avLst/>
                    <a:gdLst>
                      <a:gd name="T0" fmla="*/ 0 w 3"/>
                      <a:gd name="T1" fmla="*/ 1 h 3"/>
                      <a:gd name="T2" fmla="*/ 3 w 3"/>
                      <a:gd name="T3" fmla="*/ 3 h 3"/>
                      <a:gd name="T4" fmla="*/ 2 w 3"/>
                      <a:gd name="T5" fmla="*/ 2 h 3"/>
                      <a:gd name="T6" fmla="*/ 3 w 3"/>
                      <a:gd name="T7" fmla="*/ 2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cubicBezTo>
                          <a:pt x="3" y="3"/>
                          <a:pt x="3" y="3"/>
                          <a:pt x="3" y="3"/>
                        </a:cubicBezTo>
                        <a:cubicBezTo>
                          <a:pt x="2" y="2"/>
                          <a:pt x="2" y="2"/>
                          <a:pt x="2" y="2"/>
                        </a:cubicBezTo>
                        <a:cubicBezTo>
                          <a:pt x="3" y="2"/>
                          <a:pt x="3" y="2"/>
                          <a:pt x="3" y="2"/>
                        </a:cubicBezTo>
                        <a:cubicBezTo>
                          <a:pt x="3"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46" name="Freeform 4983"/>
                  <p:cNvSpPr/>
                  <p:nvPr/>
                </p:nvSpPr>
                <p:spPr bwMode="auto">
                  <a:xfrm>
                    <a:off x="6005514" y="3841751"/>
                    <a:ext cx="4763" cy="3175"/>
                  </a:xfrm>
                  <a:custGeom>
                    <a:avLst/>
                    <a:gdLst>
                      <a:gd name="T0" fmla="*/ 0 w 3"/>
                      <a:gd name="T1" fmla="*/ 2 h 2"/>
                      <a:gd name="T2" fmla="*/ 1 w 3"/>
                      <a:gd name="T3" fmla="*/ 2 h 2"/>
                      <a:gd name="T4" fmla="*/ 3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1" y="2"/>
                          <a:pt x="1" y="2"/>
                          <a:pt x="1" y="2"/>
                        </a:cubicBezTo>
                        <a:cubicBezTo>
                          <a:pt x="1" y="1"/>
                          <a:pt x="3" y="2"/>
                          <a:pt x="3" y="1"/>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47" name="Freeform 4984"/>
                  <p:cNvSpPr/>
                  <p:nvPr/>
                </p:nvSpPr>
                <p:spPr bwMode="auto">
                  <a:xfrm>
                    <a:off x="5494339" y="3844926"/>
                    <a:ext cx="6350" cy="6350"/>
                  </a:xfrm>
                  <a:custGeom>
                    <a:avLst/>
                    <a:gdLst>
                      <a:gd name="T0" fmla="*/ 4 w 4"/>
                      <a:gd name="T1" fmla="*/ 1 h 4"/>
                      <a:gd name="T2" fmla="*/ 4 w 4"/>
                      <a:gd name="T3" fmla="*/ 0 h 4"/>
                      <a:gd name="T4" fmla="*/ 0 w 4"/>
                      <a:gd name="T5" fmla="*/ 4 h 4"/>
                      <a:gd name="T6" fmla="*/ 4 w 4"/>
                      <a:gd name="T7" fmla="*/ 1 h 4"/>
                    </a:gdLst>
                    <a:ahLst/>
                    <a:cxnLst>
                      <a:cxn ang="0">
                        <a:pos x="T0" y="T1"/>
                      </a:cxn>
                      <a:cxn ang="0">
                        <a:pos x="T2" y="T3"/>
                      </a:cxn>
                      <a:cxn ang="0">
                        <a:pos x="T4" y="T5"/>
                      </a:cxn>
                      <a:cxn ang="0">
                        <a:pos x="T6" y="T7"/>
                      </a:cxn>
                    </a:cxnLst>
                    <a:rect l="0" t="0" r="r" b="b"/>
                    <a:pathLst>
                      <a:path w="4" h="4">
                        <a:moveTo>
                          <a:pt x="4" y="1"/>
                        </a:moveTo>
                        <a:lnTo>
                          <a:pt x="4" y="0"/>
                        </a:lnTo>
                        <a:lnTo>
                          <a:pt x="0" y="4"/>
                        </a:ln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48" name="Freeform 4985"/>
                  <p:cNvSpPr/>
                  <p:nvPr/>
                </p:nvSpPr>
                <p:spPr bwMode="auto">
                  <a:xfrm>
                    <a:off x="6007101" y="384492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49" name="Freeform 4986"/>
                  <p:cNvSpPr/>
                  <p:nvPr/>
                </p:nvSpPr>
                <p:spPr bwMode="auto">
                  <a:xfrm>
                    <a:off x="5484814" y="3844926"/>
                    <a:ext cx="7938" cy="12700"/>
                  </a:xfrm>
                  <a:custGeom>
                    <a:avLst/>
                    <a:gdLst>
                      <a:gd name="T0" fmla="*/ 0 w 6"/>
                      <a:gd name="T1" fmla="*/ 0 h 8"/>
                      <a:gd name="T2" fmla="*/ 4 w 6"/>
                      <a:gd name="T3" fmla="*/ 5 h 8"/>
                      <a:gd name="T4" fmla="*/ 1 w 6"/>
                      <a:gd name="T5" fmla="*/ 7 h 8"/>
                      <a:gd name="T6" fmla="*/ 2 w 6"/>
                      <a:gd name="T7" fmla="*/ 8 h 8"/>
                      <a:gd name="T8" fmla="*/ 6 w 6"/>
                      <a:gd name="T9" fmla="*/ 5 h 8"/>
                      <a:gd name="T10" fmla="*/ 5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cubicBezTo>
                          <a:pt x="0" y="1"/>
                          <a:pt x="3" y="3"/>
                          <a:pt x="4" y="5"/>
                        </a:cubicBezTo>
                        <a:cubicBezTo>
                          <a:pt x="1" y="7"/>
                          <a:pt x="1" y="7"/>
                          <a:pt x="1" y="7"/>
                        </a:cubicBezTo>
                        <a:cubicBezTo>
                          <a:pt x="2" y="8"/>
                          <a:pt x="2" y="8"/>
                          <a:pt x="2" y="8"/>
                        </a:cubicBezTo>
                        <a:cubicBezTo>
                          <a:pt x="6" y="5"/>
                          <a:pt x="6" y="5"/>
                          <a:pt x="6" y="5"/>
                        </a:cubicBezTo>
                        <a:cubicBezTo>
                          <a:pt x="5" y="6"/>
                          <a:pt x="5" y="6"/>
                          <a:pt x="5" y="6"/>
                        </a:cubicBezTo>
                        <a:cubicBezTo>
                          <a:pt x="4" y="3"/>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50" name="Freeform 4987"/>
                  <p:cNvSpPr/>
                  <p:nvPr/>
                </p:nvSpPr>
                <p:spPr bwMode="auto">
                  <a:xfrm>
                    <a:off x="5500689" y="3852864"/>
                    <a:ext cx="4763" cy="4763"/>
                  </a:xfrm>
                  <a:custGeom>
                    <a:avLst/>
                    <a:gdLst>
                      <a:gd name="T0" fmla="*/ 3 w 3"/>
                      <a:gd name="T1" fmla="*/ 3 h 4"/>
                      <a:gd name="T2" fmla="*/ 0 w 3"/>
                      <a:gd name="T3" fmla="*/ 0 h 4"/>
                      <a:gd name="T4" fmla="*/ 3 w 3"/>
                      <a:gd name="T5" fmla="*/ 3 h 4"/>
                    </a:gdLst>
                    <a:ahLst/>
                    <a:cxnLst>
                      <a:cxn ang="0">
                        <a:pos x="T0" y="T1"/>
                      </a:cxn>
                      <a:cxn ang="0">
                        <a:pos x="T2" y="T3"/>
                      </a:cxn>
                      <a:cxn ang="0">
                        <a:pos x="T4" y="T5"/>
                      </a:cxn>
                    </a:cxnLst>
                    <a:rect l="0" t="0" r="r" b="b"/>
                    <a:pathLst>
                      <a:path w="3" h="4">
                        <a:moveTo>
                          <a:pt x="3" y="3"/>
                        </a:moveTo>
                        <a:cubicBezTo>
                          <a:pt x="3" y="2"/>
                          <a:pt x="2" y="1"/>
                          <a:pt x="0" y="0"/>
                        </a:cubicBezTo>
                        <a:cubicBezTo>
                          <a:pt x="0" y="1"/>
                          <a:pt x="2"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51" name="Line 4988"/>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52" name="Line 4989"/>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53" name="Freeform 4990"/>
                  <p:cNvSpPr/>
                  <p:nvPr/>
                </p:nvSpPr>
                <p:spPr bwMode="auto">
                  <a:xfrm>
                    <a:off x="5986464" y="3852864"/>
                    <a:ext cx="7938" cy="7938"/>
                  </a:xfrm>
                  <a:custGeom>
                    <a:avLst/>
                    <a:gdLst>
                      <a:gd name="T0" fmla="*/ 4 w 6"/>
                      <a:gd name="T1" fmla="*/ 4 h 6"/>
                      <a:gd name="T2" fmla="*/ 4 w 6"/>
                      <a:gd name="T3" fmla="*/ 3 h 6"/>
                      <a:gd name="T4" fmla="*/ 4 w 6"/>
                      <a:gd name="T5" fmla="*/ 3 h 6"/>
                      <a:gd name="T6" fmla="*/ 3 w 6"/>
                      <a:gd name="T7" fmla="*/ 2 h 6"/>
                      <a:gd name="T8" fmla="*/ 3 w 6"/>
                      <a:gd name="T9" fmla="*/ 1 h 6"/>
                      <a:gd name="T10" fmla="*/ 4 w 6"/>
                      <a:gd name="T11" fmla="*/ 2 h 6"/>
                      <a:gd name="T12" fmla="*/ 4 w 6"/>
                      <a:gd name="T13" fmla="*/ 0 h 6"/>
                      <a:gd name="T14" fmla="*/ 1 w 6"/>
                      <a:gd name="T15" fmla="*/ 2 h 6"/>
                      <a:gd name="T16" fmla="*/ 2 w 6"/>
                      <a:gd name="T17" fmla="*/ 2 h 6"/>
                      <a:gd name="T18" fmla="*/ 0 w 6"/>
                      <a:gd name="T19" fmla="*/ 4 h 6"/>
                      <a:gd name="T20" fmla="*/ 6 w 6"/>
                      <a:gd name="T21" fmla="*/ 6 h 6"/>
                      <a:gd name="T22" fmla="*/ 6 w 6"/>
                      <a:gd name="T23" fmla="*/ 6 h 6"/>
                      <a:gd name="T24" fmla="*/ 6 w 6"/>
                      <a:gd name="T25" fmla="*/ 6 h 6"/>
                      <a:gd name="T26" fmla="*/ 6 w 6"/>
                      <a:gd name="T27" fmla="*/ 6 h 6"/>
                      <a:gd name="T28" fmla="*/ 5 w 6"/>
                      <a:gd name="T29" fmla="*/ 4 h 6"/>
                      <a:gd name="T30" fmla="*/ 4 w 6"/>
                      <a:gd name="T3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6">
                        <a:moveTo>
                          <a:pt x="4" y="4"/>
                        </a:moveTo>
                        <a:cubicBezTo>
                          <a:pt x="3" y="4"/>
                          <a:pt x="5" y="3"/>
                          <a:pt x="4" y="3"/>
                        </a:cubicBezTo>
                        <a:cubicBezTo>
                          <a:pt x="4" y="3"/>
                          <a:pt x="4" y="3"/>
                          <a:pt x="4" y="3"/>
                        </a:cubicBezTo>
                        <a:cubicBezTo>
                          <a:pt x="3" y="2"/>
                          <a:pt x="3" y="2"/>
                          <a:pt x="3" y="2"/>
                        </a:cubicBezTo>
                        <a:cubicBezTo>
                          <a:pt x="2" y="2"/>
                          <a:pt x="3" y="2"/>
                          <a:pt x="3" y="1"/>
                        </a:cubicBezTo>
                        <a:cubicBezTo>
                          <a:pt x="4" y="1"/>
                          <a:pt x="4" y="1"/>
                          <a:pt x="4" y="2"/>
                        </a:cubicBezTo>
                        <a:cubicBezTo>
                          <a:pt x="4" y="0"/>
                          <a:pt x="4" y="0"/>
                          <a:pt x="4" y="0"/>
                        </a:cubicBezTo>
                        <a:cubicBezTo>
                          <a:pt x="3" y="1"/>
                          <a:pt x="3" y="2"/>
                          <a:pt x="1" y="2"/>
                        </a:cubicBezTo>
                        <a:cubicBezTo>
                          <a:pt x="2" y="2"/>
                          <a:pt x="2" y="2"/>
                          <a:pt x="2" y="2"/>
                        </a:cubicBezTo>
                        <a:cubicBezTo>
                          <a:pt x="4" y="5"/>
                          <a:pt x="1" y="2"/>
                          <a:pt x="0" y="4"/>
                        </a:cubicBezTo>
                        <a:cubicBezTo>
                          <a:pt x="2" y="3"/>
                          <a:pt x="4" y="6"/>
                          <a:pt x="6" y="6"/>
                        </a:cubicBezTo>
                        <a:cubicBezTo>
                          <a:pt x="6" y="6"/>
                          <a:pt x="6" y="6"/>
                          <a:pt x="6" y="6"/>
                        </a:cubicBezTo>
                        <a:cubicBezTo>
                          <a:pt x="6" y="6"/>
                          <a:pt x="6" y="6"/>
                          <a:pt x="6" y="6"/>
                        </a:cubicBezTo>
                        <a:cubicBezTo>
                          <a:pt x="6" y="6"/>
                          <a:pt x="6" y="6"/>
                          <a:pt x="6" y="6"/>
                        </a:cubicBezTo>
                        <a:cubicBezTo>
                          <a:pt x="6" y="5"/>
                          <a:pt x="5" y="5"/>
                          <a:pt x="5"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54" name="Freeform 4991"/>
                  <p:cNvSpPr/>
                  <p:nvPr/>
                </p:nvSpPr>
                <p:spPr bwMode="auto">
                  <a:xfrm>
                    <a:off x="5505451" y="3860801"/>
                    <a:ext cx="4763" cy="3175"/>
                  </a:xfrm>
                  <a:custGeom>
                    <a:avLst/>
                    <a:gdLst>
                      <a:gd name="T0" fmla="*/ 1 w 3"/>
                      <a:gd name="T1" fmla="*/ 2 h 2"/>
                      <a:gd name="T2" fmla="*/ 3 w 3"/>
                      <a:gd name="T3" fmla="*/ 1 h 2"/>
                      <a:gd name="T4" fmla="*/ 1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1"/>
                          <a:pt x="3" y="1"/>
                          <a:pt x="3" y="1"/>
                        </a:cubicBezTo>
                        <a:cubicBezTo>
                          <a:pt x="1" y="0"/>
                          <a:pt x="1" y="0"/>
                          <a:pt x="1" y="0"/>
                        </a:cubicBezTo>
                        <a:cubicBezTo>
                          <a:pt x="3"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55" name="Freeform 4992"/>
                  <p:cNvSpPr/>
                  <p:nvPr/>
                </p:nvSpPr>
                <p:spPr bwMode="auto">
                  <a:xfrm>
                    <a:off x="5503864" y="3857626"/>
                    <a:ext cx="4763" cy="3175"/>
                  </a:xfrm>
                  <a:custGeom>
                    <a:avLst/>
                    <a:gdLst>
                      <a:gd name="T0" fmla="*/ 0 w 3"/>
                      <a:gd name="T1" fmla="*/ 2 h 3"/>
                      <a:gd name="T2" fmla="*/ 2 w 3"/>
                      <a:gd name="T3" fmla="*/ 3 h 3"/>
                      <a:gd name="T4" fmla="*/ 3 w 3"/>
                      <a:gd name="T5" fmla="*/ 2 h 3"/>
                      <a:gd name="T6" fmla="*/ 0 w 3"/>
                      <a:gd name="T7" fmla="*/ 2 h 3"/>
                    </a:gdLst>
                    <a:ahLst/>
                    <a:cxnLst>
                      <a:cxn ang="0">
                        <a:pos x="T0" y="T1"/>
                      </a:cxn>
                      <a:cxn ang="0">
                        <a:pos x="T2" y="T3"/>
                      </a:cxn>
                      <a:cxn ang="0">
                        <a:pos x="T4" y="T5"/>
                      </a:cxn>
                      <a:cxn ang="0">
                        <a:pos x="T6" y="T7"/>
                      </a:cxn>
                    </a:cxnLst>
                    <a:rect l="0" t="0" r="r" b="b"/>
                    <a:pathLst>
                      <a:path w="3" h="3">
                        <a:moveTo>
                          <a:pt x="0" y="2"/>
                        </a:moveTo>
                        <a:cubicBezTo>
                          <a:pt x="1" y="2"/>
                          <a:pt x="1" y="3"/>
                          <a:pt x="2" y="3"/>
                        </a:cubicBezTo>
                        <a:cubicBezTo>
                          <a:pt x="3" y="2"/>
                          <a:pt x="3"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56" name="Freeform 4993"/>
                  <p:cNvSpPr/>
                  <p:nvPr/>
                </p:nvSpPr>
                <p:spPr bwMode="auto">
                  <a:xfrm>
                    <a:off x="5976939" y="3860801"/>
                    <a:ext cx="9525" cy="4763"/>
                  </a:xfrm>
                  <a:custGeom>
                    <a:avLst/>
                    <a:gdLst>
                      <a:gd name="T0" fmla="*/ 2 w 6"/>
                      <a:gd name="T1" fmla="*/ 1 h 3"/>
                      <a:gd name="T2" fmla="*/ 0 w 6"/>
                      <a:gd name="T3" fmla="*/ 2 h 3"/>
                      <a:gd name="T4" fmla="*/ 0 w 6"/>
                      <a:gd name="T5" fmla="*/ 3 h 3"/>
                      <a:gd name="T6" fmla="*/ 5 w 6"/>
                      <a:gd name="T7" fmla="*/ 1 h 3"/>
                      <a:gd name="T8" fmla="*/ 2 w 6"/>
                      <a:gd name="T9" fmla="*/ 0 h 3"/>
                      <a:gd name="T10" fmla="*/ 2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2" y="1"/>
                        </a:moveTo>
                        <a:cubicBezTo>
                          <a:pt x="2" y="2"/>
                          <a:pt x="1" y="2"/>
                          <a:pt x="0" y="2"/>
                        </a:cubicBezTo>
                        <a:cubicBezTo>
                          <a:pt x="0" y="3"/>
                          <a:pt x="0" y="3"/>
                          <a:pt x="0" y="3"/>
                        </a:cubicBezTo>
                        <a:cubicBezTo>
                          <a:pt x="1" y="1"/>
                          <a:pt x="6" y="1"/>
                          <a:pt x="5" y="1"/>
                        </a:cubicBezTo>
                        <a:cubicBezTo>
                          <a:pt x="2" y="0"/>
                          <a:pt x="2" y="0"/>
                          <a:pt x="2"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57" name="Freeform 4994"/>
                  <p:cNvSpPr/>
                  <p:nvPr/>
                </p:nvSpPr>
                <p:spPr bwMode="auto">
                  <a:xfrm>
                    <a:off x="5492751" y="3863976"/>
                    <a:ext cx="4763" cy="317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0" y="2"/>
                          <a:pt x="3" y="2"/>
                          <a:pt x="2" y="2"/>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58" name="Freeform 4995"/>
                  <p:cNvSpPr/>
                  <p:nvPr/>
                </p:nvSpPr>
                <p:spPr bwMode="auto">
                  <a:xfrm>
                    <a:off x="5972176" y="3863976"/>
                    <a:ext cx="3175" cy="6350"/>
                  </a:xfrm>
                  <a:custGeom>
                    <a:avLst/>
                    <a:gdLst>
                      <a:gd name="T0" fmla="*/ 3 w 3"/>
                      <a:gd name="T1" fmla="*/ 2 h 5"/>
                      <a:gd name="T2" fmla="*/ 0 w 3"/>
                      <a:gd name="T3" fmla="*/ 1 h 5"/>
                      <a:gd name="T4" fmla="*/ 2 w 3"/>
                      <a:gd name="T5" fmla="*/ 5 h 5"/>
                      <a:gd name="T6" fmla="*/ 2 w 3"/>
                      <a:gd name="T7" fmla="*/ 2 h 5"/>
                      <a:gd name="T8" fmla="*/ 3 w 3"/>
                      <a:gd name="T9" fmla="*/ 2 h 5"/>
                    </a:gdLst>
                    <a:ahLst/>
                    <a:cxnLst>
                      <a:cxn ang="0">
                        <a:pos x="T0" y="T1"/>
                      </a:cxn>
                      <a:cxn ang="0">
                        <a:pos x="T2" y="T3"/>
                      </a:cxn>
                      <a:cxn ang="0">
                        <a:pos x="T4" y="T5"/>
                      </a:cxn>
                      <a:cxn ang="0">
                        <a:pos x="T6" y="T7"/>
                      </a:cxn>
                      <a:cxn ang="0">
                        <a:pos x="T8" y="T9"/>
                      </a:cxn>
                    </a:cxnLst>
                    <a:rect l="0" t="0" r="r" b="b"/>
                    <a:pathLst>
                      <a:path w="3" h="5">
                        <a:moveTo>
                          <a:pt x="3" y="2"/>
                        </a:moveTo>
                        <a:cubicBezTo>
                          <a:pt x="3" y="0"/>
                          <a:pt x="2" y="4"/>
                          <a:pt x="0" y="1"/>
                        </a:cubicBezTo>
                        <a:cubicBezTo>
                          <a:pt x="0" y="2"/>
                          <a:pt x="2" y="5"/>
                          <a:pt x="2" y="5"/>
                        </a:cubicBezTo>
                        <a:cubicBezTo>
                          <a:pt x="3" y="3"/>
                          <a:pt x="2" y="4"/>
                          <a:pt x="2" y="2"/>
                        </a:cubicBezTo>
                        <a:cubicBezTo>
                          <a:pt x="2" y="2"/>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59" name="Freeform 4996"/>
                  <p:cNvSpPr/>
                  <p:nvPr/>
                </p:nvSpPr>
                <p:spPr bwMode="auto">
                  <a:xfrm>
                    <a:off x="5497514" y="3867151"/>
                    <a:ext cx="1588" cy="3175"/>
                  </a:xfrm>
                  <a:custGeom>
                    <a:avLst/>
                    <a:gdLst>
                      <a:gd name="T0" fmla="*/ 1 w 1"/>
                      <a:gd name="T1" fmla="*/ 2 h 2"/>
                      <a:gd name="T2" fmla="*/ 1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0"/>
                          <a:pt x="1"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60" name="Freeform 4997"/>
                  <p:cNvSpPr/>
                  <p:nvPr/>
                </p:nvSpPr>
                <p:spPr bwMode="auto">
                  <a:xfrm>
                    <a:off x="5519739" y="3870326"/>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61" name="Freeform 4998"/>
                  <p:cNvSpPr/>
                  <p:nvPr/>
                </p:nvSpPr>
                <p:spPr bwMode="auto">
                  <a:xfrm>
                    <a:off x="5524501" y="3871914"/>
                    <a:ext cx="4763" cy="3175"/>
                  </a:xfrm>
                  <a:custGeom>
                    <a:avLst/>
                    <a:gdLst>
                      <a:gd name="T0" fmla="*/ 4 w 4"/>
                      <a:gd name="T1" fmla="*/ 0 h 2"/>
                      <a:gd name="T2" fmla="*/ 4 w 4"/>
                      <a:gd name="T3" fmla="*/ 1 h 2"/>
                      <a:gd name="T4" fmla="*/ 0 w 4"/>
                      <a:gd name="T5" fmla="*/ 0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4" y="1"/>
                          <a:pt x="4" y="1"/>
                          <a:pt x="4" y="1"/>
                        </a:cubicBezTo>
                        <a:cubicBezTo>
                          <a:pt x="2" y="0"/>
                          <a:pt x="2" y="0"/>
                          <a:pt x="0" y="0"/>
                        </a:cubicBezTo>
                        <a:cubicBezTo>
                          <a:pt x="2" y="1"/>
                          <a:pt x="2" y="0"/>
                          <a:pt x="4" y="2"/>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62" name="Freeform 4999"/>
                  <p:cNvSpPr/>
                  <p:nvPr/>
                </p:nvSpPr>
                <p:spPr bwMode="auto">
                  <a:xfrm>
                    <a:off x="5534026" y="3875089"/>
                    <a:ext cx="6350" cy="6350"/>
                  </a:xfrm>
                  <a:custGeom>
                    <a:avLst/>
                    <a:gdLst>
                      <a:gd name="T0" fmla="*/ 1 w 5"/>
                      <a:gd name="T1" fmla="*/ 5 h 5"/>
                      <a:gd name="T2" fmla="*/ 2 w 5"/>
                      <a:gd name="T3" fmla="*/ 5 h 5"/>
                      <a:gd name="T4" fmla="*/ 0 w 5"/>
                      <a:gd name="T5" fmla="*/ 0 h 5"/>
                      <a:gd name="T6" fmla="*/ 0 w 5"/>
                      <a:gd name="T7" fmla="*/ 2 h 5"/>
                      <a:gd name="T8" fmla="*/ 2 w 5"/>
                      <a:gd name="T9" fmla="*/ 2 h 5"/>
                      <a:gd name="T10" fmla="*/ 1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1" y="5"/>
                        </a:moveTo>
                        <a:cubicBezTo>
                          <a:pt x="2" y="5"/>
                          <a:pt x="2" y="5"/>
                          <a:pt x="2" y="5"/>
                        </a:cubicBezTo>
                        <a:cubicBezTo>
                          <a:pt x="5" y="3"/>
                          <a:pt x="2" y="2"/>
                          <a:pt x="0" y="0"/>
                        </a:cubicBezTo>
                        <a:cubicBezTo>
                          <a:pt x="0" y="2"/>
                          <a:pt x="0" y="2"/>
                          <a:pt x="0" y="2"/>
                        </a:cubicBezTo>
                        <a:cubicBezTo>
                          <a:pt x="1" y="2"/>
                          <a:pt x="2" y="1"/>
                          <a:pt x="2" y="2"/>
                        </a:cubicBezTo>
                        <a:cubicBezTo>
                          <a:pt x="2" y="3"/>
                          <a:pt x="3"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63" name="Freeform 5000"/>
                  <p:cNvSpPr/>
                  <p:nvPr/>
                </p:nvSpPr>
                <p:spPr bwMode="auto">
                  <a:xfrm>
                    <a:off x="5965826" y="3878264"/>
                    <a:ext cx="3175"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64" name="Rectangle 5001"/>
                  <p:cNvSpPr>
                    <a:spLocks noChangeArrowheads="1"/>
                  </p:cNvSpPr>
                  <p:nvPr/>
                </p:nvSpPr>
                <p:spPr bwMode="auto">
                  <a:xfrm>
                    <a:off x="5964239" y="38814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65" name="Freeform 5002"/>
                  <p:cNvSpPr/>
                  <p:nvPr/>
                </p:nvSpPr>
                <p:spPr bwMode="auto">
                  <a:xfrm>
                    <a:off x="5964239" y="3879851"/>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66" name="Freeform 5003"/>
                  <p:cNvSpPr/>
                  <p:nvPr/>
                </p:nvSpPr>
                <p:spPr bwMode="auto">
                  <a:xfrm>
                    <a:off x="5530851" y="3883026"/>
                    <a:ext cx="1588" cy="317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67" name="Freeform 5004"/>
                  <p:cNvSpPr/>
                  <p:nvPr/>
                </p:nvSpPr>
                <p:spPr bwMode="auto">
                  <a:xfrm>
                    <a:off x="5537201" y="3883026"/>
                    <a:ext cx="7938" cy="6350"/>
                  </a:xfrm>
                  <a:custGeom>
                    <a:avLst/>
                    <a:gdLst>
                      <a:gd name="T0" fmla="*/ 3 w 6"/>
                      <a:gd name="T1" fmla="*/ 0 h 4"/>
                      <a:gd name="T2" fmla="*/ 0 w 6"/>
                      <a:gd name="T3" fmla="*/ 3 h 4"/>
                      <a:gd name="T4" fmla="*/ 1 w 6"/>
                      <a:gd name="T5" fmla="*/ 2 h 4"/>
                      <a:gd name="T6" fmla="*/ 2 w 6"/>
                      <a:gd name="T7" fmla="*/ 4 h 4"/>
                      <a:gd name="T8" fmla="*/ 2 w 6"/>
                      <a:gd name="T9" fmla="*/ 3 h 4"/>
                      <a:gd name="T10" fmla="*/ 5 w 6"/>
                      <a:gd name="T11" fmla="*/ 3 h 4"/>
                      <a:gd name="T12" fmla="*/ 4 w 6"/>
                      <a:gd name="T13" fmla="*/ 4 h 4"/>
                      <a:gd name="T14" fmla="*/ 5 w 6"/>
                      <a:gd name="T15" fmla="*/ 4 h 4"/>
                      <a:gd name="T16" fmla="*/ 3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3" y="0"/>
                        </a:moveTo>
                        <a:cubicBezTo>
                          <a:pt x="0" y="3"/>
                          <a:pt x="0" y="3"/>
                          <a:pt x="0" y="3"/>
                        </a:cubicBezTo>
                        <a:cubicBezTo>
                          <a:pt x="1" y="2"/>
                          <a:pt x="1" y="2"/>
                          <a:pt x="1" y="2"/>
                        </a:cubicBezTo>
                        <a:cubicBezTo>
                          <a:pt x="2" y="4"/>
                          <a:pt x="2" y="4"/>
                          <a:pt x="2" y="4"/>
                        </a:cubicBezTo>
                        <a:cubicBezTo>
                          <a:pt x="2" y="3"/>
                          <a:pt x="2" y="3"/>
                          <a:pt x="2" y="3"/>
                        </a:cubicBezTo>
                        <a:cubicBezTo>
                          <a:pt x="2" y="3"/>
                          <a:pt x="4" y="2"/>
                          <a:pt x="5" y="3"/>
                        </a:cubicBezTo>
                        <a:cubicBezTo>
                          <a:pt x="4" y="4"/>
                          <a:pt x="4" y="4"/>
                          <a:pt x="4" y="4"/>
                        </a:cubicBezTo>
                        <a:cubicBezTo>
                          <a:pt x="5" y="4"/>
                          <a:pt x="5" y="4"/>
                          <a:pt x="5" y="4"/>
                        </a:cubicBezTo>
                        <a:cubicBezTo>
                          <a:pt x="6" y="2"/>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68" name="Freeform 5005"/>
                  <p:cNvSpPr/>
                  <p:nvPr/>
                </p:nvSpPr>
                <p:spPr bwMode="auto">
                  <a:xfrm>
                    <a:off x="5954714" y="3892551"/>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69" name="Freeform 5006"/>
                  <p:cNvSpPr/>
                  <p:nvPr/>
                </p:nvSpPr>
                <p:spPr bwMode="auto">
                  <a:xfrm>
                    <a:off x="5527676" y="3895726"/>
                    <a:ext cx="4763" cy="4763"/>
                  </a:xfrm>
                  <a:custGeom>
                    <a:avLst/>
                    <a:gdLst>
                      <a:gd name="T0" fmla="*/ 2 w 3"/>
                      <a:gd name="T1" fmla="*/ 0 h 3"/>
                      <a:gd name="T2" fmla="*/ 1 w 3"/>
                      <a:gd name="T3" fmla="*/ 3 h 3"/>
                      <a:gd name="T4" fmla="*/ 2 w 3"/>
                      <a:gd name="T5" fmla="*/ 0 h 3"/>
                    </a:gdLst>
                    <a:ahLst/>
                    <a:cxnLst>
                      <a:cxn ang="0">
                        <a:pos x="T0" y="T1"/>
                      </a:cxn>
                      <a:cxn ang="0">
                        <a:pos x="T2" y="T3"/>
                      </a:cxn>
                      <a:cxn ang="0">
                        <a:pos x="T4" y="T5"/>
                      </a:cxn>
                    </a:cxnLst>
                    <a:rect l="0" t="0" r="r" b="b"/>
                    <a:pathLst>
                      <a:path w="3" h="3">
                        <a:moveTo>
                          <a:pt x="2" y="0"/>
                        </a:moveTo>
                        <a:cubicBezTo>
                          <a:pt x="0" y="0"/>
                          <a:pt x="0" y="2"/>
                          <a:pt x="1" y="3"/>
                        </a:cubicBezTo>
                        <a:cubicBezTo>
                          <a:pt x="1"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70" name="Freeform 5007"/>
                  <p:cNvSpPr/>
                  <p:nvPr/>
                </p:nvSpPr>
                <p:spPr bwMode="auto">
                  <a:xfrm>
                    <a:off x="5535614" y="3897314"/>
                    <a:ext cx="1588" cy="1588"/>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71" name="Rectangle 5008"/>
                  <p:cNvSpPr>
                    <a:spLocks noChangeArrowheads="1"/>
                  </p:cNvSpPr>
                  <p:nvPr/>
                </p:nvSpPr>
                <p:spPr bwMode="auto">
                  <a:xfrm>
                    <a:off x="5554664" y="38989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72" name="Freeform 5009"/>
                  <p:cNvSpPr/>
                  <p:nvPr/>
                </p:nvSpPr>
                <p:spPr bwMode="auto">
                  <a:xfrm>
                    <a:off x="5516564" y="3900489"/>
                    <a:ext cx="1588" cy="317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73" name="Freeform 5010"/>
                  <p:cNvSpPr/>
                  <p:nvPr/>
                </p:nvSpPr>
                <p:spPr bwMode="auto">
                  <a:xfrm>
                    <a:off x="5565776" y="3908426"/>
                    <a:ext cx="11113" cy="6350"/>
                  </a:xfrm>
                  <a:custGeom>
                    <a:avLst/>
                    <a:gdLst>
                      <a:gd name="T0" fmla="*/ 7 w 7"/>
                      <a:gd name="T1" fmla="*/ 3 h 4"/>
                      <a:gd name="T2" fmla="*/ 5 w 7"/>
                      <a:gd name="T3" fmla="*/ 4 h 4"/>
                      <a:gd name="T4" fmla="*/ 3 w 7"/>
                      <a:gd name="T5" fmla="*/ 2 h 4"/>
                      <a:gd name="T6" fmla="*/ 5 w 7"/>
                      <a:gd name="T7" fmla="*/ 0 h 4"/>
                      <a:gd name="T8" fmla="*/ 2 w 7"/>
                      <a:gd name="T9" fmla="*/ 1 h 4"/>
                      <a:gd name="T10" fmla="*/ 2 w 7"/>
                      <a:gd name="T11" fmla="*/ 1 h 4"/>
                      <a:gd name="T12" fmla="*/ 0 w 7"/>
                      <a:gd name="T13" fmla="*/ 4 h 4"/>
                      <a:gd name="T14" fmla="*/ 7 w 7"/>
                      <a:gd name="T15" fmla="*/ 4 h 4"/>
                      <a:gd name="T16" fmla="*/ 7 w 7"/>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3"/>
                        </a:moveTo>
                        <a:cubicBezTo>
                          <a:pt x="7" y="4"/>
                          <a:pt x="6" y="3"/>
                          <a:pt x="5" y="4"/>
                        </a:cubicBezTo>
                        <a:cubicBezTo>
                          <a:pt x="3" y="2"/>
                          <a:pt x="3" y="2"/>
                          <a:pt x="3" y="2"/>
                        </a:cubicBezTo>
                        <a:cubicBezTo>
                          <a:pt x="4" y="1"/>
                          <a:pt x="6" y="1"/>
                          <a:pt x="5" y="0"/>
                        </a:cubicBezTo>
                        <a:cubicBezTo>
                          <a:pt x="2" y="1"/>
                          <a:pt x="2" y="1"/>
                          <a:pt x="2" y="1"/>
                        </a:cubicBezTo>
                        <a:cubicBezTo>
                          <a:pt x="2" y="1"/>
                          <a:pt x="2" y="1"/>
                          <a:pt x="2" y="1"/>
                        </a:cubicBezTo>
                        <a:cubicBezTo>
                          <a:pt x="2" y="2"/>
                          <a:pt x="1" y="3"/>
                          <a:pt x="0" y="4"/>
                        </a:cubicBezTo>
                        <a:cubicBezTo>
                          <a:pt x="3" y="3"/>
                          <a:pt x="5" y="4"/>
                          <a:pt x="7" y="4"/>
                        </a:cubicBezTo>
                        <a:lnTo>
                          <a:pt x="7"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74" name="Freeform 5011"/>
                  <p:cNvSpPr/>
                  <p:nvPr/>
                </p:nvSpPr>
                <p:spPr bwMode="auto">
                  <a:xfrm>
                    <a:off x="5584826" y="3913189"/>
                    <a:ext cx="4763" cy="4763"/>
                  </a:xfrm>
                  <a:custGeom>
                    <a:avLst/>
                    <a:gdLst>
                      <a:gd name="T0" fmla="*/ 0 w 4"/>
                      <a:gd name="T1" fmla="*/ 1 h 3"/>
                      <a:gd name="T2" fmla="*/ 2 w 4"/>
                      <a:gd name="T3" fmla="*/ 3 h 3"/>
                      <a:gd name="T4" fmla="*/ 2 w 4"/>
                      <a:gd name="T5" fmla="*/ 3 h 3"/>
                      <a:gd name="T6" fmla="*/ 2 w 4"/>
                      <a:gd name="T7" fmla="*/ 3 h 3"/>
                      <a:gd name="T8" fmla="*/ 2 w 4"/>
                      <a:gd name="T9" fmla="*/ 2 h 3"/>
                      <a:gd name="T10" fmla="*/ 4 w 4"/>
                      <a:gd name="T11" fmla="*/ 3 h 3"/>
                      <a:gd name="T12" fmla="*/ 2 w 4"/>
                      <a:gd name="T13" fmla="*/ 1 h 3"/>
                      <a:gd name="T14" fmla="*/ 4 w 4"/>
                      <a:gd name="T15" fmla="*/ 0 h 3"/>
                      <a:gd name="T16" fmla="*/ 0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1"/>
                        </a:moveTo>
                        <a:cubicBezTo>
                          <a:pt x="2" y="3"/>
                          <a:pt x="2" y="3"/>
                          <a:pt x="2" y="3"/>
                        </a:cubicBezTo>
                        <a:cubicBezTo>
                          <a:pt x="2" y="3"/>
                          <a:pt x="2" y="3"/>
                          <a:pt x="2" y="3"/>
                        </a:cubicBezTo>
                        <a:cubicBezTo>
                          <a:pt x="2" y="3"/>
                          <a:pt x="2" y="3"/>
                          <a:pt x="2" y="3"/>
                        </a:cubicBezTo>
                        <a:cubicBezTo>
                          <a:pt x="2" y="2"/>
                          <a:pt x="2" y="2"/>
                          <a:pt x="2" y="2"/>
                        </a:cubicBezTo>
                        <a:cubicBezTo>
                          <a:pt x="3" y="1"/>
                          <a:pt x="4" y="3"/>
                          <a:pt x="4" y="3"/>
                        </a:cubicBezTo>
                        <a:cubicBezTo>
                          <a:pt x="2" y="1"/>
                          <a:pt x="2" y="1"/>
                          <a:pt x="2" y="1"/>
                        </a:cubicBezTo>
                        <a:cubicBezTo>
                          <a:pt x="4" y="0"/>
                          <a:pt x="4" y="0"/>
                          <a:pt x="4" y="0"/>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75" name="Freeform 5012"/>
                  <p:cNvSpPr/>
                  <p:nvPr/>
                </p:nvSpPr>
                <p:spPr bwMode="auto">
                  <a:xfrm>
                    <a:off x="5581651" y="3917951"/>
                    <a:ext cx="3175" cy="1588"/>
                  </a:xfrm>
                  <a:custGeom>
                    <a:avLst/>
                    <a:gdLst>
                      <a:gd name="T0" fmla="*/ 2 w 2"/>
                      <a:gd name="T1" fmla="*/ 0 h 2"/>
                      <a:gd name="T2" fmla="*/ 0 w 2"/>
                      <a:gd name="T3" fmla="*/ 0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1" y="0"/>
                          <a:pt x="1" y="2"/>
                          <a:pt x="2" y="1"/>
                        </a:cubicBezTo>
                        <a:cubicBezTo>
                          <a:pt x="2"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76" name="Freeform 5013"/>
                  <p:cNvSpPr/>
                  <p:nvPr/>
                </p:nvSpPr>
                <p:spPr bwMode="auto">
                  <a:xfrm>
                    <a:off x="5576889" y="3917951"/>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77" name="Rectangle 5014"/>
                  <p:cNvSpPr>
                    <a:spLocks noChangeArrowheads="1"/>
                  </p:cNvSpPr>
                  <p:nvPr/>
                </p:nvSpPr>
                <p:spPr bwMode="auto">
                  <a:xfrm>
                    <a:off x="5589589" y="39195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78" name="Freeform 5015"/>
                  <p:cNvSpPr/>
                  <p:nvPr/>
                </p:nvSpPr>
                <p:spPr bwMode="auto">
                  <a:xfrm>
                    <a:off x="5572126" y="3921126"/>
                    <a:ext cx="4763" cy="3175"/>
                  </a:xfrm>
                  <a:custGeom>
                    <a:avLst/>
                    <a:gdLst>
                      <a:gd name="T0" fmla="*/ 4 w 4"/>
                      <a:gd name="T1" fmla="*/ 0 h 2"/>
                      <a:gd name="T2" fmla="*/ 1 w 4"/>
                      <a:gd name="T3" fmla="*/ 0 h 2"/>
                      <a:gd name="T4" fmla="*/ 3 w 4"/>
                      <a:gd name="T5" fmla="*/ 2 h 2"/>
                      <a:gd name="T6" fmla="*/ 3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1" y="0"/>
                          <a:pt x="1" y="0"/>
                          <a:pt x="1" y="0"/>
                        </a:cubicBezTo>
                        <a:cubicBezTo>
                          <a:pt x="0" y="2"/>
                          <a:pt x="2" y="1"/>
                          <a:pt x="3" y="2"/>
                        </a:cubicBezTo>
                        <a:cubicBezTo>
                          <a:pt x="3" y="1"/>
                          <a:pt x="3" y="1"/>
                          <a:pt x="3" y="1"/>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79" name="Freeform 5016"/>
                  <p:cNvSpPr/>
                  <p:nvPr/>
                </p:nvSpPr>
                <p:spPr bwMode="auto">
                  <a:xfrm>
                    <a:off x="5576889" y="3924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80" name="Freeform 5017"/>
                  <p:cNvSpPr/>
                  <p:nvPr/>
                </p:nvSpPr>
                <p:spPr bwMode="auto">
                  <a:xfrm>
                    <a:off x="5934076" y="3921126"/>
                    <a:ext cx="1588" cy="317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81" name="Freeform 5018"/>
                  <p:cNvSpPr/>
                  <p:nvPr/>
                </p:nvSpPr>
                <p:spPr bwMode="auto">
                  <a:xfrm>
                    <a:off x="5605464" y="3921126"/>
                    <a:ext cx="1588" cy="317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82" name="Freeform 5019"/>
                  <p:cNvSpPr/>
                  <p:nvPr/>
                </p:nvSpPr>
                <p:spPr bwMode="auto">
                  <a:xfrm>
                    <a:off x="5576889" y="3924301"/>
                    <a:ext cx="6350" cy="3175"/>
                  </a:xfrm>
                  <a:custGeom>
                    <a:avLst/>
                    <a:gdLst>
                      <a:gd name="T0" fmla="*/ 1 w 4"/>
                      <a:gd name="T1" fmla="*/ 2 h 2"/>
                      <a:gd name="T2" fmla="*/ 2 w 4"/>
                      <a:gd name="T3" fmla="*/ 2 h 2"/>
                      <a:gd name="T4" fmla="*/ 4 w 4"/>
                      <a:gd name="T5" fmla="*/ 0 h 2"/>
                      <a:gd name="T6" fmla="*/ 1 w 4"/>
                      <a:gd name="T7" fmla="*/ 2 h 2"/>
                    </a:gdLst>
                    <a:ahLst/>
                    <a:cxnLst>
                      <a:cxn ang="0">
                        <a:pos x="T0" y="T1"/>
                      </a:cxn>
                      <a:cxn ang="0">
                        <a:pos x="T2" y="T3"/>
                      </a:cxn>
                      <a:cxn ang="0">
                        <a:pos x="T4" y="T5"/>
                      </a:cxn>
                      <a:cxn ang="0">
                        <a:pos x="T6" y="T7"/>
                      </a:cxn>
                    </a:cxnLst>
                    <a:rect l="0" t="0" r="r" b="b"/>
                    <a:pathLst>
                      <a:path w="4" h="2">
                        <a:moveTo>
                          <a:pt x="1" y="2"/>
                        </a:moveTo>
                        <a:cubicBezTo>
                          <a:pt x="2" y="2"/>
                          <a:pt x="2" y="2"/>
                          <a:pt x="2" y="2"/>
                        </a:cubicBezTo>
                        <a:cubicBezTo>
                          <a:pt x="2" y="0"/>
                          <a:pt x="3" y="1"/>
                          <a:pt x="4" y="0"/>
                        </a:cubicBezTo>
                        <a:cubicBezTo>
                          <a:pt x="2"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83" name="Freeform 5020"/>
                  <p:cNvSpPr/>
                  <p:nvPr/>
                </p:nvSpPr>
                <p:spPr bwMode="auto">
                  <a:xfrm>
                    <a:off x="5592764" y="3929064"/>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1"/>
                        </a:cubicBezTo>
                        <a:cubicBezTo>
                          <a:pt x="2" y="2"/>
                          <a:pt x="2" y="2"/>
                          <a:pt x="2" y="2"/>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84" name="Freeform 5021"/>
                  <p:cNvSpPr/>
                  <p:nvPr/>
                </p:nvSpPr>
                <p:spPr bwMode="auto">
                  <a:xfrm>
                    <a:off x="5597526" y="392906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85" name="Freeform 5022"/>
                  <p:cNvSpPr/>
                  <p:nvPr/>
                </p:nvSpPr>
                <p:spPr bwMode="auto">
                  <a:xfrm>
                    <a:off x="5588001" y="3932239"/>
                    <a:ext cx="1588" cy="1588"/>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86" name="Rectangle 5023"/>
                  <p:cNvSpPr>
                    <a:spLocks noChangeArrowheads="1"/>
                  </p:cNvSpPr>
                  <p:nvPr/>
                </p:nvSpPr>
                <p:spPr bwMode="auto">
                  <a:xfrm>
                    <a:off x="5599114" y="3932239"/>
                    <a:ext cx="3175"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87" name="Freeform 5024"/>
                  <p:cNvSpPr/>
                  <p:nvPr/>
                </p:nvSpPr>
                <p:spPr bwMode="auto">
                  <a:xfrm>
                    <a:off x="5554664" y="3933826"/>
                    <a:ext cx="4763" cy="3175"/>
                  </a:xfrm>
                  <a:custGeom>
                    <a:avLst/>
                    <a:gdLst>
                      <a:gd name="T0" fmla="*/ 2 w 3"/>
                      <a:gd name="T1" fmla="*/ 0 h 2"/>
                      <a:gd name="T2" fmla="*/ 0 w 3"/>
                      <a:gd name="T3" fmla="*/ 1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0" y="1"/>
                          <a:pt x="0" y="1"/>
                          <a:pt x="0" y="1"/>
                        </a:cubicBezTo>
                        <a:cubicBezTo>
                          <a:pt x="0" y="1"/>
                          <a:pt x="0" y="1"/>
                          <a:pt x="0" y="1"/>
                        </a:cubicBezTo>
                        <a:cubicBezTo>
                          <a:pt x="1" y="2"/>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88" name="Freeform 5025"/>
                  <p:cNvSpPr/>
                  <p:nvPr/>
                </p:nvSpPr>
                <p:spPr bwMode="auto">
                  <a:xfrm>
                    <a:off x="5594351" y="3933826"/>
                    <a:ext cx="3175" cy="1588"/>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89" name="Freeform 5026"/>
                  <p:cNvSpPr/>
                  <p:nvPr/>
                </p:nvSpPr>
                <p:spPr bwMode="auto">
                  <a:xfrm>
                    <a:off x="5595939" y="3935414"/>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90" name="Freeform 5027"/>
                  <p:cNvSpPr/>
                  <p:nvPr/>
                </p:nvSpPr>
                <p:spPr bwMode="auto">
                  <a:xfrm>
                    <a:off x="5900739" y="3938589"/>
                    <a:ext cx="6350" cy="6350"/>
                  </a:xfrm>
                  <a:custGeom>
                    <a:avLst/>
                    <a:gdLst>
                      <a:gd name="T0" fmla="*/ 0 w 4"/>
                      <a:gd name="T1" fmla="*/ 0 h 4"/>
                      <a:gd name="T2" fmla="*/ 4 w 4"/>
                      <a:gd name="T3" fmla="*/ 4 h 4"/>
                      <a:gd name="T4" fmla="*/ 4 w 4"/>
                      <a:gd name="T5" fmla="*/ 3 h 4"/>
                      <a:gd name="T6" fmla="*/ 0 w 4"/>
                      <a:gd name="T7" fmla="*/ 0 h 4"/>
                    </a:gdLst>
                    <a:ahLst/>
                    <a:cxnLst>
                      <a:cxn ang="0">
                        <a:pos x="T0" y="T1"/>
                      </a:cxn>
                      <a:cxn ang="0">
                        <a:pos x="T2" y="T3"/>
                      </a:cxn>
                      <a:cxn ang="0">
                        <a:pos x="T4" y="T5"/>
                      </a:cxn>
                      <a:cxn ang="0">
                        <a:pos x="T6" y="T7"/>
                      </a:cxn>
                    </a:cxnLst>
                    <a:rect l="0" t="0" r="r" b="b"/>
                    <a:pathLst>
                      <a:path w="4" h="4">
                        <a:moveTo>
                          <a:pt x="0" y="0"/>
                        </a:moveTo>
                        <a:cubicBezTo>
                          <a:pt x="4" y="4"/>
                          <a:pt x="4" y="4"/>
                          <a:pt x="4" y="4"/>
                        </a:cubicBezTo>
                        <a:cubicBezTo>
                          <a:pt x="4" y="3"/>
                          <a:pt x="4" y="3"/>
                          <a:pt x="4" y="3"/>
                        </a:cubicBezTo>
                        <a:cubicBezTo>
                          <a:pt x="4"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91" name="Freeform 5028"/>
                  <p:cNvSpPr/>
                  <p:nvPr/>
                </p:nvSpPr>
                <p:spPr bwMode="auto">
                  <a:xfrm>
                    <a:off x="5629276" y="39576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grpSp>
            <p:sp>
              <p:nvSpPr>
                <p:cNvPr id="5" name="文本框 4"/>
                <p:cNvSpPr txBox="1"/>
                <p:nvPr/>
              </p:nvSpPr>
              <p:spPr>
                <a:xfrm>
                  <a:off x="2028" y="2350"/>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01</a:t>
                  </a:r>
                  <a:endParaRPr lang="zh-CN" altLang="en-US"/>
                </a:p>
              </p:txBody>
            </p:sp>
          </p:grpSp>
          <p:sp>
            <p:nvSpPr>
              <p:cNvPr id="82" name="文本框 81"/>
              <p:cNvSpPr txBox="1"/>
              <p:nvPr/>
            </p:nvSpPr>
            <p:spPr>
              <a:xfrm>
                <a:off x="2885" y="2840"/>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83" name="文本框 82"/>
              <p:cNvSpPr txBox="1"/>
              <p:nvPr/>
            </p:nvSpPr>
            <p:spPr>
              <a:xfrm>
                <a:off x="2885" y="3296"/>
                <a:ext cx="6759" cy="1307"/>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9" name="组合 8"/>
            <p:cNvGrpSpPr/>
            <p:nvPr/>
          </p:nvGrpSpPr>
          <p:grpSpPr>
            <a:xfrm>
              <a:off x="10755" y="2110"/>
              <a:ext cx="8059" cy="2560"/>
              <a:chOff x="1855" y="2180"/>
              <a:chExt cx="8059" cy="2560"/>
            </a:xfrm>
          </p:grpSpPr>
          <p:sp>
            <p:nvSpPr>
              <p:cNvPr id="10" name="矩形 9"/>
              <p:cNvSpPr/>
              <p:nvPr/>
            </p:nvSpPr>
            <p:spPr>
              <a:xfrm>
                <a:off x="2055" y="2610"/>
                <a:ext cx="7859" cy="2130"/>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nvGrpSpPr>
              <p:cNvPr id="11" name="组合 10"/>
              <p:cNvGrpSpPr/>
              <p:nvPr/>
            </p:nvGrpSpPr>
            <p:grpSpPr>
              <a:xfrm>
                <a:off x="1855" y="2180"/>
                <a:ext cx="1030" cy="955"/>
                <a:chOff x="1855" y="2180"/>
                <a:chExt cx="1030" cy="955"/>
              </a:xfrm>
            </p:grpSpPr>
            <p:grpSp>
              <p:nvGrpSpPr>
                <p:cNvPr id="12" name="组合 11"/>
                <p:cNvGrpSpPr/>
                <p:nvPr/>
              </p:nvGrpSpPr>
              <p:grpSpPr>
                <a:xfrm>
                  <a:off x="1855" y="2180"/>
                  <a:ext cx="1030" cy="955"/>
                  <a:chOff x="5422901" y="3368676"/>
                  <a:chExt cx="654050" cy="606425"/>
                </a:xfrm>
                <a:solidFill>
                  <a:schemeClr val="tx1">
                    <a:lumMod val="85000"/>
                    <a:lumOff val="15000"/>
                  </a:schemeClr>
                </a:solidFill>
              </p:grpSpPr>
              <p:sp>
                <p:nvSpPr>
                  <p:cNvPr id="13" name="Freeform 4829"/>
                  <p:cNvSpPr/>
                  <p:nvPr/>
                </p:nvSpPr>
                <p:spPr bwMode="auto">
                  <a:xfrm>
                    <a:off x="5827714" y="3965576"/>
                    <a:ext cx="4763" cy="4763"/>
                  </a:xfrm>
                  <a:custGeom>
                    <a:avLst/>
                    <a:gdLst>
                      <a:gd name="T0" fmla="*/ 3 w 3"/>
                      <a:gd name="T1" fmla="*/ 3 h 3"/>
                      <a:gd name="T2" fmla="*/ 2 w 3"/>
                      <a:gd name="T3" fmla="*/ 0 h 3"/>
                      <a:gd name="T4" fmla="*/ 3 w 3"/>
                      <a:gd name="T5" fmla="*/ 3 h 3"/>
                    </a:gdLst>
                    <a:ahLst/>
                    <a:cxnLst>
                      <a:cxn ang="0">
                        <a:pos x="T0" y="T1"/>
                      </a:cxn>
                      <a:cxn ang="0">
                        <a:pos x="T2" y="T3"/>
                      </a:cxn>
                      <a:cxn ang="0">
                        <a:pos x="T4" y="T5"/>
                      </a:cxn>
                    </a:cxnLst>
                    <a:rect l="0" t="0" r="r" b="b"/>
                    <a:pathLst>
                      <a:path w="3" h="3">
                        <a:moveTo>
                          <a:pt x="3" y="3"/>
                        </a:moveTo>
                        <a:cubicBezTo>
                          <a:pt x="2" y="0"/>
                          <a:pt x="2" y="0"/>
                          <a:pt x="2" y="0"/>
                        </a:cubicBezTo>
                        <a:cubicBezTo>
                          <a:pt x="0" y="3"/>
                          <a:pt x="3"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4" name="Freeform 4830"/>
                  <p:cNvSpPr/>
                  <p:nvPr/>
                </p:nvSpPr>
                <p:spPr bwMode="auto">
                  <a:xfrm>
                    <a:off x="5700714" y="3951289"/>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5" name="Line 4831"/>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Line 4832"/>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Rectangle 4833"/>
                  <p:cNvSpPr>
                    <a:spLocks noChangeArrowheads="1"/>
                  </p:cNvSpPr>
                  <p:nvPr/>
                </p:nvSpPr>
                <p:spPr bwMode="auto">
                  <a:xfrm>
                    <a:off x="5546726" y="38925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8" name="Line 4834"/>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Line 4835"/>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Rectangle 4836"/>
                  <p:cNvSpPr>
                    <a:spLocks noChangeArrowheads="1"/>
                  </p:cNvSpPr>
                  <p:nvPr/>
                </p:nvSpPr>
                <p:spPr bwMode="auto">
                  <a:xfrm>
                    <a:off x="5497514" y="35417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1" name="Freeform 4837"/>
                  <p:cNvSpPr/>
                  <p:nvPr/>
                </p:nvSpPr>
                <p:spPr bwMode="auto">
                  <a:xfrm>
                    <a:off x="5516564" y="3498851"/>
                    <a:ext cx="3175" cy="158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2" name="Freeform 4838"/>
                  <p:cNvSpPr/>
                  <p:nvPr/>
                </p:nvSpPr>
                <p:spPr bwMode="auto">
                  <a:xfrm>
                    <a:off x="5440364" y="36004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3" name="Freeform 4839"/>
                  <p:cNvSpPr/>
                  <p:nvPr/>
                </p:nvSpPr>
                <p:spPr bwMode="auto">
                  <a:xfrm>
                    <a:off x="5440364" y="360045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 name="Freeform 4840"/>
                  <p:cNvSpPr/>
                  <p:nvPr/>
                </p:nvSpPr>
                <p:spPr bwMode="auto">
                  <a:xfrm>
                    <a:off x="5461001" y="373380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5" name="Freeform 4841"/>
                  <p:cNvSpPr/>
                  <p:nvPr/>
                </p:nvSpPr>
                <p:spPr bwMode="auto">
                  <a:xfrm>
                    <a:off x="6051551" y="35956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6" name="Freeform 4842"/>
                  <p:cNvSpPr/>
                  <p:nvPr/>
                </p:nvSpPr>
                <p:spPr bwMode="auto">
                  <a:xfrm>
                    <a:off x="5424489" y="3641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7" name="Freeform 4843"/>
                  <p:cNvSpPr/>
                  <p:nvPr/>
                </p:nvSpPr>
                <p:spPr bwMode="auto">
                  <a:xfrm>
                    <a:off x="5435601" y="36671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8" name="Freeform 4844"/>
                  <p:cNvSpPr/>
                  <p:nvPr/>
                </p:nvSpPr>
                <p:spPr bwMode="auto">
                  <a:xfrm>
                    <a:off x="5446714" y="3630614"/>
                    <a:ext cx="3175" cy="0"/>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9" name="Freeform 4845"/>
                  <p:cNvSpPr/>
                  <p:nvPr/>
                </p:nvSpPr>
                <p:spPr bwMode="auto">
                  <a:xfrm>
                    <a:off x="5643564" y="3384551"/>
                    <a:ext cx="3175" cy="317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2"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0" name="Freeform 4846"/>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1" name="Freeform 4847"/>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2" name="Freeform 4848"/>
                  <p:cNvSpPr/>
                  <p:nvPr/>
                </p:nvSpPr>
                <p:spPr bwMode="auto">
                  <a:xfrm>
                    <a:off x="6067426" y="36861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3" name="Freeform 4849"/>
                  <p:cNvSpPr/>
                  <p:nvPr/>
                </p:nvSpPr>
                <p:spPr bwMode="auto">
                  <a:xfrm>
                    <a:off x="5907089" y="3422651"/>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4" name="Freeform 4850"/>
                  <p:cNvSpPr/>
                  <p:nvPr/>
                </p:nvSpPr>
                <p:spPr bwMode="auto">
                  <a:xfrm>
                    <a:off x="5908676" y="342106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5" name="Freeform 4851"/>
                  <p:cNvSpPr/>
                  <p:nvPr/>
                </p:nvSpPr>
                <p:spPr bwMode="auto">
                  <a:xfrm>
                    <a:off x="6010276" y="35179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6" name="Freeform 4852"/>
                  <p:cNvSpPr/>
                  <p:nvPr/>
                </p:nvSpPr>
                <p:spPr bwMode="auto">
                  <a:xfrm>
                    <a:off x="5884864" y="34115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7" name="Freeform 4853"/>
                  <p:cNvSpPr>
                    <a:spLocks noEditPoints="1"/>
                  </p:cNvSpPr>
                  <p:nvPr/>
                </p:nvSpPr>
                <p:spPr bwMode="auto">
                  <a:xfrm>
                    <a:off x="5422901" y="3368676"/>
                    <a:ext cx="654050" cy="606425"/>
                  </a:xfrm>
                  <a:custGeom>
                    <a:avLst/>
                    <a:gdLst>
                      <a:gd name="T0" fmla="*/ 459 w 463"/>
                      <a:gd name="T1" fmla="*/ 215 h 430"/>
                      <a:gd name="T2" fmla="*/ 439 w 463"/>
                      <a:gd name="T3" fmla="*/ 152 h 430"/>
                      <a:gd name="T4" fmla="*/ 409 w 463"/>
                      <a:gd name="T5" fmla="*/ 100 h 430"/>
                      <a:gd name="T6" fmla="*/ 377 w 463"/>
                      <a:gd name="T7" fmla="*/ 67 h 430"/>
                      <a:gd name="T8" fmla="*/ 336 w 463"/>
                      <a:gd name="T9" fmla="*/ 33 h 430"/>
                      <a:gd name="T10" fmla="*/ 228 w 463"/>
                      <a:gd name="T11" fmla="*/ 3 h 430"/>
                      <a:gd name="T12" fmla="*/ 51 w 463"/>
                      <a:gd name="T13" fmla="*/ 76 h 430"/>
                      <a:gd name="T14" fmla="*/ 11 w 463"/>
                      <a:gd name="T15" fmla="*/ 153 h 430"/>
                      <a:gd name="T16" fmla="*/ 39 w 463"/>
                      <a:gd name="T17" fmla="*/ 113 h 430"/>
                      <a:gd name="T18" fmla="*/ 52 w 463"/>
                      <a:gd name="T19" fmla="*/ 126 h 430"/>
                      <a:gd name="T20" fmla="*/ 32 w 463"/>
                      <a:gd name="T21" fmla="*/ 195 h 430"/>
                      <a:gd name="T22" fmla="*/ 18 w 463"/>
                      <a:gd name="T23" fmla="*/ 230 h 430"/>
                      <a:gd name="T24" fmla="*/ 23 w 463"/>
                      <a:gd name="T25" fmla="*/ 279 h 430"/>
                      <a:gd name="T26" fmla="*/ 40 w 463"/>
                      <a:gd name="T27" fmla="*/ 314 h 430"/>
                      <a:gd name="T28" fmla="*/ 65 w 463"/>
                      <a:gd name="T29" fmla="*/ 334 h 430"/>
                      <a:gd name="T30" fmla="*/ 92 w 463"/>
                      <a:gd name="T31" fmla="*/ 365 h 430"/>
                      <a:gd name="T32" fmla="*/ 112 w 463"/>
                      <a:gd name="T33" fmla="*/ 382 h 430"/>
                      <a:gd name="T34" fmla="*/ 130 w 463"/>
                      <a:gd name="T35" fmla="*/ 405 h 430"/>
                      <a:gd name="T36" fmla="*/ 167 w 463"/>
                      <a:gd name="T37" fmla="*/ 411 h 430"/>
                      <a:gd name="T38" fmla="*/ 212 w 463"/>
                      <a:gd name="T39" fmla="*/ 420 h 430"/>
                      <a:gd name="T40" fmla="*/ 249 w 463"/>
                      <a:gd name="T41" fmla="*/ 426 h 430"/>
                      <a:gd name="T42" fmla="*/ 288 w 463"/>
                      <a:gd name="T43" fmla="*/ 423 h 430"/>
                      <a:gd name="T44" fmla="*/ 328 w 463"/>
                      <a:gd name="T45" fmla="*/ 412 h 430"/>
                      <a:gd name="T46" fmla="*/ 365 w 463"/>
                      <a:gd name="T47" fmla="*/ 383 h 430"/>
                      <a:gd name="T48" fmla="*/ 379 w 463"/>
                      <a:gd name="T49" fmla="*/ 365 h 430"/>
                      <a:gd name="T50" fmla="*/ 414 w 463"/>
                      <a:gd name="T51" fmla="*/ 330 h 430"/>
                      <a:gd name="T52" fmla="*/ 445 w 463"/>
                      <a:gd name="T53" fmla="*/ 294 h 430"/>
                      <a:gd name="T54" fmla="*/ 56 w 463"/>
                      <a:gd name="T55" fmla="*/ 79 h 430"/>
                      <a:gd name="T56" fmla="*/ 46 w 463"/>
                      <a:gd name="T57" fmla="*/ 314 h 430"/>
                      <a:gd name="T58" fmla="*/ 23 w 463"/>
                      <a:gd name="T59" fmla="*/ 187 h 430"/>
                      <a:gd name="T60" fmla="*/ 13 w 463"/>
                      <a:gd name="T61" fmla="*/ 217 h 430"/>
                      <a:gd name="T62" fmla="*/ 27 w 463"/>
                      <a:gd name="T63" fmla="*/ 224 h 430"/>
                      <a:gd name="T64" fmla="*/ 37 w 463"/>
                      <a:gd name="T65" fmla="*/ 278 h 430"/>
                      <a:gd name="T66" fmla="*/ 49 w 463"/>
                      <a:gd name="T67" fmla="*/ 302 h 430"/>
                      <a:gd name="T68" fmla="*/ 69 w 463"/>
                      <a:gd name="T69" fmla="*/ 69 h 430"/>
                      <a:gd name="T70" fmla="*/ 69 w 463"/>
                      <a:gd name="T71" fmla="*/ 333 h 430"/>
                      <a:gd name="T72" fmla="*/ 82 w 463"/>
                      <a:gd name="T73" fmla="*/ 352 h 430"/>
                      <a:gd name="T74" fmla="*/ 94 w 463"/>
                      <a:gd name="T75" fmla="*/ 367 h 430"/>
                      <a:gd name="T76" fmla="*/ 100 w 463"/>
                      <a:gd name="T77" fmla="*/ 358 h 430"/>
                      <a:gd name="T78" fmla="*/ 141 w 463"/>
                      <a:gd name="T79" fmla="*/ 395 h 430"/>
                      <a:gd name="T80" fmla="*/ 173 w 463"/>
                      <a:gd name="T81" fmla="*/ 408 h 430"/>
                      <a:gd name="T82" fmla="*/ 242 w 463"/>
                      <a:gd name="T83" fmla="*/ 2 h 430"/>
                      <a:gd name="T84" fmla="*/ 262 w 463"/>
                      <a:gd name="T85" fmla="*/ 412 h 430"/>
                      <a:gd name="T86" fmla="*/ 293 w 463"/>
                      <a:gd name="T87" fmla="*/ 423 h 430"/>
                      <a:gd name="T88" fmla="*/ 318 w 463"/>
                      <a:gd name="T89" fmla="*/ 403 h 430"/>
                      <a:gd name="T90" fmla="*/ 345 w 463"/>
                      <a:gd name="T91" fmla="*/ 308 h 430"/>
                      <a:gd name="T92" fmla="*/ 350 w 463"/>
                      <a:gd name="T93" fmla="*/ 369 h 430"/>
                      <a:gd name="T94" fmla="*/ 339 w 463"/>
                      <a:gd name="T95" fmla="*/ 330 h 430"/>
                      <a:gd name="T96" fmla="*/ 350 w 463"/>
                      <a:gd name="T97" fmla="*/ 390 h 430"/>
                      <a:gd name="T98" fmla="*/ 438 w 463"/>
                      <a:gd name="T99" fmla="*/ 195 h 430"/>
                      <a:gd name="T100" fmla="*/ 426 w 463"/>
                      <a:gd name="T101" fmla="*/ 198 h 430"/>
                      <a:gd name="T102" fmla="*/ 416 w 463"/>
                      <a:gd name="T103" fmla="*/ 186 h 430"/>
                      <a:gd name="T104" fmla="*/ 398 w 463"/>
                      <a:gd name="T105" fmla="*/ 320 h 430"/>
                      <a:gd name="T106" fmla="*/ 386 w 463"/>
                      <a:gd name="T107" fmla="*/ 305 h 430"/>
                      <a:gd name="T108" fmla="*/ 373 w 463"/>
                      <a:gd name="T109" fmla="*/ 286 h 430"/>
                      <a:gd name="T110" fmla="*/ 381 w 463"/>
                      <a:gd name="T111" fmla="*/ 355 h 430"/>
                      <a:gd name="T112" fmla="*/ 394 w 463"/>
                      <a:gd name="T113" fmla="*/ 331 h 430"/>
                      <a:gd name="T114" fmla="*/ 418 w 463"/>
                      <a:gd name="T115" fmla="*/ 314 h 430"/>
                      <a:gd name="T116" fmla="*/ 404 w 463"/>
                      <a:gd name="T117" fmla="*/ 289 h 430"/>
                      <a:gd name="T118" fmla="*/ 424 w 463"/>
                      <a:gd name="T119" fmla="*/ 253 h 430"/>
                      <a:gd name="T120" fmla="*/ 409 w 463"/>
                      <a:gd name="T121" fmla="*/ 245 h 430"/>
                      <a:gd name="T122" fmla="*/ 437 w 463"/>
                      <a:gd name="T123" fmla="*/ 19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430">
                        <a:moveTo>
                          <a:pt x="460" y="259"/>
                        </a:moveTo>
                        <a:cubicBezTo>
                          <a:pt x="458" y="259"/>
                          <a:pt x="459" y="257"/>
                          <a:pt x="459" y="256"/>
                        </a:cubicBezTo>
                        <a:cubicBezTo>
                          <a:pt x="456" y="256"/>
                          <a:pt x="458" y="254"/>
                          <a:pt x="457" y="253"/>
                        </a:cubicBezTo>
                        <a:cubicBezTo>
                          <a:pt x="457" y="252"/>
                          <a:pt x="459" y="255"/>
                          <a:pt x="458" y="253"/>
                        </a:cubicBezTo>
                        <a:cubicBezTo>
                          <a:pt x="459" y="251"/>
                          <a:pt x="456" y="252"/>
                          <a:pt x="455" y="251"/>
                        </a:cubicBezTo>
                        <a:cubicBezTo>
                          <a:pt x="456" y="250"/>
                          <a:pt x="456" y="250"/>
                          <a:pt x="457" y="250"/>
                        </a:cubicBezTo>
                        <a:cubicBezTo>
                          <a:pt x="457" y="248"/>
                          <a:pt x="457" y="248"/>
                          <a:pt x="457" y="248"/>
                        </a:cubicBezTo>
                        <a:cubicBezTo>
                          <a:pt x="458" y="248"/>
                          <a:pt x="458" y="249"/>
                          <a:pt x="459" y="249"/>
                        </a:cubicBezTo>
                        <a:cubicBezTo>
                          <a:pt x="458" y="248"/>
                          <a:pt x="458" y="248"/>
                          <a:pt x="458" y="248"/>
                        </a:cubicBezTo>
                        <a:cubicBezTo>
                          <a:pt x="458" y="247"/>
                          <a:pt x="458" y="247"/>
                          <a:pt x="459" y="246"/>
                        </a:cubicBezTo>
                        <a:cubicBezTo>
                          <a:pt x="455" y="246"/>
                          <a:pt x="455" y="246"/>
                          <a:pt x="455" y="246"/>
                        </a:cubicBezTo>
                        <a:cubicBezTo>
                          <a:pt x="456" y="244"/>
                          <a:pt x="456" y="244"/>
                          <a:pt x="456" y="244"/>
                        </a:cubicBezTo>
                        <a:cubicBezTo>
                          <a:pt x="458" y="242"/>
                          <a:pt x="459" y="245"/>
                          <a:pt x="461" y="245"/>
                        </a:cubicBezTo>
                        <a:cubicBezTo>
                          <a:pt x="462" y="242"/>
                          <a:pt x="459" y="243"/>
                          <a:pt x="458" y="242"/>
                        </a:cubicBezTo>
                        <a:cubicBezTo>
                          <a:pt x="460" y="242"/>
                          <a:pt x="460" y="242"/>
                          <a:pt x="460" y="242"/>
                        </a:cubicBezTo>
                        <a:cubicBezTo>
                          <a:pt x="456" y="241"/>
                          <a:pt x="458" y="239"/>
                          <a:pt x="458" y="237"/>
                        </a:cubicBezTo>
                        <a:cubicBezTo>
                          <a:pt x="457" y="237"/>
                          <a:pt x="457" y="237"/>
                          <a:pt x="457" y="237"/>
                        </a:cubicBezTo>
                        <a:cubicBezTo>
                          <a:pt x="456" y="235"/>
                          <a:pt x="458" y="236"/>
                          <a:pt x="459" y="234"/>
                        </a:cubicBezTo>
                        <a:cubicBezTo>
                          <a:pt x="456" y="234"/>
                          <a:pt x="456" y="234"/>
                          <a:pt x="456" y="234"/>
                        </a:cubicBezTo>
                        <a:cubicBezTo>
                          <a:pt x="458" y="232"/>
                          <a:pt x="458" y="232"/>
                          <a:pt x="458" y="232"/>
                        </a:cubicBezTo>
                        <a:cubicBezTo>
                          <a:pt x="455" y="230"/>
                          <a:pt x="455" y="230"/>
                          <a:pt x="455" y="230"/>
                        </a:cubicBezTo>
                        <a:cubicBezTo>
                          <a:pt x="455" y="229"/>
                          <a:pt x="456" y="228"/>
                          <a:pt x="457" y="228"/>
                        </a:cubicBezTo>
                        <a:cubicBezTo>
                          <a:pt x="458" y="228"/>
                          <a:pt x="458" y="228"/>
                          <a:pt x="458" y="228"/>
                        </a:cubicBezTo>
                        <a:cubicBezTo>
                          <a:pt x="458" y="228"/>
                          <a:pt x="458" y="228"/>
                          <a:pt x="458" y="228"/>
                        </a:cubicBezTo>
                        <a:cubicBezTo>
                          <a:pt x="457" y="228"/>
                          <a:pt x="457" y="228"/>
                          <a:pt x="457" y="228"/>
                        </a:cubicBezTo>
                        <a:cubicBezTo>
                          <a:pt x="456" y="227"/>
                          <a:pt x="455" y="227"/>
                          <a:pt x="454" y="227"/>
                        </a:cubicBezTo>
                        <a:cubicBezTo>
                          <a:pt x="454" y="226"/>
                          <a:pt x="454" y="226"/>
                          <a:pt x="455" y="226"/>
                        </a:cubicBezTo>
                        <a:cubicBezTo>
                          <a:pt x="455" y="224"/>
                          <a:pt x="455" y="224"/>
                          <a:pt x="455" y="224"/>
                        </a:cubicBezTo>
                        <a:cubicBezTo>
                          <a:pt x="456" y="225"/>
                          <a:pt x="456" y="225"/>
                          <a:pt x="456" y="225"/>
                        </a:cubicBezTo>
                        <a:cubicBezTo>
                          <a:pt x="456" y="224"/>
                          <a:pt x="455" y="223"/>
                          <a:pt x="455" y="223"/>
                        </a:cubicBezTo>
                        <a:cubicBezTo>
                          <a:pt x="459" y="222"/>
                          <a:pt x="459" y="222"/>
                          <a:pt x="459" y="222"/>
                        </a:cubicBezTo>
                        <a:cubicBezTo>
                          <a:pt x="458" y="222"/>
                          <a:pt x="457" y="221"/>
                          <a:pt x="455" y="221"/>
                        </a:cubicBezTo>
                        <a:cubicBezTo>
                          <a:pt x="455" y="220"/>
                          <a:pt x="455" y="220"/>
                          <a:pt x="456" y="219"/>
                        </a:cubicBezTo>
                        <a:cubicBezTo>
                          <a:pt x="456" y="220"/>
                          <a:pt x="457" y="219"/>
                          <a:pt x="458" y="219"/>
                        </a:cubicBezTo>
                        <a:cubicBezTo>
                          <a:pt x="455" y="218"/>
                          <a:pt x="455" y="218"/>
                          <a:pt x="455" y="218"/>
                        </a:cubicBezTo>
                        <a:cubicBezTo>
                          <a:pt x="455" y="215"/>
                          <a:pt x="458" y="216"/>
                          <a:pt x="459" y="215"/>
                        </a:cubicBezTo>
                        <a:cubicBezTo>
                          <a:pt x="458" y="214"/>
                          <a:pt x="458" y="214"/>
                          <a:pt x="458" y="214"/>
                        </a:cubicBezTo>
                        <a:cubicBezTo>
                          <a:pt x="457" y="215"/>
                          <a:pt x="457" y="215"/>
                          <a:pt x="457" y="215"/>
                        </a:cubicBezTo>
                        <a:cubicBezTo>
                          <a:pt x="455" y="213"/>
                          <a:pt x="456" y="211"/>
                          <a:pt x="455" y="209"/>
                        </a:cubicBezTo>
                        <a:cubicBezTo>
                          <a:pt x="459" y="207"/>
                          <a:pt x="453" y="205"/>
                          <a:pt x="456" y="203"/>
                        </a:cubicBezTo>
                        <a:cubicBezTo>
                          <a:pt x="457" y="203"/>
                          <a:pt x="457" y="203"/>
                          <a:pt x="457" y="203"/>
                        </a:cubicBezTo>
                        <a:cubicBezTo>
                          <a:pt x="457" y="194"/>
                          <a:pt x="457" y="194"/>
                          <a:pt x="457" y="194"/>
                        </a:cubicBezTo>
                        <a:cubicBezTo>
                          <a:pt x="461" y="192"/>
                          <a:pt x="453" y="189"/>
                          <a:pt x="457" y="186"/>
                        </a:cubicBezTo>
                        <a:cubicBezTo>
                          <a:pt x="454" y="186"/>
                          <a:pt x="454" y="186"/>
                          <a:pt x="454" y="186"/>
                        </a:cubicBezTo>
                        <a:cubicBezTo>
                          <a:pt x="454" y="185"/>
                          <a:pt x="455" y="185"/>
                          <a:pt x="456" y="185"/>
                        </a:cubicBezTo>
                        <a:cubicBezTo>
                          <a:pt x="456" y="182"/>
                          <a:pt x="451" y="180"/>
                          <a:pt x="452" y="177"/>
                        </a:cubicBezTo>
                        <a:cubicBezTo>
                          <a:pt x="453" y="177"/>
                          <a:pt x="453" y="177"/>
                          <a:pt x="453" y="177"/>
                        </a:cubicBezTo>
                        <a:cubicBezTo>
                          <a:pt x="452" y="174"/>
                          <a:pt x="452" y="173"/>
                          <a:pt x="453" y="170"/>
                        </a:cubicBezTo>
                        <a:cubicBezTo>
                          <a:pt x="452" y="171"/>
                          <a:pt x="451" y="171"/>
                          <a:pt x="451" y="171"/>
                        </a:cubicBezTo>
                        <a:cubicBezTo>
                          <a:pt x="451" y="173"/>
                          <a:pt x="451" y="173"/>
                          <a:pt x="451" y="173"/>
                        </a:cubicBezTo>
                        <a:cubicBezTo>
                          <a:pt x="449" y="175"/>
                          <a:pt x="447" y="170"/>
                          <a:pt x="444" y="170"/>
                        </a:cubicBezTo>
                        <a:cubicBezTo>
                          <a:pt x="445" y="167"/>
                          <a:pt x="448" y="173"/>
                          <a:pt x="450" y="170"/>
                        </a:cubicBezTo>
                        <a:cubicBezTo>
                          <a:pt x="450" y="167"/>
                          <a:pt x="446" y="169"/>
                          <a:pt x="444" y="168"/>
                        </a:cubicBezTo>
                        <a:cubicBezTo>
                          <a:pt x="444" y="169"/>
                          <a:pt x="444" y="169"/>
                          <a:pt x="444" y="169"/>
                        </a:cubicBezTo>
                        <a:cubicBezTo>
                          <a:pt x="444" y="169"/>
                          <a:pt x="444" y="170"/>
                          <a:pt x="443" y="170"/>
                        </a:cubicBezTo>
                        <a:cubicBezTo>
                          <a:pt x="442" y="169"/>
                          <a:pt x="443" y="168"/>
                          <a:pt x="442" y="168"/>
                        </a:cubicBezTo>
                        <a:cubicBezTo>
                          <a:pt x="443" y="166"/>
                          <a:pt x="445" y="167"/>
                          <a:pt x="446" y="167"/>
                        </a:cubicBezTo>
                        <a:cubicBezTo>
                          <a:pt x="448" y="167"/>
                          <a:pt x="445" y="165"/>
                          <a:pt x="447" y="165"/>
                        </a:cubicBezTo>
                        <a:cubicBezTo>
                          <a:pt x="448" y="164"/>
                          <a:pt x="446" y="162"/>
                          <a:pt x="445" y="162"/>
                        </a:cubicBezTo>
                        <a:cubicBezTo>
                          <a:pt x="446" y="163"/>
                          <a:pt x="446" y="163"/>
                          <a:pt x="446" y="163"/>
                        </a:cubicBezTo>
                        <a:cubicBezTo>
                          <a:pt x="445" y="164"/>
                          <a:pt x="444" y="164"/>
                          <a:pt x="443" y="164"/>
                        </a:cubicBezTo>
                        <a:cubicBezTo>
                          <a:pt x="444" y="162"/>
                          <a:pt x="444" y="162"/>
                          <a:pt x="444" y="162"/>
                        </a:cubicBezTo>
                        <a:cubicBezTo>
                          <a:pt x="444" y="161"/>
                          <a:pt x="444" y="161"/>
                          <a:pt x="444" y="161"/>
                        </a:cubicBezTo>
                        <a:cubicBezTo>
                          <a:pt x="442" y="162"/>
                          <a:pt x="442" y="160"/>
                          <a:pt x="442" y="160"/>
                        </a:cubicBezTo>
                        <a:cubicBezTo>
                          <a:pt x="440" y="159"/>
                          <a:pt x="437" y="160"/>
                          <a:pt x="435" y="160"/>
                        </a:cubicBezTo>
                        <a:cubicBezTo>
                          <a:pt x="435" y="158"/>
                          <a:pt x="435" y="158"/>
                          <a:pt x="435" y="158"/>
                        </a:cubicBezTo>
                        <a:cubicBezTo>
                          <a:pt x="436" y="159"/>
                          <a:pt x="436" y="158"/>
                          <a:pt x="437" y="159"/>
                        </a:cubicBezTo>
                        <a:cubicBezTo>
                          <a:pt x="438" y="158"/>
                          <a:pt x="438" y="158"/>
                          <a:pt x="438" y="158"/>
                        </a:cubicBezTo>
                        <a:cubicBezTo>
                          <a:pt x="441" y="159"/>
                          <a:pt x="442" y="154"/>
                          <a:pt x="444" y="155"/>
                        </a:cubicBezTo>
                        <a:cubicBezTo>
                          <a:pt x="443" y="151"/>
                          <a:pt x="442" y="157"/>
                          <a:pt x="441" y="154"/>
                        </a:cubicBezTo>
                        <a:cubicBezTo>
                          <a:pt x="441" y="153"/>
                          <a:pt x="441" y="153"/>
                          <a:pt x="441" y="153"/>
                        </a:cubicBezTo>
                        <a:cubicBezTo>
                          <a:pt x="439" y="152"/>
                          <a:pt x="439" y="152"/>
                          <a:pt x="439" y="152"/>
                        </a:cubicBezTo>
                        <a:cubicBezTo>
                          <a:pt x="440" y="151"/>
                          <a:pt x="441" y="151"/>
                          <a:pt x="440" y="150"/>
                        </a:cubicBezTo>
                        <a:cubicBezTo>
                          <a:pt x="439" y="152"/>
                          <a:pt x="439" y="152"/>
                          <a:pt x="439" y="152"/>
                        </a:cubicBezTo>
                        <a:cubicBezTo>
                          <a:pt x="437" y="149"/>
                          <a:pt x="437" y="149"/>
                          <a:pt x="437" y="149"/>
                        </a:cubicBezTo>
                        <a:cubicBezTo>
                          <a:pt x="439" y="146"/>
                          <a:pt x="434" y="144"/>
                          <a:pt x="432" y="141"/>
                        </a:cubicBezTo>
                        <a:cubicBezTo>
                          <a:pt x="433" y="141"/>
                          <a:pt x="433" y="141"/>
                          <a:pt x="433" y="141"/>
                        </a:cubicBezTo>
                        <a:cubicBezTo>
                          <a:pt x="432" y="141"/>
                          <a:pt x="432" y="141"/>
                          <a:pt x="432" y="141"/>
                        </a:cubicBezTo>
                        <a:cubicBezTo>
                          <a:pt x="432" y="141"/>
                          <a:pt x="431" y="140"/>
                          <a:pt x="431" y="140"/>
                        </a:cubicBezTo>
                        <a:cubicBezTo>
                          <a:pt x="432" y="140"/>
                          <a:pt x="433" y="139"/>
                          <a:pt x="433" y="139"/>
                        </a:cubicBezTo>
                        <a:cubicBezTo>
                          <a:pt x="433" y="138"/>
                          <a:pt x="433" y="138"/>
                          <a:pt x="433" y="138"/>
                        </a:cubicBezTo>
                        <a:cubicBezTo>
                          <a:pt x="432" y="139"/>
                          <a:pt x="432" y="139"/>
                          <a:pt x="432" y="139"/>
                        </a:cubicBezTo>
                        <a:cubicBezTo>
                          <a:pt x="432" y="137"/>
                          <a:pt x="428" y="136"/>
                          <a:pt x="429" y="134"/>
                        </a:cubicBezTo>
                        <a:cubicBezTo>
                          <a:pt x="431" y="134"/>
                          <a:pt x="431" y="134"/>
                          <a:pt x="431" y="134"/>
                        </a:cubicBezTo>
                        <a:cubicBezTo>
                          <a:pt x="430" y="132"/>
                          <a:pt x="433" y="132"/>
                          <a:pt x="433" y="132"/>
                        </a:cubicBezTo>
                        <a:cubicBezTo>
                          <a:pt x="432" y="132"/>
                          <a:pt x="432" y="131"/>
                          <a:pt x="431" y="132"/>
                        </a:cubicBezTo>
                        <a:cubicBezTo>
                          <a:pt x="431" y="132"/>
                          <a:pt x="430" y="131"/>
                          <a:pt x="430" y="130"/>
                        </a:cubicBezTo>
                        <a:cubicBezTo>
                          <a:pt x="430" y="130"/>
                          <a:pt x="429" y="130"/>
                          <a:pt x="429" y="130"/>
                        </a:cubicBezTo>
                        <a:cubicBezTo>
                          <a:pt x="430" y="128"/>
                          <a:pt x="431" y="129"/>
                          <a:pt x="432" y="128"/>
                        </a:cubicBezTo>
                        <a:cubicBezTo>
                          <a:pt x="431" y="128"/>
                          <a:pt x="431" y="126"/>
                          <a:pt x="429" y="126"/>
                        </a:cubicBezTo>
                        <a:cubicBezTo>
                          <a:pt x="431" y="124"/>
                          <a:pt x="425" y="124"/>
                          <a:pt x="428" y="121"/>
                        </a:cubicBezTo>
                        <a:cubicBezTo>
                          <a:pt x="427" y="119"/>
                          <a:pt x="426" y="116"/>
                          <a:pt x="423" y="115"/>
                        </a:cubicBezTo>
                        <a:cubicBezTo>
                          <a:pt x="423" y="115"/>
                          <a:pt x="424" y="114"/>
                          <a:pt x="424" y="114"/>
                        </a:cubicBezTo>
                        <a:cubicBezTo>
                          <a:pt x="424" y="114"/>
                          <a:pt x="424" y="113"/>
                          <a:pt x="424" y="113"/>
                        </a:cubicBezTo>
                        <a:cubicBezTo>
                          <a:pt x="423" y="113"/>
                          <a:pt x="423" y="114"/>
                          <a:pt x="423" y="113"/>
                        </a:cubicBezTo>
                        <a:cubicBezTo>
                          <a:pt x="422" y="113"/>
                          <a:pt x="422" y="112"/>
                          <a:pt x="422" y="112"/>
                        </a:cubicBezTo>
                        <a:cubicBezTo>
                          <a:pt x="421" y="112"/>
                          <a:pt x="421" y="113"/>
                          <a:pt x="421" y="112"/>
                        </a:cubicBezTo>
                        <a:cubicBezTo>
                          <a:pt x="420" y="112"/>
                          <a:pt x="419" y="111"/>
                          <a:pt x="420" y="110"/>
                        </a:cubicBezTo>
                        <a:cubicBezTo>
                          <a:pt x="419" y="110"/>
                          <a:pt x="419" y="110"/>
                          <a:pt x="418" y="110"/>
                        </a:cubicBezTo>
                        <a:cubicBezTo>
                          <a:pt x="418" y="109"/>
                          <a:pt x="416" y="107"/>
                          <a:pt x="418" y="106"/>
                        </a:cubicBezTo>
                        <a:cubicBezTo>
                          <a:pt x="417" y="106"/>
                          <a:pt x="415" y="108"/>
                          <a:pt x="414" y="106"/>
                        </a:cubicBezTo>
                        <a:cubicBezTo>
                          <a:pt x="414" y="105"/>
                          <a:pt x="415" y="105"/>
                          <a:pt x="415" y="105"/>
                        </a:cubicBezTo>
                        <a:cubicBezTo>
                          <a:pt x="414" y="104"/>
                          <a:pt x="414" y="104"/>
                          <a:pt x="414" y="104"/>
                        </a:cubicBezTo>
                        <a:cubicBezTo>
                          <a:pt x="415" y="103"/>
                          <a:pt x="415" y="103"/>
                          <a:pt x="415" y="103"/>
                        </a:cubicBezTo>
                        <a:cubicBezTo>
                          <a:pt x="413" y="103"/>
                          <a:pt x="413" y="103"/>
                          <a:pt x="413" y="103"/>
                        </a:cubicBezTo>
                        <a:cubicBezTo>
                          <a:pt x="413" y="102"/>
                          <a:pt x="413" y="102"/>
                          <a:pt x="413" y="102"/>
                        </a:cubicBezTo>
                        <a:cubicBezTo>
                          <a:pt x="412" y="102"/>
                          <a:pt x="410" y="103"/>
                          <a:pt x="409" y="101"/>
                        </a:cubicBezTo>
                        <a:cubicBezTo>
                          <a:pt x="409" y="100"/>
                          <a:pt x="409" y="100"/>
                          <a:pt x="409" y="100"/>
                        </a:cubicBezTo>
                        <a:cubicBezTo>
                          <a:pt x="409" y="100"/>
                          <a:pt x="409" y="100"/>
                          <a:pt x="409" y="100"/>
                        </a:cubicBezTo>
                        <a:cubicBezTo>
                          <a:pt x="408" y="101"/>
                          <a:pt x="408" y="100"/>
                          <a:pt x="408" y="100"/>
                        </a:cubicBezTo>
                        <a:cubicBezTo>
                          <a:pt x="409" y="98"/>
                          <a:pt x="409" y="98"/>
                          <a:pt x="409" y="98"/>
                        </a:cubicBezTo>
                        <a:cubicBezTo>
                          <a:pt x="408" y="96"/>
                          <a:pt x="407" y="98"/>
                          <a:pt x="405" y="97"/>
                        </a:cubicBezTo>
                        <a:cubicBezTo>
                          <a:pt x="404" y="96"/>
                          <a:pt x="405" y="93"/>
                          <a:pt x="406" y="92"/>
                        </a:cubicBezTo>
                        <a:cubicBezTo>
                          <a:pt x="406" y="93"/>
                          <a:pt x="408" y="92"/>
                          <a:pt x="409" y="92"/>
                        </a:cubicBezTo>
                        <a:cubicBezTo>
                          <a:pt x="408" y="91"/>
                          <a:pt x="408" y="91"/>
                          <a:pt x="408" y="91"/>
                        </a:cubicBezTo>
                        <a:cubicBezTo>
                          <a:pt x="406" y="91"/>
                          <a:pt x="404" y="92"/>
                          <a:pt x="403" y="94"/>
                        </a:cubicBezTo>
                        <a:cubicBezTo>
                          <a:pt x="402" y="93"/>
                          <a:pt x="402" y="93"/>
                          <a:pt x="402" y="93"/>
                        </a:cubicBezTo>
                        <a:cubicBezTo>
                          <a:pt x="403" y="92"/>
                          <a:pt x="403" y="92"/>
                          <a:pt x="403" y="92"/>
                        </a:cubicBezTo>
                        <a:cubicBezTo>
                          <a:pt x="403" y="91"/>
                          <a:pt x="403" y="91"/>
                          <a:pt x="403" y="91"/>
                        </a:cubicBezTo>
                        <a:cubicBezTo>
                          <a:pt x="402" y="95"/>
                          <a:pt x="401" y="90"/>
                          <a:pt x="399" y="93"/>
                        </a:cubicBezTo>
                        <a:cubicBezTo>
                          <a:pt x="399" y="89"/>
                          <a:pt x="393" y="90"/>
                          <a:pt x="395" y="86"/>
                        </a:cubicBezTo>
                        <a:cubicBezTo>
                          <a:pt x="389" y="86"/>
                          <a:pt x="396" y="82"/>
                          <a:pt x="391" y="83"/>
                        </a:cubicBezTo>
                        <a:cubicBezTo>
                          <a:pt x="390" y="82"/>
                          <a:pt x="389" y="82"/>
                          <a:pt x="389" y="81"/>
                        </a:cubicBezTo>
                        <a:cubicBezTo>
                          <a:pt x="390" y="80"/>
                          <a:pt x="390" y="79"/>
                          <a:pt x="391" y="80"/>
                        </a:cubicBezTo>
                        <a:cubicBezTo>
                          <a:pt x="391" y="78"/>
                          <a:pt x="388" y="81"/>
                          <a:pt x="388" y="79"/>
                        </a:cubicBezTo>
                        <a:cubicBezTo>
                          <a:pt x="388" y="78"/>
                          <a:pt x="388" y="78"/>
                          <a:pt x="388" y="78"/>
                        </a:cubicBezTo>
                        <a:cubicBezTo>
                          <a:pt x="386" y="78"/>
                          <a:pt x="386" y="78"/>
                          <a:pt x="386" y="78"/>
                        </a:cubicBezTo>
                        <a:cubicBezTo>
                          <a:pt x="386" y="78"/>
                          <a:pt x="385" y="77"/>
                          <a:pt x="385" y="76"/>
                        </a:cubicBezTo>
                        <a:cubicBezTo>
                          <a:pt x="385" y="76"/>
                          <a:pt x="384" y="76"/>
                          <a:pt x="384" y="77"/>
                        </a:cubicBezTo>
                        <a:cubicBezTo>
                          <a:pt x="381" y="74"/>
                          <a:pt x="381" y="74"/>
                          <a:pt x="381" y="74"/>
                        </a:cubicBezTo>
                        <a:cubicBezTo>
                          <a:pt x="382" y="74"/>
                          <a:pt x="382" y="74"/>
                          <a:pt x="382" y="74"/>
                        </a:cubicBezTo>
                        <a:cubicBezTo>
                          <a:pt x="384" y="76"/>
                          <a:pt x="387" y="74"/>
                          <a:pt x="388" y="74"/>
                        </a:cubicBezTo>
                        <a:cubicBezTo>
                          <a:pt x="388" y="72"/>
                          <a:pt x="387" y="74"/>
                          <a:pt x="386" y="73"/>
                        </a:cubicBezTo>
                        <a:cubicBezTo>
                          <a:pt x="386" y="72"/>
                          <a:pt x="388" y="72"/>
                          <a:pt x="386" y="71"/>
                        </a:cubicBezTo>
                        <a:cubicBezTo>
                          <a:pt x="387" y="71"/>
                          <a:pt x="387" y="71"/>
                          <a:pt x="387" y="71"/>
                        </a:cubicBezTo>
                        <a:cubicBezTo>
                          <a:pt x="386" y="72"/>
                          <a:pt x="386" y="72"/>
                          <a:pt x="385" y="72"/>
                        </a:cubicBezTo>
                        <a:cubicBezTo>
                          <a:pt x="384" y="71"/>
                          <a:pt x="382" y="71"/>
                          <a:pt x="383" y="69"/>
                        </a:cubicBezTo>
                        <a:cubicBezTo>
                          <a:pt x="384" y="67"/>
                          <a:pt x="386" y="69"/>
                          <a:pt x="387" y="68"/>
                        </a:cubicBezTo>
                        <a:cubicBezTo>
                          <a:pt x="385" y="65"/>
                          <a:pt x="382" y="68"/>
                          <a:pt x="380" y="65"/>
                        </a:cubicBezTo>
                        <a:cubicBezTo>
                          <a:pt x="381" y="66"/>
                          <a:pt x="380" y="67"/>
                          <a:pt x="379" y="67"/>
                        </a:cubicBezTo>
                        <a:cubicBezTo>
                          <a:pt x="379" y="67"/>
                          <a:pt x="379" y="67"/>
                          <a:pt x="379" y="67"/>
                        </a:cubicBezTo>
                        <a:cubicBezTo>
                          <a:pt x="378" y="69"/>
                          <a:pt x="378" y="69"/>
                          <a:pt x="378" y="69"/>
                        </a:cubicBezTo>
                        <a:cubicBezTo>
                          <a:pt x="377" y="69"/>
                          <a:pt x="376" y="69"/>
                          <a:pt x="375" y="68"/>
                        </a:cubicBezTo>
                        <a:cubicBezTo>
                          <a:pt x="377" y="67"/>
                          <a:pt x="377" y="67"/>
                          <a:pt x="377" y="67"/>
                        </a:cubicBezTo>
                        <a:cubicBezTo>
                          <a:pt x="374" y="68"/>
                          <a:pt x="375" y="64"/>
                          <a:pt x="373" y="62"/>
                        </a:cubicBezTo>
                        <a:cubicBezTo>
                          <a:pt x="373" y="61"/>
                          <a:pt x="368" y="62"/>
                          <a:pt x="368" y="59"/>
                        </a:cubicBezTo>
                        <a:cubicBezTo>
                          <a:pt x="370" y="58"/>
                          <a:pt x="371" y="59"/>
                          <a:pt x="372" y="59"/>
                        </a:cubicBezTo>
                        <a:cubicBezTo>
                          <a:pt x="371" y="59"/>
                          <a:pt x="371" y="59"/>
                          <a:pt x="371" y="59"/>
                        </a:cubicBezTo>
                        <a:cubicBezTo>
                          <a:pt x="371" y="58"/>
                          <a:pt x="370" y="58"/>
                          <a:pt x="370" y="58"/>
                        </a:cubicBezTo>
                        <a:cubicBezTo>
                          <a:pt x="371" y="57"/>
                          <a:pt x="371" y="57"/>
                          <a:pt x="372" y="57"/>
                        </a:cubicBezTo>
                        <a:cubicBezTo>
                          <a:pt x="372" y="56"/>
                          <a:pt x="372" y="56"/>
                          <a:pt x="372" y="56"/>
                        </a:cubicBezTo>
                        <a:cubicBezTo>
                          <a:pt x="371" y="55"/>
                          <a:pt x="370" y="58"/>
                          <a:pt x="369" y="56"/>
                        </a:cubicBezTo>
                        <a:cubicBezTo>
                          <a:pt x="369" y="56"/>
                          <a:pt x="369" y="56"/>
                          <a:pt x="369" y="56"/>
                        </a:cubicBezTo>
                        <a:cubicBezTo>
                          <a:pt x="368" y="56"/>
                          <a:pt x="368" y="56"/>
                          <a:pt x="368" y="56"/>
                        </a:cubicBezTo>
                        <a:cubicBezTo>
                          <a:pt x="368" y="54"/>
                          <a:pt x="365" y="55"/>
                          <a:pt x="365" y="53"/>
                        </a:cubicBezTo>
                        <a:cubicBezTo>
                          <a:pt x="367" y="52"/>
                          <a:pt x="367" y="52"/>
                          <a:pt x="367" y="52"/>
                        </a:cubicBezTo>
                        <a:cubicBezTo>
                          <a:pt x="366" y="51"/>
                          <a:pt x="366" y="51"/>
                          <a:pt x="366" y="51"/>
                        </a:cubicBezTo>
                        <a:cubicBezTo>
                          <a:pt x="365" y="51"/>
                          <a:pt x="365" y="51"/>
                          <a:pt x="365" y="51"/>
                        </a:cubicBezTo>
                        <a:cubicBezTo>
                          <a:pt x="364" y="50"/>
                          <a:pt x="364" y="50"/>
                          <a:pt x="364" y="50"/>
                        </a:cubicBezTo>
                        <a:cubicBezTo>
                          <a:pt x="366" y="50"/>
                          <a:pt x="367" y="46"/>
                          <a:pt x="368" y="49"/>
                        </a:cubicBezTo>
                        <a:cubicBezTo>
                          <a:pt x="368" y="49"/>
                          <a:pt x="369" y="46"/>
                          <a:pt x="369" y="45"/>
                        </a:cubicBezTo>
                        <a:cubicBezTo>
                          <a:pt x="367" y="44"/>
                          <a:pt x="365" y="45"/>
                          <a:pt x="365" y="47"/>
                        </a:cubicBezTo>
                        <a:cubicBezTo>
                          <a:pt x="364" y="46"/>
                          <a:pt x="364" y="46"/>
                          <a:pt x="364" y="46"/>
                        </a:cubicBezTo>
                        <a:cubicBezTo>
                          <a:pt x="364" y="45"/>
                          <a:pt x="364" y="45"/>
                          <a:pt x="364" y="45"/>
                        </a:cubicBezTo>
                        <a:cubicBezTo>
                          <a:pt x="364" y="44"/>
                          <a:pt x="363" y="47"/>
                          <a:pt x="362" y="48"/>
                        </a:cubicBezTo>
                        <a:cubicBezTo>
                          <a:pt x="361" y="48"/>
                          <a:pt x="359" y="48"/>
                          <a:pt x="359" y="47"/>
                        </a:cubicBezTo>
                        <a:cubicBezTo>
                          <a:pt x="357" y="47"/>
                          <a:pt x="354" y="47"/>
                          <a:pt x="353" y="48"/>
                        </a:cubicBezTo>
                        <a:cubicBezTo>
                          <a:pt x="355" y="45"/>
                          <a:pt x="355" y="45"/>
                          <a:pt x="355" y="45"/>
                        </a:cubicBezTo>
                        <a:cubicBezTo>
                          <a:pt x="353" y="43"/>
                          <a:pt x="346" y="45"/>
                          <a:pt x="348" y="40"/>
                        </a:cubicBezTo>
                        <a:cubicBezTo>
                          <a:pt x="350" y="40"/>
                          <a:pt x="351" y="41"/>
                          <a:pt x="352" y="42"/>
                        </a:cubicBezTo>
                        <a:cubicBezTo>
                          <a:pt x="352" y="41"/>
                          <a:pt x="352" y="41"/>
                          <a:pt x="352" y="41"/>
                        </a:cubicBezTo>
                        <a:cubicBezTo>
                          <a:pt x="351" y="39"/>
                          <a:pt x="349" y="40"/>
                          <a:pt x="347" y="40"/>
                        </a:cubicBezTo>
                        <a:cubicBezTo>
                          <a:pt x="345" y="38"/>
                          <a:pt x="344" y="41"/>
                          <a:pt x="342" y="38"/>
                        </a:cubicBezTo>
                        <a:cubicBezTo>
                          <a:pt x="342" y="38"/>
                          <a:pt x="342" y="38"/>
                          <a:pt x="342" y="38"/>
                        </a:cubicBezTo>
                        <a:cubicBezTo>
                          <a:pt x="341" y="37"/>
                          <a:pt x="337" y="37"/>
                          <a:pt x="336" y="34"/>
                        </a:cubicBezTo>
                        <a:cubicBezTo>
                          <a:pt x="339" y="34"/>
                          <a:pt x="339" y="34"/>
                          <a:pt x="339" y="34"/>
                        </a:cubicBezTo>
                        <a:cubicBezTo>
                          <a:pt x="338" y="33"/>
                          <a:pt x="338" y="33"/>
                          <a:pt x="338" y="33"/>
                        </a:cubicBezTo>
                        <a:cubicBezTo>
                          <a:pt x="337" y="33"/>
                          <a:pt x="336" y="36"/>
                          <a:pt x="335" y="33"/>
                        </a:cubicBezTo>
                        <a:cubicBezTo>
                          <a:pt x="335" y="33"/>
                          <a:pt x="335" y="33"/>
                          <a:pt x="335" y="33"/>
                        </a:cubicBezTo>
                        <a:cubicBezTo>
                          <a:pt x="336" y="33"/>
                          <a:pt x="336" y="33"/>
                          <a:pt x="336" y="33"/>
                        </a:cubicBezTo>
                        <a:cubicBezTo>
                          <a:pt x="334" y="32"/>
                          <a:pt x="334" y="32"/>
                          <a:pt x="334" y="32"/>
                        </a:cubicBezTo>
                        <a:cubicBezTo>
                          <a:pt x="335" y="31"/>
                          <a:pt x="335" y="31"/>
                          <a:pt x="335" y="31"/>
                        </a:cubicBezTo>
                        <a:cubicBezTo>
                          <a:pt x="334" y="31"/>
                          <a:pt x="334" y="31"/>
                          <a:pt x="334" y="31"/>
                        </a:cubicBezTo>
                        <a:cubicBezTo>
                          <a:pt x="334" y="31"/>
                          <a:pt x="334" y="31"/>
                          <a:pt x="334" y="31"/>
                        </a:cubicBezTo>
                        <a:cubicBezTo>
                          <a:pt x="331" y="32"/>
                          <a:pt x="328" y="33"/>
                          <a:pt x="325" y="31"/>
                        </a:cubicBezTo>
                        <a:cubicBezTo>
                          <a:pt x="326" y="30"/>
                          <a:pt x="326" y="30"/>
                          <a:pt x="326" y="30"/>
                        </a:cubicBezTo>
                        <a:cubicBezTo>
                          <a:pt x="324" y="30"/>
                          <a:pt x="323" y="30"/>
                          <a:pt x="322" y="29"/>
                        </a:cubicBezTo>
                        <a:cubicBezTo>
                          <a:pt x="324" y="28"/>
                          <a:pt x="324" y="28"/>
                          <a:pt x="326" y="27"/>
                        </a:cubicBezTo>
                        <a:cubicBezTo>
                          <a:pt x="325" y="27"/>
                          <a:pt x="323" y="25"/>
                          <a:pt x="322" y="27"/>
                        </a:cubicBezTo>
                        <a:cubicBezTo>
                          <a:pt x="322" y="29"/>
                          <a:pt x="318" y="28"/>
                          <a:pt x="316" y="26"/>
                        </a:cubicBezTo>
                        <a:cubicBezTo>
                          <a:pt x="320" y="26"/>
                          <a:pt x="320" y="26"/>
                          <a:pt x="320" y="26"/>
                        </a:cubicBezTo>
                        <a:cubicBezTo>
                          <a:pt x="319" y="24"/>
                          <a:pt x="317" y="26"/>
                          <a:pt x="316" y="25"/>
                        </a:cubicBezTo>
                        <a:cubicBezTo>
                          <a:pt x="314" y="20"/>
                          <a:pt x="309" y="28"/>
                          <a:pt x="308" y="22"/>
                        </a:cubicBezTo>
                        <a:cubicBezTo>
                          <a:pt x="310" y="21"/>
                          <a:pt x="311" y="23"/>
                          <a:pt x="312" y="21"/>
                        </a:cubicBezTo>
                        <a:cubicBezTo>
                          <a:pt x="311" y="22"/>
                          <a:pt x="308" y="20"/>
                          <a:pt x="307" y="22"/>
                        </a:cubicBezTo>
                        <a:cubicBezTo>
                          <a:pt x="307" y="21"/>
                          <a:pt x="307" y="21"/>
                          <a:pt x="307" y="21"/>
                        </a:cubicBezTo>
                        <a:cubicBezTo>
                          <a:pt x="303" y="21"/>
                          <a:pt x="299" y="21"/>
                          <a:pt x="296" y="18"/>
                        </a:cubicBezTo>
                        <a:cubicBezTo>
                          <a:pt x="297" y="17"/>
                          <a:pt x="297" y="17"/>
                          <a:pt x="297" y="17"/>
                        </a:cubicBezTo>
                        <a:cubicBezTo>
                          <a:pt x="296" y="17"/>
                          <a:pt x="295" y="18"/>
                          <a:pt x="294" y="18"/>
                        </a:cubicBezTo>
                        <a:cubicBezTo>
                          <a:pt x="291" y="16"/>
                          <a:pt x="294" y="15"/>
                          <a:pt x="294" y="13"/>
                        </a:cubicBezTo>
                        <a:cubicBezTo>
                          <a:pt x="293" y="13"/>
                          <a:pt x="293" y="13"/>
                          <a:pt x="293" y="13"/>
                        </a:cubicBezTo>
                        <a:cubicBezTo>
                          <a:pt x="292" y="13"/>
                          <a:pt x="289" y="13"/>
                          <a:pt x="289" y="11"/>
                        </a:cubicBezTo>
                        <a:cubicBezTo>
                          <a:pt x="286" y="13"/>
                          <a:pt x="284" y="9"/>
                          <a:pt x="282" y="11"/>
                        </a:cubicBezTo>
                        <a:cubicBezTo>
                          <a:pt x="279" y="8"/>
                          <a:pt x="279" y="8"/>
                          <a:pt x="279" y="8"/>
                        </a:cubicBezTo>
                        <a:cubicBezTo>
                          <a:pt x="276" y="8"/>
                          <a:pt x="272" y="4"/>
                          <a:pt x="270" y="5"/>
                        </a:cubicBezTo>
                        <a:cubicBezTo>
                          <a:pt x="268" y="4"/>
                          <a:pt x="263" y="7"/>
                          <a:pt x="263" y="4"/>
                        </a:cubicBezTo>
                        <a:cubicBezTo>
                          <a:pt x="263" y="5"/>
                          <a:pt x="263" y="5"/>
                          <a:pt x="263" y="5"/>
                        </a:cubicBezTo>
                        <a:cubicBezTo>
                          <a:pt x="263" y="5"/>
                          <a:pt x="262" y="5"/>
                          <a:pt x="262" y="5"/>
                        </a:cubicBezTo>
                        <a:cubicBezTo>
                          <a:pt x="261" y="5"/>
                          <a:pt x="262" y="4"/>
                          <a:pt x="261" y="3"/>
                        </a:cubicBezTo>
                        <a:cubicBezTo>
                          <a:pt x="257" y="3"/>
                          <a:pt x="257" y="3"/>
                          <a:pt x="257" y="3"/>
                        </a:cubicBezTo>
                        <a:cubicBezTo>
                          <a:pt x="256" y="3"/>
                          <a:pt x="257" y="5"/>
                          <a:pt x="256" y="5"/>
                        </a:cubicBezTo>
                        <a:cubicBezTo>
                          <a:pt x="255" y="5"/>
                          <a:pt x="255" y="4"/>
                          <a:pt x="255" y="3"/>
                        </a:cubicBezTo>
                        <a:cubicBezTo>
                          <a:pt x="253" y="4"/>
                          <a:pt x="252" y="0"/>
                          <a:pt x="250" y="3"/>
                        </a:cubicBezTo>
                        <a:cubicBezTo>
                          <a:pt x="248" y="1"/>
                          <a:pt x="244" y="4"/>
                          <a:pt x="242" y="1"/>
                        </a:cubicBezTo>
                        <a:cubicBezTo>
                          <a:pt x="240" y="5"/>
                          <a:pt x="236" y="2"/>
                          <a:pt x="232" y="3"/>
                        </a:cubicBezTo>
                        <a:cubicBezTo>
                          <a:pt x="230" y="4"/>
                          <a:pt x="230" y="0"/>
                          <a:pt x="228" y="3"/>
                        </a:cubicBezTo>
                        <a:cubicBezTo>
                          <a:pt x="226" y="2"/>
                          <a:pt x="224" y="6"/>
                          <a:pt x="222" y="3"/>
                        </a:cubicBezTo>
                        <a:cubicBezTo>
                          <a:pt x="221" y="4"/>
                          <a:pt x="221" y="4"/>
                          <a:pt x="221" y="4"/>
                        </a:cubicBezTo>
                        <a:cubicBezTo>
                          <a:pt x="219" y="4"/>
                          <a:pt x="218" y="3"/>
                          <a:pt x="216" y="2"/>
                        </a:cubicBezTo>
                        <a:cubicBezTo>
                          <a:pt x="215" y="3"/>
                          <a:pt x="213" y="1"/>
                          <a:pt x="211" y="2"/>
                        </a:cubicBezTo>
                        <a:cubicBezTo>
                          <a:pt x="209" y="1"/>
                          <a:pt x="204" y="4"/>
                          <a:pt x="202" y="1"/>
                        </a:cubicBezTo>
                        <a:cubicBezTo>
                          <a:pt x="202" y="2"/>
                          <a:pt x="202" y="2"/>
                          <a:pt x="201" y="2"/>
                        </a:cubicBezTo>
                        <a:cubicBezTo>
                          <a:pt x="199" y="1"/>
                          <a:pt x="195" y="2"/>
                          <a:pt x="193" y="3"/>
                        </a:cubicBezTo>
                        <a:cubicBezTo>
                          <a:pt x="192" y="2"/>
                          <a:pt x="190" y="4"/>
                          <a:pt x="188" y="2"/>
                        </a:cubicBezTo>
                        <a:cubicBezTo>
                          <a:pt x="187" y="7"/>
                          <a:pt x="182" y="1"/>
                          <a:pt x="182" y="6"/>
                        </a:cubicBezTo>
                        <a:cubicBezTo>
                          <a:pt x="178" y="4"/>
                          <a:pt x="175" y="10"/>
                          <a:pt x="172" y="7"/>
                        </a:cubicBezTo>
                        <a:cubicBezTo>
                          <a:pt x="172" y="6"/>
                          <a:pt x="171" y="6"/>
                          <a:pt x="171" y="7"/>
                        </a:cubicBezTo>
                        <a:cubicBezTo>
                          <a:pt x="173" y="8"/>
                          <a:pt x="173" y="8"/>
                          <a:pt x="173" y="8"/>
                        </a:cubicBezTo>
                        <a:cubicBezTo>
                          <a:pt x="173" y="9"/>
                          <a:pt x="171" y="9"/>
                          <a:pt x="170" y="9"/>
                        </a:cubicBezTo>
                        <a:cubicBezTo>
                          <a:pt x="166" y="9"/>
                          <a:pt x="162" y="14"/>
                          <a:pt x="157" y="13"/>
                        </a:cubicBezTo>
                        <a:cubicBezTo>
                          <a:pt x="156" y="15"/>
                          <a:pt x="151" y="14"/>
                          <a:pt x="150" y="17"/>
                        </a:cubicBezTo>
                        <a:cubicBezTo>
                          <a:pt x="147" y="20"/>
                          <a:pt x="139" y="18"/>
                          <a:pt x="134" y="20"/>
                        </a:cubicBezTo>
                        <a:cubicBezTo>
                          <a:pt x="133" y="22"/>
                          <a:pt x="129" y="19"/>
                          <a:pt x="128" y="22"/>
                        </a:cubicBezTo>
                        <a:cubicBezTo>
                          <a:pt x="126" y="22"/>
                          <a:pt x="125" y="23"/>
                          <a:pt x="122" y="24"/>
                        </a:cubicBezTo>
                        <a:cubicBezTo>
                          <a:pt x="123" y="24"/>
                          <a:pt x="123" y="24"/>
                          <a:pt x="123" y="24"/>
                        </a:cubicBezTo>
                        <a:cubicBezTo>
                          <a:pt x="122" y="26"/>
                          <a:pt x="120" y="25"/>
                          <a:pt x="119" y="26"/>
                        </a:cubicBezTo>
                        <a:cubicBezTo>
                          <a:pt x="120" y="29"/>
                          <a:pt x="115" y="31"/>
                          <a:pt x="113" y="32"/>
                        </a:cubicBezTo>
                        <a:cubicBezTo>
                          <a:pt x="112" y="31"/>
                          <a:pt x="112" y="31"/>
                          <a:pt x="112" y="31"/>
                        </a:cubicBezTo>
                        <a:cubicBezTo>
                          <a:pt x="111" y="36"/>
                          <a:pt x="105" y="35"/>
                          <a:pt x="102" y="40"/>
                        </a:cubicBezTo>
                        <a:cubicBezTo>
                          <a:pt x="98" y="39"/>
                          <a:pt x="95" y="45"/>
                          <a:pt x="92" y="45"/>
                        </a:cubicBezTo>
                        <a:cubicBezTo>
                          <a:pt x="93" y="46"/>
                          <a:pt x="93" y="46"/>
                          <a:pt x="93" y="46"/>
                        </a:cubicBezTo>
                        <a:cubicBezTo>
                          <a:pt x="94" y="46"/>
                          <a:pt x="93" y="47"/>
                          <a:pt x="92" y="47"/>
                        </a:cubicBezTo>
                        <a:cubicBezTo>
                          <a:pt x="91" y="46"/>
                          <a:pt x="91" y="48"/>
                          <a:pt x="90" y="48"/>
                        </a:cubicBezTo>
                        <a:cubicBezTo>
                          <a:pt x="87" y="45"/>
                          <a:pt x="87" y="51"/>
                          <a:pt x="85" y="51"/>
                        </a:cubicBezTo>
                        <a:cubicBezTo>
                          <a:pt x="84" y="50"/>
                          <a:pt x="82" y="50"/>
                          <a:pt x="81" y="52"/>
                        </a:cubicBezTo>
                        <a:cubicBezTo>
                          <a:pt x="75" y="50"/>
                          <a:pt x="77" y="59"/>
                          <a:pt x="72" y="58"/>
                        </a:cubicBezTo>
                        <a:cubicBezTo>
                          <a:pt x="70" y="63"/>
                          <a:pt x="62" y="63"/>
                          <a:pt x="62" y="67"/>
                        </a:cubicBezTo>
                        <a:cubicBezTo>
                          <a:pt x="62" y="67"/>
                          <a:pt x="62" y="67"/>
                          <a:pt x="62" y="67"/>
                        </a:cubicBezTo>
                        <a:cubicBezTo>
                          <a:pt x="61" y="66"/>
                          <a:pt x="58" y="67"/>
                          <a:pt x="57" y="68"/>
                        </a:cubicBezTo>
                        <a:cubicBezTo>
                          <a:pt x="61" y="71"/>
                          <a:pt x="54" y="73"/>
                          <a:pt x="56" y="73"/>
                        </a:cubicBezTo>
                        <a:cubicBezTo>
                          <a:pt x="56" y="74"/>
                          <a:pt x="56" y="74"/>
                          <a:pt x="56" y="74"/>
                        </a:cubicBezTo>
                        <a:cubicBezTo>
                          <a:pt x="57" y="78"/>
                          <a:pt x="52" y="75"/>
                          <a:pt x="51" y="76"/>
                        </a:cubicBezTo>
                        <a:cubicBezTo>
                          <a:pt x="53" y="78"/>
                          <a:pt x="53" y="78"/>
                          <a:pt x="53" y="78"/>
                        </a:cubicBezTo>
                        <a:cubicBezTo>
                          <a:pt x="52" y="79"/>
                          <a:pt x="51" y="77"/>
                          <a:pt x="49" y="78"/>
                        </a:cubicBezTo>
                        <a:cubicBezTo>
                          <a:pt x="51" y="79"/>
                          <a:pt x="51" y="79"/>
                          <a:pt x="51" y="79"/>
                        </a:cubicBezTo>
                        <a:cubicBezTo>
                          <a:pt x="49" y="81"/>
                          <a:pt x="49" y="81"/>
                          <a:pt x="49" y="81"/>
                        </a:cubicBezTo>
                        <a:cubicBezTo>
                          <a:pt x="50" y="81"/>
                          <a:pt x="51" y="80"/>
                          <a:pt x="51" y="81"/>
                        </a:cubicBezTo>
                        <a:cubicBezTo>
                          <a:pt x="51" y="81"/>
                          <a:pt x="50" y="82"/>
                          <a:pt x="50" y="82"/>
                        </a:cubicBezTo>
                        <a:cubicBezTo>
                          <a:pt x="48" y="82"/>
                          <a:pt x="46" y="84"/>
                          <a:pt x="47" y="86"/>
                        </a:cubicBezTo>
                        <a:cubicBezTo>
                          <a:pt x="42" y="85"/>
                          <a:pt x="45" y="90"/>
                          <a:pt x="41" y="90"/>
                        </a:cubicBezTo>
                        <a:cubicBezTo>
                          <a:pt x="43" y="93"/>
                          <a:pt x="38" y="93"/>
                          <a:pt x="39" y="96"/>
                        </a:cubicBezTo>
                        <a:cubicBezTo>
                          <a:pt x="39" y="96"/>
                          <a:pt x="40" y="96"/>
                          <a:pt x="40" y="96"/>
                        </a:cubicBezTo>
                        <a:cubicBezTo>
                          <a:pt x="41" y="97"/>
                          <a:pt x="41" y="97"/>
                          <a:pt x="41" y="97"/>
                        </a:cubicBezTo>
                        <a:cubicBezTo>
                          <a:pt x="40" y="99"/>
                          <a:pt x="38" y="97"/>
                          <a:pt x="37" y="97"/>
                        </a:cubicBezTo>
                        <a:cubicBezTo>
                          <a:pt x="36" y="98"/>
                          <a:pt x="37" y="98"/>
                          <a:pt x="37" y="98"/>
                        </a:cubicBezTo>
                        <a:cubicBezTo>
                          <a:pt x="35" y="99"/>
                          <a:pt x="35" y="99"/>
                          <a:pt x="35" y="99"/>
                        </a:cubicBezTo>
                        <a:cubicBezTo>
                          <a:pt x="35" y="99"/>
                          <a:pt x="36" y="99"/>
                          <a:pt x="37" y="99"/>
                        </a:cubicBezTo>
                        <a:cubicBezTo>
                          <a:pt x="32" y="104"/>
                          <a:pt x="32" y="104"/>
                          <a:pt x="32" y="104"/>
                        </a:cubicBezTo>
                        <a:cubicBezTo>
                          <a:pt x="30" y="105"/>
                          <a:pt x="33" y="106"/>
                          <a:pt x="31" y="107"/>
                        </a:cubicBezTo>
                        <a:cubicBezTo>
                          <a:pt x="30" y="107"/>
                          <a:pt x="30" y="107"/>
                          <a:pt x="30" y="107"/>
                        </a:cubicBezTo>
                        <a:cubicBezTo>
                          <a:pt x="31" y="110"/>
                          <a:pt x="27" y="108"/>
                          <a:pt x="27" y="110"/>
                        </a:cubicBezTo>
                        <a:cubicBezTo>
                          <a:pt x="24" y="111"/>
                          <a:pt x="24" y="115"/>
                          <a:pt x="23" y="115"/>
                        </a:cubicBezTo>
                        <a:cubicBezTo>
                          <a:pt x="23" y="116"/>
                          <a:pt x="23" y="116"/>
                          <a:pt x="23" y="116"/>
                        </a:cubicBezTo>
                        <a:cubicBezTo>
                          <a:pt x="21" y="117"/>
                          <a:pt x="21" y="117"/>
                          <a:pt x="21" y="117"/>
                        </a:cubicBezTo>
                        <a:cubicBezTo>
                          <a:pt x="21" y="117"/>
                          <a:pt x="22" y="117"/>
                          <a:pt x="22" y="118"/>
                        </a:cubicBezTo>
                        <a:cubicBezTo>
                          <a:pt x="21" y="119"/>
                          <a:pt x="21" y="119"/>
                          <a:pt x="21" y="119"/>
                        </a:cubicBezTo>
                        <a:cubicBezTo>
                          <a:pt x="21" y="119"/>
                          <a:pt x="21" y="118"/>
                          <a:pt x="20" y="118"/>
                        </a:cubicBezTo>
                        <a:cubicBezTo>
                          <a:pt x="18" y="121"/>
                          <a:pt x="16" y="123"/>
                          <a:pt x="15" y="127"/>
                        </a:cubicBezTo>
                        <a:cubicBezTo>
                          <a:pt x="18" y="131"/>
                          <a:pt x="13" y="127"/>
                          <a:pt x="13" y="130"/>
                        </a:cubicBezTo>
                        <a:cubicBezTo>
                          <a:pt x="13" y="131"/>
                          <a:pt x="15" y="131"/>
                          <a:pt x="14" y="133"/>
                        </a:cubicBezTo>
                        <a:cubicBezTo>
                          <a:pt x="13" y="134"/>
                          <a:pt x="13" y="132"/>
                          <a:pt x="12" y="133"/>
                        </a:cubicBezTo>
                        <a:cubicBezTo>
                          <a:pt x="14" y="134"/>
                          <a:pt x="14" y="134"/>
                          <a:pt x="14" y="134"/>
                        </a:cubicBezTo>
                        <a:cubicBezTo>
                          <a:pt x="11" y="137"/>
                          <a:pt x="11" y="137"/>
                          <a:pt x="11" y="137"/>
                        </a:cubicBezTo>
                        <a:cubicBezTo>
                          <a:pt x="12" y="138"/>
                          <a:pt x="12" y="138"/>
                          <a:pt x="12" y="138"/>
                        </a:cubicBezTo>
                        <a:cubicBezTo>
                          <a:pt x="11" y="138"/>
                          <a:pt x="10" y="141"/>
                          <a:pt x="12" y="141"/>
                        </a:cubicBezTo>
                        <a:cubicBezTo>
                          <a:pt x="11" y="142"/>
                          <a:pt x="11" y="142"/>
                          <a:pt x="10" y="142"/>
                        </a:cubicBezTo>
                        <a:cubicBezTo>
                          <a:pt x="12" y="145"/>
                          <a:pt x="6" y="150"/>
                          <a:pt x="12" y="151"/>
                        </a:cubicBezTo>
                        <a:cubicBezTo>
                          <a:pt x="12" y="152"/>
                          <a:pt x="12" y="153"/>
                          <a:pt x="11" y="153"/>
                        </a:cubicBezTo>
                        <a:cubicBezTo>
                          <a:pt x="6" y="149"/>
                          <a:pt x="9" y="157"/>
                          <a:pt x="8" y="157"/>
                        </a:cubicBezTo>
                        <a:cubicBezTo>
                          <a:pt x="12" y="156"/>
                          <a:pt x="13" y="161"/>
                          <a:pt x="14" y="162"/>
                        </a:cubicBezTo>
                        <a:cubicBezTo>
                          <a:pt x="14" y="163"/>
                          <a:pt x="13" y="164"/>
                          <a:pt x="13" y="164"/>
                        </a:cubicBezTo>
                        <a:cubicBezTo>
                          <a:pt x="13" y="164"/>
                          <a:pt x="14" y="164"/>
                          <a:pt x="15" y="164"/>
                        </a:cubicBezTo>
                        <a:cubicBezTo>
                          <a:pt x="14" y="165"/>
                          <a:pt x="13" y="166"/>
                          <a:pt x="13" y="165"/>
                        </a:cubicBezTo>
                        <a:cubicBezTo>
                          <a:pt x="13" y="166"/>
                          <a:pt x="16" y="169"/>
                          <a:pt x="14" y="171"/>
                        </a:cubicBezTo>
                        <a:cubicBezTo>
                          <a:pt x="15" y="171"/>
                          <a:pt x="16" y="171"/>
                          <a:pt x="16" y="170"/>
                        </a:cubicBezTo>
                        <a:cubicBezTo>
                          <a:pt x="15" y="169"/>
                          <a:pt x="15" y="169"/>
                          <a:pt x="15" y="169"/>
                        </a:cubicBezTo>
                        <a:cubicBezTo>
                          <a:pt x="16" y="169"/>
                          <a:pt x="15" y="168"/>
                          <a:pt x="16" y="168"/>
                        </a:cubicBezTo>
                        <a:cubicBezTo>
                          <a:pt x="17" y="167"/>
                          <a:pt x="17" y="168"/>
                          <a:pt x="17" y="169"/>
                        </a:cubicBezTo>
                        <a:cubicBezTo>
                          <a:pt x="17" y="166"/>
                          <a:pt x="17" y="166"/>
                          <a:pt x="17" y="166"/>
                        </a:cubicBezTo>
                        <a:cubicBezTo>
                          <a:pt x="18" y="166"/>
                          <a:pt x="18" y="166"/>
                          <a:pt x="18" y="166"/>
                        </a:cubicBezTo>
                        <a:cubicBezTo>
                          <a:pt x="16" y="161"/>
                          <a:pt x="16" y="161"/>
                          <a:pt x="16" y="161"/>
                        </a:cubicBezTo>
                        <a:cubicBezTo>
                          <a:pt x="18" y="161"/>
                          <a:pt x="16" y="161"/>
                          <a:pt x="17" y="159"/>
                        </a:cubicBezTo>
                        <a:cubicBezTo>
                          <a:pt x="16" y="161"/>
                          <a:pt x="16" y="161"/>
                          <a:pt x="16" y="161"/>
                        </a:cubicBezTo>
                        <a:cubicBezTo>
                          <a:pt x="14" y="160"/>
                          <a:pt x="15" y="158"/>
                          <a:pt x="15" y="158"/>
                        </a:cubicBezTo>
                        <a:cubicBezTo>
                          <a:pt x="15" y="158"/>
                          <a:pt x="15" y="158"/>
                          <a:pt x="15" y="158"/>
                        </a:cubicBezTo>
                        <a:cubicBezTo>
                          <a:pt x="14" y="155"/>
                          <a:pt x="17" y="154"/>
                          <a:pt x="18" y="154"/>
                        </a:cubicBezTo>
                        <a:cubicBezTo>
                          <a:pt x="17" y="154"/>
                          <a:pt x="17" y="154"/>
                          <a:pt x="16" y="153"/>
                        </a:cubicBezTo>
                        <a:cubicBezTo>
                          <a:pt x="23" y="153"/>
                          <a:pt x="23" y="153"/>
                          <a:pt x="23" y="153"/>
                        </a:cubicBezTo>
                        <a:cubicBezTo>
                          <a:pt x="22" y="152"/>
                          <a:pt x="22" y="150"/>
                          <a:pt x="20" y="149"/>
                        </a:cubicBezTo>
                        <a:cubicBezTo>
                          <a:pt x="17" y="144"/>
                          <a:pt x="23" y="144"/>
                          <a:pt x="22" y="140"/>
                        </a:cubicBezTo>
                        <a:cubicBezTo>
                          <a:pt x="21" y="140"/>
                          <a:pt x="21" y="140"/>
                          <a:pt x="21" y="140"/>
                        </a:cubicBezTo>
                        <a:cubicBezTo>
                          <a:pt x="21" y="138"/>
                          <a:pt x="20" y="136"/>
                          <a:pt x="21" y="134"/>
                        </a:cubicBezTo>
                        <a:cubicBezTo>
                          <a:pt x="23" y="133"/>
                          <a:pt x="24" y="135"/>
                          <a:pt x="25" y="135"/>
                        </a:cubicBezTo>
                        <a:cubicBezTo>
                          <a:pt x="24" y="134"/>
                          <a:pt x="24" y="132"/>
                          <a:pt x="25" y="130"/>
                        </a:cubicBezTo>
                        <a:cubicBezTo>
                          <a:pt x="24" y="131"/>
                          <a:pt x="24" y="131"/>
                          <a:pt x="24" y="131"/>
                        </a:cubicBezTo>
                        <a:cubicBezTo>
                          <a:pt x="20" y="127"/>
                          <a:pt x="29" y="129"/>
                          <a:pt x="26" y="125"/>
                        </a:cubicBezTo>
                        <a:cubicBezTo>
                          <a:pt x="27" y="125"/>
                          <a:pt x="27" y="125"/>
                          <a:pt x="27" y="125"/>
                        </a:cubicBezTo>
                        <a:cubicBezTo>
                          <a:pt x="26" y="124"/>
                          <a:pt x="28" y="123"/>
                          <a:pt x="28" y="122"/>
                        </a:cubicBezTo>
                        <a:cubicBezTo>
                          <a:pt x="28" y="122"/>
                          <a:pt x="28" y="123"/>
                          <a:pt x="29" y="122"/>
                        </a:cubicBezTo>
                        <a:cubicBezTo>
                          <a:pt x="29" y="121"/>
                          <a:pt x="29" y="121"/>
                          <a:pt x="29" y="121"/>
                        </a:cubicBezTo>
                        <a:cubicBezTo>
                          <a:pt x="31" y="121"/>
                          <a:pt x="34" y="121"/>
                          <a:pt x="35" y="123"/>
                        </a:cubicBezTo>
                        <a:cubicBezTo>
                          <a:pt x="36" y="123"/>
                          <a:pt x="37" y="123"/>
                          <a:pt x="38" y="122"/>
                        </a:cubicBezTo>
                        <a:cubicBezTo>
                          <a:pt x="38" y="122"/>
                          <a:pt x="37" y="122"/>
                          <a:pt x="38" y="122"/>
                        </a:cubicBezTo>
                        <a:cubicBezTo>
                          <a:pt x="44" y="120"/>
                          <a:pt x="34" y="115"/>
                          <a:pt x="39" y="113"/>
                        </a:cubicBezTo>
                        <a:cubicBezTo>
                          <a:pt x="35" y="108"/>
                          <a:pt x="44" y="111"/>
                          <a:pt x="44" y="108"/>
                        </a:cubicBezTo>
                        <a:cubicBezTo>
                          <a:pt x="43" y="108"/>
                          <a:pt x="43" y="108"/>
                          <a:pt x="43" y="108"/>
                        </a:cubicBezTo>
                        <a:cubicBezTo>
                          <a:pt x="42" y="105"/>
                          <a:pt x="46" y="106"/>
                          <a:pt x="47" y="104"/>
                        </a:cubicBezTo>
                        <a:cubicBezTo>
                          <a:pt x="47" y="104"/>
                          <a:pt x="46" y="103"/>
                          <a:pt x="46" y="103"/>
                        </a:cubicBezTo>
                        <a:cubicBezTo>
                          <a:pt x="45" y="101"/>
                          <a:pt x="42" y="97"/>
                          <a:pt x="45" y="98"/>
                        </a:cubicBezTo>
                        <a:cubicBezTo>
                          <a:pt x="44" y="97"/>
                          <a:pt x="44" y="97"/>
                          <a:pt x="44" y="97"/>
                        </a:cubicBezTo>
                        <a:cubicBezTo>
                          <a:pt x="44" y="97"/>
                          <a:pt x="44" y="96"/>
                          <a:pt x="45" y="96"/>
                        </a:cubicBezTo>
                        <a:cubicBezTo>
                          <a:pt x="48" y="97"/>
                          <a:pt x="50" y="94"/>
                          <a:pt x="54" y="93"/>
                        </a:cubicBezTo>
                        <a:cubicBezTo>
                          <a:pt x="53" y="91"/>
                          <a:pt x="53" y="91"/>
                          <a:pt x="53" y="91"/>
                        </a:cubicBezTo>
                        <a:cubicBezTo>
                          <a:pt x="54" y="89"/>
                          <a:pt x="56" y="89"/>
                          <a:pt x="59" y="88"/>
                        </a:cubicBezTo>
                        <a:cubicBezTo>
                          <a:pt x="59" y="88"/>
                          <a:pt x="60" y="89"/>
                          <a:pt x="60" y="89"/>
                        </a:cubicBezTo>
                        <a:cubicBezTo>
                          <a:pt x="61" y="90"/>
                          <a:pt x="63" y="89"/>
                          <a:pt x="63" y="87"/>
                        </a:cubicBezTo>
                        <a:cubicBezTo>
                          <a:pt x="65" y="87"/>
                          <a:pt x="64" y="89"/>
                          <a:pt x="65" y="90"/>
                        </a:cubicBezTo>
                        <a:cubicBezTo>
                          <a:pt x="67" y="89"/>
                          <a:pt x="67" y="89"/>
                          <a:pt x="67" y="89"/>
                        </a:cubicBezTo>
                        <a:cubicBezTo>
                          <a:pt x="67" y="90"/>
                          <a:pt x="68" y="92"/>
                          <a:pt x="68" y="92"/>
                        </a:cubicBezTo>
                        <a:cubicBezTo>
                          <a:pt x="68" y="92"/>
                          <a:pt x="69" y="92"/>
                          <a:pt x="69" y="93"/>
                        </a:cubicBezTo>
                        <a:cubicBezTo>
                          <a:pt x="69" y="94"/>
                          <a:pt x="69" y="94"/>
                          <a:pt x="68" y="95"/>
                        </a:cubicBezTo>
                        <a:cubicBezTo>
                          <a:pt x="68" y="94"/>
                          <a:pt x="68" y="94"/>
                          <a:pt x="68" y="94"/>
                        </a:cubicBezTo>
                        <a:cubicBezTo>
                          <a:pt x="67" y="93"/>
                          <a:pt x="64" y="96"/>
                          <a:pt x="65" y="95"/>
                        </a:cubicBezTo>
                        <a:cubicBezTo>
                          <a:pt x="66" y="95"/>
                          <a:pt x="68" y="95"/>
                          <a:pt x="68" y="96"/>
                        </a:cubicBezTo>
                        <a:cubicBezTo>
                          <a:pt x="68" y="96"/>
                          <a:pt x="68" y="97"/>
                          <a:pt x="68" y="97"/>
                        </a:cubicBezTo>
                        <a:cubicBezTo>
                          <a:pt x="64" y="98"/>
                          <a:pt x="64" y="98"/>
                          <a:pt x="64" y="98"/>
                        </a:cubicBezTo>
                        <a:cubicBezTo>
                          <a:pt x="64" y="99"/>
                          <a:pt x="65" y="98"/>
                          <a:pt x="65" y="99"/>
                        </a:cubicBezTo>
                        <a:cubicBezTo>
                          <a:pt x="66" y="101"/>
                          <a:pt x="63" y="101"/>
                          <a:pt x="64" y="103"/>
                        </a:cubicBezTo>
                        <a:cubicBezTo>
                          <a:pt x="63" y="103"/>
                          <a:pt x="62" y="104"/>
                          <a:pt x="61" y="103"/>
                        </a:cubicBezTo>
                        <a:cubicBezTo>
                          <a:pt x="58" y="106"/>
                          <a:pt x="63" y="107"/>
                          <a:pt x="59" y="110"/>
                        </a:cubicBezTo>
                        <a:cubicBezTo>
                          <a:pt x="59" y="110"/>
                          <a:pt x="59" y="110"/>
                          <a:pt x="59" y="110"/>
                        </a:cubicBezTo>
                        <a:cubicBezTo>
                          <a:pt x="61" y="112"/>
                          <a:pt x="61" y="112"/>
                          <a:pt x="61" y="112"/>
                        </a:cubicBezTo>
                        <a:cubicBezTo>
                          <a:pt x="59" y="113"/>
                          <a:pt x="58" y="115"/>
                          <a:pt x="56" y="113"/>
                        </a:cubicBezTo>
                        <a:cubicBezTo>
                          <a:pt x="58" y="115"/>
                          <a:pt x="58" y="115"/>
                          <a:pt x="58" y="115"/>
                        </a:cubicBezTo>
                        <a:cubicBezTo>
                          <a:pt x="58" y="116"/>
                          <a:pt x="58" y="116"/>
                          <a:pt x="58" y="116"/>
                        </a:cubicBezTo>
                        <a:cubicBezTo>
                          <a:pt x="56" y="116"/>
                          <a:pt x="56" y="115"/>
                          <a:pt x="55" y="114"/>
                        </a:cubicBezTo>
                        <a:cubicBezTo>
                          <a:pt x="54" y="116"/>
                          <a:pt x="57" y="117"/>
                          <a:pt x="54" y="119"/>
                        </a:cubicBezTo>
                        <a:cubicBezTo>
                          <a:pt x="52" y="118"/>
                          <a:pt x="52" y="121"/>
                          <a:pt x="52" y="122"/>
                        </a:cubicBezTo>
                        <a:cubicBezTo>
                          <a:pt x="54" y="125"/>
                          <a:pt x="54" y="125"/>
                          <a:pt x="54" y="125"/>
                        </a:cubicBezTo>
                        <a:cubicBezTo>
                          <a:pt x="52" y="126"/>
                          <a:pt x="52" y="126"/>
                          <a:pt x="52" y="126"/>
                        </a:cubicBezTo>
                        <a:cubicBezTo>
                          <a:pt x="53" y="126"/>
                          <a:pt x="53" y="126"/>
                          <a:pt x="53" y="126"/>
                        </a:cubicBezTo>
                        <a:cubicBezTo>
                          <a:pt x="54" y="126"/>
                          <a:pt x="55" y="127"/>
                          <a:pt x="54" y="127"/>
                        </a:cubicBezTo>
                        <a:cubicBezTo>
                          <a:pt x="53" y="128"/>
                          <a:pt x="51" y="128"/>
                          <a:pt x="50" y="127"/>
                        </a:cubicBezTo>
                        <a:cubicBezTo>
                          <a:pt x="51" y="129"/>
                          <a:pt x="51" y="129"/>
                          <a:pt x="51" y="129"/>
                        </a:cubicBezTo>
                        <a:cubicBezTo>
                          <a:pt x="48" y="130"/>
                          <a:pt x="48" y="130"/>
                          <a:pt x="48" y="130"/>
                        </a:cubicBezTo>
                        <a:cubicBezTo>
                          <a:pt x="47" y="132"/>
                          <a:pt x="45" y="132"/>
                          <a:pt x="46" y="134"/>
                        </a:cubicBezTo>
                        <a:cubicBezTo>
                          <a:pt x="43" y="135"/>
                          <a:pt x="48" y="138"/>
                          <a:pt x="46" y="138"/>
                        </a:cubicBezTo>
                        <a:cubicBezTo>
                          <a:pt x="47" y="141"/>
                          <a:pt x="40" y="142"/>
                          <a:pt x="44" y="144"/>
                        </a:cubicBezTo>
                        <a:cubicBezTo>
                          <a:pt x="43" y="144"/>
                          <a:pt x="43" y="144"/>
                          <a:pt x="43" y="144"/>
                        </a:cubicBezTo>
                        <a:cubicBezTo>
                          <a:pt x="43" y="148"/>
                          <a:pt x="43" y="148"/>
                          <a:pt x="43" y="148"/>
                        </a:cubicBezTo>
                        <a:cubicBezTo>
                          <a:pt x="42" y="149"/>
                          <a:pt x="38" y="147"/>
                          <a:pt x="36" y="150"/>
                        </a:cubicBezTo>
                        <a:cubicBezTo>
                          <a:pt x="39" y="149"/>
                          <a:pt x="39" y="149"/>
                          <a:pt x="39" y="149"/>
                        </a:cubicBezTo>
                        <a:cubicBezTo>
                          <a:pt x="41" y="151"/>
                          <a:pt x="36" y="152"/>
                          <a:pt x="39" y="154"/>
                        </a:cubicBezTo>
                        <a:cubicBezTo>
                          <a:pt x="36" y="155"/>
                          <a:pt x="39" y="160"/>
                          <a:pt x="34" y="160"/>
                        </a:cubicBezTo>
                        <a:cubicBezTo>
                          <a:pt x="36" y="161"/>
                          <a:pt x="35" y="163"/>
                          <a:pt x="35" y="165"/>
                        </a:cubicBezTo>
                        <a:cubicBezTo>
                          <a:pt x="33" y="167"/>
                          <a:pt x="32" y="163"/>
                          <a:pt x="31" y="164"/>
                        </a:cubicBezTo>
                        <a:cubicBezTo>
                          <a:pt x="32" y="165"/>
                          <a:pt x="32" y="165"/>
                          <a:pt x="32" y="165"/>
                        </a:cubicBezTo>
                        <a:cubicBezTo>
                          <a:pt x="32" y="165"/>
                          <a:pt x="33" y="166"/>
                          <a:pt x="33" y="166"/>
                        </a:cubicBezTo>
                        <a:cubicBezTo>
                          <a:pt x="32" y="168"/>
                          <a:pt x="31" y="168"/>
                          <a:pt x="32" y="170"/>
                        </a:cubicBezTo>
                        <a:cubicBezTo>
                          <a:pt x="32" y="170"/>
                          <a:pt x="32" y="170"/>
                          <a:pt x="32" y="170"/>
                        </a:cubicBezTo>
                        <a:cubicBezTo>
                          <a:pt x="31" y="172"/>
                          <a:pt x="33" y="173"/>
                          <a:pt x="31" y="175"/>
                        </a:cubicBezTo>
                        <a:cubicBezTo>
                          <a:pt x="32" y="175"/>
                          <a:pt x="32" y="175"/>
                          <a:pt x="33" y="176"/>
                        </a:cubicBezTo>
                        <a:cubicBezTo>
                          <a:pt x="33" y="178"/>
                          <a:pt x="34" y="179"/>
                          <a:pt x="32" y="181"/>
                        </a:cubicBezTo>
                        <a:cubicBezTo>
                          <a:pt x="32" y="180"/>
                          <a:pt x="31" y="180"/>
                          <a:pt x="30" y="180"/>
                        </a:cubicBezTo>
                        <a:cubicBezTo>
                          <a:pt x="32" y="182"/>
                          <a:pt x="32" y="182"/>
                          <a:pt x="32" y="182"/>
                        </a:cubicBezTo>
                        <a:cubicBezTo>
                          <a:pt x="32" y="182"/>
                          <a:pt x="32" y="182"/>
                          <a:pt x="32" y="182"/>
                        </a:cubicBezTo>
                        <a:cubicBezTo>
                          <a:pt x="34" y="183"/>
                          <a:pt x="34" y="183"/>
                          <a:pt x="34" y="183"/>
                        </a:cubicBezTo>
                        <a:cubicBezTo>
                          <a:pt x="34" y="184"/>
                          <a:pt x="33" y="184"/>
                          <a:pt x="33" y="184"/>
                        </a:cubicBezTo>
                        <a:cubicBezTo>
                          <a:pt x="33" y="185"/>
                          <a:pt x="33" y="185"/>
                          <a:pt x="33" y="185"/>
                        </a:cubicBezTo>
                        <a:cubicBezTo>
                          <a:pt x="35" y="185"/>
                          <a:pt x="35" y="187"/>
                          <a:pt x="37" y="187"/>
                        </a:cubicBezTo>
                        <a:cubicBezTo>
                          <a:pt x="36" y="187"/>
                          <a:pt x="36" y="187"/>
                          <a:pt x="36" y="187"/>
                        </a:cubicBezTo>
                        <a:cubicBezTo>
                          <a:pt x="33" y="188"/>
                          <a:pt x="36" y="190"/>
                          <a:pt x="36" y="191"/>
                        </a:cubicBezTo>
                        <a:cubicBezTo>
                          <a:pt x="36" y="192"/>
                          <a:pt x="37" y="193"/>
                          <a:pt x="35" y="194"/>
                        </a:cubicBezTo>
                        <a:cubicBezTo>
                          <a:pt x="37" y="195"/>
                          <a:pt x="37" y="195"/>
                          <a:pt x="37" y="195"/>
                        </a:cubicBezTo>
                        <a:cubicBezTo>
                          <a:pt x="36" y="196"/>
                          <a:pt x="36" y="197"/>
                          <a:pt x="35" y="198"/>
                        </a:cubicBezTo>
                        <a:cubicBezTo>
                          <a:pt x="32" y="195"/>
                          <a:pt x="32" y="195"/>
                          <a:pt x="32" y="195"/>
                        </a:cubicBezTo>
                        <a:cubicBezTo>
                          <a:pt x="32" y="195"/>
                          <a:pt x="32" y="195"/>
                          <a:pt x="32" y="195"/>
                        </a:cubicBezTo>
                        <a:cubicBezTo>
                          <a:pt x="33" y="195"/>
                          <a:pt x="34" y="195"/>
                          <a:pt x="34" y="196"/>
                        </a:cubicBezTo>
                        <a:cubicBezTo>
                          <a:pt x="33" y="194"/>
                          <a:pt x="33" y="194"/>
                          <a:pt x="33" y="194"/>
                        </a:cubicBezTo>
                        <a:cubicBezTo>
                          <a:pt x="30" y="194"/>
                          <a:pt x="28" y="190"/>
                          <a:pt x="25" y="188"/>
                        </a:cubicBezTo>
                        <a:cubicBezTo>
                          <a:pt x="22" y="187"/>
                          <a:pt x="23" y="183"/>
                          <a:pt x="20" y="182"/>
                        </a:cubicBezTo>
                        <a:cubicBezTo>
                          <a:pt x="20" y="181"/>
                          <a:pt x="20" y="180"/>
                          <a:pt x="21" y="179"/>
                        </a:cubicBezTo>
                        <a:cubicBezTo>
                          <a:pt x="19" y="179"/>
                          <a:pt x="18" y="177"/>
                          <a:pt x="16" y="175"/>
                        </a:cubicBezTo>
                        <a:cubicBezTo>
                          <a:pt x="15" y="177"/>
                          <a:pt x="13" y="173"/>
                          <a:pt x="12" y="175"/>
                        </a:cubicBezTo>
                        <a:cubicBezTo>
                          <a:pt x="12" y="177"/>
                          <a:pt x="14" y="178"/>
                          <a:pt x="15" y="179"/>
                        </a:cubicBezTo>
                        <a:cubicBezTo>
                          <a:pt x="16" y="180"/>
                          <a:pt x="19" y="183"/>
                          <a:pt x="18" y="185"/>
                        </a:cubicBezTo>
                        <a:cubicBezTo>
                          <a:pt x="19" y="185"/>
                          <a:pt x="19" y="186"/>
                          <a:pt x="19" y="186"/>
                        </a:cubicBezTo>
                        <a:cubicBezTo>
                          <a:pt x="16" y="191"/>
                          <a:pt x="15" y="185"/>
                          <a:pt x="12" y="184"/>
                        </a:cubicBezTo>
                        <a:cubicBezTo>
                          <a:pt x="13" y="183"/>
                          <a:pt x="11" y="180"/>
                          <a:pt x="13" y="180"/>
                        </a:cubicBezTo>
                        <a:cubicBezTo>
                          <a:pt x="10" y="181"/>
                          <a:pt x="7" y="180"/>
                          <a:pt x="3" y="179"/>
                        </a:cubicBezTo>
                        <a:cubicBezTo>
                          <a:pt x="5" y="180"/>
                          <a:pt x="5" y="180"/>
                          <a:pt x="5" y="180"/>
                        </a:cubicBezTo>
                        <a:cubicBezTo>
                          <a:pt x="4" y="181"/>
                          <a:pt x="4" y="181"/>
                          <a:pt x="4" y="181"/>
                        </a:cubicBezTo>
                        <a:cubicBezTo>
                          <a:pt x="5" y="183"/>
                          <a:pt x="5" y="183"/>
                          <a:pt x="5" y="183"/>
                        </a:cubicBezTo>
                        <a:cubicBezTo>
                          <a:pt x="4" y="184"/>
                          <a:pt x="4" y="187"/>
                          <a:pt x="2" y="186"/>
                        </a:cubicBezTo>
                        <a:cubicBezTo>
                          <a:pt x="3" y="187"/>
                          <a:pt x="3" y="187"/>
                          <a:pt x="3" y="187"/>
                        </a:cubicBezTo>
                        <a:cubicBezTo>
                          <a:pt x="4" y="188"/>
                          <a:pt x="3" y="189"/>
                          <a:pt x="3" y="190"/>
                        </a:cubicBezTo>
                        <a:cubicBezTo>
                          <a:pt x="5" y="191"/>
                          <a:pt x="2" y="192"/>
                          <a:pt x="1" y="193"/>
                        </a:cubicBezTo>
                        <a:cubicBezTo>
                          <a:pt x="3" y="192"/>
                          <a:pt x="4" y="193"/>
                          <a:pt x="5" y="194"/>
                        </a:cubicBezTo>
                        <a:cubicBezTo>
                          <a:pt x="2" y="198"/>
                          <a:pt x="2" y="198"/>
                          <a:pt x="2" y="198"/>
                        </a:cubicBezTo>
                        <a:cubicBezTo>
                          <a:pt x="2" y="199"/>
                          <a:pt x="0" y="201"/>
                          <a:pt x="2" y="203"/>
                        </a:cubicBezTo>
                        <a:cubicBezTo>
                          <a:pt x="2" y="203"/>
                          <a:pt x="1" y="204"/>
                          <a:pt x="1" y="204"/>
                        </a:cubicBezTo>
                        <a:cubicBezTo>
                          <a:pt x="4" y="204"/>
                          <a:pt x="4" y="204"/>
                          <a:pt x="4" y="204"/>
                        </a:cubicBezTo>
                        <a:cubicBezTo>
                          <a:pt x="1" y="206"/>
                          <a:pt x="1" y="206"/>
                          <a:pt x="1" y="206"/>
                        </a:cubicBezTo>
                        <a:cubicBezTo>
                          <a:pt x="4" y="208"/>
                          <a:pt x="4" y="205"/>
                          <a:pt x="6" y="205"/>
                        </a:cubicBezTo>
                        <a:cubicBezTo>
                          <a:pt x="7" y="206"/>
                          <a:pt x="10" y="207"/>
                          <a:pt x="9" y="209"/>
                        </a:cubicBezTo>
                        <a:cubicBezTo>
                          <a:pt x="9" y="210"/>
                          <a:pt x="9" y="211"/>
                          <a:pt x="9" y="211"/>
                        </a:cubicBezTo>
                        <a:cubicBezTo>
                          <a:pt x="12" y="211"/>
                          <a:pt x="12" y="214"/>
                          <a:pt x="13" y="216"/>
                        </a:cubicBezTo>
                        <a:cubicBezTo>
                          <a:pt x="12" y="218"/>
                          <a:pt x="11" y="215"/>
                          <a:pt x="11" y="216"/>
                        </a:cubicBezTo>
                        <a:cubicBezTo>
                          <a:pt x="12" y="216"/>
                          <a:pt x="12" y="217"/>
                          <a:pt x="13" y="217"/>
                        </a:cubicBezTo>
                        <a:cubicBezTo>
                          <a:pt x="12" y="217"/>
                          <a:pt x="12" y="218"/>
                          <a:pt x="11" y="218"/>
                        </a:cubicBezTo>
                        <a:cubicBezTo>
                          <a:pt x="10" y="220"/>
                          <a:pt x="12" y="221"/>
                          <a:pt x="13" y="222"/>
                        </a:cubicBezTo>
                        <a:cubicBezTo>
                          <a:pt x="15" y="224"/>
                          <a:pt x="17" y="228"/>
                          <a:pt x="18" y="230"/>
                        </a:cubicBezTo>
                        <a:cubicBezTo>
                          <a:pt x="18" y="231"/>
                          <a:pt x="17" y="232"/>
                          <a:pt x="16" y="232"/>
                        </a:cubicBezTo>
                        <a:cubicBezTo>
                          <a:pt x="17" y="234"/>
                          <a:pt x="17" y="234"/>
                          <a:pt x="17" y="234"/>
                        </a:cubicBezTo>
                        <a:cubicBezTo>
                          <a:pt x="17" y="235"/>
                          <a:pt x="15" y="234"/>
                          <a:pt x="16" y="235"/>
                        </a:cubicBezTo>
                        <a:cubicBezTo>
                          <a:pt x="19" y="236"/>
                          <a:pt x="19" y="236"/>
                          <a:pt x="19" y="236"/>
                        </a:cubicBezTo>
                        <a:cubicBezTo>
                          <a:pt x="19" y="236"/>
                          <a:pt x="19" y="237"/>
                          <a:pt x="18" y="237"/>
                        </a:cubicBezTo>
                        <a:cubicBezTo>
                          <a:pt x="18" y="237"/>
                          <a:pt x="17" y="236"/>
                          <a:pt x="16" y="236"/>
                        </a:cubicBezTo>
                        <a:cubicBezTo>
                          <a:pt x="19" y="239"/>
                          <a:pt x="19" y="239"/>
                          <a:pt x="19" y="239"/>
                        </a:cubicBezTo>
                        <a:cubicBezTo>
                          <a:pt x="19" y="238"/>
                          <a:pt x="19" y="238"/>
                          <a:pt x="19" y="238"/>
                        </a:cubicBezTo>
                        <a:cubicBezTo>
                          <a:pt x="20" y="239"/>
                          <a:pt x="20" y="239"/>
                          <a:pt x="20" y="239"/>
                        </a:cubicBezTo>
                        <a:cubicBezTo>
                          <a:pt x="19" y="240"/>
                          <a:pt x="21" y="241"/>
                          <a:pt x="19" y="241"/>
                        </a:cubicBezTo>
                        <a:cubicBezTo>
                          <a:pt x="20" y="242"/>
                          <a:pt x="22" y="242"/>
                          <a:pt x="22" y="243"/>
                        </a:cubicBezTo>
                        <a:cubicBezTo>
                          <a:pt x="19" y="244"/>
                          <a:pt x="19" y="244"/>
                          <a:pt x="19" y="244"/>
                        </a:cubicBezTo>
                        <a:cubicBezTo>
                          <a:pt x="19" y="244"/>
                          <a:pt x="19" y="244"/>
                          <a:pt x="19" y="244"/>
                        </a:cubicBezTo>
                        <a:cubicBezTo>
                          <a:pt x="19" y="245"/>
                          <a:pt x="20" y="244"/>
                          <a:pt x="21" y="245"/>
                        </a:cubicBezTo>
                        <a:cubicBezTo>
                          <a:pt x="19" y="246"/>
                          <a:pt x="19" y="246"/>
                          <a:pt x="19" y="246"/>
                        </a:cubicBezTo>
                        <a:cubicBezTo>
                          <a:pt x="20" y="247"/>
                          <a:pt x="20" y="247"/>
                          <a:pt x="20" y="247"/>
                        </a:cubicBezTo>
                        <a:cubicBezTo>
                          <a:pt x="20" y="248"/>
                          <a:pt x="19" y="248"/>
                          <a:pt x="18" y="249"/>
                        </a:cubicBezTo>
                        <a:cubicBezTo>
                          <a:pt x="20" y="252"/>
                          <a:pt x="20" y="252"/>
                          <a:pt x="20" y="252"/>
                        </a:cubicBezTo>
                        <a:cubicBezTo>
                          <a:pt x="21" y="252"/>
                          <a:pt x="21" y="251"/>
                          <a:pt x="21" y="252"/>
                        </a:cubicBezTo>
                        <a:cubicBezTo>
                          <a:pt x="22" y="252"/>
                          <a:pt x="22" y="252"/>
                          <a:pt x="22" y="253"/>
                        </a:cubicBezTo>
                        <a:cubicBezTo>
                          <a:pt x="22" y="253"/>
                          <a:pt x="22" y="254"/>
                          <a:pt x="21" y="254"/>
                        </a:cubicBezTo>
                        <a:cubicBezTo>
                          <a:pt x="26" y="256"/>
                          <a:pt x="26" y="256"/>
                          <a:pt x="26" y="256"/>
                        </a:cubicBezTo>
                        <a:cubicBezTo>
                          <a:pt x="25" y="257"/>
                          <a:pt x="25" y="257"/>
                          <a:pt x="25" y="257"/>
                        </a:cubicBezTo>
                        <a:cubicBezTo>
                          <a:pt x="26" y="257"/>
                          <a:pt x="26" y="257"/>
                          <a:pt x="26" y="257"/>
                        </a:cubicBezTo>
                        <a:cubicBezTo>
                          <a:pt x="28" y="258"/>
                          <a:pt x="26" y="259"/>
                          <a:pt x="26" y="260"/>
                        </a:cubicBezTo>
                        <a:cubicBezTo>
                          <a:pt x="26" y="260"/>
                          <a:pt x="26" y="260"/>
                          <a:pt x="26" y="260"/>
                        </a:cubicBezTo>
                        <a:cubicBezTo>
                          <a:pt x="26" y="260"/>
                          <a:pt x="25" y="261"/>
                          <a:pt x="25" y="261"/>
                        </a:cubicBezTo>
                        <a:cubicBezTo>
                          <a:pt x="25" y="262"/>
                          <a:pt x="25" y="263"/>
                          <a:pt x="24" y="263"/>
                        </a:cubicBezTo>
                        <a:cubicBezTo>
                          <a:pt x="21" y="260"/>
                          <a:pt x="21" y="266"/>
                          <a:pt x="21" y="266"/>
                        </a:cubicBezTo>
                        <a:cubicBezTo>
                          <a:pt x="20" y="268"/>
                          <a:pt x="22" y="270"/>
                          <a:pt x="23" y="272"/>
                        </a:cubicBezTo>
                        <a:cubicBezTo>
                          <a:pt x="22" y="273"/>
                          <a:pt x="21" y="273"/>
                          <a:pt x="20" y="274"/>
                        </a:cubicBezTo>
                        <a:cubicBezTo>
                          <a:pt x="22" y="275"/>
                          <a:pt x="22" y="275"/>
                          <a:pt x="22" y="275"/>
                        </a:cubicBezTo>
                        <a:cubicBezTo>
                          <a:pt x="22" y="275"/>
                          <a:pt x="22" y="275"/>
                          <a:pt x="21" y="275"/>
                        </a:cubicBezTo>
                        <a:cubicBezTo>
                          <a:pt x="23" y="278"/>
                          <a:pt x="18" y="279"/>
                          <a:pt x="19" y="280"/>
                        </a:cubicBezTo>
                        <a:cubicBezTo>
                          <a:pt x="19" y="282"/>
                          <a:pt x="19" y="282"/>
                          <a:pt x="19" y="282"/>
                        </a:cubicBezTo>
                        <a:cubicBezTo>
                          <a:pt x="21" y="283"/>
                          <a:pt x="22" y="281"/>
                          <a:pt x="23" y="279"/>
                        </a:cubicBezTo>
                        <a:cubicBezTo>
                          <a:pt x="28" y="279"/>
                          <a:pt x="28" y="282"/>
                          <a:pt x="32" y="283"/>
                        </a:cubicBezTo>
                        <a:cubicBezTo>
                          <a:pt x="30" y="285"/>
                          <a:pt x="29" y="285"/>
                          <a:pt x="27" y="283"/>
                        </a:cubicBezTo>
                        <a:cubicBezTo>
                          <a:pt x="24" y="284"/>
                          <a:pt x="27" y="286"/>
                          <a:pt x="26" y="287"/>
                        </a:cubicBezTo>
                        <a:cubicBezTo>
                          <a:pt x="32" y="287"/>
                          <a:pt x="32" y="287"/>
                          <a:pt x="32" y="287"/>
                        </a:cubicBezTo>
                        <a:cubicBezTo>
                          <a:pt x="32" y="288"/>
                          <a:pt x="31" y="289"/>
                          <a:pt x="30" y="289"/>
                        </a:cubicBezTo>
                        <a:cubicBezTo>
                          <a:pt x="31" y="290"/>
                          <a:pt x="31" y="290"/>
                          <a:pt x="31" y="290"/>
                        </a:cubicBezTo>
                        <a:cubicBezTo>
                          <a:pt x="30" y="291"/>
                          <a:pt x="30" y="291"/>
                          <a:pt x="30" y="291"/>
                        </a:cubicBezTo>
                        <a:cubicBezTo>
                          <a:pt x="32" y="292"/>
                          <a:pt x="32" y="292"/>
                          <a:pt x="32" y="292"/>
                        </a:cubicBezTo>
                        <a:cubicBezTo>
                          <a:pt x="32" y="293"/>
                          <a:pt x="32" y="293"/>
                          <a:pt x="32" y="293"/>
                        </a:cubicBezTo>
                        <a:cubicBezTo>
                          <a:pt x="31" y="293"/>
                          <a:pt x="31" y="293"/>
                          <a:pt x="31" y="292"/>
                        </a:cubicBezTo>
                        <a:cubicBezTo>
                          <a:pt x="31" y="293"/>
                          <a:pt x="31" y="294"/>
                          <a:pt x="30" y="294"/>
                        </a:cubicBezTo>
                        <a:cubicBezTo>
                          <a:pt x="31" y="294"/>
                          <a:pt x="31" y="294"/>
                          <a:pt x="31" y="294"/>
                        </a:cubicBezTo>
                        <a:cubicBezTo>
                          <a:pt x="30" y="297"/>
                          <a:pt x="30" y="297"/>
                          <a:pt x="30" y="297"/>
                        </a:cubicBezTo>
                        <a:cubicBezTo>
                          <a:pt x="35" y="299"/>
                          <a:pt x="35" y="299"/>
                          <a:pt x="35" y="299"/>
                        </a:cubicBezTo>
                        <a:cubicBezTo>
                          <a:pt x="34" y="300"/>
                          <a:pt x="34" y="300"/>
                          <a:pt x="34" y="300"/>
                        </a:cubicBezTo>
                        <a:cubicBezTo>
                          <a:pt x="36" y="301"/>
                          <a:pt x="38" y="301"/>
                          <a:pt x="39" y="303"/>
                        </a:cubicBezTo>
                        <a:cubicBezTo>
                          <a:pt x="38" y="303"/>
                          <a:pt x="35" y="302"/>
                          <a:pt x="36" y="303"/>
                        </a:cubicBezTo>
                        <a:cubicBezTo>
                          <a:pt x="36" y="304"/>
                          <a:pt x="35" y="304"/>
                          <a:pt x="35" y="304"/>
                        </a:cubicBezTo>
                        <a:cubicBezTo>
                          <a:pt x="38" y="306"/>
                          <a:pt x="38" y="306"/>
                          <a:pt x="38" y="306"/>
                        </a:cubicBezTo>
                        <a:cubicBezTo>
                          <a:pt x="37" y="307"/>
                          <a:pt x="36" y="307"/>
                          <a:pt x="36" y="308"/>
                        </a:cubicBezTo>
                        <a:cubicBezTo>
                          <a:pt x="35" y="306"/>
                          <a:pt x="35" y="306"/>
                          <a:pt x="35" y="306"/>
                        </a:cubicBezTo>
                        <a:cubicBezTo>
                          <a:pt x="33" y="309"/>
                          <a:pt x="37" y="308"/>
                          <a:pt x="38" y="310"/>
                        </a:cubicBezTo>
                        <a:cubicBezTo>
                          <a:pt x="37" y="308"/>
                          <a:pt x="42" y="307"/>
                          <a:pt x="40" y="304"/>
                        </a:cubicBezTo>
                        <a:cubicBezTo>
                          <a:pt x="40" y="304"/>
                          <a:pt x="39" y="305"/>
                          <a:pt x="39" y="305"/>
                        </a:cubicBezTo>
                        <a:cubicBezTo>
                          <a:pt x="38" y="304"/>
                          <a:pt x="38" y="304"/>
                          <a:pt x="38" y="304"/>
                        </a:cubicBezTo>
                        <a:cubicBezTo>
                          <a:pt x="39" y="303"/>
                          <a:pt x="39" y="303"/>
                          <a:pt x="39" y="303"/>
                        </a:cubicBezTo>
                        <a:cubicBezTo>
                          <a:pt x="40" y="303"/>
                          <a:pt x="42" y="301"/>
                          <a:pt x="43" y="303"/>
                        </a:cubicBezTo>
                        <a:cubicBezTo>
                          <a:pt x="43" y="305"/>
                          <a:pt x="43" y="306"/>
                          <a:pt x="41" y="308"/>
                        </a:cubicBezTo>
                        <a:cubicBezTo>
                          <a:pt x="45" y="308"/>
                          <a:pt x="45" y="308"/>
                          <a:pt x="45" y="308"/>
                        </a:cubicBezTo>
                        <a:cubicBezTo>
                          <a:pt x="45" y="313"/>
                          <a:pt x="49" y="307"/>
                          <a:pt x="51" y="311"/>
                        </a:cubicBezTo>
                        <a:cubicBezTo>
                          <a:pt x="51" y="311"/>
                          <a:pt x="50" y="312"/>
                          <a:pt x="50" y="312"/>
                        </a:cubicBezTo>
                        <a:cubicBezTo>
                          <a:pt x="47" y="315"/>
                          <a:pt x="46" y="310"/>
                          <a:pt x="44" y="311"/>
                        </a:cubicBezTo>
                        <a:cubicBezTo>
                          <a:pt x="44" y="313"/>
                          <a:pt x="44" y="313"/>
                          <a:pt x="44" y="313"/>
                        </a:cubicBezTo>
                        <a:cubicBezTo>
                          <a:pt x="43" y="312"/>
                          <a:pt x="39" y="311"/>
                          <a:pt x="39" y="312"/>
                        </a:cubicBezTo>
                        <a:cubicBezTo>
                          <a:pt x="40" y="313"/>
                          <a:pt x="40" y="313"/>
                          <a:pt x="40" y="313"/>
                        </a:cubicBezTo>
                        <a:cubicBezTo>
                          <a:pt x="40" y="314"/>
                          <a:pt x="40" y="314"/>
                          <a:pt x="40" y="314"/>
                        </a:cubicBezTo>
                        <a:cubicBezTo>
                          <a:pt x="42" y="313"/>
                          <a:pt x="43" y="313"/>
                          <a:pt x="44" y="314"/>
                        </a:cubicBezTo>
                        <a:cubicBezTo>
                          <a:pt x="44" y="316"/>
                          <a:pt x="44" y="316"/>
                          <a:pt x="44" y="316"/>
                        </a:cubicBezTo>
                        <a:cubicBezTo>
                          <a:pt x="45" y="315"/>
                          <a:pt x="45" y="315"/>
                          <a:pt x="45" y="315"/>
                        </a:cubicBezTo>
                        <a:cubicBezTo>
                          <a:pt x="47" y="316"/>
                          <a:pt x="46" y="318"/>
                          <a:pt x="47" y="319"/>
                        </a:cubicBezTo>
                        <a:cubicBezTo>
                          <a:pt x="47" y="320"/>
                          <a:pt x="46" y="320"/>
                          <a:pt x="45" y="320"/>
                        </a:cubicBezTo>
                        <a:cubicBezTo>
                          <a:pt x="45" y="321"/>
                          <a:pt x="45" y="321"/>
                          <a:pt x="45" y="321"/>
                        </a:cubicBezTo>
                        <a:cubicBezTo>
                          <a:pt x="40" y="322"/>
                          <a:pt x="40" y="322"/>
                          <a:pt x="40" y="322"/>
                        </a:cubicBezTo>
                        <a:cubicBezTo>
                          <a:pt x="41" y="323"/>
                          <a:pt x="42" y="323"/>
                          <a:pt x="43" y="324"/>
                        </a:cubicBezTo>
                        <a:cubicBezTo>
                          <a:pt x="43" y="324"/>
                          <a:pt x="42" y="324"/>
                          <a:pt x="42" y="325"/>
                        </a:cubicBezTo>
                        <a:cubicBezTo>
                          <a:pt x="46" y="323"/>
                          <a:pt x="43" y="321"/>
                          <a:pt x="47" y="320"/>
                        </a:cubicBezTo>
                        <a:cubicBezTo>
                          <a:pt x="47" y="322"/>
                          <a:pt x="47" y="322"/>
                          <a:pt x="47" y="322"/>
                        </a:cubicBezTo>
                        <a:cubicBezTo>
                          <a:pt x="48" y="321"/>
                          <a:pt x="48" y="321"/>
                          <a:pt x="48" y="321"/>
                        </a:cubicBezTo>
                        <a:cubicBezTo>
                          <a:pt x="49" y="324"/>
                          <a:pt x="52" y="321"/>
                          <a:pt x="53" y="321"/>
                        </a:cubicBezTo>
                        <a:cubicBezTo>
                          <a:pt x="52" y="323"/>
                          <a:pt x="51" y="324"/>
                          <a:pt x="48" y="324"/>
                        </a:cubicBezTo>
                        <a:cubicBezTo>
                          <a:pt x="47" y="326"/>
                          <a:pt x="47" y="326"/>
                          <a:pt x="47" y="326"/>
                        </a:cubicBezTo>
                        <a:cubicBezTo>
                          <a:pt x="47" y="325"/>
                          <a:pt x="49" y="325"/>
                          <a:pt x="50" y="325"/>
                        </a:cubicBezTo>
                        <a:cubicBezTo>
                          <a:pt x="51" y="322"/>
                          <a:pt x="56" y="324"/>
                          <a:pt x="57" y="321"/>
                        </a:cubicBezTo>
                        <a:cubicBezTo>
                          <a:pt x="59" y="320"/>
                          <a:pt x="63" y="321"/>
                          <a:pt x="64" y="323"/>
                        </a:cubicBezTo>
                        <a:cubicBezTo>
                          <a:pt x="63" y="324"/>
                          <a:pt x="61" y="326"/>
                          <a:pt x="58" y="325"/>
                        </a:cubicBezTo>
                        <a:cubicBezTo>
                          <a:pt x="58" y="324"/>
                          <a:pt x="59" y="323"/>
                          <a:pt x="60" y="323"/>
                        </a:cubicBezTo>
                        <a:cubicBezTo>
                          <a:pt x="58" y="322"/>
                          <a:pt x="58" y="322"/>
                          <a:pt x="58" y="322"/>
                        </a:cubicBezTo>
                        <a:cubicBezTo>
                          <a:pt x="58" y="323"/>
                          <a:pt x="58" y="323"/>
                          <a:pt x="59" y="324"/>
                        </a:cubicBezTo>
                        <a:cubicBezTo>
                          <a:pt x="57" y="325"/>
                          <a:pt x="57" y="325"/>
                          <a:pt x="57" y="325"/>
                        </a:cubicBezTo>
                        <a:cubicBezTo>
                          <a:pt x="57" y="325"/>
                          <a:pt x="57" y="325"/>
                          <a:pt x="57" y="325"/>
                        </a:cubicBezTo>
                        <a:cubicBezTo>
                          <a:pt x="56" y="323"/>
                          <a:pt x="55" y="324"/>
                          <a:pt x="54" y="325"/>
                        </a:cubicBezTo>
                        <a:cubicBezTo>
                          <a:pt x="55" y="326"/>
                          <a:pt x="56" y="323"/>
                          <a:pt x="57" y="326"/>
                        </a:cubicBezTo>
                        <a:cubicBezTo>
                          <a:pt x="57" y="326"/>
                          <a:pt x="56" y="326"/>
                          <a:pt x="55" y="326"/>
                        </a:cubicBezTo>
                        <a:cubicBezTo>
                          <a:pt x="57" y="328"/>
                          <a:pt x="57" y="328"/>
                          <a:pt x="57" y="328"/>
                        </a:cubicBezTo>
                        <a:cubicBezTo>
                          <a:pt x="55" y="330"/>
                          <a:pt x="55" y="330"/>
                          <a:pt x="55" y="330"/>
                        </a:cubicBezTo>
                        <a:cubicBezTo>
                          <a:pt x="56" y="330"/>
                          <a:pt x="57" y="330"/>
                          <a:pt x="57" y="331"/>
                        </a:cubicBezTo>
                        <a:cubicBezTo>
                          <a:pt x="57" y="331"/>
                          <a:pt x="57" y="332"/>
                          <a:pt x="57" y="332"/>
                        </a:cubicBezTo>
                        <a:cubicBezTo>
                          <a:pt x="57" y="332"/>
                          <a:pt x="58" y="332"/>
                          <a:pt x="58" y="332"/>
                        </a:cubicBezTo>
                        <a:cubicBezTo>
                          <a:pt x="59" y="332"/>
                          <a:pt x="59" y="333"/>
                          <a:pt x="59" y="334"/>
                        </a:cubicBezTo>
                        <a:cubicBezTo>
                          <a:pt x="61" y="334"/>
                          <a:pt x="61" y="334"/>
                          <a:pt x="61" y="334"/>
                        </a:cubicBezTo>
                        <a:cubicBezTo>
                          <a:pt x="64" y="335"/>
                          <a:pt x="62" y="338"/>
                          <a:pt x="63" y="340"/>
                        </a:cubicBezTo>
                        <a:cubicBezTo>
                          <a:pt x="65" y="339"/>
                          <a:pt x="63" y="336"/>
                          <a:pt x="65" y="334"/>
                        </a:cubicBezTo>
                        <a:cubicBezTo>
                          <a:pt x="66" y="334"/>
                          <a:pt x="67" y="333"/>
                          <a:pt x="68" y="335"/>
                        </a:cubicBezTo>
                        <a:cubicBezTo>
                          <a:pt x="69" y="337"/>
                          <a:pt x="66" y="336"/>
                          <a:pt x="66" y="338"/>
                        </a:cubicBezTo>
                        <a:cubicBezTo>
                          <a:pt x="67" y="337"/>
                          <a:pt x="68" y="337"/>
                          <a:pt x="68" y="338"/>
                        </a:cubicBezTo>
                        <a:cubicBezTo>
                          <a:pt x="68" y="339"/>
                          <a:pt x="67" y="339"/>
                          <a:pt x="66" y="339"/>
                        </a:cubicBezTo>
                        <a:cubicBezTo>
                          <a:pt x="68" y="341"/>
                          <a:pt x="68" y="341"/>
                          <a:pt x="68" y="341"/>
                        </a:cubicBezTo>
                        <a:cubicBezTo>
                          <a:pt x="67" y="343"/>
                          <a:pt x="65" y="341"/>
                          <a:pt x="63" y="342"/>
                        </a:cubicBezTo>
                        <a:cubicBezTo>
                          <a:pt x="63" y="341"/>
                          <a:pt x="63" y="341"/>
                          <a:pt x="63" y="341"/>
                        </a:cubicBezTo>
                        <a:cubicBezTo>
                          <a:pt x="63" y="341"/>
                          <a:pt x="63" y="342"/>
                          <a:pt x="63" y="341"/>
                        </a:cubicBezTo>
                        <a:cubicBezTo>
                          <a:pt x="62" y="343"/>
                          <a:pt x="63" y="343"/>
                          <a:pt x="64" y="344"/>
                        </a:cubicBezTo>
                        <a:cubicBezTo>
                          <a:pt x="67" y="343"/>
                          <a:pt x="66" y="346"/>
                          <a:pt x="69" y="345"/>
                        </a:cubicBezTo>
                        <a:cubicBezTo>
                          <a:pt x="67" y="343"/>
                          <a:pt x="67" y="343"/>
                          <a:pt x="67" y="343"/>
                        </a:cubicBezTo>
                        <a:cubicBezTo>
                          <a:pt x="67" y="343"/>
                          <a:pt x="67" y="343"/>
                          <a:pt x="67" y="343"/>
                        </a:cubicBezTo>
                        <a:cubicBezTo>
                          <a:pt x="70" y="342"/>
                          <a:pt x="70" y="345"/>
                          <a:pt x="71" y="345"/>
                        </a:cubicBezTo>
                        <a:cubicBezTo>
                          <a:pt x="73" y="343"/>
                          <a:pt x="69" y="343"/>
                          <a:pt x="68" y="342"/>
                        </a:cubicBezTo>
                        <a:cubicBezTo>
                          <a:pt x="71" y="340"/>
                          <a:pt x="72" y="344"/>
                          <a:pt x="74" y="344"/>
                        </a:cubicBezTo>
                        <a:cubicBezTo>
                          <a:pt x="74" y="344"/>
                          <a:pt x="74" y="344"/>
                          <a:pt x="74" y="344"/>
                        </a:cubicBezTo>
                        <a:cubicBezTo>
                          <a:pt x="75" y="344"/>
                          <a:pt x="75" y="344"/>
                          <a:pt x="75" y="344"/>
                        </a:cubicBezTo>
                        <a:cubicBezTo>
                          <a:pt x="75" y="347"/>
                          <a:pt x="75" y="347"/>
                          <a:pt x="75" y="347"/>
                        </a:cubicBezTo>
                        <a:cubicBezTo>
                          <a:pt x="77" y="348"/>
                          <a:pt x="78" y="346"/>
                          <a:pt x="79" y="348"/>
                        </a:cubicBezTo>
                        <a:cubicBezTo>
                          <a:pt x="79" y="348"/>
                          <a:pt x="79" y="349"/>
                          <a:pt x="79" y="349"/>
                        </a:cubicBezTo>
                        <a:cubicBezTo>
                          <a:pt x="77" y="349"/>
                          <a:pt x="76" y="351"/>
                          <a:pt x="75" y="349"/>
                        </a:cubicBezTo>
                        <a:cubicBezTo>
                          <a:pt x="74" y="349"/>
                          <a:pt x="74" y="349"/>
                          <a:pt x="74" y="349"/>
                        </a:cubicBezTo>
                        <a:cubicBezTo>
                          <a:pt x="76" y="352"/>
                          <a:pt x="71" y="349"/>
                          <a:pt x="70" y="352"/>
                        </a:cubicBezTo>
                        <a:cubicBezTo>
                          <a:pt x="73" y="352"/>
                          <a:pt x="70" y="352"/>
                          <a:pt x="74" y="351"/>
                        </a:cubicBezTo>
                        <a:cubicBezTo>
                          <a:pt x="74" y="351"/>
                          <a:pt x="75" y="352"/>
                          <a:pt x="75" y="353"/>
                        </a:cubicBezTo>
                        <a:cubicBezTo>
                          <a:pt x="75" y="353"/>
                          <a:pt x="76" y="353"/>
                          <a:pt x="76" y="352"/>
                        </a:cubicBezTo>
                        <a:cubicBezTo>
                          <a:pt x="77" y="353"/>
                          <a:pt x="77" y="353"/>
                          <a:pt x="77" y="353"/>
                        </a:cubicBezTo>
                        <a:cubicBezTo>
                          <a:pt x="78" y="351"/>
                          <a:pt x="78" y="351"/>
                          <a:pt x="78" y="351"/>
                        </a:cubicBezTo>
                        <a:cubicBezTo>
                          <a:pt x="78" y="353"/>
                          <a:pt x="80" y="351"/>
                          <a:pt x="81" y="353"/>
                        </a:cubicBezTo>
                        <a:cubicBezTo>
                          <a:pt x="80" y="354"/>
                          <a:pt x="80" y="354"/>
                          <a:pt x="80" y="354"/>
                        </a:cubicBezTo>
                        <a:cubicBezTo>
                          <a:pt x="79" y="355"/>
                          <a:pt x="79" y="354"/>
                          <a:pt x="78" y="353"/>
                        </a:cubicBezTo>
                        <a:cubicBezTo>
                          <a:pt x="76" y="355"/>
                          <a:pt x="78" y="356"/>
                          <a:pt x="77" y="358"/>
                        </a:cubicBezTo>
                        <a:cubicBezTo>
                          <a:pt x="78" y="358"/>
                          <a:pt x="77" y="358"/>
                          <a:pt x="78" y="357"/>
                        </a:cubicBezTo>
                        <a:cubicBezTo>
                          <a:pt x="82" y="360"/>
                          <a:pt x="82" y="360"/>
                          <a:pt x="82" y="360"/>
                        </a:cubicBezTo>
                        <a:cubicBezTo>
                          <a:pt x="84" y="358"/>
                          <a:pt x="86" y="362"/>
                          <a:pt x="87" y="360"/>
                        </a:cubicBezTo>
                        <a:cubicBezTo>
                          <a:pt x="88" y="362"/>
                          <a:pt x="95" y="361"/>
                          <a:pt x="92" y="365"/>
                        </a:cubicBezTo>
                        <a:cubicBezTo>
                          <a:pt x="90" y="363"/>
                          <a:pt x="89" y="361"/>
                          <a:pt x="85" y="362"/>
                        </a:cubicBezTo>
                        <a:cubicBezTo>
                          <a:pt x="83" y="363"/>
                          <a:pt x="86" y="365"/>
                          <a:pt x="87" y="364"/>
                        </a:cubicBezTo>
                        <a:cubicBezTo>
                          <a:pt x="87" y="365"/>
                          <a:pt x="87" y="365"/>
                          <a:pt x="86" y="366"/>
                        </a:cubicBezTo>
                        <a:cubicBezTo>
                          <a:pt x="88" y="365"/>
                          <a:pt x="90" y="364"/>
                          <a:pt x="92" y="366"/>
                        </a:cubicBezTo>
                        <a:cubicBezTo>
                          <a:pt x="91" y="367"/>
                          <a:pt x="91" y="367"/>
                          <a:pt x="91" y="367"/>
                        </a:cubicBezTo>
                        <a:cubicBezTo>
                          <a:pt x="92" y="368"/>
                          <a:pt x="92" y="368"/>
                          <a:pt x="92" y="368"/>
                        </a:cubicBezTo>
                        <a:cubicBezTo>
                          <a:pt x="90" y="369"/>
                          <a:pt x="90" y="369"/>
                          <a:pt x="90" y="369"/>
                        </a:cubicBezTo>
                        <a:cubicBezTo>
                          <a:pt x="90" y="369"/>
                          <a:pt x="89" y="369"/>
                          <a:pt x="90" y="368"/>
                        </a:cubicBezTo>
                        <a:cubicBezTo>
                          <a:pt x="88" y="371"/>
                          <a:pt x="88" y="371"/>
                          <a:pt x="88" y="371"/>
                        </a:cubicBezTo>
                        <a:cubicBezTo>
                          <a:pt x="87" y="368"/>
                          <a:pt x="87" y="368"/>
                          <a:pt x="87" y="368"/>
                        </a:cubicBezTo>
                        <a:cubicBezTo>
                          <a:pt x="85" y="369"/>
                          <a:pt x="89" y="370"/>
                          <a:pt x="87" y="371"/>
                        </a:cubicBezTo>
                        <a:cubicBezTo>
                          <a:pt x="87" y="371"/>
                          <a:pt x="87" y="371"/>
                          <a:pt x="87" y="371"/>
                        </a:cubicBezTo>
                        <a:cubicBezTo>
                          <a:pt x="87" y="373"/>
                          <a:pt x="90" y="374"/>
                          <a:pt x="88" y="375"/>
                        </a:cubicBezTo>
                        <a:cubicBezTo>
                          <a:pt x="92" y="374"/>
                          <a:pt x="92" y="374"/>
                          <a:pt x="92" y="374"/>
                        </a:cubicBezTo>
                        <a:cubicBezTo>
                          <a:pt x="97" y="372"/>
                          <a:pt x="96" y="380"/>
                          <a:pt x="101" y="377"/>
                        </a:cubicBezTo>
                        <a:cubicBezTo>
                          <a:pt x="103" y="374"/>
                          <a:pt x="103" y="374"/>
                          <a:pt x="103" y="374"/>
                        </a:cubicBezTo>
                        <a:cubicBezTo>
                          <a:pt x="101" y="377"/>
                          <a:pt x="100" y="371"/>
                          <a:pt x="99" y="371"/>
                        </a:cubicBezTo>
                        <a:cubicBezTo>
                          <a:pt x="103" y="371"/>
                          <a:pt x="103" y="371"/>
                          <a:pt x="103" y="371"/>
                        </a:cubicBezTo>
                        <a:cubicBezTo>
                          <a:pt x="103" y="373"/>
                          <a:pt x="103" y="373"/>
                          <a:pt x="103" y="373"/>
                        </a:cubicBezTo>
                        <a:cubicBezTo>
                          <a:pt x="104" y="371"/>
                          <a:pt x="104" y="371"/>
                          <a:pt x="104" y="371"/>
                        </a:cubicBezTo>
                        <a:cubicBezTo>
                          <a:pt x="104" y="371"/>
                          <a:pt x="105" y="371"/>
                          <a:pt x="105" y="372"/>
                        </a:cubicBezTo>
                        <a:cubicBezTo>
                          <a:pt x="105" y="372"/>
                          <a:pt x="104" y="373"/>
                          <a:pt x="104" y="374"/>
                        </a:cubicBezTo>
                        <a:cubicBezTo>
                          <a:pt x="106" y="373"/>
                          <a:pt x="106" y="373"/>
                          <a:pt x="106" y="373"/>
                        </a:cubicBezTo>
                        <a:cubicBezTo>
                          <a:pt x="108" y="374"/>
                          <a:pt x="107" y="376"/>
                          <a:pt x="107" y="377"/>
                        </a:cubicBezTo>
                        <a:cubicBezTo>
                          <a:pt x="112" y="378"/>
                          <a:pt x="107" y="381"/>
                          <a:pt x="108" y="383"/>
                        </a:cubicBezTo>
                        <a:cubicBezTo>
                          <a:pt x="110" y="383"/>
                          <a:pt x="110" y="383"/>
                          <a:pt x="110" y="383"/>
                        </a:cubicBezTo>
                        <a:cubicBezTo>
                          <a:pt x="109" y="382"/>
                          <a:pt x="109" y="382"/>
                          <a:pt x="109" y="382"/>
                        </a:cubicBezTo>
                        <a:cubicBezTo>
                          <a:pt x="109" y="381"/>
                          <a:pt x="110" y="380"/>
                          <a:pt x="110" y="380"/>
                        </a:cubicBezTo>
                        <a:cubicBezTo>
                          <a:pt x="113" y="376"/>
                          <a:pt x="108" y="376"/>
                          <a:pt x="108" y="373"/>
                        </a:cubicBezTo>
                        <a:cubicBezTo>
                          <a:pt x="110" y="374"/>
                          <a:pt x="110" y="374"/>
                          <a:pt x="110" y="374"/>
                        </a:cubicBezTo>
                        <a:cubicBezTo>
                          <a:pt x="109" y="373"/>
                          <a:pt x="109" y="373"/>
                          <a:pt x="109" y="373"/>
                        </a:cubicBezTo>
                        <a:cubicBezTo>
                          <a:pt x="110" y="372"/>
                          <a:pt x="110" y="372"/>
                          <a:pt x="111" y="372"/>
                        </a:cubicBezTo>
                        <a:cubicBezTo>
                          <a:pt x="110" y="376"/>
                          <a:pt x="113" y="374"/>
                          <a:pt x="112" y="377"/>
                        </a:cubicBezTo>
                        <a:cubicBezTo>
                          <a:pt x="114" y="376"/>
                          <a:pt x="111" y="374"/>
                          <a:pt x="114" y="374"/>
                        </a:cubicBezTo>
                        <a:cubicBezTo>
                          <a:pt x="117" y="378"/>
                          <a:pt x="112" y="378"/>
                          <a:pt x="112" y="381"/>
                        </a:cubicBezTo>
                        <a:cubicBezTo>
                          <a:pt x="116" y="380"/>
                          <a:pt x="113" y="382"/>
                          <a:pt x="112" y="382"/>
                        </a:cubicBezTo>
                        <a:cubicBezTo>
                          <a:pt x="113" y="383"/>
                          <a:pt x="113" y="383"/>
                          <a:pt x="113" y="383"/>
                        </a:cubicBezTo>
                        <a:cubicBezTo>
                          <a:pt x="112" y="384"/>
                          <a:pt x="112" y="386"/>
                          <a:pt x="111" y="386"/>
                        </a:cubicBezTo>
                        <a:cubicBezTo>
                          <a:pt x="113" y="388"/>
                          <a:pt x="113" y="383"/>
                          <a:pt x="115" y="383"/>
                        </a:cubicBezTo>
                        <a:cubicBezTo>
                          <a:pt x="114" y="384"/>
                          <a:pt x="117" y="383"/>
                          <a:pt x="116" y="385"/>
                        </a:cubicBezTo>
                        <a:cubicBezTo>
                          <a:pt x="115" y="385"/>
                          <a:pt x="115" y="385"/>
                          <a:pt x="115" y="385"/>
                        </a:cubicBezTo>
                        <a:cubicBezTo>
                          <a:pt x="119" y="385"/>
                          <a:pt x="119" y="385"/>
                          <a:pt x="119" y="385"/>
                        </a:cubicBezTo>
                        <a:cubicBezTo>
                          <a:pt x="117" y="389"/>
                          <a:pt x="122" y="386"/>
                          <a:pt x="122" y="387"/>
                        </a:cubicBezTo>
                        <a:cubicBezTo>
                          <a:pt x="121" y="388"/>
                          <a:pt x="121" y="388"/>
                          <a:pt x="121" y="388"/>
                        </a:cubicBezTo>
                        <a:cubicBezTo>
                          <a:pt x="123" y="388"/>
                          <a:pt x="123" y="388"/>
                          <a:pt x="123" y="388"/>
                        </a:cubicBezTo>
                        <a:cubicBezTo>
                          <a:pt x="124" y="389"/>
                          <a:pt x="121" y="389"/>
                          <a:pt x="122" y="390"/>
                        </a:cubicBezTo>
                        <a:cubicBezTo>
                          <a:pt x="123" y="389"/>
                          <a:pt x="124" y="390"/>
                          <a:pt x="125" y="390"/>
                        </a:cubicBezTo>
                        <a:cubicBezTo>
                          <a:pt x="123" y="392"/>
                          <a:pt x="121" y="394"/>
                          <a:pt x="119" y="395"/>
                        </a:cubicBezTo>
                        <a:cubicBezTo>
                          <a:pt x="119" y="395"/>
                          <a:pt x="118" y="394"/>
                          <a:pt x="118" y="393"/>
                        </a:cubicBezTo>
                        <a:cubicBezTo>
                          <a:pt x="118" y="393"/>
                          <a:pt x="118" y="393"/>
                          <a:pt x="118" y="393"/>
                        </a:cubicBezTo>
                        <a:cubicBezTo>
                          <a:pt x="119" y="397"/>
                          <a:pt x="119" y="397"/>
                          <a:pt x="119" y="397"/>
                        </a:cubicBezTo>
                        <a:cubicBezTo>
                          <a:pt x="120" y="396"/>
                          <a:pt x="122" y="396"/>
                          <a:pt x="123" y="394"/>
                        </a:cubicBezTo>
                        <a:cubicBezTo>
                          <a:pt x="123" y="394"/>
                          <a:pt x="122" y="394"/>
                          <a:pt x="122" y="394"/>
                        </a:cubicBezTo>
                        <a:cubicBezTo>
                          <a:pt x="123" y="392"/>
                          <a:pt x="125" y="392"/>
                          <a:pt x="127" y="391"/>
                        </a:cubicBezTo>
                        <a:cubicBezTo>
                          <a:pt x="127" y="392"/>
                          <a:pt x="127" y="392"/>
                          <a:pt x="127" y="392"/>
                        </a:cubicBezTo>
                        <a:cubicBezTo>
                          <a:pt x="127" y="393"/>
                          <a:pt x="125" y="393"/>
                          <a:pt x="126" y="393"/>
                        </a:cubicBezTo>
                        <a:cubicBezTo>
                          <a:pt x="127" y="393"/>
                          <a:pt x="127" y="393"/>
                          <a:pt x="127" y="393"/>
                        </a:cubicBezTo>
                        <a:cubicBezTo>
                          <a:pt x="125" y="394"/>
                          <a:pt x="124" y="396"/>
                          <a:pt x="126" y="398"/>
                        </a:cubicBezTo>
                        <a:cubicBezTo>
                          <a:pt x="128" y="396"/>
                          <a:pt x="128" y="396"/>
                          <a:pt x="128" y="396"/>
                        </a:cubicBezTo>
                        <a:cubicBezTo>
                          <a:pt x="127" y="395"/>
                          <a:pt x="127" y="395"/>
                          <a:pt x="127" y="395"/>
                        </a:cubicBezTo>
                        <a:cubicBezTo>
                          <a:pt x="129" y="394"/>
                          <a:pt x="129" y="392"/>
                          <a:pt x="128" y="391"/>
                        </a:cubicBezTo>
                        <a:cubicBezTo>
                          <a:pt x="129" y="392"/>
                          <a:pt x="131" y="390"/>
                          <a:pt x="132" y="392"/>
                        </a:cubicBezTo>
                        <a:cubicBezTo>
                          <a:pt x="132" y="393"/>
                          <a:pt x="132" y="393"/>
                          <a:pt x="131" y="394"/>
                        </a:cubicBezTo>
                        <a:cubicBezTo>
                          <a:pt x="134" y="395"/>
                          <a:pt x="133" y="394"/>
                          <a:pt x="136" y="394"/>
                        </a:cubicBezTo>
                        <a:cubicBezTo>
                          <a:pt x="136" y="396"/>
                          <a:pt x="136" y="398"/>
                          <a:pt x="140" y="399"/>
                        </a:cubicBezTo>
                        <a:cubicBezTo>
                          <a:pt x="137" y="401"/>
                          <a:pt x="135" y="398"/>
                          <a:pt x="132" y="398"/>
                        </a:cubicBezTo>
                        <a:cubicBezTo>
                          <a:pt x="131" y="398"/>
                          <a:pt x="130" y="397"/>
                          <a:pt x="129" y="398"/>
                        </a:cubicBezTo>
                        <a:cubicBezTo>
                          <a:pt x="129" y="397"/>
                          <a:pt x="128" y="398"/>
                          <a:pt x="128" y="398"/>
                        </a:cubicBezTo>
                        <a:cubicBezTo>
                          <a:pt x="129" y="398"/>
                          <a:pt x="130" y="399"/>
                          <a:pt x="130" y="398"/>
                        </a:cubicBezTo>
                        <a:cubicBezTo>
                          <a:pt x="131" y="399"/>
                          <a:pt x="131" y="399"/>
                          <a:pt x="131" y="399"/>
                        </a:cubicBezTo>
                        <a:cubicBezTo>
                          <a:pt x="133" y="401"/>
                          <a:pt x="131" y="403"/>
                          <a:pt x="129" y="403"/>
                        </a:cubicBezTo>
                        <a:cubicBezTo>
                          <a:pt x="130" y="404"/>
                          <a:pt x="130" y="404"/>
                          <a:pt x="130" y="405"/>
                        </a:cubicBezTo>
                        <a:cubicBezTo>
                          <a:pt x="131" y="402"/>
                          <a:pt x="133" y="406"/>
                          <a:pt x="135" y="405"/>
                        </a:cubicBezTo>
                        <a:cubicBezTo>
                          <a:pt x="135" y="406"/>
                          <a:pt x="134" y="407"/>
                          <a:pt x="134" y="408"/>
                        </a:cubicBezTo>
                        <a:cubicBezTo>
                          <a:pt x="134" y="408"/>
                          <a:pt x="135" y="408"/>
                          <a:pt x="135" y="407"/>
                        </a:cubicBezTo>
                        <a:cubicBezTo>
                          <a:pt x="135" y="407"/>
                          <a:pt x="135" y="407"/>
                          <a:pt x="135" y="407"/>
                        </a:cubicBezTo>
                        <a:cubicBezTo>
                          <a:pt x="135" y="406"/>
                          <a:pt x="135" y="406"/>
                          <a:pt x="136" y="405"/>
                        </a:cubicBezTo>
                        <a:cubicBezTo>
                          <a:pt x="137" y="405"/>
                          <a:pt x="137" y="405"/>
                          <a:pt x="138" y="406"/>
                        </a:cubicBezTo>
                        <a:cubicBezTo>
                          <a:pt x="138" y="406"/>
                          <a:pt x="138" y="407"/>
                          <a:pt x="137" y="407"/>
                        </a:cubicBezTo>
                        <a:cubicBezTo>
                          <a:pt x="139" y="407"/>
                          <a:pt x="139" y="407"/>
                          <a:pt x="139" y="407"/>
                        </a:cubicBezTo>
                        <a:cubicBezTo>
                          <a:pt x="137" y="408"/>
                          <a:pt x="140" y="410"/>
                          <a:pt x="141" y="410"/>
                        </a:cubicBezTo>
                        <a:cubicBezTo>
                          <a:pt x="141" y="412"/>
                          <a:pt x="140" y="411"/>
                          <a:pt x="139" y="411"/>
                        </a:cubicBezTo>
                        <a:cubicBezTo>
                          <a:pt x="138" y="413"/>
                          <a:pt x="138" y="413"/>
                          <a:pt x="138" y="413"/>
                        </a:cubicBezTo>
                        <a:cubicBezTo>
                          <a:pt x="139" y="412"/>
                          <a:pt x="142" y="414"/>
                          <a:pt x="141" y="414"/>
                        </a:cubicBezTo>
                        <a:cubicBezTo>
                          <a:pt x="141" y="414"/>
                          <a:pt x="141" y="414"/>
                          <a:pt x="142" y="414"/>
                        </a:cubicBezTo>
                        <a:cubicBezTo>
                          <a:pt x="140" y="413"/>
                          <a:pt x="140" y="413"/>
                          <a:pt x="140" y="413"/>
                        </a:cubicBezTo>
                        <a:cubicBezTo>
                          <a:pt x="141" y="412"/>
                          <a:pt x="144" y="413"/>
                          <a:pt x="144" y="411"/>
                        </a:cubicBezTo>
                        <a:cubicBezTo>
                          <a:pt x="145" y="412"/>
                          <a:pt x="147" y="410"/>
                          <a:pt x="149" y="410"/>
                        </a:cubicBezTo>
                        <a:cubicBezTo>
                          <a:pt x="147" y="409"/>
                          <a:pt x="147" y="409"/>
                          <a:pt x="147" y="409"/>
                        </a:cubicBezTo>
                        <a:cubicBezTo>
                          <a:pt x="147" y="408"/>
                          <a:pt x="147" y="407"/>
                          <a:pt x="147" y="407"/>
                        </a:cubicBezTo>
                        <a:cubicBezTo>
                          <a:pt x="147" y="407"/>
                          <a:pt x="147" y="407"/>
                          <a:pt x="147" y="407"/>
                        </a:cubicBezTo>
                        <a:cubicBezTo>
                          <a:pt x="146" y="408"/>
                          <a:pt x="144" y="407"/>
                          <a:pt x="143" y="406"/>
                        </a:cubicBezTo>
                        <a:cubicBezTo>
                          <a:pt x="145" y="405"/>
                          <a:pt x="146" y="405"/>
                          <a:pt x="148" y="405"/>
                        </a:cubicBezTo>
                        <a:cubicBezTo>
                          <a:pt x="147" y="404"/>
                          <a:pt x="147" y="401"/>
                          <a:pt x="144" y="403"/>
                        </a:cubicBezTo>
                        <a:cubicBezTo>
                          <a:pt x="145" y="397"/>
                          <a:pt x="149" y="404"/>
                          <a:pt x="151" y="399"/>
                        </a:cubicBezTo>
                        <a:cubicBezTo>
                          <a:pt x="152" y="400"/>
                          <a:pt x="153" y="402"/>
                          <a:pt x="152" y="402"/>
                        </a:cubicBezTo>
                        <a:cubicBezTo>
                          <a:pt x="152" y="402"/>
                          <a:pt x="151" y="402"/>
                          <a:pt x="150" y="402"/>
                        </a:cubicBezTo>
                        <a:cubicBezTo>
                          <a:pt x="149" y="404"/>
                          <a:pt x="150" y="406"/>
                          <a:pt x="149" y="407"/>
                        </a:cubicBezTo>
                        <a:cubicBezTo>
                          <a:pt x="152" y="407"/>
                          <a:pt x="152" y="407"/>
                          <a:pt x="152" y="407"/>
                        </a:cubicBezTo>
                        <a:cubicBezTo>
                          <a:pt x="152" y="407"/>
                          <a:pt x="151" y="407"/>
                          <a:pt x="151" y="407"/>
                        </a:cubicBezTo>
                        <a:cubicBezTo>
                          <a:pt x="151" y="406"/>
                          <a:pt x="151" y="406"/>
                          <a:pt x="152" y="405"/>
                        </a:cubicBezTo>
                        <a:cubicBezTo>
                          <a:pt x="151" y="404"/>
                          <a:pt x="151" y="404"/>
                          <a:pt x="151" y="404"/>
                        </a:cubicBezTo>
                        <a:cubicBezTo>
                          <a:pt x="151" y="403"/>
                          <a:pt x="152" y="403"/>
                          <a:pt x="153" y="403"/>
                        </a:cubicBezTo>
                        <a:cubicBezTo>
                          <a:pt x="155" y="404"/>
                          <a:pt x="153" y="406"/>
                          <a:pt x="154" y="407"/>
                        </a:cubicBezTo>
                        <a:cubicBezTo>
                          <a:pt x="158" y="404"/>
                          <a:pt x="161" y="408"/>
                          <a:pt x="165" y="409"/>
                        </a:cubicBezTo>
                        <a:cubicBezTo>
                          <a:pt x="165" y="409"/>
                          <a:pt x="165" y="409"/>
                          <a:pt x="165" y="409"/>
                        </a:cubicBezTo>
                        <a:cubicBezTo>
                          <a:pt x="165" y="409"/>
                          <a:pt x="165" y="409"/>
                          <a:pt x="165" y="409"/>
                        </a:cubicBezTo>
                        <a:cubicBezTo>
                          <a:pt x="166" y="409"/>
                          <a:pt x="166" y="411"/>
                          <a:pt x="167" y="411"/>
                        </a:cubicBezTo>
                        <a:cubicBezTo>
                          <a:pt x="168" y="409"/>
                          <a:pt x="168" y="409"/>
                          <a:pt x="168" y="409"/>
                        </a:cubicBezTo>
                        <a:cubicBezTo>
                          <a:pt x="170" y="408"/>
                          <a:pt x="171" y="409"/>
                          <a:pt x="173" y="410"/>
                        </a:cubicBezTo>
                        <a:cubicBezTo>
                          <a:pt x="170" y="413"/>
                          <a:pt x="170" y="413"/>
                          <a:pt x="170" y="413"/>
                        </a:cubicBezTo>
                        <a:cubicBezTo>
                          <a:pt x="172" y="415"/>
                          <a:pt x="173" y="412"/>
                          <a:pt x="173" y="410"/>
                        </a:cubicBezTo>
                        <a:cubicBezTo>
                          <a:pt x="175" y="411"/>
                          <a:pt x="175" y="411"/>
                          <a:pt x="175" y="411"/>
                        </a:cubicBezTo>
                        <a:cubicBezTo>
                          <a:pt x="174" y="410"/>
                          <a:pt x="174" y="410"/>
                          <a:pt x="174" y="410"/>
                        </a:cubicBezTo>
                        <a:cubicBezTo>
                          <a:pt x="176" y="408"/>
                          <a:pt x="176" y="408"/>
                          <a:pt x="176" y="405"/>
                        </a:cubicBezTo>
                        <a:cubicBezTo>
                          <a:pt x="178" y="406"/>
                          <a:pt x="179" y="406"/>
                          <a:pt x="181" y="407"/>
                        </a:cubicBezTo>
                        <a:cubicBezTo>
                          <a:pt x="179" y="408"/>
                          <a:pt x="179" y="408"/>
                          <a:pt x="179" y="408"/>
                        </a:cubicBezTo>
                        <a:cubicBezTo>
                          <a:pt x="180" y="407"/>
                          <a:pt x="182" y="409"/>
                          <a:pt x="182" y="407"/>
                        </a:cubicBezTo>
                        <a:cubicBezTo>
                          <a:pt x="184" y="409"/>
                          <a:pt x="184" y="409"/>
                          <a:pt x="184" y="409"/>
                        </a:cubicBezTo>
                        <a:cubicBezTo>
                          <a:pt x="183" y="409"/>
                          <a:pt x="181" y="410"/>
                          <a:pt x="180" y="410"/>
                        </a:cubicBezTo>
                        <a:cubicBezTo>
                          <a:pt x="181" y="411"/>
                          <a:pt x="181" y="411"/>
                          <a:pt x="181" y="411"/>
                        </a:cubicBezTo>
                        <a:cubicBezTo>
                          <a:pt x="185" y="405"/>
                          <a:pt x="187" y="417"/>
                          <a:pt x="190" y="410"/>
                        </a:cubicBezTo>
                        <a:cubicBezTo>
                          <a:pt x="191" y="410"/>
                          <a:pt x="191" y="411"/>
                          <a:pt x="191" y="411"/>
                        </a:cubicBezTo>
                        <a:cubicBezTo>
                          <a:pt x="191" y="412"/>
                          <a:pt x="190" y="411"/>
                          <a:pt x="189" y="411"/>
                        </a:cubicBezTo>
                        <a:cubicBezTo>
                          <a:pt x="190" y="413"/>
                          <a:pt x="190" y="413"/>
                          <a:pt x="190" y="413"/>
                        </a:cubicBezTo>
                        <a:cubicBezTo>
                          <a:pt x="192" y="413"/>
                          <a:pt x="191" y="412"/>
                          <a:pt x="192" y="410"/>
                        </a:cubicBezTo>
                        <a:cubicBezTo>
                          <a:pt x="195" y="412"/>
                          <a:pt x="195" y="412"/>
                          <a:pt x="195" y="412"/>
                        </a:cubicBezTo>
                        <a:cubicBezTo>
                          <a:pt x="195" y="410"/>
                          <a:pt x="195" y="410"/>
                          <a:pt x="196" y="409"/>
                        </a:cubicBezTo>
                        <a:cubicBezTo>
                          <a:pt x="196" y="410"/>
                          <a:pt x="198" y="412"/>
                          <a:pt x="197" y="413"/>
                        </a:cubicBezTo>
                        <a:cubicBezTo>
                          <a:pt x="198" y="413"/>
                          <a:pt x="199" y="413"/>
                          <a:pt x="200" y="413"/>
                        </a:cubicBezTo>
                        <a:cubicBezTo>
                          <a:pt x="201" y="414"/>
                          <a:pt x="199" y="414"/>
                          <a:pt x="200" y="414"/>
                        </a:cubicBezTo>
                        <a:cubicBezTo>
                          <a:pt x="201" y="415"/>
                          <a:pt x="203" y="414"/>
                          <a:pt x="202" y="414"/>
                        </a:cubicBezTo>
                        <a:cubicBezTo>
                          <a:pt x="201" y="413"/>
                          <a:pt x="201" y="413"/>
                          <a:pt x="201" y="413"/>
                        </a:cubicBezTo>
                        <a:cubicBezTo>
                          <a:pt x="203" y="412"/>
                          <a:pt x="204" y="410"/>
                          <a:pt x="206" y="412"/>
                        </a:cubicBezTo>
                        <a:cubicBezTo>
                          <a:pt x="205" y="413"/>
                          <a:pt x="205" y="414"/>
                          <a:pt x="204" y="413"/>
                        </a:cubicBezTo>
                        <a:cubicBezTo>
                          <a:pt x="206" y="414"/>
                          <a:pt x="205" y="417"/>
                          <a:pt x="207" y="417"/>
                        </a:cubicBezTo>
                        <a:cubicBezTo>
                          <a:pt x="206" y="415"/>
                          <a:pt x="206" y="415"/>
                          <a:pt x="206" y="415"/>
                        </a:cubicBezTo>
                        <a:cubicBezTo>
                          <a:pt x="206" y="414"/>
                          <a:pt x="206" y="414"/>
                          <a:pt x="206" y="414"/>
                        </a:cubicBezTo>
                        <a:cubicBezTo>
                          <a:pt x="207" y="414"/>
                          <a:pt x="208" y="415"/>
                          <a:pt x="209" y="415"/>
                        </a:cubicBezTo>
                        <a:cubicBezTo>
                          <a:pt x="209" y="416"/>
                          <a:pt x="208" y="416"/>
                          <a:pt x="209" y="416"/>
                        </a:cubicBezTo>
                        <a:cubicBezTo>
                          <a:pt x="211" y="415"/>
                          <a:pt x="211" y="415"/>
                          <a:pt x="211" y="415"/>
                        </a:cubicBezTo>
                        <a:cubicBezTo>
                          <a:pt x="211" y="415"/>
                          <a:pt x="211" y="415"/>
                          <a:pt x="211" y="415"/>
                        </a:cubicBezTo>
                        <a:cubicBezTo>
                          <a:pt x="211" y="416"/>
                          <a:pt x="211" y="416"/>
                          <a:pt x="211" y="416"/>
                        </a:cubicBezTo>
                        <a:cubicBezTo>
                          <a:pt x="212" y="417"/>
                          <a:pt x="212" y="419"/>
                          <a:pt x="212" y="420"/>
                        </a:cubicBezTo>
                        <a:cubicBezTo>
                          <a:pt x="209" y="419"/>
                          <a:pt x="207" y="417"/>
                          <a:pt x="205" y="418"/>
                        </a:cubicBezTo>
                        <a:cubicBezTo>
                          <a:pt x="206" y="418"/>
                          <a:pt x="207" y="418"/>
                          <a:pt x="208" y="419"/>
                        </a:cubicBezTo>
                        <a:cubicBezTo>
                          <a:pt x="206" y="420"/>
                          <a:pt x="206" y="420"/>
                          <a:pt x="206" y="420"/>
                        </a:cubicBezTo>
                        <a:cubicBezTo>
                          <a:pt x="208" y="420"/>
                          <a:pt x="208" y="420"/>
                          <a:pt x="209" y="419"/>
                        </a:cubicBezTo>
                        <a:cubicBezTo>
                          <a:pt x="210" y="419"/>
                          <a:pt x="209" y="420"/>
                          <a:pt x="210" y="421"/>
                        </a:cubicBezTo>
                        <a:cubicBezTo>
                          <a:pt x="211" y="418"/>
                          <a:pt x="214" y="423"/>
                          <a:pt x="215" y="419"/>
                        </a:cubicBezTo>
                        <a:cubicBezTo>
                          <a:pt x="216" y="420"/>
                          <a:pt x="217" y="420"/>
                          <a:pt x="217" y="421"/>
                        </a:cubicBezTo>
                        <a:cubicBezTo>
                          <a:pt x="216" y="422"/>
                          <a:pt x="216" y="422"/>
                          <a:pt x="216" y="422"/>
                        </a:cubicBezTo>
                        <a:cubicBezTo>
                          <a:pt x="217" y="421"/>
                          <a:pt x="219" y="420"/>
                          <a:pt x="220" y="422"/>
                        </a:cubicBezTo>
                        <a:cubicBezTo>
                          <a:pt x="220" y="421"/>
                          <a:pt x="220" y="421"/>
                          <a:pt x="220" y="421"/>
                        </a:cubicBezTo>
                        <a:cubicBezTo>
                          <a:pt x="224" y="421"/>
                          <a:pt x="224" y="421"/>
                          <a:pt x="224" y="421"/>
                        </a:cubicBezTo>
                        <a:cubicBezTo>
                          <a:pt x="224" y="422"/>
                          <a:pt x="224" y="422"/>
                          <a:pt x="224" y="422"/>
                        </a:cubicBezTo>
                        <a:cubicBezTo>
                          <a:pt x="225" y="422"/>
                          <a:pt x="225" y="422"/>
                          <a:pt x="225" y="422"/>
                        </a:cubicBezTo>
                        <a:cubicBezTo>
                          <a:pt x="224" y="421"/>
                          <a:pt x="224" y="421"/>
                          <a:pt x="224" y="421"/>
                        </a:cubicBezTo>
                        <a:cubicBezTo>
                          <a:pt x="224" y="419"/>
                          <a:pt x="224" y="419"/>
                          <a:pt x="224" y="419"/>
                        </a:cubicBezTo>
                        <a:cubicBezTo>
                          <a:pt x="228" y="421"/>
                          <a:pt x="228" y="421"/>
                          <a:pt x="228" y="421"/>
                        </a:cubicBezTo>
                        <a:cubicBezTo>
                          <a:pt x="227" y="421"/>
                          <a:pt x="227" y="421"/>
                          <a:pt x="227" y="421"/>
                        </a:cubicBezTo>
                        <a:cubicBezTo>
                          <a:pt x="228" y="422"/>
                          <a:pt x="228" y="422"/>
                          <a:pt x="228" y="422"/>
                        </a:cubicBezTo>
                        <a:cubicBezTo>
                          <a:pt x="229" y="421"/>
                          <a:pt x="229" y="421"/>
                          <a:pt x="229" y="421"/>
                        </a:cubicBezTo>
                        <a:cubicBezTo>
                          <a:pt x="231" y="420"/>
                          <a:pt x="233" y="419"/>
                          <a:pt x="235" y="421"/>
                        </a:cubicBezTo>
                        <a:cubicBezTo>
                          <a:pt x="234" y="421"/>
                          <a:pt x="234" y="421"/>
                          <a:pt x="233" y="421"/>
                        </a:cubicBezTo>
                        <a:cubicBezTo>
                          <a:pt x="233" y="422"/>
                          <a:pt x="233" y="422"/>
                          <a:pt x="233" y="422"/>
                        </a:cubicBezTo>
                        <a:cubicBezTo>
                          <a:pt x="236" y="422"/>
                          <a:pt x="236" y="422"/>
                          <a:pt x="236" y="422"/>
                        </a:cubicBezTo>
                        <a:cubicBezTo>
                          <a:pt x="236" y="422"/>
                          <a:pt x="236" y="422"/>
                          <a:pt x="236" y="422"/>
                        </a:cubicBezTo>
                        <a:cubicBezTo>
                          <a:pt x="236" y="423"/>
                          <a:pt x="237" y="422"/>
                          <a:pt x="239" y="423"/>
                        </a:cubicBezTo>
                        <a:cubicBezTo>
                          <a:pt x="239" y="424"/>
                          <a:pt x="238" y="424"/>
                          <a:pt x="238" y="424"/>
                        </a:cubicBezTo>
                        <a:cubicBezTo>
                          <a:pt x="240" y="426"/>
                          <a:pt x="241" y="425"/>
                          <a:pt x="242" y="425"/>
                        </a:cubicBezTo>
                        <a:cubicBezTo>
                          <a:pt x="239" y="425"/>
                          <a:pt x="239" y="425"/>
                          <a:pt x="239" y="425"/>
                        </a:cubicBezTo>
                        <a:cubicBezTo>
                          <a:pt x="239" y="423"/>
                          <a:pt x="239" y="423"/>
                          <a:pt x="239" y="423"/>
                        </a:cubicBezTo>
                        <a:cubicBezTo>
                          <a:pt x="240" y="422"/>
                          <a:pt x="241" y="422"/>
                          <a:pt x="242" y="422"/>
                        </a:cubicBezTo>
                        <a:cubicBezTo>
                          <a:pt x="242" y="423"/>
                          <a:pt x="242" y="423"/>
                          <a:pt x="242" y="423"/>
                        </a:cubicBezTo>
                        <a:cubicBezTo>
                          <a:pt x="243" y="423"/>
                          <a:pt x="243" y="423"/>
                          <a:pt x="243" y="423"/>
                        </a:cubicBezTo>
                        <a:cubicBezTo>
                          <a:pt x="244" y="422"/>
                          <a:pt x="247" y="424"/>
                          <a:pt x="249" y="424"/>
                        </a:cubicBezTo>
                        <a:cubicBezTo>
                          <a:pt x="248" y="423"/>
                          <a:pt x="248" y="423"/>
                          <a:pt x="248" y="423"/>
                        </a:cubicBezTo>
                        <a:cubicBezTo>
                          <a:pt x="249" y="423"/>
                          <a:pt x="251" y="421"/>
                          <a:pt x="252" y="423"/>
                        </a:cubicBezTo>
                        <a:cubicBezTo>
                          <a:pt x="250" y="424"/>
                          <a:pt x="250" y="425"/>
                          <a:pt x="249" y="426"/>
                        </a:cubicBezTo>
                        <a:cubicBezTo>
                          <a:pt x="250" y="426"/>
                          <a:pt x="250" y="427"/>
                          <a:pt x="250" y="427"/>
                        </a:cubicBezTo>
                        <a:cubicBezTo>
                          <a:pt x="251" y="426"/>
                          <a:pt x="251" y="426"/>
                          <a:pt x="251" y="426"/>
                        </a:cubicBezTo>
                        <a:cubicBezTo>
                          <a:pt x="249" y="424"/>
                          <a:pt x="254" y="425"/>
                          <a:pt x="253" y="422"/>
                        </a:cubicBezTo>
                        <a:cubicBezTo>
                          <a:pt x="255" y="422"/>
                          <a:pt x="257" y="421"/>
                          <a:pt x="258" y="423"/>
                        </a:cubicBezTo>
                        <a:cubicBezTo>
                          <a:pt x="255" y="424"/>
                          <a:pt x="255" y="424"/>
                          <a:pt x="255" y="424"/>
                        </a:cubicBezTo>
                        <a:cubicBezTo>
                          <a:pt x="256" y="425"/>
                          <a:pt x="256" y="425"/>
                          <a:pt x="256" y="425"/>
                        </a:cubicBezTo>
                        <a:cubicBezTo>
                          <a:pt x="256" y="425"/>
                          <a:pt x="255" y="426"/>
                          <a:pt x="255" y="426"/>
                        </a:cubicBezTo>
                        <a:cubicBezTo>
                          <a:pt x="256" y="426"/>
                          <a:pt x="259" y="427"/>
                          <a:pt x="260" y="427"/>
                        </a:cubicBezTo>
                        <a:cubicBezTo>
                          <a:pt x="262" y="424"/>
                          <a:pt x="265" y="422"/>
                          <a:pt x="263" y="419"/>
                        </a:cubicBezTo>
                        <a:cubicBezTo>
                          <a:pt x="265" y="418"/>
                          <a:pt x="265" y="421"/>
                          <a:pt x="266" y="422"/>
                        </a:cubicBezTo>
                        <a:cubicBezTo>
                          <a:pt x="265" y="422"/>
                          <a:pt x="265" y="422"/>
                          <a:pt x="264" y="422"/>
                        </a:cubicBezTo>
                        <a:cubicBezTo>
                          <a:pt x="268" y="422"/>
                          <a:pt x="268" y="422"/>
                          <a:pt x="268" y="422"/>
                        </a:cubicBezTo>
                        <a:cubicBezTo>
                          <a:pt x="266" y="423"/>
                          <a:pt x="267" y="427"/>
                          <a:pt x="267" y="427"/>
                        </a:cubicBezTo>
                        <a:cubicBezTo>
                          <a:pt x="266" y="427"/>
                          <a:pt x="266" y="427"/>
                          <a:pt x="266" y="427"/>
                        </a:cubicBezTo>
                        <a:cubicBezTo>
                          <a:pt x="266" y="426"/>
                          <a:pt x="264" y="425"/>
                          <a:pt x="266" y="424"/>
                        </a:cubicBezTo>
                        <a:cubicBezTo>
                          <a:pt x="265" y="424"/>
                          <a:pt x="265" y="425"/>
                          <a:pt x="265" y="424"/>
                        </a:cubicBezTo>
                        <a:cubicBezTo>
                          <a:pt x="265" y="426"/>
                          <a:pt x="267" y="428"/>
                          <a:pt x="265" y="429"/>
                        </a:cubicBezTo>
                        <a:cubicBezTo>
                          <a:pt x="266" y="427"/>
                          <a:pt x="269" y="429"/>
                          <a:pt x="270" y="429"/>
                        </a:cubicBezTo>
                        <a:cubicBezTo>
                          <a:pt x="268" y="427"/>
                          <a:pt x="267" y="426"/>
                          <a:pt x="268" y="424"/>
                        </a:cubicBezTo>
                        <a:cubicBezTo>
                          <a:pt x="270" y="422"/>
                          <a:pt x="271" y="426"/>
                          <a:pt x="273" y="425"/>
                        </a:cubicBezTo>
                        <a:cubicBezTo>
                          <a:pt x="274" y="427"/>
                          <a:pt x="271" y="425"/>
                          <a:pt x="271" y="427"/>
                        </a:cubicBezTo>
                        <a:cubicBezTo>
                          <a:pt x="272" y="429"/>
                          <a:pt x="274" y="427"/>
                          <a:pt x="276" y="427"/>
                        </a:cubicBezTo>
                        <a:cubicBezTo>
                          <a:pt x="274" y="425"/>
                          <a:pt x="277" y="424"/>
                          <a:pt x="275" y="422"/>
                        </a:cubicBezTo>
                        <a:cubicBezTo>
                          <a:pt x="276" y="423"/>
                          <a:pt x="278" y="423"/>
                          <a:pt x="278" y="424"/>
                        </a:cubicBezTo>
                        <a:cubicBezTo>
                          <a:pt x="280" y="426"/>
                          <a:pt x="283" y="424"/>
                          <a:pt x="282" y="427"/>
                        </a:cubicBezTo>
                        <a:cubicBezTo>
                          <a:pt x="283" y="426"/>
                          <a:pt x="284" y="428"/>
                          <a:pt x="284" y="428"/>
                        </a:cubicBezTo>
                        <a:cubicBezTo>
                          <a:pt x="284" y="429"/>
                          <a:pt x="284" y="429"/>
                          <a:pt x="284" y="429"/>
                        </a:cubicBezTo>
                        <a:cubicBezTo>
                          <a:pt x="285" y="429"/>
                          <a:pt x="286" y="430"/>
                          <a:pt x="286" y="430"/>
                        </a:cubicBezTo>
                        <a:cubicBezTo>
                          <a:pt x="286" y="430"/>
                          <a:pt x="286" y="430"/>
                          <a:pt x="286" y="429"/>
                        </a:cubicBezTo>
                        <a:cubicBezTo>
                          <a:pt x="287" y="429"/>
                          <a:pt x="288" y="428"/>
                          <a:pt x="288" y="429"/>
                        </a:cubicBezTo>
                        <a:cubicBezTo>
                          <a:pt x="289" y="428"/>
                          <a:pt x="291" y="428"/>
                          <a:pt x="290" y="428"/>
                        </a:cubicBezTo>
                        <a:cubicBezTo>
                          <a:pt x="287" y="427"/>
                          <a:pt x="287" y="427"/>
                          <a:pt x="287" y="427"/>
                        </a:cubicBezTo>
                        <a:cubicBezTo>
                          <a:pt x="287" y="428"/>
                          <a:pt x="287" y="428"/>
                          <a:pt x="287" y="428"/>
                        </a:cubicBezTo>
                        <a:cubicBezTo>
                          <a:pt x="285" y="429"/>
                          <a:pt x="285" y="427"/>
                          <a:pt x="284" y="426"/>
                        </a:cubicBezTo>
                        <a:cubicBezTo>
                          <a:pt x="287" y="422"/>
                          <a:pt x="287" y="422"/>
                          <a:pt x="287" y="422"/>
                        </a:cubicBezTo>
                        <a:cubicBezTo>
                          <a:pt x="288" y="423"/>
                          <a:pt x="288" y="423"/>
                          <a:pt x="288" y="423"/>
                        </a:cubicBezTo>
                        <a:cubicBezTo>
                          <a:pt x="289" y="422"/>
                          <a:pt x="289" y="422"/>
                          <a:pt x="289" y="422"/>
                        </a:cubicBezTo>
                        <a:cubicBezTo>
                          <a:pt x="287" y="422"/>
                          <a:pt x="287" y="422"/>
                          <a:pt x="287" y="422"/>
                        </a:cubicBezTo>
                        <a:cubicBezTo>
                          <a:pt x="289" y="421"/>
                          <a:pt x="293" y="420"/>
                          <a:pt x="294" y="421"/>
                        </a:cubicBezTo>
                        <a:cubicBezTo>
                          <a:pt x="294" y="420"/>
                          <a:pt x="294" y="420"/>
                          <a:pt x="294" y="420"/>
                        </a:cubicBezTo>
                        <a:cubicBezTo>
                          <a:pt x="293" y="420"/>
                          <a:pt x="292" y="420"/>
                          <a:pt x="292" y="420"/>
                        </a:cubicBezTo>
                        <a:cubicBezTo>
                          <a:pt x="293" y="419"/>
                          <a:pt x="293" y="418"/>
                          <a:pt x="294" y="417"/>
                        </a:cubicBezTo>
                        <a:cubicBezTo>
                          <a:pt x="294" y="418"/>
                          <a:pt x="294" y="418"/>
                          <a:pt x="294" y="419"/>
                        </a:cubicBezTo>
                        <a:cubicBezTo>
                          <a:pt x="295" y="419"/>
                          <a:pt x="295" y="419"/>
                          <a:pt x="295" y="419"/>
                        </a:cubicBezTo>
                        <a:cubicBezTo>
                          <a:pt x="297" y="419"/>
                          <a:pt x="297" y="422"/>
                          <a:pt x="296" y="423"/>
                        </a:cubicBezTo>
                        <a:cubicBezTo>
                          <a:pt x="295" y="422"/>
                          <a:pt x="295" y="422"/>
                          <a:pt x="295" y="422"/>
                        </a:cubicBezTo>
                        <a:cubicBezTo>
                          <a:pt x="293" y="421"/>
                          <a:pt x="292" y="423"/>
                          <a:pt x="292" y="424"/>
                        </a:cubicBezTo>
                        <a:cubicBezTo>
                          <a:pt x="291" y="422"/>
                          <a:pt x="291" y="422"/>
                          <a:pt x="291" y="422"/>
                        </a:cubicBezTo>
                        <a:cubicBezTo>
                          <a:pt x="291" y="422"/>
                          <a:pt x="291" y="422"/>
                          <a:pt x="291" y="422"/>
                        </a:cubicBezTo>
                        <a:cubicBezTo>
                          <a:pt x="292" y="423"/>
                          <a:pt x="290" y="424"/>
                          <a:pt x="290" y="424"/>
                        </a:cubicBezTo>
                        <a:cubicBezTo>
                          <a:pt x="292" y="424"/>
                          <a:pt x="293" y="426"/>
                          <a:pt x="295" y="425"/>
                        </a:cubicBezTo>
                        <a:cubicBezTo>
                          <a:pt x="295" y="423"/>
                          <a:pt x="298" y="423"/>
                          <a:pt x="299" y="423"/>
                        </a:cubicBezTo>
                        <a:cubicBezTo>
                          <a:pt x="298" y="422"/>
                          <a:pt x="298" y="422"/>
                          <a:pt x="298" y="422"/>
                        </a:cubicBezTo>
                        <a:cubicBezTo>
                          <a:pt x="301" y="420"/>
                          <a:pt x="301" y="420"/>
                          <a:pt x="301" y="420"/>
                        </a:cubicBezTo>
                        <a:cubicBezTo>
                          <a:pt x="301" y="421"/>
                          <a:pt x="303" y="422"/>
                          <a:pt x="301" y="423"/>
                        </a:cubicBezTo>
                        <a:cubicBezTo>
                          <a:pt x="303" y="422"/>
                          <a:pt x="303" y="420"/>
                          <a:pt x="303" y="420"/>
                        </a:cubicBezTo>
                        <a:cubicBezTo>
                          <a:pt x="304" y="420"/>
                          <a:pt x="305" y="421"/>
                          <a:pt x="306" y="420"/>
                        </a:cubicBezTo>
                        <a:cubicBezTo>
                          <a:pt x="304" y="420"/>
                          <a:pt x="304" y="420"/>
                          <a:pt x="304" y="420"/>
                        </a:cubicBezTo>
                        <a:cubicBezTo>
                          <a:pt x="305" y="418"/>
                          <a:pt x="309" y="419"/>
                          <a:pt x="311" y="419"/>
                        </a:cubicBezTo>
                        <a:cubicBezTo>
                          <a:pt x="309" y="417"/>
                          <a:pt x="309" y="417"/>
                          <a:pt x="309" y="417"/>
                        </a:cubicBezTo>
                        <a:cubicBezTo>
                          <a:pt x="310" y="417"/>
                          <a:pt x="311" y="416"/>
                          <a:pt x="312" y="415"/>
                        </a:cubicBezTo>
                        <a:cubicBezTo>
                          <a:pt x="314" y="414"/>
                          <a:pt x="316" y="413"/>
                          <a:pt x="317" y="415"/>
                        </a:cubicBezTo>
                        <a:cubicBezTo>
                          <a:pt x="317" y="415"/>
                          <a:pt x="317" y="415"/>
                          <a:pt x="317" y="415"/>
                        </a:cubicBezTo>
                        <a:cubicBezTo>
                          <a:pt x="318" y="415"/>
                          <a:pt x="321" y="416"/>
                          <a:pt x="321" y="416"/>
                        </a:cubicBezTo>
                        <a:cubicBezTo>
                          <a:pt x="321" y="414"/>
                          <a:pt x="317" y="416"/>
                          <a:pt x="317" y="413"/>
                        </a:cubicBezTo>
                        <a:cubicBezTo>
                          <a:pt x="317" y="413"/>
                          <a:pt x="318" y="413"/>
                          <a:pt x="319" y="413"/>
                        </a:cubicBezTo>
                        <a:cubicBezTo>
                          <a:pt x="319" y="411"/>
                          <a:pt x="319" y="411"/>
                          <a:pt x="319" y="411"/>
                        </a:cubicBezTo>
                        <a:cubicBezTo>
                          <a:pt x="321" y="411"/>
                          <a:pt x="321" y="411"/>
                          <a:pt x="321" y="411"/>
                        </a:cubicBezTo>
                        <a:cubicBezTo>
                          <a:pt x="322" y="411"/>
                          <a:pt x="322" y="412"/>
                          <a:pt x="322" y="413"/>
                        </a:cubicBezTo>
                        <a:cubicBezTo>
                          <a:pt x="325" y="413"/>
                          <a:pt x="325" y="413"/>
                          <a:pt x="325" y="413"/>
                        </a:cubicBezTo>
                        <a:cubicBezTo>
                          <a:pt x="325" y="409"/>
                          <a:pt x="327" y="414"/>
                          <a:pt x="328" y="412"/>
                        </a:cubicBezTo>
                        <a:cubicBezTo>
                          <a:pt x="328" y="412"/>
                          <a:pt x="328" y="412"/>
                          <a:pt x="328" y="412"/>
                        </a:cubicBezTo>
                        <a:cubicBezTo>
                          <a:pt x="329" y="411"/>
                          <a:pt x="330" y="412"/>
                          <a:pt x="331" y="411"/>
                        </a:cubicBezTo>
                        <a:cubicBezTo>
                          <a:pt x="328" y="410"/>
                          <a:pt x="328" y="410"/>
                          <a:pt x="328" y="410"/>
                        </a:cubicBezTo>
                        <a:cubicBezTo>
                          <a:pt x="330" y="408"/>
                          <a:pt x="331" y="409"/>
                          <a:pt x="332" y="407"/>
                        </a:cubicBezTo>
                        <a:cubicBezTo>
                          <a:pt x="329" y="406"/>
                          <a:pt x="329" y="406"/>
                          <a:pt x="329" y="406"/>
                        </a:cubicBezTo>
                        <a:cubicBezTo>
                          <a:pt x="329" y="406"/>
                          <a:pt x="329" y="406"/>
                          <a:pt x="329" y="406"/>
                        </a:cubicBezTo>
                        <a:cubicBezTo>
                          <a:pt x="329" y="405"/>
                          <a:pt x="329" y="405"/>
                          <a:pt x="330" y="405"/>
                        </a:cubicBezTo>
                        <a:cubicBezTo>
                          <a:pt x="332" y="404"/>
                          <a:pt x="335" y="406"/>
                          <a:pt x="335" y="405"/>
                        </a:cubicBezTo>
                        <a:cubicBezTo>
                          <a:pt x="335" y="405"/>
                          <a:pt x="335" y="405"/>
                          <a:pt x="335" y="405"/>
                        </a:cubicBezTo>
                        <a:cubicBezTo>
                          <a:pt x="338" y="403"/>
                          <a:pt x="337" y="401"/>
                          <a:pt x="341" y="401"/>
                        </a:cubicBezTo>
                        <a:cubicBezTo>
                          <a:pt x="341" y="401"/>
                          <a:pt x="342" y="402"/>
                          <a:pt x="342" y="403"/>
                        </a:cubicBezTo>
                        <a:cubicBezTo>
                          <a:pt x="342" y="403"/>
                          <a:pt x="342" y="402"/>
                          <a:pt x="343" y="402"/>
                        </a:cubicBezTo>
                        <a:cubicBezTo>
                          <a:pt x="341" y="400"/>
                          <a:pt x="341" y="400"/>
                          <a:pt x="341" y="400"/>
                        </a:cubicBezTo>
                        <a:cubicBezTo>
                          <a:pt x="344" y="398"/>
                          <a:pt x="347" y="398"/>
                          <a:pt x="349" y="397"/>
                        </a:cubicBezTo>
                        <a:cubicBezTo>
                          <a:pt x="353" y="399"/>
                          <a:pt x="353" y="399"/>
                          <a:pt x="353" y="399"/>
                        </a:cubicBezTo>
                        <a:cubicBezTo>
                          <a:pt x="354" y="399"/>
                          <a:pt x="350" y="398"/>
                          <a:pt x="352" y="397"/>
                        </a:cubicBezTo>
                        <a:cubicBezTo>
                          <a:pt x="346" y="396"/>
                          <a:pt x="346" y="396"/>
                          <a:pt x="346" y="396"/>
                        </a:cubicBezTo>
                        <a:cubicBezTo>
                          <a:pt x="348" y="394"/>
                          <a:pt x="351" y="396"/>
                          <a:pt x="351" y="393"/>
                        </a:cubicBezTo>
                        <a:cubicBezTo>
                          <a:pt x="350" y="393"/>
                          <a:pt x="350" y="392"/>
                          <a:pt x="349" y="392"/>
                        </a:cubicBezTo>
                        <a:cubicBezTo>
                          <a:pt x="350" y="391"/>
                          <a:pt x="350" y="391"/>
                          <a:pt x="351" y="391"/>
                        </a:cubicBezTo>
                        <a:cubicBezTo>
                          <a:pt x="353" y="391"/>
                          <a:pt x="353" y="393"/>
                          <a:pt x="353" y="395"/>
                        </a:cubicBezTo>
                        <a:cubicBezTo>
                          <a:pt x="354" y="395"/>
                          <a:pt x="354" y="391"/>
                          <a:pt x="355" y="392"/>
                        </a:cubicBezTo>
                        <a:cubicBezTo>
                          <a:pt x="353" y="392"/>
                          <a:pt x="351" y="390"/>
                          <a:pt x="352" y="389"/>
                        </a:cubicBezTo>
                        <a:cubicBezTo>
                          <a:pt x="352" y="388"/>
                          <a:pt x="353" y="388"/>
                          <a:pt x="355" y="388"/>
                        </a:cubicBezTo>
                        <a:cubicBezTo>
                          <a:pt x="355" y="388"/>
                          <a:pt x="356" y="389"/>
                          <a:pt x="355" y="389"/>
                        </a:cubicBezTo>
                        <a:cubicBezTo>
                          <a:pt x="355" y="390"/>
                          <a:pt x="354" y="390"/>
                          <a:pt x="354" y="390"/>
                        </a:cubicBezTo>
                        <a:cubicBezTo>
                          <a:pt x="355" y="391"/>
                          <a:pt x="356" y="390"/>
                          <a:pt x="356" y="390"/>
                        </a:cubicBezTo>
                        <a:cubicBezTo>
                          <a:pt x="355" y="388"/>
                          <a:pt x="355" y="388"/>
                          <a:pt x="355" y="388"/>
                        </a:cubicBezTo>
                        <a:cubicBezTo>
                          <a:pt x="356" y="388"/>
                          <a:pt x="357" y="388"/>
                          <a:pt x="358" y="387"/>
                        </a:cubicBezTo>
                        <a:cubicBezTo>
                          <a:pt x="358" y="389"/>
                          <a:pt x="358" y="389"/>
                          <a:pt x="358" y="389"/>
                        </a:cubicBezTo>
                        <a:cubicBezTo>
                          <a:pt x="363" y="387"/>
                          <a:pt x="363" y="387"/>
                          <a:pt x="363" y="387"/>
                        </a:cubicBezTo>
                        <a:cubicBezTo>
                          <a:pt x="360" y="388"/>
                          <a:pt x="358" y="387"/>
                          <a:pt x="356" y="386"/>
                        </a:cubicBezTo>
                        <a:cubicBezTo>
                          <a:pt x="359" y="384"/>
                          <a:pt x="362" y="387"/>
                          <a:pt x="364" y="384"/>
                        </a:cubicBezTo>
                        <a:cubicBezTo>
                          <a:pt x="365" y="386"/>
                          <a:pt x="365" y="386"/>
                          <a:pt x="365" y="386"/>
                        </a:cubicBezTo>
                        <a:cubicBezTo>
                          <a:pt x="365" y="385"/>
                          <a:pt x="365" y="385"/>
                          <a:pt x="365" y="385"/>
                        </a:cubicBezTo>
                        <a:cubicBezTo>
                          <a:pt x="364" y="384"/>
                          <a:pt x="364" y="384"/>
                          <a:pt x="364" y="384"/>
                        </a:cubicBezTo>
                        <a:cubicBezTo>
                          <a:pt x="364" y="384"/>
                          <a:pt x="364" y="383"/>
                          <a:pt x="365" y="383"/>
                        </a:cubicBezTo>
                        <a:cubicBezTo>
                          <a:pt x="365" y="385"/>
                          <a:pt x="368" y="385"/>
                          <a:pt x="370" y="385"/>
                        </a:cubicBezTo>
                        <a:cubicBezTo>
                          <a:pt x="369" y="385"/>
                          <a:pt x="369" y="385"/>
                          <a:pt x="369" y="385"/>
                        </a:cubicBezTo>
                        <a:cubicBezTo>
                          <a:pt x="370" y="384"/>
                          <a:pt x="370" y="384"/>
                          <a:pt x="370" y="384"/>
                        </a:cubicBezTo>
                        <a:cubicBezTo>
                          <a:pt x="369" y="383"/>
                          <a:pt x="369" y="383"/>
                          <a:pt x="369" y="383"/>
                        </a:cubicBezTo>
                        <a:cubicBezTo>
                          <a:pt x="368" y="384"/>
                          <a:pt x="368" y="384"/>
                          <a:pt x="368" y="384"/>
                        </a:cubicBezTo>
                        <a:cubicBezTo>
                          <a:pt x="367" y="384"/>
                          <a:pt x="367" y="383"/>
                          <a:pt x="366" y="383"/>
                        </a:cubicBezTo>
                        <a:cubicBezTo>
                          <a:pt x="367" y="382"/>
                          <a:pt x="367" y="382"/>
                          <a:pt x="367" y="382"/>
                        </a:cubicBezTo>
                        <a:cubicBezTo>
                          <a:pt x="367" y="382"/>
                          <a:pt x="367" y="382"/>
                          <a:pt x="367" y="382"/>
                        </a:cubicBezTo>
                        <a:cubicBezTo>
                          <a:pt x="365" y="381"/>
                          <a:pt x="365" y="380"/>
                          <a:pt x="366" y="378"/>
                        </a:cubicBezTo>
                        <a:cubicBezTo>
                          <a:pt x="369" y="378"/>
                          <a:pt x="370" y="383"/>
                          <a:pt x="372" y="384"/>
                        </a:cubicBezTo>
                        <a:cubicBezTo>
                          <a:pt x="374" y="384"/>
                          <a:pt x="378" y="387"/>
                          <a:pt x="378" y="383"/>
                        </a:cubicBezTo>
                        <a:cubicBezTo>
                          <a:pt x="376" y="382"/>
                          <a:pt x="374" y="381"/>
                          <a:pt x="372" y="383"/>
                        </a:cubicBezTo>
                        <a:cubicBezTo>
                          <a:pt x="372" y="382"/>
                          <a:pt x="371" y="381"/>
                          <a:pt x="372" y="380"/>
                        </a:cubicBezTo>
                        <a:cubicBezTo>
                          <a:pt x="378" y="380"/>
                          <a:pt x="378" y="380"/>
                          <a:pt x="378" y="380"/>
                        </a:cubicBezTo>
                        <a:cubicBezTo>
                          <a:pt x="379" y="382"/>
                          <a:pt x="381" y="381"/>
                          <a:pt x="382" y="382"/>
                        </a:cubicBezTo>
                        <a:cubicBezTo>
                          <a:pt x="380" y="384"/>
                          <a:pt x="380" y="384"/>
                          <a:pt x="380" y="384"/>
                        </a:cubicBezTo>
                        <a:cubicBezTo>
                          <a:pt x="385" y="382"/>
                          <a:pt x="385" y="382"/>
                          <a:pt x="385" y="382"/>
                        </a:cubicBezTo>
                        <a:cubicBezTo>
                          <a:pt x="382" y="381"/>
                          <a:pt x="382" y="381"/>
                          <a:pt x="382" y="381"/>
                        </a:cubicBezTo>
                        <a:cubicBezTo>
                          <a:pt x="382" y="380"/>
                          <a:pt x="382" y="380"/>
                          <a:pt x="382" y="380"/>
                        </a:cubicBezTo>
                        <a:cubicBezTo>
                          <a:pt x="382" y="379"/>
                          <a:pt x="383" y="380"/>
                          <a:pt x="384" y="380"/>
                        </a:cubicBezTo>
                        <a:cubicBezTo>
                          <a:pt x="382" y="380"/>
                          <a:pt x="381" y="379"/>
                          <a:pt x="379" y="381"/>
                        </a:cubicBezTo>
                        <a:cubicBezTo>
                          <a:pt x="379" y="380"/>
                          <a:pt x="379" y="380"/>
                          <a:pt x="379" y="379"/>
                        </a:cubicBezTo>
                        <a:cubicBezTo>
                          <a:pt x="378" y="381"/>
                          <a:pt x="377" y="378"/>
                          <a:pt x="377" y="376"/>
                        </a:cubicBezTo>
                        <a:cubicBezTo>
                          <a:pt x="378" y="376"/>
                          <a:pt x="380" y="375"/>
                          <a:pt x="380" y="377"/>
                        </a:cubicBezTo>
                        <a:cubicBezTo>
                          <a:pt x="381" y="377"/>
                          <a:pt x="380" y="378"/>
                          <a:pt x="380" y="378"/>
                        </a:cubicBezTo>
                        <a:cubicBezTo>
                          <a:pt x="380" y="378"/>
                          <a:pt x="379" y="377"/>
                          <a:pt x="379" y="377"/>
                        </a:cubicBezTo>
                        <a:cubicBezTo>
                          <a:pt x="381" y="378"/>
                          <a:pt x="381" y="378"/>
                          <a:pt x="381" y="378"/>
                        </a:cubicBezTo>
                        <a:cubicBezTo>
                          <a:pt x="381" y="375"/>
                          <a:pt x="378" y="375"/>
                          <a:pt x="376" y="374"/>
                        </a:cubicBezTo>
                        <a:cubicBezTo>
                          <a:pt x="377" y="374"/>
                          <a:pt x="377" y="374"/>
                          <a:pt x="377" y="374"/>
                        </a:cubicBezTo>
                        <a:cubicBezTo>
                          <a:pt x="375" y="371"/>
                          <a:pt x="370" y="370"/>
                          <a:pt x="373" y="367"/>
                        </a:cubicBezTo>
                        <a:cubicBezTo>
                          <a:pt x="371" y="368"/>
                          <a:pt x="369" y="369"/>
                          <a:pt x="368" y="367"/>
                        </a:cubicBezTo>
                        <a:cubicBezTo>
                          <a:pt x="370" y="366"/>
                          <a:pt x="370" y="366"/>
                          <a:pt x="370" y="366"/>
                        </a:cubicBezTo>
                        <a:cubicBezTo>
                          <a:pt x="372" y="366"/>
                          <a:pt x="377" y="364"/>
                          <a:pt x="377" y="365"/>
                        </a:cubicBezTo>
                        <a:cubicBezTo>
                          <a:pt x="377" y="365"/>
                          <a:pt x="377" y="365"/>
                          <a:pt x="377" y="365"/>
                        </a:cubicBezTo>
                        <a:cubicBezTo>
                          <a:pt x="378" y="363"/>
                          <a:pt x="378" y="363"/>
                          <a:pt x="378" y="363"/>
                        </a:cubicBezTo>
                        <a:cubicBezTo>
                          <a:pt x="379" y="365"/>
                          <a:pt x="379" y="365"/>
                          <a:pt x="379" y="365"/>
                        </a:cubicBezTo>
                        <a:cubicBezTo>
                          <a:pt x="380" y="366"/>
                          <a:pt x="378" y="367"/>
                          <a:pt x="379" y="368"/>
                        </a:cubicBezTo>
                        <a:cubicBezTo>
                          <a:pt x="381" y="365"/>
                          <a:pt x="381" y="365"/>
                          <a:pt x="381" y="365"/>
                        </a:cubicBezTo>
                        <a:cubicBezTo>
                          <a:pt x="380" y="364"/>
                          <a:pt x="377" y="363"/>
                          <a:pt x="378" y="362"/>
                        </a:cubicBezTo>
                        <a:cubicBezTo>
                          <a:pt x="378" y="362"/>
                          <a:pt x="379" y="361"/>
                          <a:pt x="379" y="361"/>
                        </a:cubicBezTo>
                        <a:cubicBezTo>
                          <a:pt x="380" y="362"/>
                          <a:pt x="380" y="362"/>
                          <a:pt x="380" y="362"/>
                        </a:cubicBezTo>
                        <a:cubicBezTo>
                          <a:pt x="382" y="362"/>
                          <a:pt x="383" y="361"/>
                          <a:pt x="383" y="360"/>
                        </a:cubicBezTo>
                        <a:cubicBezTo>
                          <a:pt x="380" y="361"/>
                          <a:pt x="380" y="361"/>
                          <a:pt x="380" y="361"/>
                        </a:cubicBezTo>
                        <a:cubicBezTo>
                          <a:pt x="378" y="362"/>
                          <a:pt x="380" y="358"/>
                          <a:pt x="379" y="358"/>
                        </a:cubicBezTo>
                        <a:cubicBezTo>
                          <a:pt x="380" y="356"/>
                          <a:pt x="380" y="356"/>
                          <a:pt x="380" y="356"/>
                        </a:cubicBezTo>
                        <a:cubicBezTo>
                          <a:pt x="383" y="356"/>
                          <a:pt x="383" y="359"/>
                          <a:pt x="385" y="359"/>
                        </a:cubicBezTo>
                        <a:cubicBezTo>
                          <a:pt x="386" y="358"/>
                          <a:pt x="384" y="353"/>
                          <a:pt x="387" y="353"/>
                        </a:cubicBezTo>
                        <a:cubicBezTo>
                          <a:pt x="386" y="353"/>
                          <a:pt x="386" y="352"/>
                          <a:pt x="385" y="353"/>
                        </a:cubicBezTo>
                        <a:cubicBezTo>
                          <a:pt x="382" y="352"/>
                          <a:pt x="386" y="352"/>
                          <a:pt x="385" y="350"/>
                        </a:cubicBezTo>
                        <a:cubicBezTo>
                          <a:pt x="387" y="351"/>
                          <a:pt x="389" y="352"/>
                          <a:pt x="390" y="350"/>
                        </a:cubicBezTo>
                        <a:cubicBezTo>
                          <a:pt x="390" y="350"/>
                          <a:pt x="389" y="351"/>
                          <a:pt x="389" y="350"/>
                        </a:cubicBezTo>
                        <a:cubicBezTo>
                          <a:pt x="389" y="349"/>
                          <a:pt x="391" y="349"/>
                          <a:pt x="391" y="349"/>
                        </a:cubicBezTo>
                        <a:cubicBezTo>
                          <a:pt x="391" y="350"/>
                          <a:pt x="391" y="350"/>
                          <a:pt x="391" y="350"/>
                        </a:cubicBezTo>
                        <a:cubicBezTo>
                          <a:pt x="392" y="350"/>
                          <a:pt x="392" y="350"/>
                          <a:pt x="392" y="350"/>
                        </a:cubicBezTo>
                        <a:cubicBezTo>
                          <a:pt x="392" y="349"/>
                          <a:pt x="392" y="349"/>
                          <a:pt x="392" y="349"/>
                        </a:cubicBezTo>
                        <a:cubicBezTo>
                          <a:pt x="392" y="349"/>
                          <a:pt x="391" y="348"/>
                          <a:pt x="391" y="348"/>
                        </a:cubicBezTo>
                        <a:cubicBezTo>
                          <a:pt x="392" y="347"/>
                          <a:pt x="393" y="346"/>
                          <a:pt x="393" y="348"/>
                        </a:cubicBezTo>
                        <a:cubicBezTo>
                          <a:pt x="394" y="347"/>
                          <a:pt x="394" y="347"/>
                          <a:pt x="394" y="347"/>
                        </a:cubicBezTo>
                        <a:cubicBezTo>
                          <a:pt x="395" y="346"/>
                          <a:pt x="396" y="347"/>
                          <a:pt x="397" y="348"/>
                        </a:cubicBezTo>
                        <a:cubicBezTo>
                          <a:pt x="396" y="345"/>
                          <a:pt x="399" y="344"/>
                          <a:pt x="400" y="343"/>
                        </a:cubicBezTo>
                        <a:cubicBezTo>
                          <a:pt x="400" y="342"/>
                          <a:pt x="400" y="341"/>
                          <a:pt x="401" y="341"/>
                        </a:cubicBezTo>
                        <a:cubicBezTo>
                          <a:pt x="403" y="342"/>
                          <a:pt x="406" y="340"/>
                          <a:pt x="407" y="339"/>
                        </a:cubicBezTo>
                        <a:cubicBezTo>
                          <a:pt x="407" y="340"/>
                          <a:pt x="406" y="339"/>
                          <a:pt x="406" y="338"/>
                        </a:cubicBezTo>
                        <a:cubicBezTo>
                          <a:pt x="406" y="338"/>
                          <a:pt x="407" y="337"/>
                          <a:pt x="408" y="338"/>
                        </a:cubicBezTo>
                        <a:cubicBezTo>
                          <a:pt x="409" y="336"/>
                          <a:pt x="411" y="338"/>
                          <a:pt x="411" y="339"/>
                        </a:cubicBezTo>
                        <a:cubicBezTo>
                          <a:pt x="410" y="335"/>
                          <a:pt x="410" y="335"/>
                          <a:pt x="410" y="335"/>
                        </a:cubicBezTo>
                        <a:cubicBezTo>
                          <a:pt x="411" y="334"/>
                          <a:pt x="411" y="335"/>
                          <a:pt x="412" y="336"/>
                        </a:cubicBezTo>
                        <a:cubicBezTo>
                          <a:pt x="411" y="333"/>
                          <a:pt x="411" y="333"/>
                          <a:pt x="411" y="333"/>
                        </a:cubicBezTo>
                        <a:cubicBezTo>
                          <a:pt x="412" y="333"/>
                          <a:pt x="412" y="333"/>
                          <a:pt x="412" y="333"/>
                        </a:cubicBezTo>
                        <a:cubicBezTo>
                          <a:pt x="410" y="332"/>
                          <a:pt x="410" y="332"/>
                          <a:pt x="410" y="332"/>
                        </a:cubicBezTo>
                        <a:cubicBezTo>
                          <a:pt x="411" y="331"/>
                          <a:pt x="411" y="329"/>
                          <a:pt x="413" y="329"/>
                        </a:cubicBezTo>
                        <a:cubicBezTo>
                          <a:pt x="413" y="330"/>
                          <a:pt x="414" y="330"/>
                          <a:pt x="414" y="330"/>
                        </a:cubicBezTo>
                        <a:cubicBezTo>
                          <a:pt x="413" y="331"/>
                          <a:pt x="413" y="331"/>
                          <a:pt x="412" y="331"/>
                        </a:cubicBezTo>
                        <a:cubicBezTo>
                          <a:pt x="414" y="332"/>
                          <a:pt x="414" y="332"/>
                          <a:pt x="414" y="332"/>
                        </a:cubicBezTo>
                        <a:cubicBezTo>
                          <a:pt x="415" y="331"/>
                          <a:pt x="415" y="331"/>
                          <a:pt x="415" y="331"/>
                        </a:cubicBezTo>
                        <a:cubicBezTo>
                          <a:pt x="416" y="333"/>
                          <a:pt x="416" y="333"/>
                          <a:pt x="416" y="333"/>
                        </a:cubicBezTo>
                        <a:cubicBezTo>
                          <a:pt x="418" y="331"/>
                          <a:pt x="416" y="328"/>
                          <a:pt x="415" y="327"/>
                        </a:cubicBezTo>
                        <a:cubicBezTo>
                          <a:pt x="420" y="329"/>
                          <a:pt x="422" y="325"/>
                          <a:pt x="427" y="323"/>
                        </a:cubicBezTo>
                        <a:cubicBezTo>
                          <a:pt x="426" y="321"/>
                          <a:pt x="426" y="320"/>
                          <a:pt x="425" y="320"/>
                        </a:cubicBezTo>
                        <a:cubicBezTo>
                          <a:pt x="423" y="321"/>
                          <a:pt x="421" y="325"/>
                          <a:pt x="418" y="324"/>
                        </a:cubicBezTo>
                        <a:cubicBezTo>
                          <a:pt x="418" y="324"/>
                          <a:pt x="418" y="323"/>
                          <a:pt x="418" y="323"/>
                        </a:cubicBezTo>
                        <a:cubicBezTo>
                          <a:pt x="417" y="324"/>
                          <a:pt x="417" y="322"/>
                          <a:pt x="416" y="322"/>
                        </a:cubicBezTo>
                        <a:cubicBezTo>
                          <a:pt x="417" y="322"/>
                          <a:pt x="418" y="319"/>
                          <a:pt x="420" y="319"/>
                        </a:cubicBezTo>
                        <a:cubicBezTo>
                          <a:pt x="419" y="318"/>
                          <a:pt x="419" y="318"/>
                          <a:pt x="419" y="318"/>
                        </a:cubicBezTo>
                        <a:cubicBezTo>
                          <a:pt x="421" y="317"/>
                          <a:pt x="423" y="319"/>
                          <a:pt x="424" y="319"/>
                        </a:cubicBezTo>
                        <a:cubicBezTo>
                          <a:pt x="423" y="318"/>
                          <a:pt x="426" y="316"/>
                          <a:pt x="427" y="317"/>
                        </a:cubicBezTo>
                        <a:cubicBezTo>
                          <a:pt x="426" y="317"/>
                          <a:pt x="425" y="316"/>
                          <a:pt x="425" y="314"/>
                        </a:cubicBezTo>
                        <a:cubicBezTo>
                          <a:pt x="425" y="313"/>
                          <a:pt x="427" y="312"/>
                          <a:pt x="428" y="312"/>
                        </a:cubicBezTo>
                        <a:cubicBezTo>
                          <a:pt x="429" y="313"/>
                          <a:pt x="428" y="315"/>
                          <a:pt x="427" y="315"/>
                        </a:cubicBezTo>
                        <a:cubicBezTo>
                          <a:pt x="428" y="315"/>
                          <a:pt x="429" y="316"/>
                          <a:pt x="430" y="316"/>
                        </a:cubicBezTo>
                        <a:cubicBezTo>
                          <a:pt x="429" y="314"/>
                          <a:pt x="429" y="314"/>
                          <a:pt x="429" y="314"/>
                        </a:cubicBezTo>
                        <a:cubicBezTo>
                          <a:pt x="430" y="313"/>
                          <a:pt x="431" y="315"/>
                          <a:pt x="432" y="314"/>
                        </a:cubicBezTo>
                        <a:cubicBezTo>
                          <a:pt x="431" y="314"/>
                          <a:pt x="431" y="314"/>
                          <a:pt x="431" y="314"/>
                        </a:cubicBezTo>
                        <a:cubicBezTo>
                          <a:pt x="431" y="311"/>
                          <a:pt x="433" y="310"/>
                          <a:pt x="434" y="309"/>
                        </a:cubicBezTo>
                        <a:cubicBezTo>
                          <a:pt x="436" y="311"/>
                          <a:pt x="436" y="311"/>
                          <a:pt x="436" y="311"/>
                        </a:cubicBezTo>
                        <a:cubicBezTo>
                          <a:pt x="436" y="311"/>
                          <a:pt x="436" y="308"/>
                          <a:pt x="434" y="309"/>
                        </a:cubicBezTo>
                        <a:cubicBezTo>
                          <a:pt x="436" y="307"/>
                          <a:pt x="434" y="305"/>
                          <a:pt x="437" y="307"/>
                        </a:cubicBezTo>
                        <a:cubicBezTo>
                          <a:pt x="439" y="305"/>
                          <a:pt x="437" y="305"/>
                          <a:pt x="435" y="304"/>
                        </a:cubicBezTo>
                        <a:cubicBezTo>
                          <a:pt x="435" y="304"/>
                          <a:pt x="435" y="305"/>
                          <a:pt x="434" y="304"/>
                        </a:cubicBezTo>
                        <a:cubicBezTo>
                          <a:pt x="434" y="304"/>
                          <a:pt x="434" y="304"/>
                          <a:pt x="434" y="303"/>
                        </a:cubicBezTo>
                        <a:cubicBezTo>
                          <a:pt x="430" y="304"/>
                          <a:pt x="433" y="299"/>
                          <a:pt x="428" y="299"/>
                        </a:cubicBezTo>
                        <a:cubicBezTo>
                          <a:pt x="430" y="298"/>
                          <a:pt x="430" y="298"/>
                          <a:pt x="430" y="298"/>
                        </a:cubicBezTo>
                        <a:cubicBezTo>
                          <a:pt x="431" y="299"/>
                          <a:pt x="434" y="299"/>
                          <a:pt x="433" y="301"/>
                        </a:cubicBezTo>
                        <a:cubicBezTo>
                          <a:pt x="440" y="301"/>
                          <a:pt x="440" y="301"/>
                          <a:pt x="440" y="301"/>
                        </a:cubicBezTo>
                        <a:cubicBezTo>
                          <a:pt x="440" y="299"/>
                          <a:pt x="443" y="297"/>
                          <a:pt x="444" y="299"/>
                        </a:cubicBezTo>
                        <a:cubicBezTo>
                          <a:pt x="445" y="298"/>
                          <a:pt x="444" y="297"/>
                          <a:pt x="443" y="296"/>
                        </a:cubicBezTo>
                        <a:cubicBezTo>
                          <a:pt x="446" y="294"/>
                          <a:pt x="446" y="294"/>
                          <a:pt x="446" y="294"/>
                        </a:cubicBezTo>
                        <a:cubicBezTo>
                          <a:pt x="446" y="294"/>
                          <a:pt x="445" y="294"/>
                          <a:pt x="445" y="294"/>
                        </a:cubicBezTo>
                        <a:cubicBezTo>
                          <a:pt x="447" y="292"/>
                          <a:pt x="444" y="290"/>
                          <a:pt x="446" y="289"/>
                        </a:cubicBezTo>
                        <a:cubicBezTo>
                          <a:pt x="446" y="289"/>
                          <a:pt x="445" y="289"/>
                          <a:pt x="445" y="288"/>
                        </a:cubicBezTo>
                        <a:cubicBezTo>
                          <a:pt x="443" y="287"/>
                          <a:pt x="444" y="286"/>
                          <a:pt x="445" y="285"/>
                        </a:cubicBezTo>
                        <a:cubicBezTo>
                          <a:pt x="448" y="285"/>
                          <a:pt x="445" y="282"/>
                          <a:pt x="447" y="282"/>
                        </a:cubicBezTo>
                        <a:cubicBezTo>
                          <a:pt x="447" y="283"/>
                          <a:pt x="448" y="283"/>
                          <a:pt x="448" y="283"/>
                        </a:cubicBezTo>
                        <a:cubicBezTo>
                          <a:pt x="449" y="283"/>
                          <a:pt x="450" y="281"/>
                          <a:pt x="451" y="282"/>
                        </a:cubicBezTo>
                        <a:cubicBezTo>
                          <a:pt x="447" y="277"/>
                          <a:pt x="457" y="279"/>
                          <a:pt x="455" y="275"/>
                        </a:cubicBezTo>
                        <a:cubicBezTo>
                          <a:pt x="459" y="275"/>
                          <a:pt x="455" y="272"/>
                          <a:pt x="458" y="273"/>
                        </a:cubicBezTo>
                        <a:cubicBezTo>
                          <a:pt x="457" y="269"/>
                          <a:pt x="457" y="269"/>
                          <a:pt x="457" y="269"/>
                        </a:cubicBezTo>
                        <a:cubicBezTo>
                          <a:pt x="459" y="266"/>
                          <a:pt x="463" y="265"/>
                          <a:pt x="459" y="261"/>
                        </a:cubicBezTo>
                        <a:cubicBezTo>
                          <a:pt x="460" y="259"/>
                          <a:pt x="462" y="260"/>
                          <a:pt x="461" y="258"/>
                        </a:cubicBezTo>
                        <a:lnTo>
                          <a:pt x="460" y="259"/>
                        </a:lnTo>
                        <a:close/>
                        <a:moveTo>
                          <a:pt x="384" y="72"/>
                        </a:moveTo>
                        <a:cubicBezTo>
                          <a:pt x="385" y="73"/>
                          <a:pt x="385" y="73"/>
                          <a:pt x="385" y="73"/>
                        </a:cubicBezTo>
                        <a:cubicBezTo>
                          <a:pt x="383" y="74"/>
                          <a:pt x="383" y="74"/>
                          <a:pt x="383" y="74"/>
                        </a:cubicBezTo>
                        <a:lnTo>
                          <a:pt x="384" y="72"/>
                        </a:lnTo>
                        <a:close/>
                        <a:moveTo>
                          <a:pt x="12" y="156"/>
                        </a:moveTo>
                        <a:cubicBezTo>
                          <a:pt x="11" y="156"/>
                          <a:pt x="10" y="156"/>
                          <a:pt x="10" y="155"/>
                        </a:cubicBezTo>
                        <a:cubicBezTo>
                          <a:pt x="12" y="154"/>
                          <a:pt x="12" y="154"/>
                          <a:pt x="12" y="154"/>
                        </a:cubicBezTo>
                        <a:lnTo>
                          <a:pt x="12" y="156"/>
                        </a:lnTo>
                        <a:close/>
                        <a:moveTo>
                          <a:pt x="10" y="149"/>
                        </a:moveTo>
                        <a:cubicBezTo>
                          <a:pt x="12" y="149"/>
                          <a:pt x="12" y="149"/>
                          <a:pt x="12" y="149"/>
                        </a:cubicBezTo>
                        <a:cubicBezTo>
                          <a:pt x="12" y="150"/>
                          <a:pt x="12" y="150"/>
                          <a:pt x="12" y="150"/>
                        </a:cubicBezTo>
                        <a:lnTo>
                          <a:pt x="10" y="149"/>
                        </a:lnTo>
                        <a:close/>
                        <a:moveTo>
                          <a:pt x="11" y="146"/>
                        </a:moveTo>
                        <a:cubicBezTo>
                          <a:pt x="11" y="144"/>
                          <a:pt x="11" y="144"/>
                          <a:pt x="11" y="144"/>
                        </a:cubicBezTo>
                        <a:cubicBezTo>
                          <a:pt x="11" y="145"/>
                          <a:pt x="12" y="145"/>
                          <a:pt x="13" y="145"/>
                        </a:cubicBezTo>
                        <a:lnTo>
                          <a:pt x="11" y="146"/>
                        </a:lnTo>
                        <a:close/>
                        <a:moveTo>
                          <a:pt x="61" y="82"/>
                        </a:moveTo>
                        <a:cubicBezTo>
                          <a:pt x="61" y="82"/>
                          <a:pt x="61" y="82"/>
                          <a:pt x="61" y="82"/>
                        </a:cubicBezTo>
                        <a:cubicBezTo>
                          <a:pt x="60" y="81"/>
                          <a:pt x="60" y="81"/>
                          <a:pt x="60" y="81"/>
                        </a:cubicBezTo>
                        <a:lnTo>
                          <a:pt x="61" y="82"/>
                        </a:lnTo>
                        <a:close/>
                        <a:moveTo>
                          <a:pt x="56" y="78"/>
                        </a:moveTo>
                        <a:cubicBezTo>
                          <a:pt x="57" y="78"/>
                          <a:pt x="57" y="78"/>
                          <a:pt x="57" y="78"/>
                        </a:cubicBezTo>
                        <a:cubicBezTo>
                          <a:pt x="57" y="79"/>
                          <a:pt x="57" y="79"/>
                          <a:pt x="57" y="79"/>
                        </a:cubicBezTo>
                        <a:cubicBezTo>
                          <a:pt x="56" y="79"/>
                          <a:pt x="56" y="79"/>
                          <a:pt x="56" y="79"/>
                        </a:cubicBezTo>
                        <a:lnTo>
                          <a:pt x="56" y="78"/>
                        </a:lnTo>
                        <a:close/>
                        <a:moveTo>
                          <a:pt x="55" y="85"/>
                        </a:moveTo>
                        <a:cubicBezTo>
                          <a:pt x="56" y="85"/>
                          <a:pt x="56" y="84"/>
                          <a:pt x="56" y="84"/>
                        </a:cubicBezTo>
                        <a:cubicBezTo>
                          <a:pt x="56" y="82"/>
                          <a:pt x="55" y="82"/>
                          <a:pt x="54" y="83"/>
                        </a:cubicBezTo>
                        <a:cubicBezTo>
                          <a:pt x="54" y="83"/>
                          <a:pt x="54" y="83"/>
                          <a:pt x="54" y="83"/>
                        </a:cubicBezTo>
                        <a:cubicBezTo>
                          <a:pt x="53" y="83"/>
                          <a:pt x="53" y="83"/>
                          <a:pt x="53" y="83"/>
                        </a:cubicBezTo>
                        <a:cubicBezTo>
                          <a:pt x="54" y="83"/>
                          <a:pt x="54" y="83"/>
                          <a:pt x="54" y="83"/>
                        </a:cubicBezTo>
                        <a:cubicBezTo>
                          <a:pt x="54" y="82"/>
                          <a:pt x="54" y="82"/>
                          <a:pt x="55" y="81"/>
                        </a:cubicBezTo>
                        <a:cubicBezTo>
                          <a:pt x="54" y="81"/>
                          <a:pt x="56" y="83"/>
                          <a:pt x="57" y="84"/>
                        </a:cubicBezTo>
                        <a:cubicBezTo>
                          <a:pt x="58" y="84"/>
                          <a:pt x="58" y="84"/>
                          <a:pt x="58" y="84"/>
                        </a:cubicBezTo>
                        <a:cubicBezTo>
                          <a:pt x="57" y="84"/>
                          <a:pt x="57" y="84"/>
                          <a:pt x="57" y="84"/>
                        </a:cubicBezTo>
                        <a:cubicBezTo>
                          <a:pt x="56" y="83"/>
                          <a:pt x="56" y="85"/>
                          <a:pt x="55" y="85"/>
                        </a:cubicBezTo>
                        <a:close/>
                        <a:moveTo>
                          <a:pt x="56" y="87"/>
                        </a:moveTo>
                        <a:cubicBezTo>
                          <a:pt x="56" y="88"/>
                          <a:pt x="55" y="88"/>
                          <a:pt x="56" y="87"/>
                        </a:cubicBezTo>
                        <a:cubicBezTo>
                          <a:pt x="56" y="87"/>
                          <a:pt x="56" y="87"/>
                          <a:pt x="56" y="87"/>
                        </a:cubicBezTo>
                        <a:cubicBezTo>
                          <a:pt x="56" y="87"/>
                          <a:pt x="56" y="87"/>
                          <a:pt x="55" y="87"/>
                        </a:cubicBezTo>
                        <a:cubicBezTo>
                          <a:pt x="58" y="86"/>
                          <a:pt x="60" y="84"/>
                          <a:pt x="62" y="86"/>
                        </a:cubicBezTo>
                        <a:lnTo>
                          <a:pt x="56" y="87"/>
                        </a:lnTo>
                        <a:close/>
                        <a:moveTo>
                          <a:pt x="63" y="86"/>
                        </a:moveTo>
                        <a:cubicBezTo>
                          <a:pt x="64" y="86"/>
                          <a:pt x="64" y="86"/>
                          <a:pt x="64" y="86"/>
                        </a:cubicBezTo>
                        <a:cubicBezTo>
                          <a:pt x="63" y="84"/>
                          <a:pt x="63" y="84"/>
                          <a:pt x="63" y="84"/>
                        </a:cubicBezTo>
                        <a:cubicBezTo>
                          <a:pt x="65" y="84"/>
                          <a:pt x="65" y="84"/>
                          <a:pt x="65" y="84"/>
                        </a:cubicBezTo>
                        <a:cubicBezTo>
                          <a:pt x="64" y="84"/>
                          <a:pt x="65" y="85"/>
                          <a:pt x="65" y="86"/>
                        </a:cubicBezTo>
                        <a:lnTo>
                          <a:pt x="63" y="86"/>
                        </a:lnTo>
                        <a:close/>
                        <a:moveTo>
                          <a:pt x="4" y="192"/>
                        </a:moveTo>
                        <a:cubicBezTo>
                          <a:pt x="3" y="192"/>
                          <a:pt x="3" y="192"/>
                          <a:pt x="3" y="192"/>
                        </a:cubicBezTo>
                        <a:cubicBezTo>
                          <a:pt x="4" y="192"/>
                          <a:pt x="4" y="190"/>
                          <a:pt x="5" y="190"/>
                        </a:cubicBezTo>
                        <a:cubicBezTo>
                          <a:pt x="6" y="191"/>
                          <a:pt x="5" y="192"/>
                          <a:pt x="4" y="192"/>
                        </a:cubicBezTo>
                        <a:close/>
                        <a:moveTo>
                          <a:pt x="27" y="286"/>
                        </a:moveTo>
                        <a:cubicBezTo>
                          <a:pt x="27" y="285"/>
                          <a:pt x="27" y="285"/>
                          <a:pt x="27" y="285"/>
                        </a:cubicBezTo>
                        <a:cubicBezTo>
                          <a:pt x="28" y="286"/>
                          <a:pt x="28" y="286"/>
                          <a:pt x="28" y="286"/>
                        </a:cubicBezTo>
                        <a:lnTo>
                          <a:pt x="27" y="286"/>
                        </a:lnTo>
                        <a:close/>
                        <a:moveTo>
                          <a:pt x="46" y="314"/>
                        </a:moveTo>
                        <a:cubicBezTo>
                          <a:pt x="46" y="313"/>
                          <a:pt x="46" y="313"/>
                          <a:pt x="46" y="313"/>
                        </a:cubicBezTo>
                        <a:cubicBezTo>
                          <a:pt x="46" y="313"/>
                          <a:pt x="47" y="313"/>
                          <a:pt x="48" y="314"/>
                        </a:cubicBezTo>
                        <a:lnTo>
                          <a:pt x="46" y="314"/>
                        </a:lnTo>
                        <a:close/>
                        <a:moveTo>
                          <a:pt x="47" y="316"/>
                        </a:moveTo>
                        <a:cubicBezTo>
                          <a:pt x="49" y="314"/>
                          <a:pt x="49" y="314"/>
                          <a:pt x="49" y="314"/>
                        </a:cubicBezTo>
                        <a:cubicBezTo>
                          <a:pt x="51" y="315"/>
                          <a:pt x="51" y="315"/>
                          <a:pt x="51" y="315"/>
                        </a:cubicBezTo>
                        <a:cubicBezTo>
                          <a:pt x="49" y="315"/>
                          <a:pt x="48" y="318"/>
                          <a:pt x="47" y="316"/>
                        </a:cubicBezTo>
                        <a:close/>
                        <a:moveTo>
                          <a:pt x="60" y="313"/>
                        </a:moveTo>
                        <a:cubicBezTo>
                          <a:pt x="60" y="313"/>
                          <a:pt x="59" y="313"/>
                          <a:pt x="59" y="314"/>
                        </a:cubicBezTo>
                        <a:cubicBezTo>
                          <a:pt x="58" y="314"/>
                          <a:pt x="58" y="314"/>
                          <a:pt x="58" y="314"/>
                        </a:cubicBezTo>
                        <a:cubicBezTo>
                          <a:pt x="58" y="313"/>
                          <a:pt x="59" y="313"/>
                          <a:pt x="60" y="313"/>
                        </a:cubicBezTo>
                        <a:close/>
                        <a:moveTo>
                          <a:pt x="54" y="128"/>
                        </a:moveTo>
                        <a:cubicBezTo>
                          <a:pt x="55" y="129"/>
                          <a:pt x="54" y="129"/>
                          <a:pt x="53" y="130"/>
                        </a:cubicBezTo>
                        <a:cubicBezTo>
                          <a:pt x="53" y="130"/>
                          <a:pt x="53" y="129"/>
                          <a:pt x="52" y="129"/>
                        </a:cubicBezTo>
                        <a:cubicBezTo>
                          <a:pt x="53" y="129"/>
                          <a:pt x="53" y="128"/>
                          <a:pt x="54" y="128"/>
                        </a:cubicBezTo>
                        <a:close/>
                        <a:moveTo>
                          <a:pt x="41" y="288"/>
                        </a:moveTo>
                        <a:cubicBezTo>
                          <a:pt x="39" y="289"/>
                          <a:pt x="39" y="289"/>
                          <a:pt x="39" y="289"/>
                        </a:cubicBezTo>
                        <a:cubicBezTo>
                          <a:pt x="39" y="288"/>
                          <a:pt x="40" y="286"/>
                          <a:pt x="41" y="288"/>
                        </a:cubicBezTo>
                        <a:close/>
                        <a:moveTo>
                          <a:pt x="38" y="247"/>
                        </a:moveTo>
                        <a:cubicBezTo>
                          <a:pt x="35" y="248"/>
                          <a:pt x="35" y="248"/>
                          <a:pt x="35" y="248"/>
                        </a:cubicBezTo>
                        <a:cubicBezTo>
                          <a:pt x="37" y="247"/>
                          <a:pt x="37" y="247"/>
                          <a:pt x="37" y="247"/>
                        </a:cubicBezTo>
                        <a:lnTo>
                          <a:pt x="38" y="247"/>
                        </a:lnTo>
                        <a:close/>
                        <a:moveTo>
                          <a:pt x="32" y="240"/>
                        </a:moveTo>
                        <a:cubicBezTo>
                          <a:pt x="32" y="240"/>
                          <a:pt x="32" y="240"/>
                          <a:pt x="32" y="240"/>
                        </a:cubicBezTo>
                        <a:cubicBezTo>
                          <a:pt x="31" y="239"/>
                          <a:pt x="31" y="239"/>
                          <a:pt x="31" y="239"/>
                        </a:cubicBezTo>
                        <a:cubicBezTo>
                          <a:pt x="32" y="239"/>
                          <a:pt x="32" y="240"/>
                          <a:pt x="32" y="240"/>
                        </a:cubicBezTo>
                        <a:cubicBezTo>
                          <a:pt x="33" y="240"/>
                          <a:pt x="35" y="239"/>
                          <a:pt x="35" y="239"/>
                        </a:cubicBezTo>
                        <a:cubicBezTo>
                          <a:pt x="34" y="240"/>
                          <a:pt x="33" y="240"/>
                          <a:pt x="32" y="240"/>
                        </a:cubicBezTo>
                        <a:close/>
                        <a:moveTo>
                          <a:pt x="35" y="208"/>
                        </a:moveTo>
                        <a:cubicBezTo>
                          <a:pt x="36" y="208"/>
                          <a:pt x="36" y="208"/>
                          <a:pt x="36" y="208"/>
                        </a:cubicBezTo>
                        <a:cubicBezTo>
                          <a:pt x="35" y="208"/>
                          <a:pt x="35" y="208"/>
                          <a:pt x="35" y="208"/>
                        </a:cubicBezTo>
                        <a:cubicBezTo>
                          <a:pt x="35" y="207"/>
                          <a:pt x="33" y="206"/>
                          <a:pt x="33" y="205"/>
                        </a:cubicBezTo>
                        <a:lnTo>
                          <a:pt x="35" y="208"/>
                        </a:lnTo>
                        <a:close/>
                        <a:moveTo>
                          <a:pt x="34" y="230"/>
                        </a:moveTo>
                        <a:cubicBezTo>
                          <a:pt x="34" y="230"/>
                          <a:pt x="34" y="230"/>
                          <a:pt x="34" y="230"/>
                        </a:cubicBezTo>
                        <a:cubicBezTo>
                          <a:pt x="31" y="230"/>
                          <a:pt x="31" y="230"/>
                          <a:pt x="31" y="230"/>
                        </a:cubicBezTo>
                        <a:cubicBezTo>
                          <a:pt x="31" y="230"/>
                          <a:pt x="33" y="228"/>
                          <a:pt x="34" y="230"/>
                        </a:cubicBezTo>
                        <a:close/>
                        <a:moveTo>
                          <a:pt x="21" y="186"/>
                        </a:moveTo>
                        <a:cubicBezTo>
                          <a:pt x="23" y="187"/>
                          <a:pt x="23" y="187"/>
                          <a:pt x="23" y="187"/>
                        </a:cubicBezTo>
                        <a:cubicBezTo>
                          <a:pt x="23" y="188"/>
                          <a:pt x="20" y="186"/>
                          <a:pt x="20" y="188"/>
                        </a:cubicBezTo>
                        <a:cubicBezTo>
                          <a:pt x="20" y="189"/>
                          <a:pt x="20" y="189"/>
                          <a:pt x="20" y="189"/>
                        </a:cubicBezTo>
                        <a:cubicBezTo>
                          <a:pt x="18" y="189"/>
                          <a:pt x="20" y="187"/>
                          <a:pt x="21" y="186"/>
                        </a:cubicBezTo>
                        <a:close/>
                        <a:moveTo>
                          <a:pt x="10" y="181"/>
                        </a:moveTo>
                        <a:cubicBezTo>
                          <a:pt x="10" y="181"/>
                          <a:pt x="10" y="181"/>
                          <a:pt x="10" y="181"/>
                        </a:cubicBezTo>
                        <a:cubicBezTo>
                          <a:pt x="10" y="181"/>
                          <a:pt x="10" y="181"/>
                          <a:pt x="10" y="181"/>
                        </a:cubicBezTo>
                        <a:cubicBezTo>
                          <a:pt x="8" y="182"/>
                          <a:pt x="8" y="182"/>
                          <a:pt x="8" y="182"/>
                        </a:cubicBezTo>
                        <a:cubicBezTo>
                          <a:pt x="7" y="182"/>
                          <a:pt x="7" y="182"/>
                          <a:pt x="7" y="182"/>
                        </a:cubicBezTo>
                        <a:cubicBezTo>
                          <a:pt x="8" y="180"/>
                          <a:pt x="9" y="182"/>
                          <a:pt x="10" y="181"/>
                        </a:cubicBezTo>
                        <a:close/>
                        <a:moveTo>
                          <a:pt x="7" y="188"/>
                        </a:moveTo>
                        <a:cubicBezTo>
                          <a:pt x="7" y="185"/>
                          <a:pt x="7" y="185"/>
                          <a:pt x="7" y="185"/>
                        </a:cubicBezTo>
                        <a:cubicBezTo>
                          <a:pt x="9" y="188"/>
                          <a:pt x="10" y="188"/>
                          <a:pt x="13" y="187"/>
                        </a:cubicBezTo>
                        <a:cubicBezTo>
                          <a:pt x="13" y="189"/>
                          <a:pt x="10" y="189"/>
                          <a:pt x="11" y="192"/>
                        </a:cubicBezTo>
                        <a:cubicBezTo>
                          <a:pt x="8" y="192"/>
                          <a:pt x="8" y="192"/>
                          <a:pt x="8" y="192"/>
                        </a:cubicBezTo>
                        <a:cubicBezTo>
                          <a:pt x="8" y="194"/>
                          <a:pt x="8" y="194"/>
                          <a:pt x="8" y="194"/>
                        </a:cubicBezTo>
                        <a:cubicBezTo>
                          <a:pt x="7" y="192"/>
                          <a:pt x="8" y="189"/>
                          <a:pt x="6" y="188"/>
                        </a:cubicBezTo>
                        <a:lnTo>
                          <a:pt x="7" y="188"/>
                        </a:lnTo>
                        <a:close/>
                        <a:moveTo>
                          <a:pt x="6" y="196"/>
                        </a:moveTo>
                        <a:cubicBezTo>
                          <a:pt x="7" y="197"/>
                          <a:pt x="7" y="197"/>
                          <a:pt x="7" y="197"/>
                        </a:cubicBezTo>
                        <a:cubicBezTo>
                          <a:pt x="7" y="197"/>
                          <a:pt x="7" y="196"/>
                          <a:pt x="8" y="196"/>
                        </a:cubicBezTo>
                        <a:cubicBezTo>
                          <a:pt x="9" y="197"/>
                          <a:pt x="9" y="197"/>
                          <a:pt x="9" y="197"/>
                        </a:cubicBezTo>
                        <a:cubicBezTo>
                          <a:pt x="8" y="198"/>
                          <a:pt x="8" y="198"/>
                          <a:pt x="8" y="199"/>
                        </a:cubicBezTo>
                        <a:cubicBezTo>
                          <a:pt x="5" y="198"/>
                          <a:pt x="7" y="199"/>
                          <a:pt x="6" y="196"/>
                        </a:cubicBezTo>
                        <a:close/>
                        <a:moveTo>
                          <a:pt x="11" y="206"/>
                        </a:moveTo>
                        <a:cubicBezTo>
                          <a:pt x="10" y="206"/>
                          <a:pt x="10" y="205"/>
                          <a:pt x="10" y="204"/>
                        </a:cubicBezTo>
                        <a:cubicBezTo>
                          <a:pt x="8" y="202"/>
                          <a:pt x="5" y="201"/>
                          <a:pt x="9" y="200"/>
                        </a:cubicBezTo>
                        <a:cubicBezTo>
                          <a:pt x="9" y="201"/>
                          <a:pt x="9" y="201"/>
                          <a:pt x="9" y="201"/>
                        </a:cubicBezTo>
                        <a:cubicBezTo>
                          <a:pt x="9" y="200"/>
                          <a:pt x="9" y="200"/>
                          <a:pt x="9" y="200"/>
                        </a:cubicBezTo>
                        <a:cubicBezTo>
                          <a:pt x="9" y="202"/>
                          <a:pt x="9" y="203"/>
                          <a:pt x="10" y="204"/>
                        </a:cubicBezTo>
                        <a:cubicBezTo>
                          <a:pt x="10" y="205"/>
                          <a:pt x="11" y="205"/>
                          <a:pt x="11" y="206"/>
                        </a:cubicBezTo>
                        <a:close/>
                        <a:moveTo>
                          <a:pt x="11" y="195"/>
                        </a:moveTo>
                        <a:cubicBezTo>
                          <a:pt x="12" y="194"/>
                          <a:pt x="12" y="194"/>
                          <a:pt x="12" y="194"/>
                        </a:cubicBezTo>
                        <a:cubicBezTo>
                          <a:pt x="13" y="195"/>
                          <a:pt x="13" y="195"/>
                          <a:pt x="13" y="195"/>
                        </a:cubicBezTo>
                        <a:lnTo>
                          <a:pt x="11" y="195"/>
                        </a:lnTo>
                        <a:close/>
                        <a:moveTo>
                          <a:pt x="12" y="218"/>
                        </a:moveTo>
                        <a:cubicBezTo>
                          <a:pt x="13" y="217"/>
                          <a:pt x="13" y="217"/>
                          <a:pt x="13" y="217"/>
                        </a:cubicBezTo>
                        <a:cubicBezTo>
                          <a:pt x="14" y="219"/>
                          <a:pt x="17" y="220"/>
                          <a:pt x="18" y="223"/>
                        </a:cubicBezTo>
                        <a:cubicBezTo>
                          <a:pt x="15" y="223"/>
                          <a:pt x="16" y="218"/>
                          <a:pt x="12" y="218"/>
                        </a:cubicBezTo>
                        <a:close/>
                        <a:moveTo>
                          <a:pt x="21" y="232"/>
                        </a:moveTo>
                        <a:cubicBezTo>
                          <a:pt x="21" y="232"/>
                          <a:pt x="21" y="232"/>
                          <a:pt x="21" y="232"/>
                        </a:cubicBezTo>
                        <a:cubicBezTo>
                          <a:pt x="21" y="233"/>
                          <a:pt x="21" y="233"/>
                          <a:pt x="21" y="232"/>
                        </a:cubicBezTo>
                        <a:cubicBezTo>
                          <a:pt x="21" y="232"/>
                          <a:pt x="21" y="231"/>
                          <a:pt x="20" y="231"/>
                        </a:cubicBezTo>
                        <a:cubicBezTo>
                          <a:pt x="20" y="231"/>
                          <a:pt x="20" y="231"/>
                          <a:pt x="20" y="231"/>
                        </a:cubicBezTo>
                        <a:cubicBezTo>
                          <a:pt x="20" y="230"/>
                          <a:pt x="20" y="230"/>
                          <a:pt x="20" y="230"/>
                        </a:cubicBezTo>
                        <a:cubicBezTo>
                          <a:pt x="20" y="230"/>
                          <a:pt x="20" y="230"/>
                          <a:pt x="20" y="230"/>
                        </a:cubicBezTo>
                        <a:cubicBezTo>
                          <a:pt x="20" y="231"/>
                          <a:pt x="21" y="231"/>
                          <a:pt x="21" y="231"/>
                        </a:cubicBezTo>
                        <a:lnTo>
                          <a:pt x="21" y="232"/>
                        </a:lnTo>
                        <a:close/>
                        <a:moveTo>
                          <a:pt x="24" y="249"/>
                        </a:moveTo>
                        <a:cubicBezTo>
                          <a:pt x="23" y="248"/>
                          <a:pt x="23" y="248"/>
                          <a:pt x="23" y="248"/>
                        </a:cubicBezTo>
                        <a:cubicBezTo>
                          <a:pt x="24" y="248"/>
                          <a:pt x="24" y="248"/>
                          <a:pt x="24" y="248"/>
                        </a:cubicBezTo>
                        <a:cubicBezTo>
                          <a:pt x="24" y="249"/>
                          <a:pt x="24" y="249"/>
                          <a:pt x="24" y="249"/>
                        </a:cubicBezTo>
                        <a:close/>
                        <a:moveTo>
                          <a:pt x="22" y="230"/>
                        </a:moveTo>
                        <a:cubicBezTo>
                          <a:pt x="22" y="228"/>
                          <a:pt x="21" y="225"/>
                          <a:pt x="20" y="222"/>
                        </a:cubicBezTo>
                        <a:cubicBezTo>
                          <a:pt x="18" y="220"/>
                          <a:pt x="23" y="218"/>
                          <a:pt x="20" y="215"/>
                        </a:cubicBezTo>
                        <a:cubicBezTo>
                          <a:pt x="19" y="216"/>
                          <a:pt x="19" y="216"/>
                          <a:pt x="19" y="216"/>
                        </a:cubicBezTo>
                        <a:cubicBezTo>
                          <a:pt x="18" y="215"/>
                          <a:pt x="21" y="213"/>
                          <a:pt x="18" y="212"/>
                        </a:cubicBezTo>
                        <a:cubicBezTo>
                          <a:pt x="20" y="211"/>
                          <a:pt x="20" y="211"/>
                          <a:pt x="20" y="211"/>
                        </a:cubicBezTo>
                        <a:cubicBezTo>
                          <a:pt x="18" y="208"/>
                          <a:pt x="18" y="208"/>
                          <a:pt x="18" y="208"/>
                        </a:cubicBezTo>
                        <a:cubicBezTo>
                          <a:pt x="20" y="208"/>
                          <a:pt x="20" y="208"/>
                          <a:pt x="20" y="208"/>
                        </a:cubicBezTo>
                        <a:cubicBezTo>
                          <a:pt x="20" y="207"/>
                          <a:pt x="20" y="205"/>
                          <a:pt x="18" y="204"/>
                        </a:cubicBezTo>
                        <a:cubicBezTo>
                          <a:pt x="19" y="200"/>
                          <a:pt x="19" y="200"/>
                          <a:pt x="19" y="200"/>
                        </a:cubicBezTo>
                        <a:cubicBezTo>
                          <a:pt x="21" y="199"/>
                          <a:pt x="23" y="205"/>
                          <a:pt x="26" y="201"/>
                        </a:cubicBezTo>
                        <a:cubicBezTo>
                          <a:pt x="28" y="202"/>
                          <a:pt x="26" y="206"/>
                          <a:pt x="30" y="207"/>
                        </a:cubicBezTo>
                        <a:cubicBezTo>
                          <a:pt x="31" y="211"/>
                          <a:pt x="31" y="211"/>
                          <a:pt x="31" y="211"/>
                        </a:cubicBezTo>
                        <a:cubicBezTo>
                          <a:pt x="28" y="209"/>
                          <a:pt x="28" y="214"/>
                          <a:pt x="29" y="216"/>
                        </a:cubicBezTo>
                        <a:cubicBezTo>
                          <a:pt x="31" y="217"/>
                          <a:pt x="31" y="217"/>
                          <a:pt x="31" y="217"/>
                        </a:cubicBezTo>
                        <a:cubicBezTo>
                          <a:pt x="28" y="218"/>
                          <a:pt x="28" y="218"/>
                          <a:pt x="28" y="218"/>
                        </a:cubicBezTo>
                        <a:cubicBezTo>
                          <a:pt x="30" y="219"/>
                          <a:pt x="30" y="219"/>
                          <a:pt x="30" y="219"/>
                        </a:cubicBezTo>
                        <a:cubicBezTo>
                          <a:pt x="27" y="221"/>
                          <a:pt x="27" y="221"/>
                          <a:pt x="27" y="221"/>
                        </a:cubicBezTo>
                        <a:cubicBezTo>
                          <a:pt x="28" y="222"/>
                          <a:pt x="31" y="222"/>
                          <a:pt x="32" y="223"/>
                        </a:cubicBezTo>
                        <a:cubicBezTo>
                          <a:pt x="30" y="223"/>
                          <a:pt x="30" y="225"/>
                          <a:pt x="29" y="225"/>
                        </a:cubicBezTo>
                        <a:cubicBezTo>
                          <a:pt x="29" y="224"/>
                          <a:pt x="28" y="224"/>
                          <a:pt x="27" y="224"/>
                        </a:cubicBezTo>
                        <a:cubicBezTo>
                          <a:pt x="25" y="226"/>
                          <a:pt x="28" y="225"/>
                          <a:pt x="28" y="226"/>
                        </a:cubicBezTo>
                        <a:cubicBezTo>
                          <a:pt x="27" y="226"/>
                          <a:pt x="26" y="226"/>
                          <a:pt x="26" y="225"/>
                        </a:cubicBezTo>
                        <a:cubicBezTo>
                          <a:pt x="24" y="230"/>
                          <a:pt x="29" y="225"/>
                          <a:pt x="30" y="229"/>
                        </a:cubicBezTo>
                        <a:cubicBezTo>
                          <a:pt x="29" y="228"/>
                          <a:pt x="28" y="230"/>
                          <a:pt x="27" y="229"/>
                        </a:cubicBezTo>
                        <a:cubicBezTo>
                          <a:pt x="27" y="231"/>
                          <a:pt x="27" y="231"/>
                          <a:pt x="27" y="231"/>
                        </a:cubicBezTo>
                        <a:cubicBezTo>
                          <a:pt x="26" y="231"/>
                          <a:pt x="26" y="231"/>
                          <a:pt x="26" y="232"/>
                        </a:cubicBezTo>
                        <a:cubicBezTo>
                          <a:pt x="27" y="235"/>
                          <a:pt x="31" y="232"/>
                          <a:pt x="32" y="234"/>
                        </a:cubicBezTo>
                        <a:cubicBezTo>
                          <a:pt x="30" y="236"/>
                          <a:pt x="29" y="236"/>
                          <a:pt x="27" y="236"/>
                        </a:cubicBezTo>
                        <a:cubicBezTo>
                          <a:pt x="23" y="236"/>
                          <a:pt x="24" y="232"/>
                          <a:pt x="22" y="230"/>
                        </a:cubicBezTo>
                        <a:close/>
                        <a:moveTo>
                          <a:pt x="28" y="252"/>
                        </a:moveTo>
                        <a:cubicBezTo>
                          <a:pt x="27" y="252"/>
                          <a:pt x="27" y="252"/>
                          <a:pt x="27" y="252"/>
                        </a:cubicBezTo>
                        <a:cubicBezTo>
                          <a:pt x="27" y="251"/>
                          <a:pt x="27" y="251"/>
                          <a:pt x="27" y="251"/>
                        </a:cubicBezTo>
                        <a:cubicBezTo>
                          <a:pt x="29" y="251"/>
                          <a:pt x="29" y="251"/>
                          <a:pt x="29" y="251"/>
                        </a:cubicBezTo>
                        <a:cubicBezTo>
                          <a:pt x="29" y="251"/>
                          <a:pt x="28" y="251"/>
                          <a:pt x="28" y="252"/>
                        </a:cubicBezTo>
                        <a:close/>
                        <a:moveTo>
                          <a:pt x="28" y="246"/>
                        </a:moveTo>
                        <a:cubicBezTo>
                          <a:pt x="28" y="245"/>
                          <a:pt x="28" y="245"/>
                          <a:pt x="28" y="245"/>
                        </a:cubicBezTo>
                        <a:cubicBezTo>
                          <a:pt x="29" y="245"/>
                          <a:pt x="29" y="245"/>
                          <a:pt x="29" y="245"/>
                        </a:cubicBezTo>
                        <a:cubicBezTo>
                          <a:pt x="29" y="246"/>
                          <a:pt x="29" y="246"/>
                          <a:pt x="29" y="246"/>
                        </a:cubicBezTo>
                        <a:lnTo>
                          <a:pt x="28" y="246"/>
                        </a:lnTo>
                        <a:close/>
                        <a:moveTo>
                          <a:pt x="27" y="274"/>
                        </a:moveTo>
                        <a:cubicBezTo>
                          <a:pt x="26" y="273"/>
                          <a:pt x="26" y="273"/>
                          <a:pt x="26" y="273"/>
                        </a:cubicBezTo>
                        <a:cubicBezTo>
                          <a:pt x="27" y="274"/>
                          <a:pt x="27" y="274"/>
                          <a:pt x="27" y="274"/>
                        </a:cubicBezTo>
                        <a:close/>
                        <a:moveTo>
                          <a:pt x="30" y="279"/>
                        </a:moveTo>
                        <a:cubicBezTo>
                          <a:pt x="29" y="278"/>
                          <a:pt x="31" y="277"/>
                          <a:pt x="29" y="276"/>
                        </a:cubicBezTo>
                        <a:cubicBezTo>
                          <a:pt x="30" y="276"/>
                          <a:pt x="30" y="275"/>
                          <a:pt x="31" y="275"/>
                        </a:cubicBezTo>
                        <a:cubicBezTo>
                          <a:pt x="30" y="274"/>
                          <a:pt x="29" y="274"/>
                          <a:pt x="28" y="274"/>
                        </a:cubicBezTo>
                        <a:cubicBezTo>
                          <a:pt x="28" y="272"/>
                          <a:pt x="24" y="271"/>
                          <a:pt x="24" y="268"/>
                        </a:cubicBezTo>
                        <a:cubicBezTo>
                          <a:pt x="26" y="268"/>
                          <a:pt x="28" y="270"/>
                          <a:pt x="29" y="270"/>
                        </a:cubicBezTo>
                        <a:cubicBezTo>
                          <a:pt x="31" y="269"/>
                          <a:pt x="31" y="269"/>
                          <a:pt x="31" y="269"/>
                        </a:cubicBezTo>
                        <a:cubicBezTo>
                          <a:pt x="30" y="270"/>
                          <a:pt x="30" y="270"/>
                          <a:pt x="29" y="270"/>
                        </a:cubicBezTo>
                        <a:cubicBezTo>
                          <a:pt x="29" y="270"/>
                          <a:pt x="29" y="270"/>
                          <a:pt x="29" y="270"/>
                        </a:cubicBezTo>
                        <a:cubicBezTo>
                          <a:pt x="31" y="273"/>
                          <a:pt x="31" y="273"/>
                          <a:pt x="31" y="273"/>
                        </a:cubicBezTo>
                        <a:cubicBezTo>
                          <a:pt x="31" y="274"/>
                          <a:pt x="31" y="274"/>
                          <a:pt x="31" y="274"/>
                        </a:cubicBezTo>
                        <a:cubicBezTo>
                          <a:pt x="34" y="272"/>
                          <a:pt x="34" y="277"/>
                          <a:pt x="37" y="274"/>
                        </a:cubicBezTo>
                        <a:cubicBezTo>
                          <a:pt x="37" y="275"/>
                          <a:pt x="35" y="277"/>
                          <a:pt x="38" y="278"/>
                        </a:cubicBezTo>
                        <a:cubicBezTo>
                          <a:pt x="37" y="278"/>
                          <a:pt x="37" y="278"/>
                          <a:pt x="37" y="278"/>
                        </a:cubicBezTo>
                        <a:cubicBezTo>
                          <a:pt x="38" y="279"/>
                          <a:pt x="39" y="279"/>
                          <a:pt x="40" y="279"/>
                        </a:cubicBezTo>
                        <a:cubicBezTo>
                          <a:pt x="39" y="280"/>
                          <a:pt x="39" y="280"/>
                          <a:pt x="39" y="280"/>
                        </a:cubicBezTo>
                        <a:cubicBezTo>
                          <a:pt x="37" y="279"/>
                          <a:pt x="37" y="279"/>
                          <a:pt x="37" y="279"/>
                        </a:cubicBezTo>
                        <a:cubicBezTo>
                          <a:pt x="36" y="280"/>
                          <a:pt x="36" y="280"/>
                          <a:pt x="36" y="280"/>
                        </a:cubicBezTo>
                        <a:cubicBezTo>
                          <a:pt x="34" y="279"/>
                          <a:pt x="33" y="280"/>
                          <a:pt x="30" y="279"/>
                        </a:cubicBezTo>
                        <a:close/>
                        <a:moveTo>
                          <a:pt x="33" y="290"/>
                        </a:moveTo>
                        <a:cubicBezTo>
                          <a:pt x="33" y="288"/>
                          <a:pt x="33" y="288"/>
                          <a:pt x="33" y="288"/>
                        </a:cubicBezTo>
                        <a:cubicBezTo>
                          <a:pt x="33" y="288"/>
                          <a:pt x="34" y="288"/>
                          <a:pt x="34" y="288"/>
                        </a:cubicBezTo>
                        <a:cubicBezTo>
                          <a:pt x="34" y="289"/>
                          <a:pt x="34" y="290"/>
                          <a:pt x="33" y="290"/>
                        </a:cubicBezTo>
                        <a:close/>
                        <a:moveTo>
                          <a:pt x="35" y="282"/>
                        </a:moveTo>
                        <a:cubicBezTo>
                          <a:pt x="38" y="281"/>
                          <a:pt x="38" y="281"/>
                          <a:pt x="38" y="281"/>
                        </a:cubicBezTo>
                        <a:cubicBezTo>
                          <a:pt x="38" y="282"/>
                          <a:pt x="38" y="283"/>
                          <a:pt x="39" y="283"/>
                        </a:cubicBezTo>
                        <a:cubicBezTo>
                          <a:pt x="39" y="284"/>
                          <a:pt x="37" y="284"/>
                          <a:pt x="36" y="283"/>
                        </a:cubicBezTo>
                        <a:lnTo>
                          <a:pt x="35" y="282"/>
                        </a:lnTo>
                        <a:close/>
                        <a:moveTo>
                          <a:pt x="37" y="292"/>
                        </a:moveTo>
                        <a:cubicBezTo>
                          <a:pt x="38" y="292"/>
                          <a:pt x="38" y="291"/>
                          <a:pt x="39" y="291"/>
                        </a:cubicBezTo>
                        <a:cubicBezTo>
                          <a:pt x="37" y="293"/>
                          <a:pt x="37" y="293"/>
                          <a:pt x="37" y="293"/>
                        </a:cubicBezTo>
                        <a:cubicBezTo>
                          <a:pt x="36" y="291"/>
                          <a:pt x="36" y="291"/>
                          <a:pt x="36" y="291"/>
                        </a:cubicBezTo>
                        <a:lnTo>
                          <a:pt x="37" y="292"/>
                        </a:lnTo>
                        <a:close/>
                        <a:moveTo>
                          <a:pt x="37" y="299"/>
                        </a:moveTo>
                        <a:cubicBezTo>
                          <a:pt x="38" y="299"/>
                          <a:pt x="39" y="299"/>
                          <a:pt x="40" y="299"/>
                        </a:cubicBezTo>
                        <a:cubicBezTo>
                          <a:pt x="40" y="300"/>
                          <a:pt x="37" y="300"/>
                          <a:pt x="37" y="299"/>
                        </a:cubicBezTo>
                        <a:close/>
                        <a:moveTo>
                          <a:pt x="39" y="302"/>
                        </a:moveTo>
                        <a:cubicBezTo>
                          <a:pt x="39" y="302"/>
                          <a:pt x="39" y="302"/>
                          <a:pt x="39" y="302"/>
                        </a:cubicBezTo>
                        <a:cubicBezTo>
                          <a:pt x="38" y="301"/>
                          <a:pt x="41" y="299"/>
                          <a:pt x="42" y="301"/>
                        </a:cubicBezTo>
                        <a:cubicBezTo>
                          <a:pt x="41" y="301"/>
                          <a:pt x="40" y="300"/>
                          <a:pt x="39" y="302"/>
                        </a:cubicBezTo>
                        <a:close/>
                        <a:moveTo>
                          <a:pt x="42" y="295"/>
                        </a:moveTo>
                        <a:cubicBezTo>
                          <a:pt x="43" y="294"/>
                          <a:pt x="41" y="290"/>
                          <a:pt x="44" y="292"/>
                        </a:cubicBezTo>
                        <a:cubicBezTo>
                          <a:pt x="44" y="293"/>
                          <a:pt x="42" y="294"/>
                          <a:pt x="43" y="295"/>
                        </a:cubicBezTo>
                        <a:lnTo>
                          <a:pt x="42" y="295"/>
                        </a:lnTo>
                        <a:close/>
                        <a:moveTo>
                          <a:pt x="44" y="304"/>
                        </a:moveTo>
                        <a:cubicBezTo>
                          <a:pt x="45" y="304"/>
                          <a:pt x="47" y="306"/>
                          <a:pt x="48" y="306"/>
                        </a:cubicBezTo>
                        <a:cubicBezTo>
                          <a:pt x="46" y="307"/>
                          <a:pt x="44" y="306"/>
                          <a:pt x="44" y="304"/>
                        </a:cubicBezTo>
                        <a:close/>
                        <a:moveTo>
                          <a:pt x="43" y="302"/>
                        </a:moveTo>
                        <a:cubicBezTo>
                          <a:pt x="43" y="301"/>
                          <a:pt x="43" y="301"/>
                          <a:pt x="43" y="301"/>
                        </a:cubicBezTo>
                        <a:cubicBezTo>
                          <a:pt x="49" y="302"/>
                          <a:pt x="49" y="302"/>
                          <a:pt x="49" y="302"/>
                        </a:cubicBezTo>
                        <a:lnTo>
                          <a:pt x="43" y="302"/>
                        </a:lnTo>
                        <a:close/>
                        <a:moveTo>
                          <a:pt x="50" y="305"/>
                        </a:moveTo>
                        <a:cubicBezTo>
                          <a:pt x="50" y="305"/>
                          <a:pt x="51" y="305"/>
                          <a:pt x="51" y="306"/>
                        </a:cubicBezTo>
                        <a:cubicBezTo>
                          <a:pt x="50" y="307"/>
                          <a:pt x="50" y="306"/>
                          <a:pt x="50" y="305"/>
                        </a:cubicBezTo>
                        <a:close/>
                        <a:moveTo>
                          <a:pt x="52" y="309"/>
                        </a:moveTo>
                        <a:cubicBezTo>
                          <a:pt x="54" y="308"/>
                          <a:pt x="56" y="310"/>
                          <a:pt x="56" y="311"/>
                        </a:cubicBezTo>
                        <a:cubicBezTo>
                          <a:pt x="55" y="310"/>
                          <a:pt x="55" y="310"/>
                          <a:pt x="55" y="310"/>
                        </a:cubicBezTo>
                        <a:cubicBezTo>
                          <a:pt x="54" y="311"/>
                          <a:pt x="54" y="311"/>
                          <a:pt x="54" y="311"/>
                        </a:cubicBezTo>
                        <a:cubicBezTo>
                          <a:pt x="55" y="312"/>
                          <a:pt x="56" y="311"/>
                          <a:pt x="56" y="313"/>
                        </a:cubicBezTo>
                        <a:cubicBezTo>
                          <a:pt x="55" y="313"/>
                          <a:pt x="55" y="313"/>
                          <a:pt x="54" y="313"/>
                        </a:cubicBezTo>
                        <a:cubicBezTo>
                          <a:pt x="54" y="311"/>
                          <a:pt x="50" y="311"/>
                          <a:pt x="52" y="309"/>
                        </a:cubicBezTo>
                        <a:close/>
                        <a:moveTo>
                          <a:pt x="54" y="317"/>
                        </a:moveTo>
                        <a:cubicBezTo>
                          <a:pt x="54" y="315"/>
                          <a:pt x="53" y="317"/>
                          <a:pt x="52" y="316"/>
                        </a:cubicBezTo>
                        <a:cubicBezTo>
                          <a:pt x="53" y="315"/>
                          <a:pt x="53" y="315"/>
                          <a:pt x="54" y="315"/>
                        </a:cubicBezTo>
                        <a:cubicBezTo>
                          <a:pt x="54" y="315"/>
                          <a:pt x="54" y="315"/>
                          <a:pt x="55" y="315"/>
                        </a:cubicBezTo>
                        <a:cubicBezTo>
                          <a:pt x="55" y="315"/>
                          <a:pt x="55" y="315"/>
                          <a:pt x="56" y="314"/>
                        </a:cubicBezTo>
                        <a:cubicBezTo>
                          <a:pt x="56" y="316"/>
                          <a:pt x="55" y="315"/>
                          <a:pt x="55" y="315"/>
                        </a:cubicBezTo>
                        <a:cubicBezTo>
                          <a:pt x="54" y="315"/>
                          <a:pt x="54" y="315"/>
                          <a:pt x="54" y="315"/>
                        </a:cubicBezTo>
                        <a:cubicBezTo>
                          <a:pt x="53" y="315"/>
                          <a:pt x="53" y="315"/>
                          <a:pt x="53" y="315"/>
                        </a:cubicBezTo>
                        <a:cubicBezTo>
                          <a:pt x="54" y="316"/>
                          <a:pt x="57" y="318"/>
                          <a:pt x="57" y="315"/>
                        </a:cubicBezTo>
                        <a:cubicBezTo>
                          <a:pt x="57" y="317"/>
                          <a:pt x="56" y="319"/>
                          <a:pt x="54" y="317"/>
                        </a:cubicBezTo>
                        <a:close/>
                        <a:moveTo>
                          <a:pt x="62" y="320"/>
                        </a:moveTo>
                        <a:cubicBezTo>
                          <a:pt x="62" y="320"/>
                          <a:pt x="57" y="321"/>
                          <a:pt x="57" y="319"/>
                        </a:cubicBezTo>
                        <a:cubicBezTo>
                          <a:pt x="58" y="320"/>
                          <a:pt x="60" y="319"/>
                          <a:pt x="61" y="317"/>
                        </a:cubicBezTo>
                        <a:cubicBezTo>
                          <a:pt x="61" y="318"/>
                          <a:pt x="62" y="318"/>
                          <a:pt x="62" y="319"/>
                        </a:cubicBezTo>
                        <a:cubicBezTo>
                          <a:pt x="61" y="320"/>
                          <a:pt x="61" y="320"/>
                          <a:pt x="61" y="320"/>
                        </a:cubicBezTo>
                        <a:lnTo>
                          <a:pt x="62" y="320"/>
                        </a:lnTo>
                        <a:close/>
                        <a:moveTo>
                          <a:pt x="82" y="76"/>
                        </a:moveTo>
                        <a:cubicBezTo>
                          <a:pt x="83" y="77"/>
                          <a:pt x="83" y="77"/>
                          <a:pt x="83" y="77"/>
                        </a:cubicBezTo>
                        <a:cubicBezTo>
                          <a:pt x="81" y="77"/>
                          <a:pt x="81" y="77"/>
                          <a:pt x="81" y="77"/>
                        </a:cubicBezTo>
                        <a:lnTo>
                          <a:pt x="82" y="76"/>
                        </a:lnTo>
                        <a:close/>
                        <a:moveTo>
                          <a:pt x="81" y="82"/>
                        </a:moveTo>
                        <a:cubicBezTo>
                          <a:pt x="80" y="81"/>
                          <a:pt x="80" y="81"/>
                          <a:pt x="79" y="80"/>
                        </a:cubicBezTo>
                        <a:cubicBezTo>
                          <a:pt x="80" y="80"/>
                          <a:pt x="82" y="80"/>
                          <a:pt x="81" y="82"/>
                        </a:cubicBezTo>
                        <a:close/>
                        <a:moveTo>
                          <a:pt x="68" y="70"/>
                        </a:moveTo>
                        <a:cubicBezTo>
                          <a:pt x="69" y="69"/>
                          <a:pt x="69" y="69"/>
                          <a:pt x="69" y="69"/>
                        </a:cubicBezTo>
                        <a:cubicBezTo>
                          <a:pt x="69" y="70"/>
                          <a:pt x="69" y="70"/>
                          <a:pt x="69" y="70"/>
                        </a:cubicBezTo>
                        <a:cubicBezTo>
                          <a:pt x="70" y="70"/>
                          <a:pt x="72" y="70"/>
                          <a:pt x="73" y="69"/>
                        </a:cubicBezTo>
                        <a:cubicBezTo>
                          <a:pt x="73" y="69"/>
                          <a:pt x="73" y="69"/>
                          <a:pt x="73" y="69"/>
                        </a:cubicBezTo>
                        <a:cubicBezTo>
                          <a:pt x="71" y="70"/>
                          <a:pt x="70" y="73"/>
                          <a:pt x="68" y="70"/>
                        </a:cubicBezTo>
                        <a:close/>
                        <a:moveTo>
                          <a:pt x="63" y="325"/>
                        </a:moveTo>
                        <a:cubicBezTo>
                          <a:pt x="65" y="324"/>
                          <a:pt x="65" y="324"/>
                          <a:pt x="65" y="324"/>
                        </a:cubicBezTo>
                        <a:cubicBezTo>
                          <a:pt x="65" y="326"/>
                          <a:pt x="65" y="326"/>
                          <a:pt x="65" y="326"/>
                        </a:cubicBezTo>
                        <a:cubicBezTo>
                          <a:pt x="64" y="326"/>
                          <a:pt x="64" y="326"/>
                          <a:pt x="63" y="326"/>
                        </a:cubicBezTo>
                        <a:cubicBezTo>
                          <a:pt x="63" y="327"/>
                          <a:pt x="63" y="327"/>
                          <a:pt x="63" y="327"/>
                        </a:cubicBezTo>
                        <a:cubicBezTo>
                          <a:pt x="63" y="327"/>
                          <a:pt x="63" y="326"/>
                          <a:pt x="63" y="326"/>
                        </a:cubicBezTo>
                        <a:cubicBezTo>
                          <a:pt x="64" y="326"/>
                          <a:pt x="63" y="325"/>
                          <a:pt x="63" y="325"/>
                        </a:cubicBezTo>
                        <a:close/>
                        <a:moveTo>
                          <a:pt x="58" y="331"/>
                        </a:moveTo>
                        <a:cubicBezTo>
                          <a:pt x="58" y="330"/>
                          <a:pt x="59" y="330"/>
                          <a:pt x="59" y="330"/>
                        </a:cubicBezTo>
                        <a:cubicBezTo>
                          <a:pt x="59" y="329"/>
                          <a:pt x="58" y="327"/>
                          <a:pt x="57" y="326"/>
                        </a:cubicBezTo>
                        <a:cubicBezTo>
                          <a:pt x="58" y="326"/>
                          <a:pt x="59" y="326"/>
                          <a:pt x="60" y="327"/>
                        </a:cubicBezTo>
                        <a:cubicBezTo>
                          <a:pt x="59" y="328"/>
                          <a:pt x="59" y="328"/>
                          <a:pt x="59" y="328"/>
                        </a:cubicBezTo>
                        <a:cubicBezTo>
                          <a:pt x="60" y="330"/>
                          <a:pt x="62" y="328"/>
                          <a:pt x="63" y="328"/>
                        </a:cubicBezTo>
                        <a:cubicBezTo>
                          <a:pt x="63" y="330"/>
                          <a:pt x="64" y="329"/>
                          <a:pt x="65" y="330"/>
                        </a:cubicBezTo>
                        <a:cubicBezTo>
                          <a:pt x="63" y="332"/>
                          <a:pt x="61" y="328"/>
                          <a:pt x="59" y="330"/>
                        </a:cubicBezTo>
                        <a:cubicBezTo>
                          <a:pt x="59" y="330"/>
                          <a:pt x="59" y="331"/>
                          <a:pt x="58" y="331"/>
                        </a:cubicBezTo>
                        <a:close/>
                        <a:moveTo>
                          <a:pt x="60" y="332"/>
                        </a:moveTo>
                        <a:cubicBezTo>
                          <a:pt x="61" y="332"/>
                          <a:pt x="61" y="332"/>
                          <a:pt x="61" y="332"/>
                        </a:cubicBezTo>
                        <a:cubicBezTo>
                          <a:pt x="60" y="331"/>
                          <a:pt x="60" y="331"/>
                          <a:pt x="60" y="331"/>
                        </a:cubicBezTo>
                        <a:cubicBezTo>
                          <a:pt x="61" y="331"/>
                          <a:pt x="61" y="331"/>
                          <a:pt x="61" y="331"/>
                        </a:cubicBezTo>
                        <a:cubicBezTo>
                          <a:pt x="62" y="330"/>
                          <a:pt x="63" y="335"/>
                          <a:pt x="65" y="332"/>
                        </a:cubicBezTo>
                        <a:cubicBezTo>
                          <a:pt x="67" y="332"/>
                          <a:pt x="67" y="332"/>
                          <a:pt x="67" y="332"/>
                        </a:cubicBezTo>
                        <a:cubicBezTo>
                          <a:pt x="65" y="335"/>
                          <a:pt x="61" y="333"/>
                          <a:pt x="60" y="332"/>
                        </a:cubicBezTo>
                        <a:close/>
                        <a:moveTo>
                          <a:pt x="67" y="327"/>
                        </a:moveTo>
                        <a:cubicBezTo>
                          <a:pt x="68" y="326"/>
                          <a:pt x="68" y="326"/>
                          <a:pt x="68" y="326"/>
                        </a:cubicBezTo>
                        <a:cubicBezTo>
                          <a:pt x="68" y="326"/>
                          <a:pt x="69" y="326"/>
                          <a:pt x="69" y="326"/>
                        </a:cubicBezTo>
                        <a:cubicBezTo>
                          <a:pt x="69" y="327"/>
                          <a:pt x="68" y="327"/>
                          <a:pt x="67" y="327"/>
                        </a:cubicBezTo>
                        <a:close/>
                        <a:moveTo>
                          <a:pt x="71" y="336"/>
                        </a:moveTo>
                        <a:cubicBezTo>
                          <a:pt x="69" y="338"/>
                          <a:pt x="73" y="339"/>
                          <a:pt x="71" y="339"/>
                        </a:cubicBezTo>
                        <a:cubicBezTo>
                          <a:pt x="70" y="337"/>
                          <a:pt x="68" y="334"/>
                          <a:pt x="69" y="332"/>
                        </a:cubicBezTo>
                        <a:cubicBezTo>
                          <a:pt x="70" y="332"/>
                          <a:pt x="71" y="332"/>
                          <a:pt x="72" y="331"/>
                        </a:cubicBezTo>
                        <a:cubicBezTo>
                          <a:pt x="72" y="333"/>
                          <a:pt x="70" y="332"/>
                          <a:pt x="69" y="333"/>
                        </a:cubicBezTo>
                        <a:cubicBezTo>
                          <a:pt x="73" y="335"/>
                          <a:pt x="73" y="335"/>
                          <a:pt x="73" y="335"/>
                        </a:cubicBezTo>
                        <a:cubicBezTo>
                          <a:pt x="72" y="337"/>
                          <a:pt x="71" y="334"/>
                          <a:pt x="71" y="336"/>
                        </a:cubicBezTo>
                        <a:close/>
                        <a:moveTo>
                          <a:pt x="69" y="88"/>
                        </a:moveTo>
                        <a:cubicBezTo>
                          <a:pt x="70" y="88"/>
                          <a:pt x="70" y="89"/>
                          <a:pt x="71" y="88"/>
                        </a:cubicBezTo>
                        <a:cubicBezTo>
                          <a:pt x="69" y="85"/>
                          <a:pt x="69" y="85"/>
                          <a:pt x="69" y="85"/>
                        </a:cubicBezTo>
                        <a:cubicBezTo>
                          <a:pt x="70" y="85"/>
                          <a:pt x="70" y="85"/>
                          <a:pt x="71" y="86"/>
                        </a:cubicBezTo>
                        <a:cubicBezTo>
                          <a:pt x="71" y="85"/>
                          <a:pt x="72" y="85"/>
                          <a:pt x="72" y="84"/>
                        </a:cubicBezTo>
                        <a:cubicBezTo>
                          <a:pt x="71" y="82"/>
                          <a:pt x="69" y="85"/>
                          <a:pt x="70" y="82"/>
                        </a:cubicBezTo>
                        <a:cubicBezTo>
                          <a:pt x="71" y="84"/>
                          <a:pt x="73" y="81"/>
                          <a:pt x="74" y="84"/>
                        </a:cubicBezTo>
                        <a:cubicBezTo>
                          <a:pt x="74" y="84"/>
                          <a:pt x="74" y="83"/>
                          <a:pt x="75" y="84"/>
                        </a:cubicBezTo>
                        <a:cubicBezTo>
                          <a:pt x="75" y="84"/>
                          <a:pt x="75" y="85"/>
                          <a:pt x="75" y="85"/>
                        </a:cubicBezTo>
                        <a:cubicBezTo>
                          <a:pt x="75" y="85"/>
                          <a:pt x="74" y="84"/>
                          <a:pt x="74" y="85"/>
                        </a:cubicBezTo>
                        <a:cubicBezTo>
                          <a:pt x="73" y="86"/>
                          <a:pt x="73" y="86"/>
                          <a:pt x="73" y="86"/>
                        </a:cubicBezTo>
                        <a:cubicBezTo>
                          <a:pt x="76" y="86"/>
                          <a:pt x="74" y="88"/>
                          <a:pt x="75" y="89"/>
                        </a:cubicBezTo>
                        <a:cubicBezTo>
                          <a:pt x="74" y="90"/>
                          <a:pt x="71" y="89"/>
                          <a:pt x="69" y="88"/>
                        </a:cubicBezTo>
                        <a:close/>
                        <a:moveTo>
                          <a:pt x="77" y="92"/>
                        </a:moveTo>
                        <a:cubicBezTo>
                          <a:pt x="76" y="93"/>
                          <a:pt x="76" y="93"/>
                          <a:pt x="76" y="93"/>
                        </a:cubicBezTo>
                        <a:cubicBezTo>
                          <a:pt x="75" y="91"/>
                          <a:pt x="75" y="91"/>
                          <a:pt x="75" y="91"/>
                        </a:cubicBezTo>
                        <a:lnTo>
                          <a:pt x="77" y="92"/>
                        </a:lnTo>
                        <a:close/>
                        <a:moveTo>
                          <a:pt x="76" y="338"/>
                        </a:moveTo>
                        <a:cubicBezTo>
                          <a:pt x="78" y="338"/>
                          <a:pt x="78" y="338"/>
                          <a:pt x="78" y="338"/>
                        </a:cubicBezTo>
                        <a:cubicBezTo>
                          <a:pt x="78" y="338"/>
                          <a:pt x="77" y="340"/>
                          <a:pt x="76" y="338"/>
                        </a:cubicBezTo>
                        <a:close/>
                        <a:moveTo>
                          <a:pt x="79" y="107"/>
                        </a:moveTo>
                        <a:cubicBezTo>
                          <a:pt x="80" y="108"/>
                          <a:pt x="80" y="108"/>
                          <a:pt x="80" y="108"/>
                        </a:cubicBezTo>
                        <a:cubicBezTo>
                          <a:pt x="78" y="109"/>
                          <a:pt x="78" y="109"/>
                          <a:pt x="78" y="109"/>
                        </a:cubicBezTo>
                        <a:lnTo>
                          <a:pt x="79" y="107"/>
                        </a:lnTo>
                        <a:close/>
                        <a:moveTo>
                          <a:pt x="79" y="347"/>
                        </a:moveTo>
                        <a:cubicBezTo>
                          <a:pt x="79" y="347"/>
                          <a:pt x="79" y="347"/>
                          <a:pt x="79" y="347"/>
                        </a:cubicBezTo>
                        <a:cubicBezTo>
                          <a:pt x="81" y="348"/>
                          <a:pt x="81" y="348"/>
                          <a:pt x="81" y="348"/>
                        </a:cubicBezTo>
                        <a:lnTo>
                          <a:pt x="79" y="347"/>
                        </a:lnTo>
                        <a:close/>
                        <a:moveTo>
                          <a:pt x="82" y="358"/>
                        </a:moveTo>
                        <a:cubicBezTo>
                          <a:pt x="80" y="358"/>
                          <a:pt x="80" y="358"/>
                          <a:pt x="80" y="358"/>
                        </a:cubicBezTo>
                        <a:cubicBezTo>
                          <a:pt x="81" y="357"/>
                          <a:pt x="80" y="356"/>
                          <a:pt x="82" y="356"/>
                        </a:cubicBezTo>
                        <a:lnTo>
                          <a:pt x="82" y="358"/>
                        </a:lnTo>
                        <a:close/>
                        <a:moveTo>
                          <a:pt x="82" y="352"/>
                        </a:moveTo>
                        <a:cubicBezTo>
                          <a:pt x="82" y="352"/>
                          <a:pt x="82" y="352"/>
                          <a:pt x="82" y="352"/>
                        </a:cubicBezTo>
                        <a:cubicBezTo>
                          <a:pt x="81" y="352"/>
                          <a:pt x="81" y="352"/>
                          <a:pt x="81" y="352"/>
                        </a:cubicBezTo>
                        <a:cubicBezTo>
                          <a:pt x="81" y="352"/>
                          <a:pt x="81" y="352"/>
                          <a:pt x="81" y="352"/>
                        </a:cubicBezTo>
                        <a:cubicBezTo>
                          <a:pt x="82" y="352"/>
                          <a:pt x="82" y="352"/>
                          <a:pt x="82" y="352"/>
                        </a:cubicBezTo>
                        <a:cubicBezTo>
                          <a:pt x="82" y="352"/>
                          <a:pt x="82" y="352"/>
                          <a:pt x="82" y="352"/>
                        </a:cubicBezTo>
                        <a:cubicBezTo>
                          <a:pt x="83" y="351"/>
                          <a:pt x="83" y="351"/>
                          <a:pt x="85" y="352"/>
                        </a:cubicBezTo>
                        <a:cubicBezTo>
                          <a:pt x="85" y="353"/>
                          <a:pt x="85" y="353"/>
                          <a:pt x="85" y="353"/>
                        </a:cubicBezTo>
                        <a:cubicBezTo>
                          <a:pt x="84" y="352"/>
                          <a:pt x="83" y="351"/>
                          <a:pt x="82" y="352"/>
                        </a:cubicBezTo>
                        <a:close/>
                        <a:moveTo>
                          <a:pt x="85" y="358"/>
                        </a:moveTo>
                        <a:cubicBezTo>
                          <a:pt x="84" y="358"/>
                          <a:pt x="84" y="358"/>
                          <a:pt x="84" y="358"/>
                        </a:cubicBezTo>
                        <a:cubicBezTo>
                          <a:pt x="83" y="358"/>
                          <a:pt x="83" y="358"/>
                          <a:pt x="83" y="358"/>
                        </a:cubicBezTo>
                        <a:cubicBezTo>
                          <a:pt x="84" y="357"/>
                          <a:pt x="87" y="356"/>
                          <a:pt x="86" y="354"/>
                        </a:cubicBezTo>
                        <a:cubicBezTo>
                          <a:pt x="88" y="355"/>
                          <a:pt x="86" y="356"/>
                          <a:pt x="85" y="358"/>
                        </a:cubicBezTo>
                        <a:close/>
                        <a:moveTo>
                          <a:pt x="90" y="373"/>
                        </a:moveTo>
                        <a:cubicBezTo>
                          <a:pt x="89" y="373"/>
                          <a:pt x="88" y="373"/>
                          <a:pt x="88" y="372"/>
                        </a:cubicBezTo>
                        <a:cubicBezTo>
                          <a:pt x="91" y="372"/>
                          <a:pt x="91" y="372"/>
                          <a:pt x="91" y="372"/>
                        </a:cubicBezTo>
                        <a:cubicBezTo>
                          <a:pt x="91" y="372"/>
                          <a:pt x="90" y="373"/>
                          <a:pt x="90" y="373"/>
                        </a:cubicBezTo>
                        <a:close/>
                        <a:moveTo>
                          <a:pt x="98" y="356"/>
                        </a:moveTo>
                        <a:cubicBezTo>
                          <a:pt x="97" y="356"/>
                          <a:pt x="97" y="356"/>
                          <a:pt x="97" y="356"/>
                        </a:cubicBezTo>
                        <a:cubicBezTo>
                          <a:pt x="96" y="356"/>
                          <a:pt x="96" y="356"/>
                          <a:pt x="96" y="356"/>
                        </a:cubicBezTo>
                        <a:cubicBezTo>
                          <a:pt x="96" y="355"/>
                          <a:pt x="96" y="355"/>
                          <a:pt x="96" y="355"/>
                        </a:cubicBezTo>
                        <a:cubicBezTo>
                          <a:pt x="96" y="356"/>
                          <a:pt x="96" y="356"/>
                          <a:pt x="96" y="356"/>
                        </a:cubicBezTo>
                        <a:cubicBezTo>
                          <a:pt x="97" y="356"/>
                          <a:pt x="98" y="356"/>
                          <a:pt x="98" y="356"/>
                        </a:cubicBezTo>
                        <a:close/>
                        <a:moveTo>
                          <a:pt x="92" y="359"/>
                        </a:moveTo>
                        <a:cubicBezTo>
                          <a:pt x="91" y="359"/>
                          <a:pt x="91" y="357"/>
                          <a:pt x="90" y="357"/>
                        </a:cubicBezTo>
                        <a:cubicBezTo>
                          <a:pt x="89" y="357"/>
                          <a:pt x="89" y="357"/>
                          <a:pt x="89" y="357"/>
                        </a:cubicBezTo>
                        <a:cubicBezTo>
                          <a:pt x="90" y="357"/>
                          <a:pt x="90" y="357"/>
                          <a:pt x="90" y="357"/>
                        </a:cubicBezTo>
                        <a:cubicBezTo>
                          <a:pt x="92" y="357"/>
                          <a:pt x="92" y="357"/>
                          <a:pt x="92" y="357"/>
                        </a:cubicBezTo>
                        <a:cubicBezTo>
                          <a:pt x="91" y="358"/>
                          <a:pt x="92" y="358"/>
                          <a:pt x="92" y="359"/>
                        </a:cubicBezTo>
                        <a:close/>
                        <a:moveTo>
                          <a:pt x="92" y="92"/>
                        </a:moveTo>
                        <a:cubicBezTo>
                          <a:pt x="93" y="91"/>
                          <a:pt x="93" y="91"/>
                          <a:pt x="93" y="91"/>
                        </a:cubicBezTo>
                        <a:cubicBezTo>
                          <a:pt x="94" y="92"/>
                          <a:pt x="94" y="92"/>
                          <a:pt x="94" y="92"/>
                        </a:cubicBezTo>
                        <a:lnTo>
                          <a:pt x="92" y="92"/>
                        </a:lnTo>
                        <a:close/>
                        <a:moveTo>
                          <a:pt x="92" y="370"/>
                        </a:moveTo>
                        <a:cubicBezTo>
                          <a:pt x="94" y="369"/>
                          <a:pt x="94" y="369"/>
                          <a:pt x="94" y="369"/>
                        </a:cubicBezTo>
                        <a:cubicBezTo>
                          <a:pt x="92" y="367"/>
                          <a:pt x="92" y="367"/>
                          <a:pt x="92" y="367"/>
                        </a:cubicBezTo>
                        <a:cubicBezTo>
                          <a:pt x="94" y="367"/>
                          <a:pt x="94" y="367"/>
                          <a:pt x="94" y="367"/>
                        </a:cubicBezTo>
                        <a:cubicBezTo>
                          <a:pt x="94" y="368"/>
                          <a:pt x="94" y="369"/>
                          <a:pt x="94" y="369"/>
                        </a:cubicBezTo>
                        <a:cubicBezTo>
                          <a:pt x="95" y="370"/>
                          <a:pt x="95" y="371"/>
                          <a:pt x="96" y="371"/>
                        </a:cubicBezTo>
                        <a:cubicBezTo>
                          <a:pt x="96" y="369"/>
                          <a:pt x="96" y="369"/>
                          <a:pt x="96" y="369"/>
                        </a:cubicBezTo>
                        <a:cubicBezTo>
                          <a:pt x="97" y="370"/>
                          <a:pt x="99" y="370"/>
                          <a:pt x="97" y="372"/>
                        </a:cubicBezTo>
                        <a:lnTo>
                          <a:pt x="92" y="370"/>
                        </a:lnTo>
                        <a:close/>
                        <a:moveTo>
                          <a:pt x="100" y="375"/>
                        </a:moveTo>
                        <a:cubicBezTo>
                          <a:pt x="100" y="376"/>
                          <a:pt x="100" y="376"/>
                          <a:pt x="99" y="376"/>
                        </a:cubicBezTo>
                        <a:cubicBezTo>
                          <a:pt x="98" y="376"/>
                          <a:pt x="98" y="376"/>
                          <a:pt x="98" y="376"/>
                        </a:cubicBezTo>
                        <a:cubicBezTo>
                          <a:pt x="100" y="374"/>
                          <a:pt x="96" y="374"/>
                          <a:pt x="96" y="373"/>
                        </a:cubicBezTo>
                        <a:cubicBezTo>
                          <a:pt x="96" y="374"/>
                          <a:pt x="95" y="373"/>
                          <a:pt x="94" y="374"/>
                        </a:cubicBezTo>
                        <a:cubicBezTo>
                          <a:pt x="94" y="372"/>
                          <a:pt x="94" y="372"/>
                          <a:pt x="94" y="372"/>
                        </a:cubicBezTo>
                        <a:cubicBezTo>
                          <a:pt x="96" y="373"/>
                          <a:pt x="98" y="374"/>
                          <a:pt x="100" y="375"/>
                        </a:cubicBezTo>
                        <a:close/>
                        <a:moveTo>
                          <a:pt x="98" y="368"/>
                        </a:moveTo>
                        <a:cubicBezTo>
                          <a:pt x="97" y="367"/>
                          <a:pt x="100" y="365"/>
                          <a:pt x="98" y="363"/>
                        </a:cubicBezTo>
                        <a:cubicBezTo>
                          <a:pt x="97" y="364"/>
                          <a:pt x="96" y="363"/>
                          <a:pt x="96" y="364"/>
                        </a:cubicBezTo>
                        <a:cubicBezTo>
                          <a:pt x="96" y="364"/>
                          <a:pt x="96" y="364"/>
                          <a:pt x="96" y="364"/>
                        </a:cubicBezTo>
                        <a:cubicBezTo>
                          <a:pt x="96" y="364"/>
                          <a:pt x="96" y="364"/>
                          <a:pt x="96" y="364"/>
                        </a:cubicBezTo>
                        <a:cubicBezTo>
                          <a:pt x="96" y="364"/>
                          <a:pt x="96" y="364"/>
                          <a:pt x="96" y="364"/>
                        </a:cubicBezTo>
                        <a:cubicBezTo>
                          <a:pt x="95" y="365"/>
                          <a:pt x="95" y="365"/>
                          <a:pt x="95" y="365"/>
                        </a:cubicBezTo>
                        <a:cubicBezTo>
                          <a:pt x="93" y="365"/>
                          <a:pt x="94" y="362"/>
                          <a:pt x="94" y="362"/>
                        </a:cubicBezTo>
                        <a:cubicBezTo>
                          <a:pt x="94" y="362"/>
                          <a:pt x="94" y="363"/>
                          <a:pt x="94" y="363"/>
                        </a:cubicBezTo>
                        <a:cubicBezTo>
                          <a:pt x="95" y="364"/>
                          <a:pt x="95" y="363"/>
                          <a:pt x="96" y="362"/>
                        </a:cubicBezTo>
                        <a:cubicBezTo>
                          <a:pt x="96" y="361"/>
                          <a:pt x="95" y="360"/>
                          <a:pt x="95" y="359"/>
                        </a:cubicBezTo>
                        <a:cubicBezTo>
                          <a:pt x="94" y="358"/>
                          <a:pt x="94" y="359"/>
                          <a:pt x="94" y="359"/>
                        </a:cubicBezTo>
                        <a:cubicBezTo>
                          <a:pt x="93" y="358"/>
                          <a:pt x="93" y="358"/>
                          <a:pt x="93" y="358"/>
                        </a:cubicBezTo>
                        <a:cubicBezTo>
                          <a:pt x="95" y="358"/>
                          <a:pt x="97" y="359"/>
                          <a:pt x="99" y="358"/>
                        </a:cubicBezTo>
                        <a:cubicBezTo>
                          <a:pt x="98" y="359"/>
                          <a:pt x="94" y="359"/>
                          <a:pt x="96" y="362"/>
                        </a:cubicBezTo>
                        <a:cubicBezTo>
                          <a:pt x="96" y="364"/>
                          <a:pt x="98" y="362"/>
                          <a:pt x="99" y="363"/>
                        </a:cubicBezTo>
                        <a:cubicBezTo>
                          <a:pt x="99" y="363"/>
                          <a:pt x="99" y="363"/>
                          <a:pt x="99" y="363"/>
                        </a:cubicBezTo>
                        <a:cubicBezTo>
                          <a:pt x="99" y="363"/>
                          <a:pt x="99" y="363"/>
                          <a:pt x="99" y="363"/>
                        </a:cubicBezTo>
                        <a:cubicBezTo>
                          <a:pt x="99" y="363"/>
                          <a:pt x="99" y="363"/>
                          <a:pt x="99" y="363"/>
                        </a:cubicBezTo>
                        <a:cubicBezTo>
                          <a:pt x="99" y="364"/>
                          <a:pt x="100" y="367"/>
                          <a:pt x="98" y="368"/>
                        </a:cubicBezTo>
                        <a:close/>
                        <a:moveTo>
                          <a:pt x="100" y="358"/>
                        </a:moveTo>
                        <a:cubicBezTo>
                          <a:pt x="101" y="357"/>
                          <a:pt x="101" y="357"/>
                          <a:pt x="101" y="357"/>
                        </a:cubicBezTo>
                        <a:cubicBezTo>
                          <a:pt x="102" y="358"/>
                          <a:pt x="102" y="358"/>
                          <a:pt x="102" y="358"/>
                        </a:cubicBezTo>
                        <a:lnTo>
                          <a:pt x="100" y="358"/>
                        </a:lnTo>
                        <a:close/>
                        <a:moveTo>
                          <a:pt x="104" y="69"/>
                        </a:moveTo>
                        <a:cubicBezTo>
                          <a:pt x="105" y="69"/>
                          <a:pt x="106" y="69"/>
                          <a:pt x="106" y="70"/>
                        </a:cubicBezTo>
                        <a:cubicBezTo>
                          <a:pt x="104" y="70"/>
                          <a:pt x="104" y="70"/>
                          <a:pt x="104" y="70"/>
                        </a:cubicBezTo>
                        <a:lnTo>
                          <a:pt x="104" y="69"/>
                        </a:lnTo>
                        <a:close/>
                        <a:moveTo>
                          <a:pt x="108" y="372"/>
                        </a:moveTo>
                        <a:cubicBezTo>
                          <a:pt x="108" y="371"/>
                          <a:pt x="108" y="372"/>
                          <a:pt x="107" y="372"/>
                        </a:cubicBezTo>
                        <a:cubicBezTo>
                          <a:pt x="106" y="371"/>
                          <a:pt x="108" y="370"/>
                          <a:pt x="106" y="370"/>
                        </a:cubicBezTo>
                        <a:cubicBezTo>
                          <a:pt x="105" y="371"/>
                          <a:pt x="105" y="371"/>
                          <a:pt x="105" y="371"/>
                        </a:cubicBezTo>
                        <a:cubicBezTo>
                          <a:pt x="105" y="371"/>
                          <a:pt x="105" y="371"/>
                          <a:pt x="105" y="371"/>
                        </a:cubicBezTo>
                        <a:cubicBezTo>
                          <a:pt x="105" y="370"/>
                          <a:pt x="105" y="370"/>
                          <a:pt x="105" y="370"/>
                        </a:cubicBezTo>
                        <a:cubicBezTo>
                          <a:pt x="104" y="370"/>
                          <a:pt x="104" y="370"/>
                          <a:pt x="104" y="370"/>
                        </a:cubicBezTo>
                        <a:cubicBezTo>
                          <a:pt x="105" y="370"/>
                          <a:pt x="105" y="370"/>
                          <a:pt x="105" y="370"/>
                        </a:cubicBezTo>
                        <a:cubicBezTo>
                          <a:pt x="106" y="370"/>
                          <a:pt x="106" y="370"/>
                          <a:pt x="106" y="370"/>
                        </a:cubicBezTo>
                        <a:cubicBezTo>
                          <a:pt x="105" y="369"/>
                          <a:pt x="105" y="369"/>
                          <a:pt x="105" y="369"/>
                        </a:cubicBezTo>
                        <a:cubicBezTo>
                          <a:pt x="108" y="368"/>
                          <a:pt x="106" y="371"/>
                          <a:pt x="108" y="371"/>
                        </a:cubicBezTo>
                        <a:lnTo>
                          <a:pt x="108" y="372"/>
                        </a:lnTo>
                        <a:close/>
                        <a:moveTo>
                          <a:pt x="110" y="369"/>
                        </a:moveTo>
                        <a:cubicBezTo>
                          <a:pt x="109" y="369"/>
                          <a:pt x="109" y="369"/>
                          <a:pt x="109" y="369"/>
                        </a:cubicBezTo>
                        <a:cubicBezTo>
                          <a:pt x="111" y="368"/>
                          <a:pt x="111" y="368"/>
                          <a:pt x="111" y="368"/>
                        </a:cubicBezTo>
                        <a:cubicBezTo>
                          <a:pt x="110" y="368"/>
                          <a:pt x="111" y="370"/>
                          <a:pt x="110" y="369"/>
                        </a:cubicBezTo>
                        <a:close/>
                        <a:moveTo>
                          <a:pt x="119" y="376"/>
                        </a:moveTo>
                        <a:cubicBezTo>
                          <a:pt x="120" y="376"/>
                          <a:pt x="120" y="376"/>
                          <a:pt x="120" y="376"/>
                        </a:cubicBezTo>
                        <a:cubicBezTo>
                          <a:pt x="119" y="376"/>
                          <a:pt x="119" y="376"/>
                          <a:pt x="119" y="376"/>
                        </a:cubicBezTo>
                        <a:cubicBezTo>
                          <a:pt x="118" y="376"/>
                          <a:pt x="117" y="375"/>
                          <a:pt x="116" y="375"/>
                        </a:cubicBezTo>
                        <a:cubicBezTo>
                          <a:pt x="117" y="373"/>
                          <a:pt x="118" y="375"/>
                          <a:pt x="119" y="376"/>
                        </a:cubicBezTo>
                        <a:close/>
                        <a:moveTo>
                          <a:pt x="117" y="384"/>
                        </a:moveTo>
                        <a:cubicBezTo>
                          <a:pt x="117" y="383"/>
                          <a:pt x="116" y="383"/>
                          <a:pt x="116" y="382"/>
                        </a:cubicBezTo>
                        <a:cubicBezTo>
                          <a:pt x="116" y="382"/>
                          <a:pt x="115" y="382"/>
                          <a:pt x="115" y="383"/>
                        </a:cubicBezTo>
                        <a:cubicBezTo>
                          <a:pt x="115" y="382"/>
                          <a:pt x="115" y="382"/>
                          <a:pt x="115" y="382"/>
                        </a:cubicBezTo>
                        <a:cubicBezTo>
                          <a:pt x="116" y="382"/>
                          <a:pt x="117" y="381"/>
                          <a:pt x="116" y="380"/>
                        </a:cubicBezTo>
                        <a:cubicBezTo>
                          <a:pt x="117" y="381"/>
                          <a:pt x="117" y="381"/>
                          <a:pt x="117" y="381"/>
                        </a:cubicBezTo>
                        <a:cubicBezTo>
                          <a:pt x="117" y="382"/>
                          <a:pt x="117" y="382"/>
                          <a:pt x="117" y="383"/>
                        </a:cubicBezTo>
                        <a:cubicBezTo>
                          <a:pt x="120" y="384"/>
                          <a:pt x="120" y="384"/>
                          <a:pt x="120" y="384"/>
                        </a:cubicBezTo>
                        <a:lnTo>
                          <a:pt x="117" y="384"/>
                        </a:lnTo>
                        <a:close/>
                        <a:moveTo>
                          <a:pt x="137" y="395"/>
                        </a:moveTo>
                        <a:cubicBezTo>
                          <a:pt x="138" y="395"/>
                          <a:pt x="140" y="393"/>
                          <a:pt x="141" y="395"/>
                        </a:cubicBezTo>
                        <a:cubicBezTo>
                          <a:pt x="140" y="395"/>
                          <a:pt x="138" y="396"/>
                          <a:pt x="137" y="395"/>
                        </a:cubicBezTo>
                        <a:close/>
                        <a:moveTo>
                          <a:pt x="140" y="408"/>
                        </a:moveTo>
                        <a:cubicBezTo>
                          <a:pt x="139" y="406"/>
                          <a:pt x="139" y="406"/>
                          <a:pt x="139" y="406"/>
                        </a:cubicBezTo>
                        <a:cubicBezTo>
                          <a:pt x="140" y="406"/>
                          <a:pt x="141" y="405"/>
                          <a:pt x="142" y="406"/>
                        </a:cubicBezTo>
                        <a:cubicBezTo>
                          <a:pt x="143" y="408"/>
                          <a:pt x="141" y="407"/>
                          <a:pt x="140" y="408"/>
                        </a:cubicBezTo>
                        <a:close/>
                        <a:moveTo>
                          <a:pt x="144" y="408"/>
                        </a:moveTo>
                        <a:cubicBezTo>
                          <a:pt x="145" y="409"/>
                          <a:pt x="145" y="409"/>
                          <a:pt x="145" y="409"/>
                        </a:cubicBezTo>
                        <a:cubicBezTo>
                          <a:pt x="145" y="408"/>
                          <a:pt x="146" y="408"/>
                          <a:pt x="146" y="408"/>
                        </a:cubicBezTo>
                        <a:cubicBezTo>
                          <a:pt x="147" y="409"/>
                          <a:pt x="147" y="409"/>
                          <a:pt x="147" y="409"/>
                        </a:cubicBezTo>
                        <a:cubicBezTo>
                          <a:pt x="146" y="410"/>
                          <a:pt x="144" y="410"/>
                          <a:pt x="142" y="410"/>
                        </a:cubicBezTo>
                        <a:lnTo>
                          <a:pt x="144" y="408"/>
                        </a:lnTo>
                        <a:close/>
                        <a:moveTo>
                          <a:pt x="142" y="401"/>
                        </a:moveTo>
                        <a:cubicBezTo>
                          <a:pt x="144" y="401"/>
                          <a:pt x="143" y="400"/>
                          <a:pt x="143" y="398"/>
                        </a:cubicBezTo>
                        <a:cubicBezTo>
                          <a:pt x="143" y="399"/>
                          <a:pt x="144" y="400"/>
                          <a:pt x="144" y="401"/>
                        </a:cubicBezTo>
                        <a:lnTo>
                          <a:pt x="142" y="401"/>
                        </a:lnTo>
                        <a:close/>
                        <a:moveTo>
                          <a:pt x="152" y="399"/>
                        </a:moveTo>
                        <a:cubicBezTo>
                          <a:pt x="152" y="398"/>
                          <a:pt x="152" y="398"/>
                          <a:pt x="152" y="398"/>
                        </a:cubicBezTo>
                        <a:cubicBezTo>
                          <a:pt x="153" y="399"/>
                          <a:pt x="153" y="399"/>
                          <a:pt x="153" y="399"/>
                        </a:cubicBezTo>
                        <a:lnTo>
                          <a:pt x="152" y="399"/>
                        </a:lnTo>
                        <a:close/>
                        <a:moveTo>
                          <a:pt x="153" y="402"/>
                        </a:moveTo>
                        <a:cubicBezTo>
                          <a:pt x="153" y="401"/>
                          <a:pt x="153" y="401"/>
                          <a:pt x="153" y="401"/>
                        </a:cubicBezTo>
                        <a:cubicBezTo>
                          <a:pt x="156" y="402"/>
                          <a:pt x="156" y="402"/>
                          <a:pt x="156" y="402"/>
                        </a:cubicBezTo>
                        <a:lnTo>
                          <a:pt x="153" y="402"/>
                        </a:lnTo>
                        <a:close/>
                        <a:moveTo>
                          <a:pt x="158" y="404"/>
                        </a:moveTo>
                        <a:cubicBezTo>
                          <a:pt x="157" y="404"/>
                          <a:pt x="157" y="404"/>
                          <a:pt x="157" y="404"/>
                        </a:cubicBezTo>
                        <a:cubicBezTo>
                          <a:pt x="157" y="402"/>
                          <a:pt x="159" y="403"/>
                          <a:pt x="160" y="402"/>
                        </a:cubicBezTo>
                        <a:cubicBezTo>
                          <a:pt x="160" y="403"/>
                          <a:pt x="158" y="403"/>
                          <a:pt x="158" y="404"/>
                        </a:cubicBezTo>
                        <a:close/>
                        <a:moveTo>
                          <a:pt x="162" y="405"/>
                        </a:moveTo>
                        <a:cubicBezTo>
                          <a:pt x="163" y="405"/>
                          <a:pt x="163" y="405"/>
                          <a:pt x="163" y="405"/>
                        </a:cubicBezTo>
                        <a:cubicBezTo>
                          <a:pt x="160" y="404"/>
                          <a:pt x="160" y="404"/>
                          <a:pt x="160" y="404"/>
                        </a:cubicBezTo>
                        <a:cubicBezTo>
                          <a:pt x="161" y="403"/>
                          <a:pt x="165" y="404"/>
                          <a:pt x="165" y="407"/>
                        </a:cubicBezTo>
                        <a:lnTo>
                          <a:pt x="162" y="405"/>
                        </a:lnTo>
                        <a:close/>
                        <a:moveTo>
                          <a:pt x="173" y="408"/>
                        </a:moveTo>
                        <a:cubicBezTo>
                          <a:pt x="171" y="407"/>
                          <a:pt x="170" y="409"/>
                          <a:pt x="168" y="407"/>
                        </a:cubicBezTo>
                        <a:cubicBezTo>
                          <a:pt x="169" y="406"/>
                          <a:pt x="171" y="406"/>
                          <a:pt x="173" y="407"/>
                        </a:cubicBezTo>
                        <a:lnTo>
                          <a:pt x="173" y="408"/>
                        </a:lnTo>
                        <a:close/>
                        <a:moveTo>
                          <a:pt x="211" y="408"/>
                        </a:moveTo>
                        <a:cubicBezTo>
                          <a:pt x="211" y="407"/>
                          <a:pt x="211" y="407"/>
                          <a:pt x="211" y="407"/>
                        </a:cubicBezTo>
                        <a:cubicBezTo>
                          <a:pt x="211" y="407"/>
                          <a:pt x="211" y="407"/>
                          <a:pt x="211" y="407"/>
                        </a:cubicBezTo>
                        <a:cubicBezTo>
                          <a:pt x="211" y="408"/>
                          <a:pt x="211" y="408"/>
                          <a:pt x="211" y="408"/>
                        </a:cubicBezTo>
                        <a:close/>
                        <a:moveTo>
                          <a:pt x="212" y="414"/>
                        </a:moveTo>
                        <a:cubicBezTo>
                          <a:pt x="211" y="414"/>
                          <a:pt x="211" y="414"/>
                          <a:pt x="211" y="414"/>
                        </a:cubicBezTo>
                        <a:cubicBezTo>
                          <a:pt x="212" y="411"/>
                          <a:pt x="212" y="411"/>
                          <a:pt x="212" y="411"/>
                        </a:cubicBezTo>
                        <a:cubicBezTo>
                          <a:pt x="212" y="411"/>
                          <a:pt x="213" y="412"/>
                          <a:pt x="213" y="412"/>
                        </a:cubicBezTo>
                        <a:cubicBezTo>
                          <a:pt x="212" y="413"/>
                          <a:pt x="212" y="413"/>
                          <a:pt x="212" y="413"/>
                        </a:cubicBezTo>
                        <a:cubicBezTo>
                          <a:pt x="212" y="413"/>
                          <a:pt x="212" y="413"/>
                          <a:pt x="212" y="414"/>
                        </a:cubicBezTo>
                        <a:close/>
                        <a:moveTo>
                          <a:pt x="217" y="411"/>
                        </a:moveTo>
                        <a:cubicBezTo>
                          <a:pt x="216" y="411"/>
                          <a:pt x="216" y="411"/>
                          <a:pt x="216" y="411"/>
                        </a:cubicBezTo>
                        <a:cubicBezTo>
                          <a:pt x="216" y="412"/>
                          <a:pt x="216" y="412"/>
                          <a:pt x="216" y="412"/>
                        </a:cubicBezTo>
                        <a:cubicBezTo>
                          <a:pt x="216" y="413"/>
                          <a:pt x="216" y="413"/>
                          <a:pt x="216" y="413"/>
                        </a:cubicBezTo>
                        <a:cubicBezTo>
                          <a:pt x="216" y="414"/>
                          <a:pt x="216" y="414"/>
                          <a:pt x="216" y="414"/>
                        </a:cubicBezTo>
                        <a:cubicBezTo>
                          <a:pt x="214" y="413"/>
                          <a:pt x="214" y="413"/>
                          <a:pt x="214" y="413"/>
                        </a:cubicBezTo>
                        <a:cubicBezTo>
                          <a:pt x="215" y="413"/>
                          <a:pt x="216" y="413"/>
                          <a:pt x="216" y="413"/>
                        </a:cubicBezTo>
                        <a:cubicBezTo>
                          <a:pt x="216" y="412"/>
                          <a:pt x="216" y="412"/>
                          <a:pt x="216" y="412"/>
                        </a:cubicBezTo>
                        <a:cubicBezTo>
                          <a:pt x="215" y="411"/>
                          <a:pt x="215" y="411"/>
                          <a:pt x="215" y="411"/>
                        </a:cubicBezTo>
                        <a:cubicBezTo>
                          <a:pt x="214" y="411"/>
                          <a:pt x="214" y="411"/>
                          <a:pt x="214" y="411"/>
                        </a:cubicBezTo>
                        <a:cubicBezTo>
                          <a:pt x="214" y="408"/>
                          <a:pt x="214" y="408"/>
                          <a:pt x="214" y="408"/>
                        </a:cubicBezTo>
                        <a:cubicBezTo>
                          <a:pt x="214" y="408"/>
                          <a:pt x="215" y="408"/>
                          <a:pt x="216" y="408"/>
                        </a:cubicBezTo>
                        <a:cubicBezTo>
                          <a:pt x="216" y="407"/>
                          <a:pt x="216" y="407"/>
                          <a:pt x="216" y="407"/>
                        </a:cubicBezTo>
                        <a:cubicBezTo>
                          <a:pt x="216" y="407"/>
                          <a:pt x="216" y="407"/>
                          <a:pt x="216" y="408"/>
                        </a:cubicBezTo>
                        <a:cubicBezTo>
                          <a:pt x="216" y="409"/>
                          <a:pt x="218" y="409"/>
                          <a:pt x="217" y="411"/>
                        </a:cubicBezTo>
                        <a:close/>
                        <a:moveTo>
                          <a:pt x="224" y="419"/>
                        </a:moveTo>
                        <a:cubicBezTo>
                          <a:pt x="223" y="419"/>
                          <a:pt x="223" y="419"/>
                          <a:pt x="223" y="419"/>
                        </a:cubicBezTo>
                        <a:cubicBezTo>
                          <a:pt x="224" y="418"/>
                          <a:pt x="224" y="418"/>
                          <a:pt x="224" y="418"/>
                        </a:cubicBezTo>
                        <a:lnTo>
                          <a:pt x="224" y="419"/>
                        </a:lnTo>
                        <a:close/>
                        <a:moveTo>
                          <a:pt x="224" y="416"/>
                        </a:moveTo>
                        <a:cubicBezTo>
                          <a:pt x="224" y="416"/>
                          <a:pt x="225" y="415"/>
                          <a:pt x="225" y="415"/>
                        </a:cubicBezTo>
                        <a:cubicBezTo>
                          <a:pt x="225" y="415"/>
                          <a:pt x="224" y="416"/>
                          <a:pt x="224" y="416"/>
                        </a:cubicBezTo>
                        <a:close/>
                        <a:moveTo>
                          <a:pt x="242" y="2"/>
                        </a:moveTo>
                        <a:cubicBezTo>
                          <a:pt x="243" y="3"/>
                          <a:pt x="243" y="3"/>
                          <a:pt x="243" y="3"/>
                        </a:cubicBezTo>
                        <a:cubicBezTo>
                          <a:pt x="240" y="3"/>
                          <a:pt x="240" y="3"/>
                          <a:pt x="240" y="3"/>
                        </a:cubicBezTo>
                        <a:lnTo>
                          <a:pt x="242" y="2"/>
                        </a:lnTo>
                        <a:close/>
                        <a:moveTo>
                          <a:pt x="244" y="420"/>
                        </a:moveTo>
                        <a:cubicBezTo>
                          <a:pt x="242" y="421"/>
                          <a:pt x="242" y="418"/>
                          <a:pt x="241" y="418"/>
                        </a:cubicBezTo>
                        <a:cubicBezTo>
                          <a:pt x="242" y="418"/>
                          <a:pt x="242" y="418"/>
                          <a:pt x="242" y="417"/>
                        </a:cubicBezTo>
                        <a:cubicBezTo>
                          <a:pt x="239" y="418"/>
                          <a:pt x="239" y="416"/>
                          <a:pt x="237" y="415"/>
                        </a:cubicBezTo>
                        <a:cubicBezTo>
                          <a:pt x="237" y="414"/>
                          <a:pt x="237" y="414"/>
                          <a:pt x="237" y="414"/>
                        </a:cubicBezTo>
                        <a:cubicBezTo>
                          <a:pt x="236" y="416"/>
                          <a:pt x="236" y="416"/>
                          <a:pt x="236" y="416"/>
                        </a:cubicBezTo>
                        <a:cubicBezTo>
                          <a:pt x="236" y="415"/>
                          <a:pt x="237" y="415"/>
                          <a:pt x="236" y="414"/>
                        </a:cubicBezTo>
                        <a:cubicBezTo>
                          <a:pt x="237" y="414"/>
                          <a:pt x="237" y="414"/>
                          <a:pt x="237" y="414"/>
                        </a:cubicBezTo>
                        <a:cubicBezTo>
                          <a:pt x="237" y="414"/>
                          <a:pt x="237" y="414"/>
                          <a:pt x="237" y="414"/>
                        </a:cubicBezTo>
                        <a:cubicBezTo>
                          <a:pt x="237" y="415"/>
                          <a:pt x="237" y="415"/>
                          <a:pt x="237" y="415"/>
                        </a:cubicBezTo>
                        <a:cubicBezTo>
                          <a:pt x="239" y="415"/>
                          <a:pt x="240" y="416"/>
                          <a:pt x="241" y="414"/>
                        </a:cubicBezTo>
                        <a:cubicBezTo>
                          <a:pt x="240" y="412"/>
                          <a:pt x="240" y="412"/>
                          <a:pt x="240" y="412"/>
                        </a:cubicBezTo>
                        <a:cubicBezTo>
                          <a:pt x="241" y="414"/>
                          <a:pt x="242" y="415"/>
                          <a:pt x="243" y="413"/>
                        </a:cubicBezTo>
                        <a:cubicBezTo>
                          <a:pt x="244" y="412"/>
                          <a:pt x="244" y="412"/>
                          <a:pt x="244" y="412"/>
                        </a:cubicBezTo>
                        <a:cubicBezTo>
                          <a:pt x="244" y="414"/>
                          <a:pt x="246" y="416"/>
                          <a:pt x="243" y="416"/>
                        </a:cubicBezTo>
                        <a:cubicBezTo>
                          <a:pt x="242" y="417"/>
                          <a:pt x="242" y="417"/>
                          <a:pt x="242" y="417"/>
                        </a:cubicBezTo>
                        <a:cubicBezTo>
                          <a:pt x="243" y="418"/>
                          <a:pt x="244" y="420"/>
                          <a:pt x="244" y="420"/>
                        </a:cubicBezTo>
                        <a:close/>
                        <a:moveTo>
                          <a:pt x="246" y="421"/>
                        </a:moveTo>
                        <a:cubicBezTo>
                          <a:pt x="246" y="419"/>
                          <a:pt x="247" y="419"/>
                          <a:pt x="248" y="419"/>
                        </a:cubicBezTo>
                        <a:lnTo>
                          <a:pt x="246" y="421"/>
                        </a:lnTo>
                        <a:close/>
                        <a:moveTo>
                          <a:pt x="248" y="416"/>
                        </a:moveTo>
                        <a:cubicBezTo>
                          <a:pt x="248" y="415"/>
                          <a:pt x="248" y="415"/>
                          <a:pt x="248" y="415"/>
                        </a:cubicBezTo>
                        <a:cubicBezTo>
                          <a:pt x="250" y="415"/>
                          <a:pt x="250" y="415"/>
                          <a:pt x="250" y="415"/>
                        </a:cubicBezTo>
                        <a:cubicBezTo>
                          <a:pt x="249" y="415"/>
                          <a:pt x="249" y="415"/>
                          <a:pt x="248" y="416"/>
                        </a:cubicBezTo>
                        <a:close/>
                        <a:moveTo>
                          <a:pt x="254" y="421"/>
                        </a:moveTo>
                        <a:cubicBezTo>
                          <a:pt x="254" y="421"/>
                          <a:pt x="254" y="421"/>
                          <a:pt x="254" y="421"/>
                        </a:cubicBezTo>
                        <a:cubicBezTo>
                          <a:pt x="256" y="421"/>
                          <a:pt x="256" y="421"/>
                          <a:pt x="256" y="421"/>
                        </a:cubicBezTo>
                        <a:lnTo>
                          <a:pt x="254" y="421"/>
                        </a:lnTo>
                        <a:close/>
                        <a:moveTo>
                          <a:pt x="255" y="416"/>
                        </a:moveTo>
                        <a:cubicBezTo>
                          <a:pt x="256" y="413"/>
                          <a:pt x="256" y="413"/>
                          <a:pt x="256" y="413"/>
                        </a:cubicBezTo>
                        <a:cubicBezTo>
                          <a:pt x="256" y="415"/>
                          <a:pt x="256" y="415"/>
                          <a:pt x="256" y="415"/>
                        </a:cubicBezTo>
                        <a:lnTo>
                          <a:pt x="255" y="416"/>
                        </a:lnTo>
                        <a:close/>
                        <a:moveTo>
                          <a:pt x="262" y="412"/>
                        </a:moveTo>
                        <a:cubicBezTo>
                          <a:pt x="262" y="412"/>
                          <a:pt x="262" y="411"/>
                          <a:pt x="262" y="411"/>
                        </a:cubicBezTo>
                        <a:cubicBezTo>
                          <a:pt x="263" y="412"/>
                          <a:pt x="263" y="412"/>
                          <a:pt x="262" y="412"/>
                        </a:cubicBezTo>
                        <a:cubicBezTo>
                          <a:pt x="262" y="412"/>
                          <a:pt x="262" y="412"/>
                          <a:pt x="262" y="412"/>
                        </a:cubicBezTo>
                        <a:cubicBezTo>
                          <a:pt x="262" y="412"/>
                          <a:pt x="261" y="413"/>
                          <a:pt x="260" y="413"/>
                        </a:cubicBezTo>
                        <a:cubicBezTo>
                          <a:pt x="261" y="412"/>
                          <a:pt x="262" y="412"/>
                          <a:pt x="262" y="412"/>
                        </a:cubicBezTo>
                        <a:close/>
                        <a:moveTo>
                          <a:pt x="259" y="425"/>
                        </a:moveTo>
                        <a:cubicBezTo>
                          <a:pt x="257" y="425"/>
                          <a:pt x="257" y="425"/>
                          <a:pt x="257" y="425"/>
                        </a:cubicBezTo>
                        <a:cubicBezTo>
                          <a:pt x="257" y="425"/>
                          <a:pt x="258" y="424"/>
                          <a:pt x="259" y="425"/>
                        </a:cubicBezTo>
                        <a:close/>
                        <a:moveTo>
                          <a:pt x="261" y="423"/>
                        </a:moveTo>
                        <a:cubicBezTo>
                          <a:pt x="260" y="422"/>
                          <a:pt x="260" y="424"/>
                          <a:pt x="259" y="422"/>
                        </a:cubicBezTo>
                        <a:cubicBezTo>
                          <a:pt x="259" y="422"/>
                          <a:pt x="259" y="422"/>
                          <a:pt x="259" y="422"/>
                        </a:cubicBezTo>
                        <a:cubicBezTo>
                          <a:pt x="259" y="422"/>
                          <a:pt x="259" y="422"/>
                          <a:pt x="259" y="422"/>
                        </a:cubicBezTo>
                        <a:cubicBezTo>
                          <a:pt x="259" y="422"/>
                          <a:pt x="261" y="422"/>
                          <a:pt x="262" y="422"/>
                        </a:cubicBezTo>
                        <a:lnTo>
                          <a:pt x="261" y="423"/>
                        </a:lnTo>
                        <a:close/>
                        <a:moveTo>
                          <a:pt x="262" y="419"/>
                        </a:moveTo>
                        <a:cubicBezTo>
                          <a:pt x="261" y="419"/>
                          <a:pt x="261" y="419"/>
                          <a:pt x="261" y="419"/>
                        </a:cubicBezTo>
                        <a:cubicBezTo>
                          <a:pt x="261" y="416"/>
                          <a:pt x="263" y="418"/>
                          <a:pt x="264" y="416"/>
                        </a:cubicBezTo>
                        <a:cubicBezTo>
                          <a:pt x="263" y="415"/>
                          <a:pt x="263" y="415"/>
                          <a:pt x="263" y="415"/>
                        </a:cubicBezTo>
                        <a:cubicBezTo>
                          <a:pt x="265" y="415"/>
                          <a:pt x="265" y="415"/>
                          <a:pt x="265" y="415"/>
                        </a:cubicBezTo>
                        <a:cubicBezTo>
                          <a:pt x="265" y="416"/>
                          <a:pt x="263" y="418"/>
                          <a:pt x="262" y="419"/>
                        </a:cubicBezTo>
                        <a:close/>
                        <a:moveTo>
                          <a:pt x="266" y="419"/>
                        </a:moveTo>
                        <a:cubicBezTo>
                          <a:pt x="268" y="421"/>
                          <a:pt x="268" y="421"/>
                          <a:pt x="268" y="421"/>
                        </a:cubicBezTo>
                        <a:cubicBezTo>
                          <a:pt x="267" y="421"/>
                          <a:pt x="265" y="420"/>
                          <a:pt x="266" y="419"/>
                        </a:cubicBezTo>
                        <a:close/>
                        <a:moveTo>
                          <a:pt x="268" y="418"/>
                        </a:moveTo>
                        <a:cubicBezTo>
                          <a:pt x="267" y="418"/>
                          <a:pt x="267" y="418"/>
                          <a:pt x="267" y="418"/>
                        </a:cubicBezTo>
                        <a:cubicBezTo>
                          <a:pt x="268" y="417"/>
                          <a:pt x="268" y="417"/>
                          <a:pt x="268" y="417"/>
                        </a:cubicBezTo>
                        <a:cubicBezTo>
                          <a:pt x="267" y="416"/>
                          <a:pt x="266" y="415"/>
                          <a:pt x="267" y="414"/>
                        </a:cubicBezTo>
                        <a:cubicBezTo>
                          <a:pt x="268" y="414"/>
                          <a:pt x="267" y="416"/>
                          <a:pt x="269" y="416"/>
                        </a:cubicBezTo>
                        <a:cubicBezTo>
                          <a:pt x="269" y="417"/>
                          <a:pt x="268" y="417"/>
                          <a:pt x="268" y="418"/>
                        </a:cubicBezTo>
                        <a:close/>
                        <a:moveTo>
                          <a:pt x="270" y="422"/>
                        </a:moveTo>
                        <a:cubicBezTo>
                          <a:pt x="270" y="419"/>
                          <a:pt x="270" y="419"/>
                          <a:pt x="270" y="419"/>
                        </a:cubicBezTo>
                        <a:cubicBezTo>
                          <a:pt x="272" y="421"/>
                          <a:pt x="272" y="421"/>
                          <a:pt x="272" y="421"/>
                        </a:cubicBezTo>
                        <a:lnTo>
                          <a:pt x="270" y="422"/>
                        </a:lnTo>
                        <a:close/>
                        <a:moveTo>
                          <a:pt x="284" y="425"/>
                        </a:moveTo>
                        <a:cubicBezTo>
                          <a:pt x="283" y="425"/>
                          <a:pt x="283" y="425"/>
                          <a:pt x="283" y="425"/>
                        </a:cubicBezTo>
                        <a:cubicBezTo>
                          <a:pt x="282" y="424"/>
                          <a:pt x="283" y="423"/>
                          <a:pt x="284" y="424"/>
                        </a:cubicBezTo>
                        <a:cubicBezTo>
                          <a:pt x="284" y="425"/>
                          <a:pt x="284" y="425"/>
                          <a:pt x="284" y="425"/>
                        </a:cubicBezTo>
                        <a:close/>
                        <a:moveTo>
                          <a:pt x="294" y="424"/>
                        </a:moveTo>
                        <a:cubicBezTo>
                          <a:pt x="293" y="423"/>
                          <a:pt x="293" y="423"/>
                          <a:pt x="293" y="423"/>
                        </a:cubicBezTo>
                        <a:cubicBezTo>
                          <a:pt x="294" y="423"/>
                          <a:pt x="294" y="423"/>
                          <a:pt x="294" y="423"/>
                        </a:cubicBezTo>
                        <a:cubicBezTo>
                          <a:pt x="294" y="423"/>
                          <a:pt x="294" y="424"/>
                          <a:pt x="295" y="424"/>
                        </a:cubicBezTo>
                        <a:lnTo>
                          <a:pt x="294" y="424"/>
                        </a:lnTo>
                        <a:close/>
                        <a:moveTo>
                          <a:pt x="299" y="419"/>
                        </a:moveTo>
                        <a:cubicBezTo>
                          <a:pt x="298" y="420"/>
                          <a:pt x="297" y="420"/>
                          <a:pt x="296" y="420"/>
                        </a:cubicBezTo>
                        <a:cubicBezTo>
                          <a:pt x="298" y="419"/>
                          <a:pt x="298" y="419"/>
                          <a:pt x="298" y="419"/>
                        </a:cubicBezTo>
                        <a:cubicBezTo>
                          <a:pt x="297" y="418"/>
                          <a:pt x="297" y="418"/>
                          <a:pt x="297" y="418"/>
                        </a:cubicBezTo>
                        <a:cubicBezTo>
                          <a:pt x="299" y="417"/>
                          <a:pt x="299" y="417"/>
                          <a:pt x="299" y="417"/>
                        </a:cubicBezTo>
                        <a:cubicBezTo>
                          <a:pt x="298" y="418"/>
                          <a:pt x="298" y="418"/>
                          <a:pt x="298" y="418"/>
                        </a:cubicBezTo>
                        <a:lnTo>
                          <a:pt x="299" y="419"/>
                        </a:lnTo>
                        <a:close/>
                        <a:moveTo>
                          <a:pt x="307" y="417"/>
                        </a:moveTo>
                        <a:cubicBezTo>
                          <a:pt x="306" y="416"/>
                          <a:pt x="306" y="416"/>
                          <a:pt x="306" y="416"/>
                        </a:cubicBezTo>
                        <a:cubicBezTo>
                          <a:pt x="307" y="416"/>
                          <a:pt x="307" y="416"/>
                          <a:pt x="307" y="417"/>
                        </a:cubicBezTo>
                        <a:cubicBezTo>
                          <a:pt x="307" y="417"/>
                          <a:pt x="307" y="417"/>
                          <a:pt x="307" y="417"/>
                        </a:cubicBezTo>
                        <a:cubicBezTo>
                          <a:pt x="305" y="418"/>
                          <a:pt x="306" y="417"/>
                          <a:pt x="307" y="417"/>
                        </a:cubicBezTo>
                        <a:close/>
                        <a:moveTo>
                          <a:pt x="307" y="413"/>
                        </a:moveTo>
                        <a:cubicBezTo>
                          <a:pt x="307" y="413"/>
                          <a:pt x="307" y="413"/>
                          <a:pt x="307" y="413"/>
                        </a:cubicBezTo>
                        <a:cubicBezTo>
                          <a:pt x="306" y="413"/>
                          <a:pt x="306" y="413"/>
                          <a:pt x="306" y="413"/>
                        </a:cubicBezTo>
                        <a:cubicBezTo>
                          <a:pt x="305" y="412"/>
                          <a:pt x="305" y="412"/>
                          <a:pt x="305" y="412"/>
                        </a:cubicBezTo>
                        <a:cubicBezTo>
                          <a:pt x="306" y="412"/>
                          <a:pt x="306" y="412"/>
                          <a:pt x="306" y="412"/>
                        </a:cubicBezTo>
                        <a:cubicBezTo>
                          <a:pt x="306" y="413"/>
                          <a:pt x="306" y="413"/>
                          <a:pt x="306" y="413"/>
                        </a:cubicBezTo>
                        <a:cubicBezTo>
                          <a:pt x="306" y="413"/>
                          <a:pt x="307" y="413"/>
                          <a:pt x="307" y="413"/>
                        </a:cubicBezTo>
                        <a:cubicBezTo>
                          <a:pt x="308" y="412"/>
                          <a:pt x="308" y="412"/>
                          <a:pt x="308" y="412"/>
                        </a:cubicBezTo>
                        <a:cubicBezTo>
                          <a:pt x="308" y="413"/>
                          <a:pt x="308" y="413"/>
                          <a:pt x="308" y="413"/>
                        </a:cubicBezTo>
                        <a:cubicBezTo>
                          <a:pt x="310" y="413"/>
                          <a:pt x="310" y="413"/>
                          <a:pt x="310" y="413"/>
                        </a:cubicBezTo>
                        <a:cubicBezTo>
                          <a:pt x="309" y="413"/>
                          <a:pt x="310" y="414"/>
                          <a:pt x="310" y="415"/>
                        </a:cubicBezTo>
                        <a:cubicBezTo>
                          <a:pt x="310" y="415"/>
                          <a:pt x="310" y="415"/>
                          <a:pt x="310" y="415"/>
                        </a:cubicBezTo>
                        <a:cubicBezTo>
                          <a:pt x="310" y="415"/>
                          <a:pt x="310" y="415"/>
                          <a:pt x="310" y="415"/>
                        </a:cubicBezTo>
                        <a:cubicBezTo>
                          <a:pt x="307" y="415"/>
                          <a:pt x="307" y="414"/>
                          <a:pt x="307" y="413"/>
                        </a:cubicBezTo>
                        <a:close/>
                        <a:moveTo>
                          <a:pt x="314" y="412"/>
                        </a:moveTo>
                        <a:cubicBezTo>
                          <a:pt x="313" y="413"/>
                          <a:pt x="313" y="413"/>
                          <a:pt x="312" y="413"/>
                        </a:cubicBezTo>
                        <a:cubicBezTo>
                          <a:pt x="312" y="412"/>
                          <a:pt x="313" y="413"/>
                          <a:pt x="314" y="412"/>
                        </a:cubicBezTo>
                        <a:cubicBezTo>
                          <a:pt x="315" y="412"/>
                          <a:pt x="315" y="412"/>
                          <a:pt x="315" y="412"/>
                        </a:cubicBezTo>
                        <a:lnTo>
                          <a:pt x="314" y="412"/>
                        </a:lnTo>
                        <a:close/>
                        <a:moveTo>
                          <a:pt x="319" y="405"/>
                        </a:moveTo>
                        <a:cubicBezTo>
                          <a:pt x="318" y="403"/>
                          <a:pt x="318" y="403"/>
                          <a:pt x="318" y="403"/>
                        </a:cubicBezTo>
                        <a:cubicBezTo>
                          <a:pt x="321" y="404"/>
                          <a:pt x="321" y="404"/>
                          <a:pt x="321" y="404"/>
                        </a:cubicBezTo>
                        <a:lnTo>
                          <a:pt x="319" y="405"/>
                        </a:lnTo>
                        <a:close/>
                        <a:moveTo>
                          <a:pt x="365" y="52"/>
                        </a:moveTo>
                        <a:cubicBezTo>
                          <a:pt x="363" y="52"/>
                          <a:pt x="363" y="52"/>
                          <a:pt x="363" y="52"/>
                        </a:cubicBezTo>
                        <a:cubicBezTo>
                          <a:pt x="363" y="52"/>
                          <a:pt x="364" y="52"/>
                          <a:pt x="365" y="52"/>
                        </a:cubicBezTo>
                        <a:close/>
                        <a:moveTo>
                          <a:pt x="364" y="347"/>
                        </a:moveTo>
                        <a:cubicBezTo>
                          <a:pt x="364" y="348"/>
                          <a:pt x="364" y="348"/>
                          <a:pt x="364" y="348"/>
                        </a:cubicBezTo>
                        <a:cubicBezTo>
                          <a:pt x="363" y="346"/>
                          <a:pt x="363" y="346"/>
                          <a:pt x="363" y="346"/>
                        </a:cubicBezTo>
                        <a:lnTo>
                          <a:pt x="364" y="347"/>
                        </a:lnTo>
                        <a:close/>
                        <a:moveTo>
                          <a:pt x="361" y="353"/>
                        </a:moveTo>
                        <a:cubicBezTo>
                          <a:pt x="361" y="354"/>
                          <a:pt x="361" y="354"/>
                          <a:pt x="361" y="354"/>
                        </a:cubicBezTo>
                        <a:cubicBezTo>
                          <a:pt x="360" y="352"/>
                          <a:pt x="360" y="352"/>
                          <a:pt x="360" y="352"/>
                        </a:cubicBezTo>
                        <a:cubicBezTo>
                          <a:pt x="361" y="352"/>
                          <a:pt x="361" y="352"/>
                          <a:pt x="361" y="352"/>
                        </a:cubicBezTo>
                        <a:cubicBezTo>
                          <a:pt x="361" y="352"/>
                          <a:pt x="361" y="353"/>
                          <a:pt x="361" y="353"/>
                        </a:cubicBezTo>
                        <a:close/>
                        <a:moveTo>
                          <a:pt x="363" y="374"/>
                        </a:moveTo>
                        <a:cubicBezTo>
                          <a:pt x="359" y="374"/>
                          <a:pt x="359" y="374"/>
                          <a:pt x="359" y="374"/>
                        </a:cubicBezTo>
                        <a:cubicBezTo>
                          <a:pt x="361" y="373"/>
                          <a:pt x="362" y="374"/>
                          <a:pt x="363" y="374"/>
                        </a:cubicBezTo>
                        <a:close/>
                        <a:moveTo>
                          <a:pt x="365" y="49"/>
                        </a:moveTo>
                        <a:cubicBezTo>
                          <a:pt x="365" y="49"/>
                          <a:pt x="364" y="48"/>
                          <a:pt x="364" y="49"/>
                        </a:cubicBezTo>
                        <a:cubicBezTo>
                          <a:pt x="364" y="50"/>
                          <a:pt x="364" y="50"/>
                          <a:pt x="364" y="50"/>
                        </a:cubicBezTo>
                        <a:cubicBezTo>
                          <a:pt x="363" y="49"/>
                          <a:pt x="361" y="50"/>
                          <a:pt x="360" y="49"/>
                        </a:cubicBezTo>
                        <a:cubicBezTo>
                          <a:pt x="362" y="49"/>
                          <a:pt x="363" y="46"/>
                          <a:pt x="365" y="49"/>
                        </a:cubicBezTo>
                        <a:close/>
                        <a:moveTo>
                          <a:pt x="357" y="303"/>
                        </a:moveTo>
                        <a:cubicBezTo>
                          <a:pt x="361" y="305"/>
                          <a:pt x="360" y="302"/>
                          <a:pt x="361" y="301"/>
                        </a:cubicBezTo>
                        <a:cubicBezTo>
                          <a:pt x="361" y="304"/>
                          <a:pt x="359" y="304"/>
                          <a:pt x="356" y="306"/>
                        </a:cubicBezTo>
                        <a:cubicBezTo>
                          <a:pt x="355" y="305"/>
                          <a:pt x="355" y="305"/>
                          <a:pt x="355" y="305"/>
                        </a:cubicBezTo>
                        <a:cubicBezTo>
                          <a:pt x="356" y="305"/>
                          <a:pt x="357" y="305"/>
                          <a:pt x="357" y="305"/>
                        </a:cubicBezTo>
                        <a:lnTo>
                          <a:pt x="357" y="303"/>
                        </a:lnTo>
                        <a:close/>
                        <a:moveTo>
                          <a:pt x="355" y="47"/>
                        </a:moveTo>
                        <a:cubicBezTo>
                          <a:pt x="356" y="48"/>
                          <a:pt x="356" y="48"/>
                          <a:pt x="356" y="48"/>
                        </a:cubicBezTo>
                        <a:cubicBezTo>
                          <a:pt x="358" y="49"/>
                          <a:pt x="354" y="47"/>
                          <a:pt x="355" y="47"/>
                        </a:cubicBezTo>
                        <a:close/>
                        <a:moveTo>
                          <a:pt x="352" y="350"/>
                        </a:moveTo>
                        <a:cubicBezTo>
                          <a:pt x="353" y="350"/>
                          <a:pt x="353" y="350"/>
                          <a:pt x="353" y="350"/>
                        </a:cubicBezTo>
                        <a:cubicBezTo>
                          <a:pt x="351" y="351"/>
                          <a:pt x="351" y="351"/>
                          <a:pt x="351" y="351"/>
                        </a:cubicBezTo>
                        <a:lnTo>
                          <a:pt x="352" y="350"/>
                        </a:lnTo>
                        <a:close/>
                        <a:moveTo>
                          <a:pt x="345" y="308"/>
                        </a:moveTo>
                        <a:cubicBezTo>
                          <a:pt x="346" y="309"/>
                          <a:pt x="346" y="309"/>
                          <a:pt x="346" y="309"/>
                        </a:cubicBezTo>
                        <a:cubicBezTo>
                          <a:pt x="345" y="310"/>
                          <a:pt x="345" y="310"/>
                          <a:pt x="345" y="310"/>
                        </a:cubicBezTo>
                        <a:lnTo>
                          <a:pt x="345" y="308"/>
                        </a:lnTo>
                        <a:close/>
                        <a:moveTo>
                          <a:pt x="347" y="313"/>
                        </a:moveTo>
                        <a:cubicBezTo>
                          <a:pt x="348" y="313"/>
                          <a:pt x="348" y="313"/>
                          <a:pt x="348" y="313"/>
                        </a:cubicBezTo>
                        <a:cubicBezTo>
                          <a:pt x="344" y="312"/>
                          <a:pt x="344" y="312"/>
                          <a:pt x="344" y="312"/>
                        </a:cubicBezTo>
                        <a:lnTo>
                          <a:pt x="347" y="313"/>
                        </a:lnTo>
                        <a:close/>
                        <a:moveTo>
                          <a:pt x="346" y="314"/>
                        </a:moveTo>
                        <a:cubicBezTo>
                          <a:pt x="345" y="314"/>
                          <a:pt x="345" y="314"/>
                          <a:pt x="345" y="314"/>
                        </a:cubicBezTo>
                        <a:cubicBezTo>
                          <a:pt x="345" y="314"/>
                          <a:pt x="345" y="314"/>
                          <a:pt x="345" y="314"/>
                        </a:cubicBezTo>
                        <a:lnTo>
                          <a:pt x="346" y="314"/>
                        </a:lnTo>
                        <a:close/>
                        <a:moveTo>
                          <a:pt x="354" y="358"/>
                        </a:moveTo>
                        <a:cubicBezTo>
                          <a:pt x="350" y="359"/>
                          <a:pt x="344" y="357"/>
                          <a:pt x="343" y="358"/>
                        </a:cubicBezTo>
                        <a:cubicBezTo>
                          <a:pt x="346" y="356"/>
                          <a:pt x="350" y="359"/>
                          <a:pt x="354" y="358"/>
                        </a:cubicBezTo>
                        <a:close/>
                        <a:moveTo>
                          <a:pt x="347" y="372"/>
                        </a:moveTo>
                        <a:cubicBezTo>
                          <a:pt x="350" y="374"/>
                          <a:pt x="350" y="374"/>
                          <a:pt x="350" y="374"/>
                        </a:cubicBezTo>
                        <a:cubicBezTo>
                          <a:pt x="350" y="374"/>
                          <a:pt x="346" y="373"/>
                          <a:pt x="347" y="372"/>
                        </a:cubicBezTo>
                        <a:close/>
                        <a:moveTo>
                          <a:pt x="347" y="378"/>
                        </a:moveTo>
                        <a:cubicBezTo>
                          <a:pt x="347" y="379"/>
                          <a:pt x="347" y="379"/>
                          <a:pt x="347" y="379"/>
                        </a:cubicBezTo>
                        <a:cubicBezTo>
                          <a:pt x="347" y="378"/>
                          <a:pt x="346" y="378"/>
                          <a:pt x="345" y="378"/>
                        </a:cubicBezTo>
                        <a:cubicBezTo>
                          <a:pt x="346" y="378"/>
                          <a:pt x="347" y="377"/>
                          <a:pt x="347" y="378"/>
                        </a:cubicBezTo>
                        <a:close/>
                        <a:moveTo>
                          <a:pt x="347" y="370"/>
                        </a:moveTo>
                        <a:cubicBezTo>
                          <a:pt x="347" y="370"/>
                          <a:pt x="347" y="370"/>
                          <a:pt x="347" y="370"/>
                        </a:cubicBezTo>
                        <a:cubicBezTo>
                          <a:pt x="348" y="369"/>
                          <a:pt x="348" y="369"/>
                          <a:pt x="348" y="369"/>
                        </a:cubicBezTo>
                        <a:cubicBezTo>
                          <a:pt x="347" y="368"/>
                          <a:pt x="347" y="368"/>
                          <a:pt x="346" y="368"/>
                        </a:cubicBezTo>
                        <a:cubicBezTo>
                          <a:pt x="347" y="367"/>
                          <a:pt x="347" y="367"/>
                          <a:pt x="347" y="367"/>
                        </a:cubicBezTo>
                        <a:cubicBezTo>
                          <a:pt x="348" y="367"/>
                          <a:pt x="348" y="367"/>
                          <a:pt x="348" y="367"/>
                        </a:cubicBezTo>
                        <a:cubicBezTo>
                          <a:pt x="349" y="367"/>
                          <a:pt x="349" y="367"/>
                          <a:pt x="349" y="367"/>
                        </a:cubicBezTo>
                        <a:cubicBezTo>
                          <a:pt x="347" y="366"/>
                          <a:pt x="347" y="366"/>
                          <a:pt x="347" y="366"/>
                        </a:cubicBezTo>
                        <a:cubicBezTo>
                          <a:pt x="347" y="366"/>
                          <a:pt x="347" y="366"/>
                          <a:pt x="347" y="365"/>
                        </a:cubicBezTo>
                        <a:cubicBezTo>
                          <a:pt x="347" y="366"/>
                          <a:pt x="347" y="366"/>
                          <a:pt x="347" y="366"/>
                        </a:cubicBezTo>
                        <a:cubicBezTo>
                          <a:pt x="348" y="365"/>
                          <a:pt x="349" y="364"/>
                          <a:pt x="350" y="363"/>
                        </a:cubicBezTo>
                        <a:cubicBezTo>
                          <a:pt x="350" y="363"/>
                          <a:pt x="350" y="363"/>
                          <a:pt x="350" y="363"/>
                        </a:cubicBezTo>
                        <a:cubicBezTo>
                          <a:pt x="350" y="363"/>
                          <a:pt x="350" y="363"/>
                          <a:pt x="350" y="363"/>
                        </a:cubicBezTo>
                        <a:cubicBezTo>
                          <a:pt x="349" y="366"/>
                          <a:pt x="348" y="368"/>
                          <a:pt x="351" y="369"/>
                        </a:cubicBezTo>
                        <a:cubicBezTo>
                          <a:pt x="350" y="369"/>
                          <a:pt x="350" y="369"/>
                          <a:pt x="350" y="369"/>
                        </a:cubicBezTo>
                        <a:cubicBezTo>
                          <a:pt x="352" y="370"/>
                          <a:pt x="352" y="370"/>
                          <a:pt x="352" y="370"/>
                        </a:cubicBezTo>
                        <a:cubicBezTo>
                          <a:pt x="351" y="371"/>
                          <a:pt x="350" y="371"/>
                          <a:pt x="350" y="369"/>
                        </a:cubicBezTo>
                        <a:cubicBezTo>
                          <a:pt x="349" y="370"/>
                          <a:pt x="348" y="370"/>
                          <a:pt x="347" y="370"/>
                        </a:cubicBezTo>
                        <a:close/>
                        <a:moveTo>
                          <a:pt x="340" y="327"/>
                        </a:moveTo>
                        <a:cubicBezTo>
                          <a:pt x="340" y="328"/>
                          <a:pt x="340" y="328"/>
                          <a:pt x="340" y="328"/>
                        </a:cubicBezTo>
                        <a:cubicBezTo>
                          <a:pt x="338" y="327"/>
                          <a:pt x="338" y="327"/>
                          <a:pt x="338" y="327"/>
                        </a:cubicBezTo>
                        <a:lnTo>
                          <a:pt x="340" y="327"/>
                        </a:lnTo>
                        <a:close/>
                        <a:moveTo>
                          <a:pt x="324" y="399"/>
                        </a:moveTo>
                        <a:cubicBezTo>
                          <a:pt x="326" y="397"/>
                          <a:pt x="326" y="397"/>
                          <a:pt x="326" y="397"/>
                        </a:cubicBezTo>
                        <a:cubicBezTo>
                          <a:pt x="326" y="397"/>
                          <a:pt x="327" y="398"/>
                          <a:pt x="327" y="398"/>
                        </a:cubicBezTo>
                        <a:lnTo>
                          <a:pt x="324" y="399"/>
                        </a:lnTo>
                        <a:close/>
                        <a:moveTo>
                          <a:pt x="328" y="406"/>
                        </a:moveTo>
                        <a:cubicBezTo>
                          <a:pt x="327" y="405"/>
                          <a:pt x="327" y="405"/>
                          <a:pt x="327" y="405"/>
                        </a:cubicBezTo>
                        <a:cubicBezTo>
                          <a:pt x="326" y="405"/>
                          <a:pt x="325" y="405"/>
                          <a:pt x="325" y="404"/>
                        </a:cubicBezTo>
                        <a:cubicBezTo>
                          <a:pt x="327" y="405"/>
                          <a:pt x="327" y="405"/>
                          <a:pt x="327" y="405"/>
                        </a:cubicBezTo>
                        <a:cubicBezTo>
                          <a:pt x="327" y="405"/>
                          <a:pt x="328" y="405"/>
                          <a:pt x="329" y="405"/>
                        </a:cubicBezTo>
                        <a:cubicBezTo>
                          <a:pt x="328" y="405"/>
                          <a:pt x="328" y="406"/>
                          <a:pt x="328" y="406"/>
                        </a:cubicBezTo>
                        <a:close/>
                        <a:moveTo>
                          <a:pt x="332" y="393"/>
                        </a:moveTo>
                        <a:cubicBezTo>
                          <a:pt x="332" y="392"/>
                          <a:pt x="332" y="392"/>
                          <a:pt x="332" y="392"/>
                        </a:cubicBezTo>
                        <a:cubicBezTo>
                          <a:pt x="333" y="392"/>
                          <a:pt x="333" y="392"/>
                          <a:pt x="333" y="392"/>
                        </a:cubicBezTo>
                        <a:lnTo>
                          <a:pt x="332" y="393"/>
                        </a:lnTo>
                        <a:close/>
                        <a:moveTo>
                          <a:pt x="332" y="390"/>
                        </a:moveTo>
                        <a:cubicBezTo>
                          <a:pt x="332" y="388"/>
                          <a:pt x="332" y="388"/>
                          <a:pt x="332" y="388"/>
                        </a:cubicBezTo>
                        <a:cubicBezTo>
                          <a:pt x="333" y="388"/>
                          <a:pt x="333" y="388"/>
                          <a:pt x="333" y="388"/>
                        </a:cubicBezTo>
                        <a:lnTo>
                          <a:pt x="332" y="390"/>
                        </a:lnTo>
                        <a:close/>
                        <a:moveTo>
                          <a:pt x="336" y="393"/>
                        </a:moveTo>
                        <a:cubicBezTo>
                          <a:pt x="335" y="394"/>
                          <a:pt x="335" y="395"/>
                          <a:pt x="334" y="394"/>
                        </a:cubicBezTo>
                        <a:cubicBezTo>
                          <a:pt x="334" y="394"/>
                          <a:pt x="335" y="393"/>
                          <a:pt x="336" y="393"/>
                        </a:cubicBezTo>
                        <a:cubicBezTo>
                          <a:pt x="336" y="393"/>
                          <a:pt x="336" y="392"/>
                          <a:pt x="336" y="393"/>
                        </a:cubicBezTo>
                        <a:close/>
                        <a:moveTo>
                          <a:pt x="336" y="385"/>
                        </a:moveTo>
                        <a:cubicBezTo>
                          <a:pt x="336" y="384"/>
                          <a:pt x="336" y="384"/>
                          <a:pt x="336" y="384"/>
                        </a:cubicBezTo>
                        <a:cubicBezTo>
                          <a:pt x="338" y="385"/>
                          <a:pt x="338" y="385"/>
                          <a:pt x="338" y="385"/>
                        </a:cubicBezTo>
                        <a:lnTo>
                          <a:pt x="336" y="385"/>
                        </a:lnTo>
                        <a:close/>
                        <a:moveTo>
                          <a:pt x="337" y="331"/>
                        </a:moveTo>
                        <a:cubicBezTo>
                          <a:pt x="337" y="330"/>
                          <a:pt x="337" y="330"/>
                          <a:pt x="337" y="330"/>
                        </a:cubicBezTo>
                        <a:cubicBezTo>
                          <a:pt x="338" y="330"/>
                          <a:pt x="338" y="330"/>
                          <a:pt x="339" y="330"/>
                        </a:cubicBezTo>
                        <a:cubicBezTo>
                          <a:pt x="338" y="331"/>
                          <a:pt x="338" y="331"/>
                          <a:pt x="337" y="331"/>
                        </a:cubicBezTo>
                        <a:close/>
                        <a:moveTo>
                          <a:pt x="339" y="392"/>
                        </a:moveTo>
                        <a:cubicBezTo>
                          <a:pt x="340" y="393"/>
                          <a:pt x="340" y="391"/>
                          <a:pt x="341" y="392"/>
                        </a:cubicBezTo>
                        <a:cubicBezTo>
                          <a:pt x="339" y="392"/>
                          <a:pt x="340" y="394"/>
                          <a:pt x="339" y="392"/>
                        </a:cubicBezTo>
                        <a:close/>
                        <a:moveTo>
                          <a:pt x="341" y="375"/>
                        </a:moveTo>
                        <a:cubicBezTo>
                          <a:pt x="342" y="375"/>
                          <a:pt x="342" y="375"/>
                          <a:pt x="342" y="375"/>
                        </a:cubicBezTo>
                        <a:cubicBezTo>
                          <a:pt x="342" y="375"/>
                          <a:pt x="343" y="375"/>
                          <a:pt x="343" y="375"/>
                        </a:cubicBezTo>
                        <a:cubicBezTo>
                          <a:pt x="345" y="374"/>
                          <a:pt x="345" y="374"/>
                          <a:pt x="345" y="374"/>
                        </a:cubicBezTo>
                        <a:cubicBezTo>
                          <a:pt x="344" y="374"/>
                          <a:pt x="346" y="375"/>
                          <a:pt x="345" y="376"/>
                        </a:cubicBezTo>
                        <a:cubicBezTo>
                          <a:pt x="345" y="376"/>
                          <a:pt x="344" y="375"/>
                          <a:pt x="343" y="375"/>
                        </a:cubicBezTo>
                        <a:cubicBezTo>
                          <a:pt x="342" y="375"/>
                          <a:pt x="342" y="375"/>
                          <a:pt x="342" y="375"/>
                        </a:cubicBezTo>
                        <a:cubicBezTo>
                          <a:pt x="342" y="375"/>
                          <a:pt x="342" y="375"/>
                          <a:pt x="342" y="375"/>
                        </a:cubicBezTo>
                        <a:lnTo>
                          <a:pt x="341" y="375"/>
                        </a:lnTo>
                        <a:close/>
                        <a:moveTo>
                          <a:pt x="343" y="386"/>
                        </a:moveTo>
                        <a:cubicBezTo>
                          <a:pt x="343" y="385"/>
                          <a:pt x="344" y="385"/>
                          <a:pt x="345" y="385"/>
                        </a:cubicBezTo>
                        <a:cubicBezTo>
                          <a:pt x="345" y="384"/>
                          <a:pt x="345" y="384"/>
                          <a:pt x="345" y="384"/>
                        </a:cubicBezTo>
                        <a:cubicBezTo>
                          <a:pt x="345" y="384"/>
                          <a:pt x="345" y="384"/>
                          <a:pt x="345" y="384"/>
                        </a:cubicBezTo>
                        <a:cubicBezTo>
                          <a:pt x="346" y="384"/>
                          <a:pt x="346" y="384"/>
                          <a:pt x="346" y="384"/>
                        </a:cubicBezTo>
                        <a:cubicBezTo>
                          <a:pt x="346" y="384"/>
                          <a:pt x="346" y="384"/>
                          <a:pt x="346" y="384"/>
                        </a:cubicBezTo>
                        <a:cubicBezTo>
                          <a:pt x="346" y="384"/>
                          <a:pt x="346" y="384"/>
                          <a:pt x="346" y="384"/>
                        </a:cubicBezTo>
                        <a:cubicBezTo>
                          <a:pt x="345" y="384"/>
                          <a:pt x="345" y="384"/>
                          <a:pt x="345" y="384"/>
                        </a:cubicBezTo>
                        <a:cubicBezTo>
                          <a:pt x="345" y="385"/>
                          <a:pt x="345" y="385"/>
                          <a:pt x="345" y="385"/>
                        </a:cubicBezTo>
                        <a:cubicBezTo>
                          <a:pt x="344" y="385"/>
                          <a:pt x="344" y="387"/>
                          <a:pt x="343" y="386"/>
                        </a:cubicBezTo>
                        <a:close/>
                        <a:moveTo>
                          <a:pt x="345" y="393"/>
                        </a:moveTo>
                        <a:cubicBezTo>
                          <a:pt x="346" y="392"/>
                          <a:pt x="346" y="392"/>
                          <a:pt x="346" y="392"/>
                        </a:cubicBezTo>
                        <a:cubicBezTo>
                          <a:pt x="349" y="394"/>
                          <a:pt x="349" y="394"/>
                          <a:pt x="349" y="394"/>
                        </a:cubicBezTo>
                        <a:lnTo>
                          <a:pt x="345" y="393"/>
                        </a:lnTo>
                        <a:close/>
                        <a:moveTo>
                          <a:pt x="349" y="381"/>
                        </a:moveTo>
                        <a:cubicBezTo>
                          <a:pt x="348" y="381"/>
                          <a:pt x="348" y="381"/>
                          <a:pt x="348" y="381"/>
                        </a:cubicBezTo>
                        <a:cubicBezTo>
                          <a:pt x="348" y="381"/>
                          <a:pt x="348" y="381"/>
                          <a:pt x="348" y="381"/>
                        </a:cubicBezTo>
                        <a:cubicBezTo>
                          <a:pt x="349" y="381"/>
                          <a:pt x="349" y="381"/>
                          <a:pt x="349" y="381"/>
                        </a:cubicBezTo>
                        <a:cubicBezTo>
                          <a:pt x="349" y="382"/>
                          <a:pt x="349" y="382"/>
                          <a:pt x="349" y="382"/>
                        </a:cubicBezTo>
                        <a:cubicBezTo>
                          <a:pt x="351" y="382"/>
                          <a:pt x="349" y="382"/>
                          <a:pt x="349" y="381"/>
                        </a:cubicBezTo>
                        <a:close/>
                        <a:moveTo>
                          <a:pt x="350" y="390"/>
                        </a:moveTo>
                        <a:cubicBezTo>
                          <a:pt x="350" y="389"/>
                          <a:pt x="350" y="389"/>
                          <a:pt x="350" y="389"/>
                        </a:cubicBezTo>
                        <a:cubicBezTo>
                          <a:pt x="350" y="390"/>
                          <a:pt x="350" y="390"/>
                          <a:pt x="350" y="390"/>
                        </a:cubicBezTo>
                        <a:close/>
                        <a:moveTo>
                          <a:pt x="349" y="379"/>
                        </a:moveTo>
                        <a:cubicBezTo>
                          <a:pt x="350" y="378"/>
                          <a:pt x="349" y="377"/>
                          <a:pt x="348" y="377"/>
                        </a:cubicBezTo>
                        <a:cubicBezTo>
                          <a:pt x="351" y="377"/>
                          <a:pt x="351" y="382"/>
                          <a:pt x="354" y="380"/>
                        </a:cubicBezTo>
                        <a:cubicBezTo>
                          <a:pt x="352" y="383"/>
                          <a:pt x="351" y="378"/>
                          <a:pt x="349" y="379"/>
                        </a:cubicBezTo>
                        <a:close/>
                        <a:moveTo>
                          <a:pt x="352" y="373"/>
                        </a:moveTo>
                        <a:cubicBezTo>
                          <a:pt x="352" y="374"/>
                          <a:pt x="353" y="375"/>
                          <a:pt x="355" y="375"/>
                        </a:cubicBezTo>
                        <a:cubicBezTo>
                          <a:pt x="356" y="376"/>
                          <a:pt x="355" y="377"/>
                          <a:pt x="356" y="377"/>
                        </a:cubicBezTo>
                        <a:cubicBezTo>
                          <a:pt x="356" y="378"/>
                          <a:pt x="349" y="375"/>
                          <a:pt x="352" y="373"/>
                        </a:cubicBezTo>
                        <a:close/>
                        <a:moveTo>
                          <a:pt x="355" y="373"/>
                        </a:moveTo>
                        <a:cubicBezTo>
                          <a:pt x="355" y="374"/>
                          <a:pt x="355" y="374"/>
                          <a:pt x="355" y="374"/>
                        </a:cubicBezTo>
                        <a:cubicBezTo>
                          <a:pt x="354" y="373"/>
                          <a:pt x="354" y="373"/>
                          <a:pt x="354" y="373"/>
                        </a:cubicBezTo>
                        <a:cubicBezTo>
                          <a:pt x="357" y="373"/>
                          <a:pt x="359" y="374"/>
                          <a:pt x="360" y="376"/>
                        </a:cubicBezTo>
                        <a:cubicBezTo>
                          <a:pt x="358" y="377"/>
                          <a:pt x="356" y="374"/>
                          <a:pt x="355" y="373"/>
                        </a:cubicBezTo>
                        <a:close/>
                        <a:moveTo>
                          <a:pt x="357" y="378"/>
                        </a:moveTo>
                        <a:cubicBezTo>
                          <a:pt x="358" y="376"/>
                          <a:pt x="359" y="377"/>
                          <a:pt x="361" y="378"/>
                        </a:cubicBezTo>
                        <a:cubicBezTo>
                          <a:pt x="361" y="377"/>
                          <a:pt x="362" y="377"/>
                          <a:pt x="362" y="377"/>
                        </a:cubicBezTo>
                        <a:cubicBezTo>
                          <a:pt x="362" y="378"/>
                          <a:pt x="361" y="378"/>
                          <a:pt x="361" y="378"/>
                        </a:cubicBezTo>
                        <a:cubicBezTo>
                          <a:pt x="360" y="378"/>
                          <a:pt x="359" y="379"/>
                          <a:pt x="357" y="378"/>
                        </a:cubicBezTo>
                        <a:close/>
                        <a:moveTo>
                          <a:pt x="358" y="381"/>
                        </a:moveTo>
                        <a:cubicBezTo>
                          <a:pt x="358" y="380"/>
                          <a:pt x="358" y="380"/>
                          <a:pt x="358" y="380"/>
                        </a:cubicBezTo>
                        <a:cubicBezTo>
                          <a:pt x="359" y="380"/>
                          <a:pt x="360" y="381"/>
                          <a:pt x="361" y="381"/>
                        </a:cubicBezTo>
                        <a:lnTo>
                          <a:pt x="358" y="381"/>
                        </a:lnTo>
                        <a:close/>
                        <a:moveTo>
                          <a:pt x="362" y="384"/>
                        </a:moveTo>
                        <a:cubicBezTo>
                          <a:pt x="361" y="382"/>
                          <a:pt x="361" y="382"/>
                          <a:pt x="361" y="382"/>
                        </a:cubicBezTo>
                        <a:cubicBezTo>
                          <a:pt x="362" y="382"/>
                          <a:pt x="362" y="382"/>
                          <a:pt x="362" y="382"/>
                        </a:cubicBezTo>
                        <a:lnTo>
                          <a:pt x="362" y="384"/>
                        </a:lnTo>
                        <a:close/>
                        <a:moveTo>
                          <a:pt x="362" y="376"/>
                        </a:moveTo>
                        <a:cubicBezTo>
                          <a:pt x="362" y="376"/>
                          <a:pt x="361" y="376"/>
                          <a:pt x="361" y="376"/>
                        </a:cubicBezTo>
                        <a:cubicBezTo>
                          <a:pt x="361" y="376"/>
                          <a:pt x="362" y="376"/>
                          <a:pt x="362" y="376"/>
                        </a:cubicBezTo>
                        <a:cubicBezTo>
                          <a:pt x="363" y="376"/>
                          <a:pt x="365" y="376"/>
                          <a:pt x="365" y="376"/>
                        </a:cubicBezTo>
                        <a:cubicBezTo>
                          <a:pt x="364" y="378"/>
                          <a:pt x="363" y="376"/>
                          <a:pt x="362" y="376"/>
                        </a:cubicBezTo>
                        <a:close/>
                        <a:moveTo>
                          <a:pt x="442" y="163"/>
                        </a:moveTo>
                        <a:cubicBezTo>
                          <a:pt x="442" y="164"/>
                          <a:pt x="442" y="164"/>
                          <a:pt x="442" y="164"/>
                        </a:cubicBezTo>
                        <a:cubicBezTo>
                          <a:pt x="440" y="162"/>
                          <a:pt x="440" y="162"/>
                          <a:pt x="440" y="162"/>
                        </a:cubicBezTo>
                        <a:lnTo>
                          <a:pt x="442" y="163"/>
                        </a:lnTo>
                        <a:close/>
                        <a:moveTo>
                          <a:pt x="438" y="195"/>
                        </a:moveTo>
                        <a:cubicBezTo>
                          <a:pt x="437" y="197"/>
                          <a:pt x="440" y="198"/>
                          <a:pt x="440" y="198"/>
                        </a:cubicBezTo>
                        <a:cubicBezTo>
                          <a:pt x="439" y="198"/>
                          <a:pt x="436" y="198"/>
                          <a:pt x="438" y="195"/>
                        </a:cubicBezTo>
                        <a:close/>
                        <a:moveTo>
                          <a:pt x="434" y="196"/>
                        </a:moveTo>
                        <a:cubicBezTo>
                          <a:pt x="434" y="196"/>
                          <a:pt x="434" y="196"/>
                          <a:pt x="434" y="196"/>
                        </a:cubicBezTo>
                        <a:cubicBezTo>
                          <a:pt x="435" y="197"/>
                          <a:pt x="435" y="197"/>
                          <a:pt x="435" y="197"/>
                        </a:cubicBezTo>
                        <a:cubicBezTo>
                          <a:pt x="436" y="198"/>
                          <a:pt x="434" y="197"/>
                          <a:pt x="434" y="196"/>
                        </a:cubicBezTo>
                        <a:cubicBezTo>
                          <a:pt x="433" y="196"/>
                          <a:pt x="433" y="196"/>
                          <a:pt x="433" y="196"/>
                        </a:cubicBezTo>
                        <a:lnTo>
                          <a:pt x="434" y="196"/>
                        </a:lnTo>
                        <a:close/>
                        <a:moveTo>
                          <a:pt x="427" y="189"/>
                        </a:moveTo>
                        <a:cubicBezTo>
                          <a:pt x="427" y="188"/>
                          <a:pt x="429" y="188"/>
                          <a:pt x="430" y="189"/>
                        </a:cubicBezTo>
                        <a:cubicBezTo>
                          <a:pt x="428" y="189"/>
                          <a:pt x="431" y="191"/>
                          <a:pt x="430" y="192"/>
                        </a:cubicBezTo>
                        <a:cubicBezTo>
                          <a:pt x="430" y="193"/>
                          <a:pt x="430" y="193"/>
                          <a:pt x="430" y="193"/>
                        </a:cubicBezTo>
                        <a:cubicBezTo>
                          <a:pt x="431" y="195"/>
                          <a:pt x="431" y="195"/>
                          <a:pt x="431" y="195"/>
                        </a:cubicBezTo>
                        <a:cubicBezTo>
                          <a:pt x="431" y="196"/>
                          <a:pt x="430" y="195"/>
                          <a:pt x="429" y="196"/>
                        </a:cubicBezTo>
                        <a:cubicBezTo>
                          <a:pt x="430" y="197"/>
                          <a:pt x="430" y="197"/>
                          <a:pt x="430" y="197"/>
                        </a:cubicBezTo>
                        <a:cubicBezTo>
                          <a:pt x="428" y="199"/>
                          <a:pt x="428" y="194"/>
                          <a:pt x="425" y="196"/>
                        </a:cubicBezTo>
                        <a:cubicBezTo>
                          <a:pt x="426" y="196"/>
                          <a:pt x="427" y="195"/>
                          <a:pt x="427" y="194"/>
                        </a:cubicBezTo>
                        <a:cubicBezTo>
                          <a:pt x="425" y="194"/>
                          <a:pt x="423" y="196"/>
                          <a:pt x="421" y="194"/>
                        </a:cubicBezTo>
                        <a:cubicBezTo>
                          <a:pt x="422" y="193"/>
                          <a:pt x="424" y="196"/>
                          <a:pt x="425" y="194"/>
                        </a:cubicBezTo>
                        <a:cubicBezTo>
                          <a:pt x="424" y="193"/>
                          <a:pt x="424" y="193"/>
                          <a:pt x="424" y="193"/>
                        </a:cubicBezTo>
                        <a:cubicBezTo>
                          <a:pt x="424" y="193"/>
                          <a:pt x="423" y="193"/>
                          <a:pt x="423" y="193"/>
                        </a:cubicBezTo>
                        <a:cubicBezTo>
                          <a:pt x="423" y="193"/>
                          <a:pt x="423" y="192"/>
                          <a:pt x="423" y="192"/>
                        </a:cubicBezTo>
                        <a:cubicBezTo>
                          <a:pt x="420" y="192"/>
                          <a:pt x="420" y="192"/>
                          <a:pt x="420" y="192"/>
                        </a:cubicBezTo>
                        <a:cubicBezTo>
                          <a:pt x="422" y="192"/>
                          <a:pt x="421" y="189"/>
                          <a:pt x="422" y="188"/>
                        </a:cubicBezTo>
                        <a:cubicBezTo>
                          <a:pt x="424" y="187"/>
                          <a:pt x="427" y="187"/>
                          <a:pt x="429" y="187"/>
                        </a:cubicBezTo>
                        <a:cubicBezTo>
                          <a:pt x="427" y="187"/>
                          <a:pt x="426" y="187"/>
                          <a:pt x="426" y="188"/>
                        </a:cubicBezTo>
                        <a:lnTo>
                          <a:pt x="427" y="189"/>
                        </a:lnTo>
                        <a:close/>
                        <a:moveTo>
                          <a:pt x="427" y="209"/>
                        </a:moveTo>
                        <a:cubicBezTo>
                          <a:pt x="427" y="208"/>
                          <a:pt x="427" y="208"/>
                          <a:pt x="427" y="208"/>
                        </a:cubicBezTo>
                        <a:cubicBezTo>
                          <a:pt x="427" y="208"/>
                          <a:pt x="427" y="208"/>
                          <a:pt x="427" y="208"/>
                        </a:cubicBezTo>
                        <a:cubicBezTo>
                          <a:pt x="425" y="208"/>
                          <a:pt x="424" y="210"/>
                          <a:pt x="424" y="211"/>
                        </a:cubicBezTo>
                        <a:cubicBezTo>
                          <a:pt x="424" y="207"/>
                          <a:pt x="424" y="207"/>
                          <a:pt x="424" y="207"/>
                        </a:cubicBezTo>
                        <a:cubicBezTo>
                          <a:pt x="424" y="207"/>
                          <a:pt x="424" y="207"/>
                          <a:pt x="424" y="207"/>
                        </a:cubicBezTo>
                        <a:cubicBezTo>
                          <a:pt x="424" y="205"/>
                          <a:pt x="424" y="205"/>
                          <a:pt x="424" y="205"/>
                        </a:cubicBezTo>
                        <a:cubicBezTo>
                          <a:pt x="419" y="205"/>
                          <a:pt x="419" y="205"/>
                          <a:pt x="419" y="205"/>
                        </a:cubicBezTo>
                        <a:cubicBezTo>
                          <a:pt x="420" y="201"/>
                          <a:pt x="425" y="203"/>
                          <a:pt x="426" y="198"/>
                        </a:cubicBezTo>
                        <a:cubicBezTo>
                          <a:pt x="428" y="199"/>
                          <a:pt x="428" y="199"/>
                          <a:pt x="428" y="199"/>
                        </a:cubicBezTo>
                        <a:cubicBezTo>
                          <a:pt x="428" y="199"/>
                          <a:pt x="428" y="199"/>
                          <a:pt x="428" y="199"/>
                        </a:cubicBezTo>
                        <a:cubicBezTo>
                          <a:pt x="428" y="199"/>
                          <a:pt x="428" y="199"/>
                          <a:pt x="428" y="199"/>
                        </a:cubicBezTo>
                        <a:cubicBezTo>
                          <a:pt x="427" y="199"/>
                          <a:pt x="427" y="199"/>
                          <a:pt x="427" y="199"/>
                        </a:cubicBezTo>
                        <a:cubicBezTo>
                          <a:pt x="429" y="201"/>
                          <a:pt x="429" y="201"/>
                          <a:pt x="429" y="201"/>
                        </a:cubicBezTo>
                        <a:cubicBezTo>
                          <a:pt x="429" y="204"/>
                          <a:pt x="424" y="202"/>
                          <a:pt x="428" y="205"/>
                        </a:cubicBezTo>
                        <a:cubicBezTo>
                          <a:pt x="427" y="205"/>
                          <a:pt x="427" y="206"/>
                          <a:pt x="426" y="206"/>
                        </a:cubicBezTo>
                        <a:cubicBezTo>
                          <a:pt x="427" y="208"/>
                          <a:pt x="427" y="208"/>
                          <a:pt x="427" y="208"/>
                        </a:cubicBezTo>
                        <a:cubicBezTo>
                          <a:pt x="427" y="209"/>
                          <a:pt x="428" y="209"/>
                          <a:pt x="427" y="209"/>
                        </a:cubicBezTo>
                        <a:close/>
                        <a:moveTo>
                          <a:pt x="418" y="225"/>
                        </a:moveTo>
                        <a:cubicBezTo>
                          <a:pt x="420" y="223"/>
                          <a:pt x="419" y="222"/>
                          <a:pt x="419" y="220"/>
                        </a:cubicBezTo>
                        <a:cubicBezTo>
                          <a:pt x="421" y="221"/>
                          <a:pt x="422" y="221"/>
                          <a:pt x="422" y="220"/>
                        </a:cubicBezTo>
                        <a:cubicBezTo>
                          <a:pt x="422" y="221"/>
                          <a:pt x="422" y="221"/>
                          <a:pt x="422" y="221"/>
                        </a:cubicBezTo>
                        <a:cubicBezTo>
                          <a:pt x="422" y="221"/>
                          <a:pt x="423" y="221"/>
                          <a:pt x="423" y="221"/>
                        </a:cubicBezTo>
                        <a:cubicBezTo>
                          <a:pt x="422" y="223"/>
                          <a:pt x="422" y="222"/>
                          <a:pt x="421" y="221"/>
                        </a:cubicBezTo>
                        <a:cubicBezTo>
                          <a:pt x="421" y="222"/>
                          <a:pt x="420" y="225"/>
                          <a:pt x="418" y="225"/>
                        </a:cubicBezTo>
                        <a:close/>
                        <a:moveTo>
                          <a:pt x="422" y="212"/>
                        </a:moveTo>
                        <a:cubicBezTo>
                          <a:pt x="420" y="211"/>
                          <a:pt x="418" y="214"/>
                          <a:pt x="415" y="213"/>
                        </a:cubicBezTo>
                        <a:cubicBezTo>
                          <a:pt x="419" y="213"/>
                          <a:pt x="419" y="210"/>
                          <a:pt x="422" y="212"/>
                        </a:cubicBezTo>
                        <a:close/>
                        <a:moveTo>
                          <a:pt x="417" y="195"/>
                        </a:moveTo>
                        <a:cubicBezTo>
                          <a:pt x="415" y="194"/>
                          <a:pt x="415" y="194"/>
                          <a:pt x="415" y="194"/>
                        </a:cubicBezTo>
                        <a:cubicBezTo>
                          <a:pt x="415" y="194"/>
                          <a:pt x="415" y="194"/>
                          <a:pt x="415" y="194"/>
                        </a:cubicBezTo>
                        <a:cubicBezTo>
                          <a:pt x="415" y="194"/>
                          <a:pt x="415" y="194"/>
                          <a:pt x="415" y="194"/>
                        </a:cubicBezTo>
                        <a:cubicBezTo>
                          <a:pt x="415" y="194"/>
                          <a:pt x="415" y="194"/>
                          <a:pt x="415" y="194"/>
                        </a:cubicBezTo>
                        <a:cubicBezTo>
                          <a:pt x="416" y="194"/>
                          <a:pt x="417" y="193"/>
                          <a:pt x="417" y="194"/>
                        </a:cubicBezTo>
                        <a:lnTo>
                          <a:pt x="417" y="195"/>
                        </a:lnTo>
                        <a:close/>
                        <a:moveTo>
                          <a:pt x="421" y="208"/>
                        </a:moveTo>
                        <a:cubicBezTo>
                          <a:pt x="422" y="208"/>
                          <a:pt x="422" y="208"/>
                          <a:pt x="422" y="208"/>
                        </a:cubicBezTo>
                        <a:cubicBezTo>
                          <a:pt x="423" y="208"/>
                          <a:pt x="423" y="208"/>
                          <a:pt x="423" y="208"/>
                        </a:cubicBezTo>
                        <a:lnTo>
                          <a:pt x="421" y="208"/>
                        </a:lnTo>
                        <a:close/>
                        <a:moveTo>
                          <a:pt x="429" y="224"/>
                        </a:moveTo>
                        <a:cubicBezTo>
                          <a:pt x="430" y="224"/>
                          <a:pt x="430" y="225"/>
                          <a:pt x="431" y="225"/>
                        </a:cubicBezTo>
                        <a:cubicBezTo>
                          <a:pt x="431" y="226"/>
                          <a:pt x="429" y="226"/>
                          <a:pt x="428" y="227"/>
                        </a:cubicBezTo>
                        <a:lnTo>
                          <a:pt x="429" y="224"/>
                        </a:lnTo>
                        <a:close/>
                        <a:moveTo>
                          <a:pt x="414" y="187"/>
                        </a:moveTo>
                        <a:cubicBezTo>
                          <a:pt x="414" y="187"/>
                          <a:pt x="415" y="187"/>
                          <a:pt x="416" y="186"/>
                        </a:cubicBezTo>
                        <a:cubicBezTo>
                          <a:pt x="416" y="185"/>
                          <a:pt x="416" y="185"/>
                          <a:pt x="415" y="184"/>
                        </a:cubicBezTo>
                        <a:cubicBezTo>
                          <a:pt x="419" y="183"/>
                          <a:pt x="419" y="183"/>
                          <a:pt x="419" y="183"/>
                        </a:cubicBezTo>
                        <a:cubicBezTo>
                          <a:pt x="416" y="181"/>
                          <a:pt x="421" y="180"/>
                          <a:pt x="418" y="178"/>
                        </a:cubicBezTo>
                        <a:cubicBezTo>
                          <a:pt x="415" y="178"/>
                          <a:pt x="415" y="178"/>
                          <a:pt x="415" y="178"/>
                        </a:cubicBezTo>
                        <a:cubicBezTo>
                          <a:pt x="416" y="176"/>
                          <a:pt x="417" y="177"/>
                          <a:pt x="418" y="177"/>
                        </a:cubicBezTo>
                        <a:cubicBezTo>
                          <a:pt x="418" y="178"/>
                          <a:pt x="419" y="178"/>
                          <a:pt x="419" y="179"/>
                        </a:cubicBezTo>
                        <a:cubicBezTo>
                          <a:pt x="422" y="180"/>
                          <a:pt x="422" y="175"/>
                          <a:pt x="424" y="177"/>
                        </a:cubicBezTo>
                        <a:cubicBezTo>
                          <a:pt x="423" y="177"/>
                          <a:pt x="422" y="177"/>
                          <a:pt x="422" y="178"/>
                        </a:cubicBezTo>
                        <a:cubicBezTo>
                          <a:pt x="424" y="180"/>
                          <a:pt x="426" y="177"/>
                          <a:pt x="428" y="177"/>
                        </a:cubicBezTo>
                        <a:cubicBezTo>
                          <a:pt x="423" y="178"/>
                          <a:pt x="425" y="183"/>
                          <a:pt x="420" y="184"/>
                        </a:cubicBezTo>
                        <a:cubicBezTo>
                          <a:pt x="422" y="186"/>
                          <a:pt x="424" y="185"/>
                          <a:pt x="425" y="184"/>
                        </a:cubicBezTo>
                        <a:cubicBezTo>
                          <a:pt x="427" y="187"/>
                          <a:pt x="422" y="185"/>
                          <a:pt x="421" y="186"/>
                        </a:cubicBezTo>
                        <a:cubicBezTo>
                          <a:pt x="421" y="189"/>
                          <a:pt x="418" y="187"/>
                          <a:pt x="416" y="189"/>
                        </a:cubicBezTo>
                        <a:cubicBezTo>
                          <a:pt x="416" y="186"/>
                          <a:pt x="413" y="191"/>
                          <a:pt x="414" y="187"/>
                        </a:cubicBezTo>
                        <a:close/>
                        <a:moveTo>
                          <a:pt x="416" y="196"/>
                        </a:moveTo>
                        <a:cubicBezTo>
                          <a:pt x="416" y="196"/>
                          <a:pt x="416" y="196"/>
                          <a:pt x="416" y="196"/>
                        </a:cubicBezTo>
                        <a:cubicBezTo>
                          <a:pt x="415" y="199"/>
                          <a:pt x="415" y="199"/>
                          <a:pt x="415" y="199"/>
                        </a:cubicBezTo>
                        <a:cubicBezTo>
                          <a:pt x="415" y="197"/>
                          <a:pt x="415" y="197"/>
                          <a:pt x="415" y="197"/>
                        </a:cubicBezTo>
                        <a:cubicBezTo>
                          <a:pt x="414" y="198"/>
                          <a:pt x="414" y="198"/>
                          <a:pt x="414" y="198"/>
                        </a:cubicBezTo>
                        <a:cubicBezTo>
                          <a:pt x="413" y="198"/>
                          <a:pt x="415" y="197"/>
                          <a:pt x="416" y="196"/>
                        </a:cubicBezTo>
                        <a:close/>
                        <a:moveTo>
                          <a:pt x="413" y="190"/>
                        </a:moveTo>
                        <a:cubicBezTo>
                          <a:pt x="414" y="190"/>
                          <a:pt x="412" y="190"/>
                          <a:pt x="411" y="190"/>
                        </a:cubicBezTo>
                        <a:cubicBezTo>
                          <a:pt x="412" y="190"/>
                          <a:pt x="412" y="189"/>
                          <a:pt x="413" y="190"/>
                        </a:cubicBezTo>
                        <a:close/>
                        <a:moveTo>
                          <a:pt x="393" y="304"/>
                        </a:moveTo>
                        <a:cubicBezTo>
                          <a:pt x="392" y="306"/>
                          <a:pt x="392" y="306"/>
                          <a:pt x="392" y="306"/>
                        </a:cubicBezTo>
                        <a:cubicBezTo>
                          <a:pt x="391" y="304"/>
                          <a:pt x="391" y="304"/>
                          <a:pt x="391" y="304"/>
                        </a:cubicBezTo>
                        <a:lnTo>
                          <a:pt x="393" y="304"/>
                        </a:lnTo>
                        <a:close/>
                        <a:moveTo>
                          <a:pt x="396" y="319"/>
                        </a:moveTo>
                        <a:cubicBezTo>
                          <a:pt x="396" y="319"/>
                          <a:pt x="396" y="319"/>
                          <a:pt x="396" y="318"/>
                        </a:cubicBezTo>
                        <a:cubicBezTo>
                          <a:pt x="393" y="319"/>
                          <a:pt x="393" y="319"/>
                          <a:pt x="393" y="319"/>
                        </a:cubicBezTo>
                        <a:cubicBezTo>
                          <a:pt x="395" y="316"/>
                          <a:pt x="395" y="316"/>
                          <a:pt x="395" y="316"/>
                        </a:cubicBezTo>
                        <a:cubicBezTo>
                          <a:pt x="401" y="318"/>
                          <a:pt x="401" y="318"/>
                          <a:pt x="401" y="318"/>
                        </a:cubicBezTo>
                        <a:cubicBezTo>
                          <a:pt x="401" y="319"/>
                          <a:pt x="397" y="318"/>
                          <a:pt x="396" y="319"/>
                        </a:cubicBezTo>
                        <a:close/>
                        <a:moveTo>
                          <a:pt x="396" y="322"/>
                        </a:moveTo>
                        <a:cubicBezTo>
                          <a:pt x="396" y="320"/>
                          <a:pt x="396" y="320"/>
                          <a:pt x="396" y="320"/>
                        </a:cubicBezTo>
                        <a:cubicBezTo>
                          <a:pt x="397" y="320"/>
                          <a:pt x="397" y="321"/>
                          <a:pt x="398" y="320"/>
                        </a:cubicBezTo>
                        <a:cubicBezTo>
                          <a:pt x="398" y="322"/>
                          <a:pt x="397" y="322"/>
                          <a:pt x="396" y="322"/>
                        </a:cubicBezTo>
                        <a:close/>
                        <a:moveTo>
                          <a:pt x="394" y="320"/>
                        </a:moveTo>
                        <a:cubicBezTo>
                          <a:pt x="394" y="321"/>
                          <a:pt x="394" y="321"/>
                          <a:pt x="392" y="321"/>
                        </a:cubicBezTo>
                        <a:cubicBezTo>
                          <a:pt x="392" y="319"/>
                          <a:pt x="392" y="319"/>
                          <a:pt x="392" y="319"/>
                        </a:cubicBezTo>
                        <a:cubicBezTo>
                          <a:pt x="392" y="320"/>
                          <a:pt x="393" y="321"/>
                          <a:pt x="394" y="320"/>
                        </a:cubicBezTo>
                        <a:close/>
                        <a:moveTo>
                          <a:pt x="383" y="311"/>
                        </a:moveTo>
                        <a:cubicBezTo>
                          <a:pt x="384" y="311"/>
                          <a:pt x="384" y="311"/>
                          <a:pt x="384" y="311"/>
                        </a:cubicBezTo>
                        <a:cubicBezTo>
                          <a:pt x="388" y="312"/>
                          <a:pt x="388" y="312"/>
                          <a:pt x="388" y="312"/>
                        </a:cubicBezTo>
                        <a:lnTo>
                          <a:pt x="383" y="311"/>
                        </a:lnTo>
                        <a:close/>
                        <a:moveTo>
                          <a:pt x="384" y="313"/>
                        </a:moveTo>
                        <a:cubicBezTo>
                          <a:pt x="384" y="314"/>
                          <a:pt x="384" y="314"/>
                          <a:pt x="384" y="314"/>
                        </a:cubicBezTo>
                        <a:cubicBezTo>
                          <a:pt x="383" y="313"/>
                          <a:pt x="383" y="313"/>
                          <a:pt x="383" y="313"/>
                        </a:cubicBezTo>
                        <a:lnTo>
                          <a:pt x="384" y="313"/>
                        </a:lnTo>
                        <a:close/>
                        <a:moveTo>
                          <a:pt x="383" y="139"/>
                        </a:moveTo>
                        <a:cubicBezTo>
                          <a:pt x="383" y="138"/>
                          <a:pt x="383" y="138"/>
                          <a:pt x="383" y="138"/>
                        </a:cubicBezTo>
                        <a:cubicBezTo>
                          <a:pt x="385" y="138"/>
                          <a:pt x="385" y="138"/>
                          <a:pt x="385" y="138"/>
                        </a:cubicBezTo>
                        <a:cubicBezTo>
                          <a:pt x="385" y="138"/>
                          <a:pt x="384" y="139"/>
                          <a:pt x="383" y="139"/>
                        </a:cubicBezTo>
                        <a:close/>
                        <a:moveTo>
                          <a:pt x="389" y="314"/>
                        </a:moveTo>
                        <a:cubicBezTo>
                          <a:pt x="388" y="314"/>
                          <a:pt x="387" y="315"/>
                          <a:pt x="386" y="314"/>
                        </a:cubicBezTo>
                        <a:lnTo>
                          <a:pt x="389" y="314"/>
                        </a:lnTo>
                        <a:close/>
                        <a:moveTo>
                          <a:pt x="391" y="322"/>
                        </a:moveTo>
                        <a:cubicBezTo>
                          <a:pt x="391" y="322"/>
                          <a:pt x="391" y="323"/>
                          <a:pt x="390" y="323"/>
                        </a:cubicBezTo>
                        <a:cubicBezTo>
                          <a:pt x="389" y="321"/>
                          <a:pt x="389" y="321"/>
                          <a:pt x="389" y="321"/>
                        </a:cubicBezTo>
                        <a:lnTo>
                          <a:pt x="391" y="322"/>
                        </a:lnTo>
                        <a:close/>
                        <a:moveTo>
                          <a:pt x="391" y="232"/>
                        </a:moveTo>
                        <a:cubicBezTo>
                          <a:pt x="390" y="234"/>
                          <a:pt x="390" y="234"/>
                          <a:pt x="390" y="234"/>
                        </a:cubicBezTo>
                        <a:cubicBezTo>
                          <a:pt x="389" y="233"/>
                          <a:pt x="389" y="233"/>
                          <a:pt x="389" y="233"/>
                        </a:cubicBezTo>
                        <a:lnTo>
                          <a:pt x="391" y="232"/>
                        </a:lnTo>
                        <a:close/>
                        <a:moveTo>
                          <a:pt x="390" y="184"/>
                        </a:moveTo>
                        <a:cubicBezTo>
                          <a:pt x="389" y="186"/>
                          <a:pt x="389" y="186"/>
                          <a:pt x="389" y="186"/>
                        </a:cubicBezTo>
                        <a:cubicBezTo>
                          <a:pt x="388" y="184"/>
                          <a:pt x="388" y="184"/>
                          <a:pt x="388" y="184"/>
                        </a:cubicBezTo>
                        <a:lnTo>
                          <a:pt x="390" y="184"/>
                        </a:lnTo>
                        <a:close/>
                        <a:moveTo>
                          <a:pt x="390" y="307"/>
                        </a:moveTo>
                        <a:cubicBezTo>
                          <a:pt x="389" y="308"/>
                          <a:pt x="386" y="307"/>
                          <a:pt x="386" y="307"/>
                        </a:cubicBezTo>
                        <a:lnTo>
                          <a:pt x="390" y="307"/>
                        </a:lnTo>
                        <a:close/>
                        <a:moveTo>
                          <a:pt x="386" y="305"/>
                        </a:moveTo>
                        <a:cubicBezTo>
                          <a:pt x="385" y="305"/>
                          <a:pt x="385" y="305"/>
                          <a:pt x="385" y="305"/>
                        </a:cubicBezTo>
                        <a:cubicBezTo>
                          <a:pt x="385" y="304"/>
                          <a:pt x="386" y="304"/>
                          <a:pt x="386" y="304"/>
                        </a:cubicBezTo>
                        <a:cubicBezTo>
                          <a:pt x="386" y="304"/>
                          <a:pt x="386" y="305"/>
                          <a:pt x="386" y="305"/>
                        </a:cubicBezTo>
                        <a:close/>
                        <a:moveTo>
                          <a:pt x="386" y="136"/>
                        </a:moveTo>
                        <a:cubicBezTo>
                          <a:pt x="386" y="136"/>
                          <a:pt x="386" y="136"/>
                          <a:pt x="386" y="136"/>
                        </a:cubicBezTo>
                        <a:cubicBezTo>
                          <a:pt x="386" y="136"/>
                          <a:pt x="386" y="136"/>
                          <a:pt x="386" y="136"/>
                        </a:cubicBezTo>
                        <a:cubicBezTo>
                          <a:pt x="384" y="137"/>
                          <a:pt x="383" y="137"/>
                          <a:pt x="381" y="136"/>
                        </a:cubicBezTo>
                        <a:cubicBezTo>
                          <a:pt x="383" y="134"/>
                          <a:pt x="384" y="136"/>
                          <a:pt x="386" y="136"/>
                        </a:cubicBezTo>
                        <a:close/>
                        <a:moveTo>
                          <a:pt x="383" y="343"/>
                        </a:moveTo>
                        <a:cubicBezTo>
                          <a:pt x="383" y="344"/>
                          <a:pt x="382" y="344"/>
                          <a:pt x="381" y="344"/>
                        </a:cubicBezTo>
                        <a:cubicBezTo>
                          <a:pt x="381" y="343"/>
                          <a:pt x="381" y="343"/>
                          <a:pt x="381" y="343"/>
                        </a:cubicBezTo>
                        <a:cubicBezTo>
                          <a:pt x="382" y="343"/>
                          <a:pt x="383" y="342"/>
                          <a:pt x="383" y="343"/>
                        </a:cubicBezTo>
                        <a:close/>
                        <a:moveTo>
                          <a:pt x="381" y="71"/>
                        </a:moveTo>
                        <a:cubicBezTo>
                          <a:pt x="381" y="71"/>
                          <a:pt x="380" y="72"/>
                          <a:pt x="380" y="72"/>
                        </a:cubicBezTo>
                        <a:cubicBezTo>
                          <a:pt x="380" y="72"/>
                          <a:pt x="380" y="73"/>
                          <a:pt x="381" y="73"/>
                        </a:cubicBezTo>
                        <a:cubicBezTo>
                          <a:pt x="381" y="73"/>
                          <a:pt x="381" y="73"/>
                          <a:pt x="381" y="73"/>
                        </a:cubicBezTo>
                        <a:cubicBezTo>
                          <a:pt x="380" y="73"/>
                          <a:pt x="380" y="73"/>
                          <a:pt x="380" y="73"/>
                        </a:cubicBezTo>
                        <a:cubicBezTo>
                          <a:pt x="379" y="72"/>
                          <a:pt x="382" y="71"/>
                          <a:pt x="379" y="70"/>
                        </a:cubicBezTo>
                        <a:cubicBezTo>
                          <a:pt x="379" y="71"/>
                          <a:pt x="377" y="69"/>
                          <a:pt x="377" y="71"/>
                        </a:cubicBezTo>
                        <a:cubicBezTo>
                          <a:pt x="378" y="72"/>
                          <a:pt x="378" y="72"/>
                          <a:pt x="378" y="72"/>
                        </a:cubicBezTo>
                        <a:cubicBezTo>
                          <a:pt x="377" y="72"/>
                          <a:pt x="377" y="72"/>
                          <a:pt x="377" y="72"/>
                        </a:cubicBezTo>
                        <a:cubicBezTo>
                          <a:pt x="376" y="67"/>
                          <a:pt x="382" y="69"/>
                          <a:pt x="381" y="71"/>
                        </a:cubicBezTo>
                        <a:close/>
                        <a:moveTo>
                          <a:pt x="377" y="339"/>
                        </a:moveTo>
                        <a:cubicBezTo>
                          <a:pt x="378" y="340"/>
                          <a:pt x="378" y="340"/>
                          <a:pt x="378" y="340"/>
                        </a:cubicBezTo>
                        <a:cubicBezTo>
                          <a:pt x="378" y="338"/>
                          <a:pt x="382" y="337"/>
                          <a:pt x="382" y="338"/>
                        </a:cubicBezTo>
                        <a:cubicBezTo>
                          <a:pt x="382" y="340"/>
                          <a:pt x="380" y="340"/>
                          <a:pt x="378" y="340"/>
                        </a:cubicBezTo>
                        <a:cubicBezTo>
                          <a:pt x="379" y="340"/>
                          <a:pt x="379" y="340"/>
                          <a:pt x="379" y="340"/>
                        </a:cubicBezTo>
                        <a:cubicBezTo>
                          <a:pt x="377" y="339"/>
                          <a:pt x="377" y="339"/>
                          <a:pt x="377" y="339"/>
                        </a:cubicBezTo>
                        <a:cubicBezTo>
                          <a:pt x="377" y="339"/>
                          <a:pt x="377" y="339"/>
                          <a:pt x="377" y="339"/>
                        </a:cubicBezTo>
                        <a:cubicBezTo>
                          <a:pt x="376" y="339"/>
                          <a:pt x="376" y="339"/>
                          <a:pt x="376" y="339"/>
                        </a:cubicBezTo>
                        <a:lnTo>
                          <a:pt x="377" y="339"/>
                        </a:lnTo>
                        <a:close/>
                        <a:moveTo>
                          <a:pt x="375" y="339"/>
                        </a:moveTo>
                        <a:cubicBezTo>
                          <a:pt x="375" y="339"/>
                          <a:pt x="376" y="340"/>
                          <a:pt x="376" y="340"/>
                        </a:cubicBezTo>
                        <a:cubicBezTo>
                          <a:pt x="374" y="340"/>
                          <a:pt x="374" y="340"/>
                          <a:pt x="374" y="340"/>
                        </a:cubicBezTo>
                        <a:lnTo>
                          <a:pt x="375" y="339"/>
                        </a:lnTo>
                        <a:close/>
                        <a:moveTo>
                          <a:pt x="373" y="286"/>
                        </a:moveTo>
                        <a:cubicBezTo>
                          <a:pt x="370" y="286"/>
                          <a:pt x="370" y="286"/>
                          <a:pt x="370" y="286"/>
                        </a:cubicBezTo>
                        <a:cubicBezTo>
                          <a:pt x="371" y="285"/>
                          <a:pt x="372" y="285"/>
                          <a:pt x="373" y="286"/>
                        </a:cubicBezTo>
                        <a:close/>
                        <a:moveTo>
                          <a:pt x="368" y="357"/>
                        </a:moveTo>
                        <a:cubicBezTo>
                          <a:pt x="368" y="357"/>
                          <a:pt x="368" y="357"/>
                          <a:pt x="367" y="358"/>
                        </a:cubicBezTo>
                        <a:cubicBezTo>
                          <a:pt x="367" y="357"/>
                          <a:pt x="367" y="357"/>
                          <a:pt x="367" y="357"/>
                        </a:cubicBezTo>
                        <a:lnTo>
                          <a:pt x="368" y="357"/>
                        </a:lnTo>
                        <a:close/>
                        <a:moveTo>
                          <a:pt x="368" y="360"/>
                        </a:moveTo>
                        <a:cubicBezTo>
                          <a:pt x="367" y="360"/>
                          <a:pt x="367" y="360"/>
                          <a:pt x="367" y="360"/>
                        </a:cubicBezTo>
                        <a:cubicBezTo>
                          <a:pt x="366" y="359"/>
                          <a:pt x="369" y="358"/>
                          <a:pt x="369" y="358"/>
                        </a:cubicBezTo>
                        <a:cubicBezTo>
                          <a:pt x="369" y="359"/>
                          <a:pt x="368" y="359"/>
                          <a:pt x="368" y="360"/>
                        </a:cubicBezTo>
                        <a:close/>
                        <a:moveTo>
                          <a:pt x="371" y="349"/>
                        </a:moveTo>
                        <a:cubicBezTo>
                          <a:pt x="370" y="348"/>
                          <a:pt x="370" y="348"/>
                          <a:pt x="370" y="348"/>
                        </a:cubicBezTo>
                        <a:cubicBezTo>
                          <a:pt x="369" y="348"/>
                          <a:pt x="369" y="348"/>
                          <a:pt x="369" y="348"/>
                        </a:cubicBezTo>
                        <a:cubicBezTo>
                          <a:pt x="370" y="348"/>
                          <a:pt x="370" y="348"/>
                          <a:pt x="370" y="348"/>
                        </a:cubicBezTo>
                        <a:cubicBezTo>
                          <a:pt x="371" y="348"/>
                          <a:pt x="371" y="348"/>
                          <a:pt x="371" y="348"/>
                        </a:cubicBezTo>
                        <a:lnTo>
                          <a:pt x="371" y="349"/>
                        </a:lnTo>
                        <a:close/>
                        <a:moveTo>
                          <a:pt x="373" y="357"/>
                        </a:moveTo>
                        <a:cubicBezTo>
                          <a:pt x="371" y="355"/>
                          <a:pt x="371" y="355"/>
                          <a:pt x="371" y="355"/>
                        </a:cubicBezTo>
                        <a:cubicBezTo>
                          <a:pt x="373" y="355"/>
                          <a:pt x="373" y="355"/>
                          <a:pt x="373" y="355"/>
                        </a:cubicBezTo>
                        <a:cubicBezTo>
                          <a:pt x="373" y="356"/>
                          <a:pt x="373" y="356"/>
                          <a:pt x="373" y="356"/>
                        </a:cubicBezTo>
                        <a:lnTo>
                          <a:pt x="373" y="357"/>
                        </a:lnTo>
                        <a:close/>
                        <a:moveTo>
                          <a:pt x="375" y="352"/>
                        </a:moveTo>
                        <a:cubicBezTo>
                          <a:pt x="375" y="351"/>
                          <a:pt x="374" y="352"/>
                          <a:pt x="373" y="351"/>
                        </a:cubicBezTo>
                        <a:cubicBezTo>
                          <a:pt x="377" y="351"/>
                          <a:pt x="376" y="348"/>
                          <a:pt x="377" y="347"/>
                        </a:cubicBezTo>
                        <a:cubicBezTo>
                          <a:pt x="379" y="350"/>
                          <a:pt x="380" y="344"/>
                          <a:pt x="382" y="347"/>
                        </a:cubicBezTo>
                        <a:cubicBezTo>
                          <a:pt x="382" y="350"/>
                          <a:pt x="376" y="346"/>
                          <a:pt x="378" y="350"/>
                        </a:cubicBezTo>
                        <a:cubicBezTo>
                          <a:pt x="377" y="350"/>
                          <a:pt x="375" y="351"/>
                          <a:pt x="375" y="352"/>
                        </a:cubicBezTo>
                        <a:close/>
                        <a:moveTo>
                          <a:pt x="379" y="357"/>
                        </a:moveTo>
                        <a:cubicBezTo>
                          <a:pt x="378" y="356"/>
                          <a:pt x="378" y="356"/>
                          <a:pt x="378" y="356"/>
                        </a:cubicBezTo>
                        <a:cubicBezTo>
                          <a:pt x="378" y="355"/>
                          <a:pt x="378" y="355"/>
                          <a:pt x="378" y="355"/>
                        </a:cubicBezTo>
                        <a:cubicBezTo>
                          <a:pt x="378" y="356"/>
                          <a:pt x="378" y="356"/>
                          <a:pt x="378" y="356"/>
                        </a:cubicBezTo>
                        <a:cubicBezTo>
                          <a:pt x="379" y="356"/>
                          <a:pt x="380" y="355"/>
                          <a:pt x="380" y="356"/>
                        </a:cubicBezTo>
                        <a:lnTo>
                          <a:pt x="379" y="357"/>
                        </a:lnTo>
                        <a:close/>
                        <a:moveTo>
                          <a:pt x="385" y="356"/>
                        </a:moveTo>
                        <a:cubicBezTo>
                          <a:pt x="384" y="358"/>
                          <a:pt x="383" y="356"/>
                          <a:pt x="382" y="355"/>
                        </a:cubicBezTo>
                        <a:cubicBezTo>
                          <a:pt x="381" y="355"/>
                          <a:pt x="381" y="355"/>
                          <a:pt x="381" y="355"/>
                        </a:cubicBezTo>
                        <a:cubicBezTo>
                          <a:pt x="382" y="355"/>
                          <a:pt x="382" y="355"/>
                          <a:pt x="382" y="355"/>
                        </a:cubicBezTo>
                        <a:lnTo>
                          <a:pt x="385" y="356"/>
                        </a:lnTo>
                        <a:close/>
                        <a:moveTo>
                          <a:pt x="383" y="354"/>
                        </a:moveTo>
                        <a:cubicBezTo>
                          <a:pt x="383" y="354"/>
                          <a:pt x="383" y="354"/>
                          <a:pt x="383" y="354"/>
                        </a:cubicBezTo>
                        <a:cubicBezTo>
                          <a:pt x="383" y="354"/>
                          <a:pt x="382" y="353"/>
                          <a:pt x="381" y="352"/>
                        </a:cubicBezTo>
                        <a:cubicBezTo>
                          <a:pt x="381" y="353"/>
                          <a:pt x="380" y="354"/>
                          <a:pt x="379" y="353"/>
                        </a:cubicBezTo>
                        <a:cubicBezTo>
                          <a:pt x="380" y="352"/>
                          <a:pt x="382" y="351"/>
                          <a:pt x="383" y="351"/>
                        </a:cubicBezTo>
                        <a:cubicBezTo>
                          <a:pt x="383" y="351"/>
                          <a:pt x="383" y="351"/>
                          <a:pt x="383" y="351"/>
                        </a:cubicBezTo>
                        <a:cubicBezTo>
                          <a:pt x="383" y="351"/>
                          <a:pt x="383" y="351"/>
                          <a:pt x="383" y="351"/>
                        </a:cubicBezTo>
                        <a:cubicBezTo>
                          <a:pt x="383" y="351"/>
                          <a:pt x="381" y="352"/>
                          <a:pt x="382" y="353"/>
                        </a:cubicBezTo>
                        <a:cubicBezTo>
                          <a:pt x="383" y="354"/>
                          <a:pt x="383" y="354"/>
                          <a:pt x="383" y="354"/>
                        </a:cubicBezTo>
                        <a:cubicBezTo>
                          <a:pt x="384" y="354"/>
                          <a:pt x="384" y="354"/>
                          <a:pt x="383" y="354"/>
                        </a:cubicBezTo>
                        <a:close/>
                        <a:moveTo>
                          <a:pt x="388" y="346"/>
                        </a:moveTo>
                        <a:cubicBezTo>
                          <a:pt x="384" y="345"/>
                          <a:pt x="384" y="345"/>
                          <a:pt x="384" y="345"/>
                        </a:cubicBezTo>
                        <a:cubicBezTo>
                          <a:pt x="386" y="342"/>
                          <a:pt x="386" y="342"/>
                          <a:pt x="386" y="342"/>
                        </a:cubicBezTo>
                        <a:cubicBezTo>
                          <a:pt x="386" y="343"/>
                          <a:pt x="389" y="345"/>
                          <a:pt x="390" y="343"/>
                        </a:cubicBezTo>
                        <a:cubicBezTo>
                          <a:pt x="390" y="345"/>
                          <a:pt x="388" y="345"/>
                          <a:pt x="388" y="346"/>
                        </a:cubicBezTo>
                        <a:close/>
                        <a:moveTo>
                          <a:pt x="394" y="343"/>
                        </a:moveTo>
                        <a:cubicBezTo>
                          <a:pt x="393" y="343"/>
                          <a:pt x="393" y="343"/>
                          <a:pt x="393" y="343"/>
                        </a:cubicBezTo>
                        <a:cubicBezTo>
                          <a:pt x="394" y="343"/>
                          <a:pt x="394" y="343"/>
                          <a:pt x="394" y="343"/>
                        </a:cubicBezTo>
                        <a:cubicBezTo>
                          <a:pt x="394" y="342"/>
                          <a:pt x="394" y="342"/>
                          <a:pt x="394" y="341"/>
                        </a:cubicBezTo>
                        <a:cubicBezTo>
                          <a:pt x="392" y="339"/>
                          <a:pt x="392" y="339"/>
                          <a:pt x="392" y="339"/>
                        </a:cubicBezTo>
                        <a:cubicBezTo>
                          <a:pt x="395" y="341"/>
                          <a:pt x="395" y="341"/>
                          <a:pt x="395" y="341"/>
                        </a:cubicBezTo>
                        <a:cubicBezTo>
                          <a:pt x="394" y="342"/>
                          <a:pt x="394" y="342"/>
                          <a:pt x="394" y="343"/>
                        </a:cubicBezTo>
                        <a:close/>
                        <a:moveTo>
                          <a:pt x="396" y="345"/>
                        </a:moveTo>
                        <a:cubicBezTo>
                          <a:pt x="396" y="344"/>
                          <a:pt x="397" y="343"/>
                          <a:pt x="398" y="342"/>
                        </a:cubicBezTo>
                        <a:cubicBezTo>
                          <a:pt x="399" y="344"/>
                          <a:pt x="396" y="343"/>
                          <a:pt x="396" y="345"/>
                        </a:cubicBezTo>
                        <a:close/>
                        <a:moveTo>
                          <a:pt x="399" y="341"/>
                        </a:moveTo>
                        <a:cubicBezTo>
                          <a:pt x="397" y="341"/>
                          <a:pt x="397" y="341"/>
                          <a:pt x="397" y="341"/>
                        </a:cubicBezTo>
                        <a:cubicBezTo>
                          <a:pt x="399" y="339"/>
                          <a:pt x="399" y="339"/>
                          <a:pt x="399" y="339"/>
                        </a:cubicBezTo>
                        <a:lnTo>
                          <a:pt x="399" y="341"/>
                        </a:lnTo>
                        <a:close/>
                        <a:moveTo>
                          <a:pt x="401" y="325"/>
                        </a:moveTo>
                        <a:cubicBezTo>
                          <a:pt x="394" y="324"/>
                          <a:pt x="398" y="329"/>
                          <a:pt x="394" y="332"/>
                        </a:cubicBezTo>
                        <a:cubicBezTo>
                          <a:pt x="394" y="332"/>
                          <a:pt x="394" y="332"/>
                          <a:pt x="394" y="332"/>
                        </a:cubicBezTo>
                        <a:cubicBezTo>
                          <a:pt x="394" y="332"/>
                          <a:pt x="394" y="332"/>
                          <a:pt x="394" y="332"/>
                        </a:cubicBezTo>
                        <a:cubicBezTo>
                          <a:pt x="394" y="332"/>
                          <a:pt x="394" y="331"/>
                          <a:pt x="394" y="331"/>
                        </a:cubicBezTo>
                        <a:cubicBezTo>
                          <a:pt x="394" y="330"/>
                          <a:pt x="393" y="329"/>
                          <a:pt x="392" y="329"/>
                        </a:cubicBezTo>
                        <a:cubicBezTo>
                          <a:pt x="391" y="330"/>
                          <a:pt x="391" y="330"/>
                          <a:pt x="391" y="330"/>
                        </a:cubicBezTo>
                        <a:cubicBezTo>
                          <a:pt x="391" y="330"/>
                          <a:pt x="391" y="330"/>
                          <a:pt x="390" y="330"/>
                        </a:cubicBezTo>
                        <a:cubicBezTo>
                          <a:pt x="389" y="331"/>
                          <a:pt x="389" y="331"/>
                          <a:pt x="389" y="331"/>
                        </a:cubicBezTo>
                        <a:cubicBezTo>
                          <a:pt x="393" y="334"/>
                          <a:pt x="393" y="334"/>
                          <a:pt x="393" y="334"/>
                        </a:cubicBezTo>
                        <a:cubicBezTo>
                          <a:pt x="392" y="336"/>
                          <a:pt x="391" y="334"/>
                          <a:pt x="390" y="334"/>
                        </a:cubicBezTo>
                        <a:cubicBezTo>
                          <a:pt x="388" y="332"/>
                          <a:pt x="386" y="334"/>
                          <a:pt x="385" y="334"/>
                        </a:cubicBezTo>
                        <a:cubicBezTo>
                          <a:pt x="384" y="334"/>
                          <a:pt x="384" y="334"/>
                          <a:pt x="383" y="335"/>
                        </a:cubicBezTo>
                        <a:cubicBezTo>
                          <a:pt x="386" y="333"/>
                          <a:pt x="386" y="329"/>
                          <a:pt x="390" y="329"/>
                        </a:cubicBezTo>
                        <a:cubicBezTo>
                          <a:pt x="391" y="327"/>
                          <a:pt x="395" y="328"/>
                          <a:pt x="394" y="325"/>
                        </a:cubicBezTo>
                        <a:cubicBezTo>
                          <a:pt x="394" y="325"/>
                          <a:pt x="394" y="325"/>
                          <a:pt x="394" y="325"/>
                        </a:cubicBezTo>
                        <a:cubicBezTo>
                          <a:pt x="393" y="325"/>
                          <a:pt x="393" y="325"/>
                          <a:pt x="393" y="325"/>
                        </a:cubicBezTo>
                        <a:cubicBezTo>
                          <a:pt x="394" y="325"/>
                          <a:pt x="394" y="325"/>
                          <a:pt x="394" y="325"/>
                        </a:cubicBezTo>
                        <a:cubicBezTo>
                          <a:pt x="394" y="325"/>
                          <a:pt x="394" y="325"/>
                          <a:pt x="394" y="325"/>
                        </a:cubicBezTo>
                        <a:cubicBezTo>
                          <a:pt x="394" y="325"/>
                          <a:pt x="394" y="325"/>
                          <a:pt x="394" y="325"/>
                        </a:cubicBezTo>
                        <a:cubicBezTo>
                          <a:pt x="396" y="325"/>
                          <a:pt x="397" y="326"/>
                          <a:pt x="397" y="324"/>
                        </a:cubicBezTo>
                        <a:cubicBezTo>
                          <a:pt x="399" y="323"/>
                          <a:pt x="399" y="320"/>
                          <a:pt x="401" y="320"/>
                        </a:cubicBezTo>
                        <a:cubicBezTo>
                          <a:pt x="401" y="321"/>
                          <a:pt x="401" y="321"/>
                          <a:pt x="401" y="321"/>
                        </a:cubicBezTo>
                        <a:cubicBezTo>
                          <a:pt x="403" y="321"/>
                          <a:pt x="403" y="321"/>
                          <a:pt x="403" y="321"/>
                        </a:cubicBezTo>
                        <a:cubicBezTo>
                          <a:pt x="403" y="323"/>
                          <a:pt x="400" y="322"/>
                          <a:pt x="401" y="325"/>
                        </a:cubicBezTo>
                        <a:close/>
                        <a:moveTo>
                          <a:pt x="404" y="340"/>
                        </a:moveTo>
                        <a:cubicBezTo>
                          <a:pt x="404" y="340"/>
                          <a:pt x="404" y="340"/>
                          <a:pt x="404" y="340"/>
                        </a:cubicBezTo>
                        <a:cubicBezTo>
                          <a:pt x="404" y="340"/>
                          <a:pt x="402" y="340"/>
                          <a:pt x="402" y="341"/>
                        </a:cubicBezTo>
                        <a:cubicBezTo>
                          <a:pt x="402" y="340"/>
                          <a:pt x="404" y="339"/>
                          <a:pt x="403" y="338"/>
                        </a:cubicBezTo>
                        <a:cubicBezTo>
                          <a:pt x="405" y="338"/>
                          <a:pt x="405" y="338"/>
                          <a:pt x="405" y="338"/>
                        </a:cubicBezTo>
                        <a:cubicBezTo>
                          <a:pt x="403" y="339"/>
                          <a:pt x="403" y="339"/>
                          <a:pt x="403" y="339"/>
                        </a:cubicBezTo>
                        <a:cubicBezTo>
                          <a:pt x="404" y="340"/>
                          <a:pt x="404" y="340"/>
                          <a:pt x="404" y="340"/>
                        </a:cubicBezTo>
                        <a:close/>
                        <a:moveTo>
                          <a:pt x="411" y="329"/>
                        </a:moveTo>
                        <a:cubicBezTo>
                          <a:pt x="411" y="328"/>
                          <a:pt x="411" y="328"/>
                          <a:pt x="411" y="328"/>
                        </a:cubicBezTo>
                        <a:cubicBezTo>
                          <a:pt x="415" y="329"/>
                          <a:pt x="415" y="329"/>
                          <a:pt x="415" y="329"/>
                        </a:cubicBezTo>
                        <a:lnTo>
                          <a:pt x="411" y="329"/>
                        </a:lnTo>
                        <a:close/>
                        <a:moveTo>
                          <a:pt x="426" y="312"/>
                        </a:moveTo>
                        <a:cubicBezTo>
                          <a:pt x="426" y="312"/>
                          <a:pt x="426" y="312"/>
                          <a:pt x="426" y="312"/>
                        </a:cubicBezTo>
                        <a:cubicBezTo>
                          <a:pt x="422" y="313"/>
                          <a:pt x="423" y="316"/>
                          <a:pt x="417" y="315"/>
                        </a:cubicBezTo>
                        <a:cubicBezTo>
                          <a:pt x="415" y="313"/>
                          <a:pt x="415" y="313"/>
                          <a:pt x="415" y="313"/>
                        </a:cubicBezTo>
                        <a:cubicBezTo>
                          <a:pt x="416" y="313"/>
                          <a:pt x="417" y="314"/>
                          <a:pt x="418" y="314"/>
                        </a:cubicBezTo>
                        <a:cubicBezTo>
                          <a:pt x="419" y="311"/>
                          <a:pt x="420" y="310"/>
                          <a:pt x="422" y="308"/>
                        </a:cubicBezTo>
                        <a:cubicBezTo>
                          <a:pt x="424" y="308"/>
                          <a:pt x="424" y="312"/>
                          <a:pt x="427" y="311"/>
                        </a:cubicBezTo>
                        <a:lnTo>
                          <a:pt x="426" y="312"/>
                        </a:lnTo>
                        <a:close/>
                        <a:moveTo>
                          <a:pt x="431" y="282"/>
                        </a:moveTo>
                        <a:cubicBezTo>
                          <a:pt x="425" y="283"/>
                          <a:pt x="423" y="289"/>
                          <a:pt x="419" y="291"/>
                        </a:cubicBezTo>
                        <a:cubicBezTo>
                          <a:pt x="419" y="293"/>
                          <a:pt x="419" y="294"/>
                          <a:pt x="417" y="295"/>
                        </a:cubicBezTo>
                        <a:cubicBezTo>
                          <a:pt x="414" y="295"/>
                          <a:pt x="416" y="293"/>
                          <a:pt x="414" y="294"/>
                        </a:cubicBezTo>
                        <a:cubicBezTo>
                          <a:pt x="415" y="297"/>
                          <a:pt x="415" y="297"/>
                          <a:pt x="415" y="297"/>
                        </a:cubicBezTo>
                        <a:cubicBezTo>
                          <a:pt x="413" y="296"/>
                          <a:pt x="411" y="297"/>
                          <a:pt x="412" y="298"/>
                        </a:cubicBezTo>
                        <a:cubicBezTo>
                          <a:pt x="410" y="297"/>
                          <a:pt x="407" y="299"/>
                          <a:pt x="405" y="298"/>
                        </a:cubicBezTo>
                        <a:cubicBezTo>
                          <a:pt x="410" y="301"/>
                          <a:pt x="410" y="301"/>
                          <a:pt x="410" y="301"/>
                        </a:cubicBezTo>
                        <a:cubicBezTo>
                          <a:pt x="408" y="302"/>
                          <a:pt x="408" y="304"/>
                          <a:pt x="408" y="304"/>
                        </a:cubicBezTo>
                        <a:cubicBezTo>
                          <a:pt x="408" y="304"/>
                          <a:pt x="406" y="304"/>
                          <a:pt x="406" y="305"/>
                        </a:cubicBezTo>
                        <a:cubicBezTo>
                          <a:pt x="407" y="307"/>
                          <a:pt x="403" y="307"/>
                          <a:pt x="403" y="308"/>
                        </a:cubicBezTo>
                        <a:cubicBezTo>
                          <a:pt x="400" y="308"/>
                          <a:pt x="401" y="311"/>
                          <a:pt x="397" y="310"/>
                        </a:cubicBezTo>
                        <a:cubicBezTo>
                          <a:pt x="395" y="312"/>
                          <a:pt x="394" y="312"/>
                          <a:pt x="393" y="312"/>
                        </a:cubicBezTo>
                        <a:cubicBezTo>
                          <a:pt x="394" y="312"/>
                          <a:pt x="394" y="311"/>
                          <a:pt x="395" y="311"/>
                        </a:cubicBezTo>
                        <a:cubicBezTo>
                          <a:pt x="393" y="310"/>
                          <a:pt x="393" y="310"/>
                          <a:pt x="393" y="310"/>
                        </a:cubicBezTo>
                        <a:cubicBezTo>
                          <a:pt x="394" y="310"/>
                          <a:pt x="395" y="311"/>
                          <a:pt x="395" y="310"/>
                        </a:cubicBezTo>
                        <a:cubicBezTo>
                          <a:pt x="394" y="308"/>
                          <a:pt x="394" y="308"/>
                          <a:pt x="394" y="308"/>
                        </a:cubicBezTo>
                        <a:cubicBezTo>
                          <a:pt x="395" y="308"/>
                          <a:pt x="396" y="308"/>
                          <a:pt x="397" y="308"/>
                        </a:cubicBezTo>
                        <a:cubicBezTo>
                          <a:pt x="397" y="306"/>
                          <a:pt x="392" y="305"/>
                          <a:pt x="395" y="303"/>
                        </a:cubicBezTo>
                        <a:cubicBezTo>
                          <a:pt x="398" y="305"/>
                          <a:pt x="398" y="303"/>
                          <a:pt x="400" y="302"/>
                        </a:cubicBezTo>
                        <a:cubicBezTo>
                          <a:pt x="401" y="302"/>
                          <a:pt x="401" y="302"/>
                          <a:pt x="401" y="302"/>
                        </a:cubicBezTo>
                        <a:cubicBezTo>
                          <a:pt x="400" y="301"/>
                          <a:pt x="400" y="302"/>
                          <a:pt x="399" y="302"/>
                        </a:cubicBezTo>
                        <a:cubicBezTo>
                          <a:pt x="401" y="300"/>
                          <a:pt x="401" y="300"/>
                          <a:pt x="401" y="300"/>
                        </a:cubicBezTo>
                        <a:cubicBezTo>
                          <a:pt x="400" y="299"/>
                          <a:pt x="400" y="299"/>
                          <a:pt x="400" y="299"/>
                        </a:cubicBezTo>
                        <a:cubicBezTo>
                          <a:pt x="402" y="299"/>
                          <a:pt x="402" y="299"/>
                          <a:pt x="402" y="299"/>
                        </a:cubicBezTo>
                        <a:cubicBezTo>
                          <a:pt x="400" y="297"/>
                          <a:pt x="400" y="297"/>
                          <a:pt x="400" y="297"/>
                        </a:cubicBezTo>
                        <a:cubicBezTo>
                          <a:pt x="402" y="299"/>
                          <a:pt x="403" y="296"/>
                          <a:pt x="404" y="296"/>
                        </a:cubicBezTo>
                        <a:cubicBezTo>
                          <a:pt x="403" y="295"/>
                          <a:pt x="403" y="295"/>
                          <a:pt x="403" y="295"/>
                        </a:cubicBezTo>
                        <a:cubicBezTo>
                          <a:pt x="405" y="294"/>
                          <a:pt x="407" y="294"/>
                          <a:pt x="409" y="292"/>
                        </a:cubicBezTo>
                        <a:cubicBezTo>
                          <a:pt x="407" y="291"/>
                          <a:pt x="406" y="289"/>
                          <a:pt x="404" y="290"/>
                        </a:cubicBezTo>
                        <a:cubicBezTo>
                          <a:pt x="403" y="290"/>
                          <a:pt x="403" y="290"/>
                          <a:pt x="403" y="290"/>
                        </a:cubicBezTo>
                        <a:cubicBezTo>
                          <a:pt x="403" y="289"/>
                          <a:pt x="403" y="289"/>
                          <a:pt x="403" y="289"/>
                        </a:cubicBezTo>
                        <a:cubicBezTo>
                          <a:pt x="404" y="289"/>
                          <a:pt x="404" y="289"/>
                          <a:pt x="404" y="289"/>
                        </a:cubicBezTo>
                        <a:cubicBezTo>
                          <a:pt x="404" y="290"/>
                          <a:pt x="404" y="290"/>
                          <a:pt x="404" y="290"/>
                        </a:cubicBezTo>
                        <a:cubicBezTo>
                          <a:pt x="407" y="288"/>
                          <a:pt x="410" y="292"/>
                          <a:pt x="410" y="287"/>
                        </a:cubicBezTo>
                        <a:cubicBezTo>
                          <a:pt x="409" y="285"/>
                          <a:pt x="409" y="288"/>
                          <a:pt x="407" y="287"/>
                        </a:cubicBezTo>
                        <a:cubicBezTo>
                          <a:pt x="409" y="285"/>
                          <a:pt x="409" y="285"/>
                          <a:pt x="409" y="285"/>
                        </a:cubicBezTo>
                        <a:cubicBezTo>
                          <a:pt x="409" y="284"/>
                          <a:pt x="408" y="283"/>
                          <a:pt x="407" y="284"/>
                        </a:cubicBezTo>
                        <a:cubicBezTo>
                          <a:pt x="409" y="283"/>
                          <a:pt x="411" y="281"/>
                          <a:pt x="412" y="282"/>
                        </a:cubicBezTo>
                        <a:cubicBezTo>
                          <a:pt x="409" y="279"/>
                          <a:pt x="416" y="279"/>
                          <a:pt x="416" y="277"/>
                        </a:cubicBezTo>
                        <a:cubicBezTo>
                          <a:pt x="415" y="277"/>
                          <a:pt x="415" y="275"/>
                          <a:pt x="414" y="275"/>
                        </a:cubicBezTo>
                        <a:cubicBezTo>
                          <a:pt x="419" y="274"/>
                          <a:pt x="415" y="268"/>
                          <a:pt x="419" y="268"/>
                        </a:cubicBezTo>
                        <a:cubicBezTo>
                          <a:pt x="420" y="269"/>
                          <a:pt x="419" y="270"/>
                          <a:pt x="418" y="270"/>
                        </a:cubicBezTo>
                        <a:cubicBezTo>
                          <a:pt x="420" y="274"/>
                          <a:pt x="425" y="268"/>
                          <a:pt x="423" y="274"/>
                        </a:cubicBezTo>
                        <a:cubicBezTo>
                          <a:pt x="423" y="274"/>
                          <a:pt x="422" y="274"/>
                          <a:pt x="421" y="273"/>
                        </a:cubicBezTo>
                        <a:cubicBezTo>
                          <a:pt x="421" y="274"/>
                          <a:pt x="420" y="274"/>
                          <a:pt x="420" y="275"/>
                        </a:cubicBezTo>
                        <a:cubicBezTo>
                          <a:pt x="422" y="274"/>
                          <a:pt x="426" y="279"/>
                          <a:pt x="429" y="277"/>
                        </a:cubicBezTo>
                        <a:cubicBezTo>
                          <a:pt x="429" y="277"/>
                          <a:pt x="429" y="277"/>
                          <a:pt x="429" y="277"/>
                        </a:cubicBezTo>
                        <a:cubicBezTo>
                          <a:pt x="430" y="276"/>
                          <a:pt x="430" y="276"/>
                          <a:pt x="430" y="276"/>
                        </a:cubicBezTo>
                        <a:cubicBezTo>
                          <a:pt x="430" y="276"/>
                          <a:pt x="430" y="276"/>
                          <a:pt x="429" y="277"/>
                        </a:cubicBezTo>
                        <a:cubicBezTo>
                          <a:pt x="432" y="278"/>
                          <a:pt x="430" y="280"/>
                          <a:pt x="431" y="282"/>
                        </a:cubicBezTo>
                        <a:close/>
                        <a:moveTo>
                          <a:pt x="413" y="266"/>
                        </a:moveTo>
                        <a:cubicBezTo>
                          <a:pt x="413" y="265"/>
                          <a:pt x="413" y="265"/>
                          <a:pt x="413" y="265"/>
                        </a:cubicBezTo>
                        <a:cubicBezTo>
                          <a:pt x="415" y="265"/>
                          <a:pt x="415" y="265"/>
                          <a:pt x="415" y="265"/>
                        </a:cubicBezTo>
                        <a:lnTo>
                          <a:pt x="413" y="266"/>
                        </a:lnTo>
                        <a:close/>
                        <a:moveTo>
                          <a:pt x="427" y="235"/>
                        </a:moveTo>
                        <a:cubicBezTo>
                          <a:pt x="427" y="235"/>
                          <a:pt x="426" y="236"/>
                          <a:pt x="427" y="237"/>
                        </a:cubicBezTo>
                        <a:cubicBezTo>
                          <a:pt x="427" y="237"/>
                          <a:pt x="428" y="237"/>
                          <a:pt x="428" y="236"/>
                        </a:cubicBezTo>
                        <a:cubicBezTo>
                          <a:pt x="429" y="237"/>
                          <a:pt x="429" y="237"/>
                          <a:pt x="429" y="237"/>
                        </a:cubicBezTo>
                        <a:cubicBezTo>
                          <a:pt x="427" y="238"/>
                          <a:pt x="427" y="238"/>
                          <a:pt x="427" y="238"/>
                        </a:cubicBezTo>
                        <a:cubicBezTo>
                          <a:pt x="428" y="239"/>
                          <a:pt x="428" y="239"/>
                          <a:pt x="428" y="239"/>
                        </a:cubicBezTo>
                        <a:cubicBezTo>
                          <a:pt x="429" y="238"/>
                          <a:pt x="430" y="239"/>
                          <a:pt x="430" y="239"/>
                        </a:cubicBezTo>
                        <a:cubicBezTo>
                          <a:pt x="430" y="239"/>
                          <a:pt x="430" y="239"/>
                          <a:pt x="430" y="239"/>
                        </a:cubicBezTo>
                        <a:cubicBezTo>
                          <a:pt x="431" y="240"/>
                          <a:pt x="431" y="240"/>
                          <a:pt x="431" y="240"/>
                        </a:cubicBezTo>
                        <a:cubicBezTo>
                          <a:pt x="428" y="241"/>
                          <a:pt x="428" y="241"/>
                          <a:pt x="428" y="241"/>
                        </a:cubicBezTo>
                        <a:cubicBezTo>
                          <a:pt x="431" y="242"/>
                          <a:pt x="431" y="242"/>
                          <a:pt x="431" y="242"/>
                        </a:cubicBezTo>
                        <a:cubicBezTo>
                          <a:pt x="429" y="242"/>
                          <a:pt x="429" y="242"/>
                          <a:pt x="429" y="242"/>
                        </a:cubicBezTo>
                        <a:cubicBezTo>
                          <a:pt x="433" y="244"/>
                          <a:pt x="428" y="248"/>
                          <a:pt x="429" y="249"/>
                        </a:cubicBezTo>
                        <a:cubicBezTo>
                          <a:pt x="424" y="253"/>
                          <a:pt x="424" y="253"/>
                          <a:pt x="424" y="253"/>
                        </a:cubicBezTo>
                        <a:cubicBezTo>
                          <a:pt x="424" y="253"/>
                          <a:pt x="424" y="253"/>
                          <a:pt x="424" y="253"/>
                        </a:cubicBezTo>
                        <a:cubicBezTo>
                          <a:pt x="423" y="253"/>
                          <a:pt x="423" y="253"/>
                          <a:pt x="424" y="253"/>
                        </a:cubicBezTo>
                        <a:cubicBezTo>
                          <a:pt x="424" y="253"/>
                          <a:pt x="425" y="252"/>
                          <a:pt x="425" y="252"/>
                        </a:cubicBezTo>
                        <a:cubicBezTo>
                          <a:pt x="424" y="251"/>
                          <a:pt x="422" y="252"/>
                          <a:pt x="421" y="252"/>
                        </a:cubicBezTo>
                        <a:cubicBezTo>
                          <a:pt x="422" y="253"/>
                          <a:pt x="415" y="255"/>
                          <a:pt x="420" y="255"/>
                        </a:cubicBezTo>
                        <a:cubicBezTo>
                          <a:pt x="421" y="255"/>
                          <a:pt x="421" y="255"/>
                          <a:pt x="421" y="255"/>
                        </a:cubicBezTo>
                        <a:cubicBezTo>
                          <a:pt x="421" y="258"/>
                          <a:pt x="416" y="257"/>
                          <a:pt x="415" y="260"/>
                        </a:cubicBezTo>
                        <a:cubicBezTo>
                          <a:pt x="415" y="261"/>
                          <a:pt x="413" y="260"/>
                          <a:pt x="413" y="261"/>
                        </a:cubicBezTo>
                        <a:cubicBezTo>
                          <a:pt x="412" y="260"/>
                          <a:pt x="412" y="260"/>
                          <a:pt x="412" y="260"/>
                        </a:cubicBezTo>
                        <a:cubicBezTo>
                          <a:pt x="414" y="259"/>
                          <a:pt x="411" y="256"/>
                          <a:pt x="414" y="255"/>
                        </a:cubicBezTo>
                        <a:cubicBezTo>
                          <a:pt x="414" y="251"/>
                          <a:pt x="411" y="255"/>
                          <a:pt x="409" y="254"/>
                        </a:cubicBezTo>
                        <a:cubicBezTo>
                          <a:pt x="411" y="251"/>
                          <a:pt x="415" y="252"/>
                          <a:pt x="417" y="250"/>
                        </a:cubicBezTo>
                        <a:cubicBezTo>
                          <a:pt x="414" y="249"/>
                          <a:pt x="414" y="249"/>
                          <a:pt x="414" y="249"/>
                        </a:cubicBezTo>
                        <a:cubicBezTo>
                          <a:pt x="415" y="248"/>
                          <a:pt x="415" y="248"/>
                          <a:pt x="415" y="248"/>
                        </a:cubicBezTo>
                        <a:cubicBezTo>
                          <a:pt x="416" y="252"/>
                          <a:pt x="419" y="248"/>
                          <a:pt x="421" y="247"/>
                        </a:cubicBezTo>
                        <a:cubicBezTo>
                          <a:pt x="421" y="248"/>
                          <a:pt x="423" y="246"/>
                          <a:pt x="424" y="245"/>
                        </a:cubicBezTo>
                        <a:cubicBezTo>
                          <a:pt x="425" y="246"/>
                          <a:pt x="425" y="246"/>
                          <a:pt x="425" y="246"/>
                        </a:cubicBezTo>
                        <a:cubicBezTo>
                          <a:pt x="425" y="246"/>
                          <a:pt x="425" y="245"/>
                          <a:pt x="425" y="245"/>
                        </a:cubicBezTo>
                        <a:cubicBezTo>
                          <a:pt x="425" y="244"/>
                          <a:pt x="425" y="244"/>
                          <a:pt x="425" y="244"/>
                        </a:cubicBezTo>
                        <a:cubicBezTo>
                          <a:pt x="426" y="245"/>
                          <a:pt x="428" y="245"/>
                          <a:pt x="429" y="244"/>
                        </a:cubicBezTo>
                        <a:cubicBezTo>
                          <a:pt x="428" y="243"/>
                          <a:pt x="426" y="241"/>
                          <a:pt x="424" y="242"/>
                        </a:cubicBezTo>
                        <a:cubicBezTo>
                          <a:pt x="424" y="242"/>
                          <a:pt x="424" y="242"/>
                          <a:pt x="424" y="242"/>
                        </a:cubicBezTo>
                        <a:cubicBezTo>
                          <a:pt x="425" y="242"/>
                          <a:pt x="422" y="243"/>
                          <a:pt x="421" y="242"/>
                        </a:cubicBezTo>
                        <a:cubicBezTo>
                          <a:pt x="423" y="242"/>
                          <a:pt x="425" y="241"/>
                          <a:pt x="426" y="240"/>
                        </a:cubicBezTo>
                        <a:cubicBezTo>
                          <a:pt x="424" y="236"/>
                          <a:pt x="422" y="241"/>
                          <a:pt x="419" y="239"/>
                        </a:cubicBezTo>
                        <a:cubicBezTo>
                          <a:pt x="420" y="242"/>
                          <a:pt x="420" y="242"/>
                          <a:pt x="420" y="242"/>
                        </a:cubicBezTo>
                        <a:cubicBezTo>
                          <a:pt x="418" y="240"/>
                          <a:pt x="418" y="240"/>
                          <a:pt x="418" y="240"/>
                        </a:cubicBezTo>
                        <a:cubicBezTo>
                          <a:pt x="417" y="241"/>
                          <a:pt x="417" y="241"/>
                          <a:pt x="417" y="241"/>
                        </a:cubicBezTo>
                        <a:cubicBezTo>
                          <a:pt x="418" y="243"/>
                          <a:pt x="419" y="244"/>
                          <a:pt x="419" y="246"/>
                        </a:cubicBezTo>
                        <a:cubicBezTo>
                          <a:pt x="416" y="248"/>
                          <a:pt x="412" y="243"/>
                          <a:pt x="409" y="245"/>
                        </a:cubicBezTo>
                        <a:cubicBezTo>
                          <a:pt x="409" y="246"/>
                          <a:pt x="409" y="246"/>
                          <a:pt x="409" y="246"/>
                        </a:cubicBezTo>
                        <a:cubicBezTo>
                          <a:pt x="408" y="246"/>
                          <a:pt x="408" y="246"/>
                          <a:pt x="408" y="246"/>
                        </a:cubicBezTo>
                        <a:cubicBezTo>
                          <a:pt x="408" y="246"/>
                          <a:pt x="408" y="246"/>
                          <a:pt x="407" y="247"/>
                        </a:cubicBezTo>
                        <a:cubicBezTo>
                          <a:pt x="408" y="245"/>
                          <a:pt x="408" y="245"/>
                          <a:pt x="408" y="245"/>
                        </a:cubicBezTo>
                        <a:cubicBezTo>
                          <a:pt x="408" y="246"/>
                          <a:pt x="408" y="246"/>
                          <a:pt x="408" y="246"/>
                        </a:cubicBezTo>
                        <a:cubicBezTo>
                          <a:pt x="409" y="245"/>
                          <a:pt x="409" y="245"/>
                          <a:pt x="409" y="245"/>
                        </a:cubicBezTo>
                        <a:cubicBezTo>
                          <a:pt x="410" y="241"/>
                          <a:pt x="414" y="246"/>
                          <a:pt x="416" y="243"/>
                        </a:cubicBezTo>
                        <a:cubicBezTo>
                          <a:pt x="413" y="240"/>
                          <a:pt x="409" y="243"/>
                          <a:pt x="406" y="242"/>
                        </a:cubicBezTo>
                        <a:cubicBezTo>
                          <a:pt x="405" y="242"/>
                          <a:pt x="405" y="242"/>
                          <a:pt x="405" y="242"/>
                        </a:cubicBezTo>
                        <a:cubicBezTo>
                          <a:pt x="407" y="240"/>
                          <a:pt x="408" y="239"/>
                          <a:pt x="410" y="239"/>
                        </a:cubicBezTo>
                        <a:cubicBezTo>
                          <a:pt x="409" y="237"/>
                          <a:pt x="412" y="238"/>
                          <a:pt x="413" y="237"/>
                        </a:cubicBezTo>
                        <a:cubicBezTo>
                          <a:pt x="413" y="237"/>
                          <a:pt x="413" y="237"/>
                          <a:pt x="414" y="238"/>
                        </a:cubicBezTo>
                        <a:cubicBezTo>
                          <a:pt x="414" y="238"/>
                          <a:pt x="415" y="237"/>
                          <a:pt x="415" y="237"/>
                        </a:cubicBezTo>
                        <a:cubicBezTo>
                          <a:pt x="415" y="236"/>
                          <a:pt x="413" y="234"/>
                          <a:pt x="412" y="235"/>
                        </a:cubicBezTo>
                        <a:cubicBezTo>
                          <a:pt x="412" y="235"/>
                          <a:pt x="412" y="235"/>
                          <a:pt x="412" y="235"/>
                        </a:cubicBezTo>
                        <a:cubicBezTo>
                          <a:pt x="412" y="235"/>
                          <a:pt x="412" y="235"/>
                          <a:pt x="412" y="235"/>
                        </a:cubicBezTo>
                        <a:cubicBezTo>
                          <a:pt x="414" y="234"/>
                          <a:pt x="415" y="234"/>
                          <a:pt x="415" y="231"/>
                        </a:cubicBezTo>
                        <a:cubicBezTo>
                          <a:pt x="412" y="230"/>
                          <a:pt x="412" y="230"/>
                          <a:pt x="412" y="230"/>
                        </a:cubicBezTo>
                        <a:cubicBezTo>
                          <a:pt x="411" y="229"/>
                          <a:pt x="413" y="226"/>
                          <a:pt x="414" y="226"/>
                        </a:cubicBezTo>
                        <a:cubicBezTo>
                          <a:pt x="416" y="228"/>
                          <a:pt x="421" y="227"/>
                          <a:pt x="423" y="225"/>
                        </a:cubicBezTo>
                        <a:cubicBezTo>
                          <a:pt x="421" y="227"/>
                          <a:pt x="426" y="228"/>
                          <a:pt x="427" y="229"/>
                        </a:cubicBezTo>
                        <a:cubicBezTo>
                          <a:pt x="424" y="232"/>
                          <a:pt x="424" y="232"/>
                          <a:pt x="424" y="232"/>
                        </a:cubicBezTo>
                        <a:cubicBezTo>
                          <a:pt x="425" y="233"/>
                          <a:pt x="426" y="234"/>
                          <a:pt x="427" y="233"/>
                        </a:cubicBezTo>
                        <a:cubicBezTo>
                          <a:pt x="428" y="230"/>
                          <a:pt x="430" y="233"/>
                          <a:pt x="432" y="233"/>
                        </a:cubicBezTo>
                        <a:cubicBezTo>
                          <a:pt x="432" y="233"/>
                          <a:pt x="432" y="234"/>
                          <a:pt x="432" y="234"/>
                        </a:cubicBezTo>
                        <a:cubicBezTo>
                          <a:pt x="430" y="235"/>
                          <a:pt x="429" y="233"/>
                          <a:pt x="427" y="235"/>
                        </a:cubicBezTo>
                        <a:close/>
                        <a:moveTo>
                          <a:pt x="420" y="245"/>
                        </a:moveTo>
                        <a:cubicBezTo>
                          <a:pt x="421" y="245"/>
                          <a:pt x="422" y="243"/>
                          <a:pt x="424" y="243"/>
                        </a:cubicBezTo>
                        <a:cubicBezTo>
                          <a:pt x="423" y="244"/>
                          <a:pt x="421" y="244"/>
                          <a:pt x="420" y="245"/>
                        </a:cubicBezTo>
                        <a:close/>
                        <a:moveTo>
                          <a:pt x="433" y="201"/>
                        </a:moveTo>
                        <a:cubicBezTo>
                          <a:pt x="432" y="201"/>
                          <a:pt x="432" y="201"/>
                          <a:pt x="432" y="201"/>
                        </a:cubicBezTo>
                        <a:cubicBezTo>
                          <a:pt x="435" y="199"/>
                          <a:pt x="435" y="199"/>
                          <a:pt x="435" y="199"/>
                        </a:cubicBezTo>
                        <a:cubicBezTo>
                          <a:pt x="436" y="200"/>
                          <a:pt x="433" y="199"/>
                          <a:pt x="433" y="201"/>
                        </a:cubicBezTo>
                        <a:close/>
                        <a:moveTo>
                          <a:pt x="435" y="297"/>
                        </a:moveTo>
                        <a:cubicBezTo>
                          <a:pt x="434" y="297"/>
                          <a:pt x="434" y="297"/>
                          <a:pt x="434" y="297"/>
                        </a:cubicBezTo>
                        <a:cubicBezTo>
                          <a:pt x="433" y="297"/>
                          <a:pt x="433" y="297"/>
                          <a:pt x="433" y="297"/>
                        </a:cubicBezTo>
                        <a:cubicBezTo>
                          <a:pt x="434" y="297"/>
                          <a:pt x="434" y="297"/>
                          <a:pt x="434" y="297"/>
                        </a:cubicBezTo>
                        <a:cubicBezTo>
                          <a:pt x="434" y="297"/>
                          <a:pt x="435" y="296"/>
                          <a:pt x="435" y="296"/>
                        </a:cubicBezTo>
                        <a:lnTo>
                          <a:pt x="435" y="297"/>
                        </a:lnTo>
                        <a:close/>
                        <a:moveTo>
                          <a:pt x="435" y="191"/>
                        </a:moveTo>
                        <a:cubicBezTo>
                          <a:pt x="435" y="190"/>
                          <a:pt x="435" y="190"/>
                          <a:pt x="435" y="190"/>
                        </a:cubicBezTo>
                        <a:cubicBezTo>
                          <a:pt x="435" y="190"/>
                          <a:pt x="436" y="190"/>
                          <a:pt x="437" y="191"/>
                        </a:cubicBezTo>
                        <a:lnTo>
                          <a:pt x="435" y="191"/>
                        </a:lnTo>
                        <a:close/>
                        <a:moveTo>
                          <a:pt x="437" y="299"/>
                        </a:moveTo>
                        <a:cubicBezTo>
                          <a:pt x="438" y="299"/>
                          <a:pt x="439" y="298"/>
                          <a:pt x="439" y="298"/>
                        </a:cubicBezTo>
                        <a:cubicBezTo>
                          <a:pt x="439" y="299"/>
                          <a:pt x="438" y="299"/>
                          <a:pt x="437" y="299"/>
                        </a:cubicBezTo>
                        <a:close/>
                        <a:moveTo>
                          <a:pt x="439" y="295"/>
                        </a:moveTo>
                        <a:cubicBezTo>
                          <a:pt x="439" y="295"/>
                          <a:pt x="439" y="295"/>
                          <a:pt x="439" y="295"/>
                        </a:cubicBezTo>
                        <a:cubicBezTo>
                          <a:pt x="439" y="295"/>
                          <a:pt x="439" y="295"/>
                          <a:pt x="439" y="295"/>
                        </a:cubicBezTo>
                        <a:close/>
                        <a:moveTo>
                          <a:pt x="440" y="290"/>
                        </a:moveTo>
                        <a:cubicBezTo>
                          <a:pt x="441" y="290"/>
                          <a:pt x="441" y="291"/>
                          <a:pt x="441" y="291"/>
                        </a:cubicBezTo>
                        <a:cubicBezTo>
                          <a:pt x="441" y="291"/>
                          <a:pt x="441" y="291"/>
                          <a:pt x="441" y="291"/>
                        </a:cubicBezTo>
                        <a:cubicBezTo>
                          <a:pt x="441" y="291"/>
                          <a:pt x="441" y="291"/>
                          <a:pt x="441" y="291"/>
                        </a:cubicBezTo>
                        <a:cubicBezTo>
                          <a:pt x="441" y="291"/>
                          <a:pt x="439" y="291"/>
                          <a:pt x="440" y="290"/>
                        </a:cubicBezTo>
                        <a:close/>
                        <a:moveTo>
                          <a:pt x="442" y="165"/>
                        </a:moveTo>
                        <a:cubicBezTo>
                          <a:pt x="443" y="165"/>
                          <a:pt x="443" y="166"/>
                          <a:pt x="443" y="166"/>
                        </a:cubicBezTo>
                        <a:cubicBezTo>
                          <a:pt x="442" y="166"/>
                          <a:pt x="442" y="166"/>
                          <a:pt x="442" y="166"/>
                        </a:cubicBezTo>
                        <a:lnTo>
                          <a:pt x="442" y="165"/>
                        </a:lnTo>
                        <a:close/>
                        <a:moveTo>
                          <a:pt x="449" y="181"/>
                        </a:moveTo>
                        <a:cubicBezTo>
                          <a:pt x="447" y="180"/>
                          <a:pt x="447" y="180"/>
                          <a:pt x="447" y="180"/>
                        </a:cubicBezTo>
                        <a:cubicBezTo>
                          <a:pt x="447" y="180"/>
                          <a:pt x="448" y="180"/>
                          <a:pt x="449" y="181"/>
                        </a:cubicBezTo>
                        <a:close/>
                        <a:moveTo>
                          <a:pt x="450" y="174"/>
                        </a:moveTo>
                        <a:cubicBezTo>
                          <a:pt x="449" y="175"/>
                          <a:pt x="449" y="175"/>
                          <a:pt x="449" y="175"/>
                        </a:cubicBezTo>
                        <a:cubicBezTo>
                          <a:pt x="449" y="173"/>
                          <a:pt x="449" y="173"/>
                          <a:pt x="449" y="173"/>
                        </a:cubicBezTo>
                        <a:cubicBezTo>
                          <a:pt x="449" y="174"/>
                          <a:pt x="450" y="174"/>
                          <a:pt x="450"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ltLang="zh-CN"/>
                  </a:p>
                </p:txBody>
              </p:sp>
              <p:sp>
                <p:nvSpPr>
                  <p:cNvPr id="38" name="Freeform 4854"/>
                  <p:cNvSpPr/>
                  <p:nvPr/>
                </p:nvSpPr>
                <p:spPr bwMode="auto">
                  <a:xfrm>
                    <a:off x="5884864" y="34067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9" name="Freeform 4855"/>
                  <p:cNvSpPr/>
                  <p:nvPr/>
                </p:nvSpPr>
                <p:spPr bwMode="auto">
                  <a:xfrm>
                    <a:off x="6070601" y="36782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0" name="Freeform 4856"/>
                  <p:cNvSpPr/>
                  <p:nvPr/>
                </p:nvSpPr>
                <p:spPr bwMode="auto">
                  <a:xfrm>
                    <a:off x="6051551" y="36052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1" name="Freeform 4857"/>
                  <p:cNvSpPr/>
                  <p:nvPr/>
                </p:nvSpPr>
                <p:spPr bwMode="auto">
                  <a:xfrm>
                    <a:off x="5508626" y="38242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2" name="Freeform 4858"/>
                  <p:cNvSpPr/>
                  <p:nvPr/>
                </p:nvSpPr>
                <p:spPr bwMode="auto">
                  <a:xfrm>
                    <a:off x="5480051" y="3811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3" name="Freeform 4859"/>
                  <p:cNvSpPr/>
                  <p:nvPr/>
                </p:nvSpPr>
                <p:spPr bwMode="auto">
                  <a:xfrm>
                    <a:off x="5453064" y="3732214"/>
                    <a:ext cx="6350" cy="4763"/>
                  </a:xfrm>
                  <a:custGeom>
                    <a:avLst/>
                    <a:gdLst>
                      <a:gd name="T0" fmla="*/ 0 w 4"/>
                      <a:gd name="T1" fmla="*/ 2 h 3"/>
                      <a:gd name="T2" fmla="*/ 4 w 4"/>
                      <a:gd name="T3" fmla="*/ 3 h 3"/>
                      <a:gd name="T4" fmla="*/ 4 w 4"/>
                      <a:gd name="T5" fmla="*/ 3 h 3"/>
                      <a:gd name="T6" fmla="*/ 0 w 4"/>
                      <a:gd name="T7" fmla="*/ 2 h 3"/>
                    </a:gdLst>
                    <a:ahLst/>
                    <a:cxnLst>
                      <a:cxn ang="0">
                        <a:pos x="T0" y="T1"/>
                      </a:cxn>
                      <a:cxn ang="0">
                        <a:pos x="T2" y="T3"/>
                      </a:cxn>
                      <a:cxn ang="0">
                        <a:pos x="T4" y="T5"/>
                      </a:cxn>
                      <a:cxn ang="0">
                        <a:pos x="T6" y="T7"/>
                      </a:cxn>
                    </a:cxnLst>
                    <a:rect l="0" t="0" r="r" b="b"/>
                    <a:pathLst>
                      <a:path w="4" h="3">
                        <a:moveTo>
                          <a:pt x="0" y="2"/>
                        </a:moveTo>
                        <a:cubicBezTo>
                          <a:pt x="4" y="3"/>
                          <a:pt x="4" y="3"/>
                          <a:pt x="4" y="3"/>
                        </a:cubicBezTo>
                        <a:cubicBezTo>
                          <a:pt x="4" y="3"/>
                          <a:pt x="4" y="3"/>
                          <a:pt x="4"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4" name="Freeform 4860"/>
                  <p:cNvSpPr/>
                  <p:nvPr/>
                </p:nvSpPr>
                <p:spPr bwMode="auto">
                  <a:xfrm>
                    <a:off x="5518151" y="3857626"/>
                    <a:ext cx="9525" cy="7938"/>
                  </a:xfrm>
                  <a:custGeom>
                    <a:avLst/>
                    <a:gdLst>
                      <a:gd name="T0" fmla="*/ 2 w 7"/>
                      <a:gd name="T1" fmla="*/ 0 h 5"/>
                      <a:gd name="T2" fmla="*/ 4 w 7"/>
                      <a:gd name="T3" fmla="*/ 2 h 5"/>
                      <a:gd name="T4" fmla="*/ 0 w 7"/>
                      <a:gd name="T5" fmla="*/ 4 h 5"/>
                      <a:gd name="T6" fmla="*/ 1 w 7"/>
                      <a:gd name="T7" fmla="*/ 3 h 5"/>
                      <a:gd name="T8" fmla="*/ 7 w 7"/>
                      <a:gd name="T9" fmla="*/ 1 h 5"/>
                      <a:gd name="T10" fmla="*/ 2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2" y="0"/>
                        </a:moveTo>
                        <a:cubicBezTo>
                          <a:pt x="4" y="2"/>
                          <a:pt x="4" y="2"/>
                          <a:pt x="4" y="2"/>
                        </a:cubicBezTo>
                        <a:cubicBezTo>
                          <a:pt x="2" y="3"/>
                          <a:pt x="0" y="1"/>
                          <a:pt x="0" y="4"/>
                        </a:cubicBezTo>
                        <a:cubicBezTo>
                          <a:pt x="1" y="3"/>
                          <a:pt x="1" y="3"/>
                          <a:pt x="1" y="3"/>
                        </a:cubicBezTo>
                        <a:cubicBezTo>
                          <a:pt x="4" y="5"/>
                          <a:pt x="5" y="2"/>
                          <a:pt x="7" y="1"/>
                        </a:cubicBezTo>
                        <a:cubicBezTo>
                          <a:pt x="5" y="0"/>
                          <a:pt x="4"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5" name="Freeform 4861"/>
                  <p:cNvSpPr/>
                  <p:nvPr/>
                </p:nvSpPr>
                <p:spPr bwMode="auto">
                  <a:xfrm>
                    <a:off x="5527676" y="3859214"/>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6" name="Freeform 4862"/>
                  <p:cNvSpPr/>
                  <p:nvPr/>
                </p:nvSpPr>
                <p:spPr bwMode="auto">
                  <a:xfrm>
                    <a:off x="6035676" y="356552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7" name="Freeform 4863"/>
                  <p:cNvSpPr/>
                  <p:nvPr/>
                </p:nvSpPr>
                <p:spPr bwMode="auto">
                  <a:xfrm>
                    <a:off x="5478464" y="381158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8" name="Freeform 4864"/>
                  <p:cNvSpPr/>
                  <p:nvPr/>
                </p:nvSpPr>
                <p:spPr bwMode="auto">
                  <a:xfrm>
                    <a:off x="5808664" y="3371851"/>
                    <a:ext cx="3175" cy="3175"/>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9" name="Freeform 4865"/>
                  <p:cNvSpPr/>
                  <p:nvPr/>
                </p:nvSpPr>
                <p:spPr bwMode="auto">
                  <a:xfrm>
                    <a:off x="5816601" y="3371851"/>
                    <a:ext cx="4763" cy="3175"/>
                  </a:xfrm>
                  <a:custGeom>
                    <a:avLst/>
                    <a:gdLst>
                      <a:gd name="T0" fmla="*/ 4 w 4"/>
                      <a:gd name="T1" fmla="*/ 2 h 2"/>
                      <a:gd name="T2" fmla="*/ 1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cubicBezTo>
                          <a:pt x="1" y="0"/>
                          <a:pt x="1" y="0"/>
                          <a:pt x="1" y="0"/>
                        </a:cubicBezTo>
                        <a:cubicBezTo>
                          <a:pt x="0" y="2"/>
                          <a:pt x="0" y="2"/>
                          <a:pt x="0" y="2"/>
                        </a:cubicBezTo>
                        <a:cubicBezTo>
                          <a:pt x="2" y="2"/>
                          <a:pt x="3"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0" name="Freeform 4866"/>
                  <p:cNvSpPr/>
                  <p:nvPr/>
                </p:nvSpPr>
                <p:spPr bwMode="auto">
                  <a:xfrm>
                    <a:off x="5872164" y="3381376"/>
                    <a:ext cx="476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1" name="Freeform 4867"/>
                  <p:cNvSpPr/>
                  <p:nvPr/>
                </p:nvSpPr>
                <p:spPr bwMode="auto">
                  <a:xfrm>
                    <a:off x="5832476" y="3381376"/>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2" name="Freeform 4868"/>
                  <p:cNvSpPr/>
                  <p:nvPr/>
                </p:nvSpPr>
                <p:spPr bwMode="auto">
                  <a:xfrm>
                    <a:off x="5873751" y="3382964"/>
                    <a:ext cx="7938" cy="3175"/>
                  </a:xfrm>
                  <a:custGeom>
                    <a:avLst/>
                    <a:gdLst>
                      <a:gd name="T0" fmla="*/ 1 w 5"/>
                      <a:gd name="T1" fmla="*/ 1 h 2"/>
                      <a:gd name="T2" fmla="*/ 5 w 5"/>
                      <a:gd name="T3" fmla="*/ 0 h 2"/>
                      <a:gd name="T4" fmla="*/ 1 w 5"/>
                      <a:gd name="T5" fmla="*/ 1 h 2"/>
                    </a:gdLst>
                    <a:ahLst/>
                    <a:cxnLst>
                      <a:cxn ang="0">
                        <a:pos x="T0" y="T1"/>
                      </a:cxn>
                      <a:cxn ang="0">
                        <a:pos x="T2" y="T3"/>
                      </a:cxn>
                      <a:cxn ang="0">
                        <a:pos x="T4" y="T5"/>
                      </a:cxn>
                    </a:cxnLst>
                    <a:rect l="0" t="0" r="r" b="b"/>
                    <a:pathLst>
                      <a:path w="5" h="2">
                        <a:moveTo>
                          <a:pt x="1" y="1"/>
                        </a:moveTo>
                        <a:cubicBezTo>
                          <a:pt x="3" y="2"/>
                          <a:pt x="4" y="1"/>
                          <a:pt x="5" y="0"/>
                        </a:cubicBezTo>
                        <a:cubicBezTo>
                          <a:pt x="4"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3" name="Freeform 4869"/>
                  <p:cNvSpPr/>
                  <p:nvPr/>
                </p:nvSpPr>
                <p:spPr bwMode="auto">
                  <a:xfrm>
                    <a:off x="5859464" y="3386139"/>
                    <a:ext cx="1588" cy="3175"/>
                  </a:xfrm>
                  <a:custGeom>
                    <a:avLst/>
                    <a:gdLst>
                      <a:gd name="T0" fmla="*/ 2 w 2"/>
                      <a:gd name="T1" fmla="*/ 2 h 2"/>
                      <a:gd name="T2" fmla="*/ 0 w 2"/>
                      <a:gd name="T3" fmla="*/ 1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0" y="2"/>
                          <a:pt x="0" y="1"/>
                        </a:cubicBezTo>
                        <a:cubicBezTo>
                          <a:pt x="0" y="2"/>
                          <a:pt x="0" y="2"/>
                          <a:pt x="0" y="2"/>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4" name="Freeform 4870"/>
                  <p:cNvSpPr/>
                  <p:nvPr/>
                </p:nvSpPr>
                <p:spPr bwMode="auto">
                  <a:xfrm>
                    <a:off x="5881689" y="3390901"/>
                    <a:ext cx="4763" cy="3175"/>
                  </a:xfrm>
                  <a:custGeom>
                    <a:avLst/>
                    <a:gdLst>
                      <a:gd name="T0" fmla="*/ 3 w 4"/>
                      <a:gd name="T1" fmla="*/ 2 h 3"/>
                      <a:gd name="T2" fmla="*/ 2 w 4"/>
                      <a:gd name="T3" fmla="*/ 0 h 3"/>
                      <a:gd name="T4" fmla="*/ 0 w 4"/>
                      <a:gd name="T5" fmla="*/ 1 h 3"/>
                      <a:gd name="T6" fmla="*/ 3 w 4"/>
                      <a:gd name="T7" fmla="*/ 2 h 3"/>
                    </a:gdLst>
                    <a:ahLst/>
                    <a:cxnLst>
                      <a:cxn ang="0">
                        <a:pos x="T0" y="T1"/>
                      </a:cxn>
                      <a:cxn ang="0">
                        <a:pos x="T2" y="T3"/>
                      </a:cxn>
                      <a:cxn ang="0">
                        <a:pos x="T4" y="T5"/>
                      </a:cxn>
                      <a:cxn ang="0">
                        <a:pos x="T6" y="T7"/>
                      </a:cxn>
                    </a:cxnLst>
                    <a:rect l="0" t="0" r="r" b="b"/>
                    <a:pathLst>
                      <a:path w="4" h="3">
                        <a:moveTo>
                          <a:pt x="3" y="2"/>
                        </a:moveTo>
                        <a:cubicBezTo>
                          <a:pt x="2" y="0"/>
                          <a:pt x="2" y="0"/>
                          <a:pt x="2" y="0"/>
                        </a:cubicBezTo>
                        <a:cubicBezTo>
                          <a:pt x="0" y="1"/>
                          <a:pt x="0" y="1"/>
                          <a:pt x="0" y="1"/>
                        </a:cubicBezTo>
                        <a:cubicBezTo>
                          <a:pt x="1" y="3"/>
                          <a:pt x="4"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5" name="Freeform 4871"/>
                  <p:cNvSpPr/>
                  <p:nvPr/>
                </p:nvSpPr>
                <p:spPr bwMode="auto">
                  <a:xfrm>
                    <a:off x="5848351" y="3392489"/>
                    <a:ext cx="4763"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lnTo>
                          <a:pt x="0" y="0"/>
                        </a:lnTo>
                        <a:lnTo>
                          <a:pt x="3"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6" name="Freeform 4872"/>
                  <p:cNvSpPr/>
                  <p:nvPr/>
                </p:nvSpPr>
                <p:spPr bwMode="auto">
                  <a:xfrm>
                    <a:off x="5862639" y="3392489"/>
                    <a:ext cx="3175" cy="3175"/>
                  </a:xfrm>
                  <a:custGeom>
                    <a:avLst/>
                    <a:gdLst>
                      <a:gd name="T0" fmla="*/ 2 w 2"/>
                      <a:gd name="T1" fmla="*/ 0 h 3"/>
                      <a:gd name="T2" fmla="*/ 0 w 2"/>
                      <a:gd name="T3" fmla="*/ 2 h 3"/>
                      <a:gd name="T4" fmla="*/ 2 w 2"/>
                      <a:gd name="T5" fmla="*/ 0 h 3"/>
                    </a:gdLst>
                    <a:ahLst/>
                    <a:cxnLst>
                      <a:cxn ang="0">
                        <a:pos x="T0" y="T1"/>
                      </a:cxn>
                      <a:cxn ang="0">
                        <a:pos x="T2" y="T3"/>
                      </a:cxn>
                      <a:cxn ang="0">
                        <a:pos x="T4" y="T5"/>
                      </a:cxn>
                    </a:cxnLst>
                    <a:rect l="0" t="0" r="r" b="b"/>
                    <a:pathLst>
                      <a:path w="2" h="3">
                        <a:moveTo>
                          <a:pt x="2" y="0"/>
                        </a:moveTo>
                        <a:cubicBezTo>
                          <a:pt x="0" y="0"/>
                          <a:pt x="0" y="1"/>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7" name="Freeform 4873"/>
                  <p:cNvSpPr/>
                  <p:nvPr/>
                </p:nvSpPr>
                <p:spPr bwMode="auto">
                  <a:xfrm>
                    <a:off x="5897564" y="3392489"/>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8" name="Freeform 4874"/>
                  <p:cNvSpPr/>
                  <p:nvPr/>
                </p:nvSpPr>
                <p:spPr bwMode="auto">
                  <a:xfrm>
                    <a:off x="5875339" y="3392489"/>
                    <a:ext cx="3175" cy="3175"/>
                  </a:xfrm>
                  <a:custGeom>
                    <a:avLst/>
                    <a:gdLst>
                      <a:gd name="T0" fmla="*/ 1 w 2"/>
                      <a:gd name="T1" fmla="*/ 1 h 2"/>
                      <a:gd name="T2" fmla="*/ 0 w 2"/>
                      <a:gd name="T3" fmla="*/ 1 h 2"/>
                      <a:gd name="T4" fmla="*/ 0 w 2"/>
                      <a:gd name="T5" fmla="*/ 2 h 2"/>
                      <a:gd name="T6" fmla="*/ 2 w 2"/>
                      <a:gd name="T7" fmla="*/ 1 h 2"/>
                      <a:gd name="T8" fmla="*/ 2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1"/>
                        </a:cubicBezTo>
                        <a:cubicBezTo>
                          <a:pt x="0" y="2"/>
                          <a:pt x="0" y="2"/>
                          <a:pt x="0" y="2"/>
                        </a:cubicBezTo>
                        <a:cubicBezTo>
                          <a:pt x="1" y="2"/>
                          <a:pt x="2" y="1"/>
                          <a:pt x="2" y="1"/>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9" name="Freeform 4875"/>
                  <p:cNvSpPr/>
                  <p:nvPr/>
                </p:nvSpPr>
                <p:spPr bwMode="auto">
                  <a:xfrm>
                    <a:off x="5886451" y="3395664"/>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0" name="Freeform 4876"/>
                  <p:cNvSpPr/>
                  <p:nvPr/>
                </p:nvSpPr>
                <p:spPr bwMode="auto">
                  <a:xfrm>
                    <a:off x="5875339" y="3397251"/>
                    <a:ext cx="9525" cy="6350"/>
                  </a:xfrm>
                  <a:custGeom>
                    <a:avLst/>
                    <a:gdLst>
                      <a:gd name="T0" fmla="*/ 0 w 6"/>
                      <a:gd name="T1" fmla="*/ 0 h 4"/>
                      <a:gd name="T2" fmla="*/ 6 w 6"/>
                      <a:gd name="T3" fmla="*/ 3 h 4"/>
                      <a:gd name="T4" fmla="*/ 5 w 6"/>
                      <a:gd name="T5" fmla="*/ 1 h 4"/>
                      <a:gd name="T6" fmla="*/ 4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4"/>
                          <a:pt x="6" y="3"/>
                        </a:cubicBezTo>
                        <a:cubicBezTo>
                          <a:pt x="5" y="3"/>
                          <a:pt x="6" y="0"/>
                          <a:pt x="5" y="1"/>
                        </a:cubicBezTo>
                        <a:cubicBezTo>
                          <a:pt x="4" y="1"/>
                          <a:pt x="4" y="1"/>
                          <a:pt x="4" y="1"/>
                        </a:cubicBezTo>
                        <a:cubicBezTo>
                          <a:pt x="2"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1" name="Freeform 4877"/>
                  <p:cNvSpPr/>
                  <p:nvPr/>
                </p:nvSpPr>
                <p:spPr bwMode="auto">
                  <a:xfrm>
                    <a:off x="5872164" y="3402014"/>
                    <a:ext cx="7938" cy="3175"/>
                  </a:xfrm>
                  <a:custGeom>
                    <a:avLst/>
                    <a:gdLst>
                      <a:gd name="T0" fmla="*/ 5 w 5"/>
                      <a:gd name="T1" fmla="*/ 1 h 3"/>
                      <a:gd name="T2" fmla="*/ 2 w 5"/>
                      <a:gd name="T3" fmla="*/ 0 h 3"/>
                      <a:gd name="T4" fmla="*/ 3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2" y="0"/>
                          <a:pt x="2" y="0"/>
                          <a:pt x="2" y="0"/>
                        </a:cubicBezTo>
                        <a:cubicBezTo>
                          <a:pt x="0" y="2"/>
                          <a:pt x="4" y="2"/>
                          <a:pt x="3" y="3"/>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2" name="Freeform 4878"/>
                  <p:cNvSpPr/>
                  <p:nvPr/>
                </p:nvSpPr>
                <p:spPr bwMode="auto">
                  <a:xfrm>
                    <a:off x="5916614" y="3403601"/>
                    <a:ext cx="4763" cy="1588"/>
                  </a:xfrm>
                  <a:custGeom>
                    <a:avLst/>
                    <a:gdLst>
                      <a:gd name="T0" fmla="*/ 2 w 3"/>
                      <a:gd name="T1" fmla="*/ 0 h 1"/>
                      <a:gd name="T2" fmla="*/ 0 w 3"/>
                      <a:gd name="T3" fmla="*/ 1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lnTo>
                          <a:pt x="0" y="1"/>
                        </a:lnTo>
                        <a:lnTo>
                          <a:pt x="3"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3" name="Rectangle 4879"/>
                  <p:cNvSpPr>
                    <a:spLocks noChangeArrowheads="1"/>
                  </p:cNvSpPr>
                  <p:nvPr/>
                </p:nvSpPr>
                <p:spPr bwMode="auto">
                  <a:xfrm>
                    <a:off x="5908676" y="34051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4" name="Freeform 4880"/>
                  <p:cNvSpPr/>
                  <p:nvPr/>
                </p:nvSpPr>
                <p:spPr bwMode="auto">
                  <a:xfrm>
                    <a:off x="5908676" y="3405189"/>
                    <a:ext cx="1588"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5" name="Freeform 4881"/>
                  <p:cNvSpPr/>
                  <p:nvPr/>
                </p:nvSpPr>
                <p:spPr bwMode="auto">
                  <a:xfrm>
                    <a:off x="5908676" y="3405189"/>
                    <a:ext cx="1588"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6" name="Freeform 4882"/>
                  <p:cNvSpPr/>
                  <p:nvPr/>
                </p:nvSpPr>
                <p:spPr bwMode="auto">
                  <a:xfrm>
                    <a:off x="5897564" y="3405189"/>
                    <a:ext cx="9525" cy="3175"/>
                  </a:xfrm>
                  <a:custGeom>
                    <a:avLst/>
                    <a:gdLst>
                      <a:gd name="T0" fmla="*/ 0 w 6"/>
                      <a:gd name="T1" fmla="*/ 1 h 3"/>
                      <a:gd name="T2" fmla="*/ 1 w 6"/>
                      <a:gd name="T3" fmla="*/ 1 h 3"/>
                      <a:gd name="T4" fmla="*/ 2 w 6"/>
                      <a:gd name="T5" fmla="*/ 3 h 3"/>
                      <a:gd name="T6" fmla="*/ 5 w 6"/>
                      <a:gd name="T7" fmla="*/ 2 h 3"/>
                      <a:gd name="T8" fmla="*/ 4 w 6"/>
                      <a:gd name="T9" fmla="*/ 1 h 3"/>
                      <a:gd name="T10" fmla="*/ 6 w 6"/>
                      <a:gd name="T11" fmla="*/ 0 h 3"/>
                      <a:gd name="T12" fmla="*/ 0 w 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1"/>
                        </a:moveTo>
                        <a:cubicBezTo>
                          <a:pt x="1" y="1"/>
                          <a:pt x="1" y="1"/>
                          <a:pt x="1" y="1"/>
                        </a:cubicBezTo>
                        <a:cubicBezTo>
                          <a:pt x="1" y="1"/>
                          <a:pt x="2" y="2"/>
                          <a:pt x="2" y="3"/>
                        </a:cubicBezTo>
                        <a:cubicBezTo>
                          <a:pt x="5" y="2"/>
                          <a:pt x="5" y="2"/>
                          <a:pt x="5" y="2"/>
                        </a:cubicBezTo>
                        <a:cubicBezTo>
                          <a:pt x="4" y="1"/>
                          <a:pt x="4" y="1"/>
                          <a:pt x="4" y="1"/>
                        </a:cubicBezTo>
                        <a:cubicBezTo>
                          <a:pt x="6" y="0"/>
                          <a:pt x="6" y="0"/>
                          <a:pt x="6" y="0"/>
                        </a:cubicBezTo>
                        <a:cubicBezTo>
                          <a:pt x="4"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7" name="Freeform 4883"/>
                  <p:cNvSpPr/>
                  <p:nvPr/>
                </p:nvSpPr>
                <p:spPr bwMode="auto">
                  <a:xfrm>
                    <a:off x="5889626" y="340677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0" y="0"/>
                          <a:pt x="0"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8" name="Freeform 4884"/>
                  <p:cNvSpPr/>
                  <p:nvPr/>
                </p:nvSpPr>
                <p:spPr bwMode="auto">
                  <a:xfrm>
                    <a:off x="5888039" y="34067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9" name="Freeform 4885"/>
                  <p:cNvSpPr/>
                  <p:nvPr/>
                </p:nvSpPr>
                <p:spPr bwMode="auto">
                  <a:xfrm>
                    <a:off x="5943601" y="3405189"/>
                    <a:ext cx="4763" cy="7938"/>
                  </a:xfrm>
                  <a:custGeom>
                    <a:avLst/>
                    <a:gdLst>
                      <a:gd name="T0" fmla="*/ 4 w 4"/>
                      <a:gd name="T1" fmla="*/ 2 h 5"/>
                      <a:gd name="T2" fmla="*/ 0 w 4"/>
                      <a:gd name="T3" fmla="*/ 4 h 5"/>
                      <a:gd name="T4" fmla="*/ 0 w 4"/>
                      <a:gd name="T5" fmla="*/ 5 h 5"/>
                      <a:gd name="T6" fmla="*/ 4 w 4"/>
                      <a:gd name="T7" fmla="*/ 2 h 5"/>
                    </a:gdLst>
                    <a:ahLst/>
                    <a:cxnLst>
                      <a:cxn ang="0">
                        <a:pos x="T0" y="T1"/>
                      </a:cxn>
                      <a:cxn ang="0">
                        <a:pos x="T2" y="T3"/>
                      </a:cxn>
                      <a:cxn ang="0">
                        <a:pos x="T4" y="T5"/>
                      </a:cxn>
                      <a:cxn ang="0">
                        <a:pos x="T6" y="T7"/>
                      </a:cxn>
                    </a:cxnLst>
                    <a:rect l="0" t="0" r="r" b="b"/>
                    <a:pathLst>
                      <a:path w="4" h="5">
                        <a:moveTo>
                          <a:pt x="4" y="2"/>
                        </a:moveTo>
                        <a:cubicBezTo>
                          <a:pt x="1" y="0"/>
                          <a:pt x="3" y="4"/>
                          <a:pt x="0" y="4"/>
                        </a:cubicBezTo>
                        <a:cubicBezTo>
                          <a:pt x="0" y="5"/>
                          <a:pt x="0" y="5"/>
                          <a:pt x="0" y="5"/>
                        </a:cubicBezTo>
                        <a:cubicBezTo>
                          <a:pt x="2" y="5"/>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0" name="Freeform 4886"/>
                  <p:cNvSpPr/>
                  <p:nvPr/>
                </p:nvSpPr>
                <p:spPr bwMode="auto">
                  <a:xfrm>
                    <a:off x="5894389" y="3408364"/>
                    <a:ext cx="1588" cy="317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 name="Freeform 4887"/>
                  <p:cNvSpPr/>
                  <p:nvPr/>
                </p:nvSpPr>
                <p:spPr bwMode="auto">
                  <a:xfrm>
                    <a:off x="5989639" y="3408364"/>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2" name="Freeform 4888"/>
                  <p:cNvSpPr/>
                  <p:nvPr/>
                </p:nvSpPr>
                <p:spPr bwMode="auto">
                  <a:xfrm>
                    <a:off x="5918201" y="34147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3" name="Freeform 4889"/>
                  <p:cNvSpPr/>
                  <p:nvPr/>
                </p:nvSpPr>
                <p:spPr bwMode="auto">
                  <a:xfrm>
                    <a:off x="5916614" y="3411539"/>
                    <a:ext cx="6350" cy="3175"/>
                  </a:xfrm>
                  <a:custGeom>
                    <a:avLst/>
                    <a:gdLst>
                      <a:gd name="T0" fmla="*/ 2 w 4"/>
                      <a:gd name="T1" fmla="*/ 1 h 2"/>
                      <a:gd name="T2" fmla="*/ 2 w 4"/>
                      <a:gd name="T3" fmla="*/ 2 h 2"/>
                      <a:gd name="T4" fmla="*/ 4 w 4"/>
                      <a:gd name="T5" fmla="*/ 1 h 2"/>
                      <a:gd name="T6" fmla="*/ 0 w 4"/>
                      <a:gd name="T7" fmla="*/ 0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2" y="2"/>
                          <a:pt x="2" y="2"/>
                          <a:pt x="2" y="2"/>
                        </a:cubicBezTo>
                        <a:cubicBezTo>
                          <a:pt x="3" y="2"/>
                          <a:pt x="4" y="2"/>
                          <a:pt x="4" y="1"/>
                        </a:cubicBezTo>
                        <a:cubicBezTo>
                          <a:pt x="2" y="1"/>
                          <a:pt x="2" y="0"/>
                          <a:pt x="0"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4" name="Freeform 4890"/>
                  <p:cNvSpPr/>
                  <p:nvPr/>
                </p:nvSpPr>
                <p:spPr bwMode="auto">
                  <a:xfrm>
                    <a:off x="5949951" y="3411539"/>
                    <a:ext cx="4763" cy="3175"/>
                  </a:xfrm>
                  <a:custGeom>
                    <a:avLst/>
                    <a:gdLst>
                      <a:gd name="T0" fmla="*/ 3 w 3"/>
                      <a:gd name="T1" fmla="*/ 2 h 2"/>
                      <a:gd name="T2" fmla="*/ 3 w 3"/>
                      <a:gd name="T3" fmla="*/ 0 h 2"/>
                      <a:gd name="T4" fmla="*/ 1 w 3"/>
                      <a:gd name="T5" fmla="*/ 0 h 2"/>
                      <a:gd name="T6" fmla="*/ 3 w 3"/>
                      <a:gd name="T7" fmla="*/ 2 h 2"/>
                    </a:gdLst>
                    <a:ahLst/>
                    <a:cxnLst>
                      <a:cxn ang="0">
                        <a:pos x="T0" y="T1"/>
                      </a:cxn>
                      <a:cxn ang="0">
                        <a:pos x="T2" y="T3"/>
                      </a:cxn>
                      <a:cxn ang="0">
                        <a:pos x="T4" y="T5"/>
                      </a:cxn>
                      <a:cxn ang="0">
                        <a:pos x="T6" y="T7"/>
                      </a:cxn>
                    </a:cxnLst>
                    <a:rect l="0" t="0" r="r" b="b"/>
                    <a:pathLst>
                      <a:path w="3" h="2">
                        <a:moveTo>
                          <a:pt x="3" y="2"/>
                        </a:moveTo>
                        <a:cubicBezTo>
                          <a:pt x="3" y="0"/>
                          <a:pt x="3" y="0"/>
                          <a:pt x="3" y="0"/>
                        </a:cubicBezTo>
                        <a:cubicBezTo>
                          <a:pt x="2" y="0"/>
                          <a:pt x="1" y="0"/>
                          <a:pt x="1"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5" name="Freeform 4891"/>
                  <p:cNvSpPr/>
                  <p:nvPr/>
                </p:nvSpPr>
                <p:spPr bwMode="auto">
                  <a:xfrm>
                    <a:off x="5910264" y="3416301"/>
                    <a:ext cx="14288" cy="4763"/>
                  </a:xfrm>
                  <a:custGeom>
                    <a:avLst/>
                    <a:gdLst>
                      <a:gd name="T0" fmla="*/ 2 w 10"/>
                      <a:gd name="T1" fmla="*/ 2 h 4"/>
                      <a:gd name="T2" fmla="*/ 2 w 10"/>
                      <a:gd name="T3" fmla="*/ 4 h 4"/>
                      <a:gd name="T4" fmla="*/ 10 w 10"/>
                      <a:gd name="T5" fmla="*/ 1 h 4"/>
                      <a:gd name="T6" fmla="*/ 1 w 10"/>
                      <a:gd name="T7" fmla="*/ 0 h 4"/>
                      <a:gd name="T8" fmla="*/ 0 w 10"/>
                      <a:gd name="T9" fmla="*/ 1 h 4"/>
                      <a:gd name="T10" fmla="*/ 2 w 10"/>
                      <a:gd name="T11" fmla="*/ 2 h 4"/>
                    </a:gdLst>
                    <a:ahLst/>
                    <a:cxnLst>
                      <a:cxn ang="0">
                        <a:pos x="T0" y="T1"/>
                      </a:cxn>
                      <a:cxn ang="0">
                        <a:pos x="T2" y="T3"/>
                      </a:cxn>
                      <a:cxn ang="0">
                        <a:pos x="T4" y="T5"/>
                      </a:cxn>
                      <a:cxn ang="0">
                        <a:pos x="T6" y="T7"/>
                      </a:cxn>
                      <a:cxn ang="0">
                        <a:pos x="T8" y="T9"/>
                      </a:cxn>
                      <a:cxn ang="0">
                        <a:pos x="T10" y="T11"/>
                      </a:cxn>
                    </a:cxnLst>
                    <a:rect l="0" t="0" r="r" b="b"/>
                    <a:pathLst>
                      <a:path w="10" h="4">
                        <a:moveTo>
                          <a:pt x="2" y="2"/>
                        </a:moveTo>
                        <a:cubicBezTo>
                          <a:pt x="2" y="4"/>
                          <a:pt x="2" y="4"/>
                          <a:pt x="2" y="4"/>
                        </a:cubicBezTo>
                        <a:cubicBezTo>
                          <a:pt x="4" y="1"/>
                          <a:pt x="8" y="4"/>
                          <a:pt x="10" y="1"/>
                        </a:cubicBezTo>
                        <a:cubicBezTo>
                          <a:pt x="8" y="2"/>
                          <a:pt x="4" y="2"/>
                          <a:pt x="1" y="0"/>
                        </a:cubicBezTo>
                        <a:cubicBezTo>
                          <a:pt x="0" y="1"/>
                          <a:pt x="0" y="1"/>
                          <a:pt x="0" y="1"/>
                        </a:cubicBezTo>
                        <a:cubicBezTo>
                          <a:pt x="1" y="2"/>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6" name="Freeform 4892"/>
                  <p:cNvSpPr/>
                  <p:nvPr/>
                </p:nvSpPr>
                <p:spPr bwMode="auto">
                  <a:xfrm>
                    <a:off x="5935664" y="3416301"/>
                    <a:ext cx="4763" cy="1588"/>
                  </a:xfrm>
                  <a:custGeom>
                    <a:avLst/>
                    <a:gdLst>
                      <a:gd name="T0" fmla="*/ 3 w 3"/>
                      <a:gd name="T1" fmla="*/ 1 h 2"/>
                      <a:gd name="T2" fmla="*/ 1 w 3"/>
                      <a:gd name="T3" fmla="*/ 0 h 2"/>
                      <a:gd name="T4" fmla="*/ 3 w 3"/>
                      <a:gd name="T5" fmla="*/ 1 h 2"/>
                    </a:gdLst>
                    <a:ahLst/>
                    <a:cxnLst>
                      <a:cxn ang="0">
                        <a:pos x="T0" y="T1"/>
                      </a:cxn>
                      <a:cxn ang="0">
                        <a:pos x="T2" y="T3"/>
                      </a:cxn>
                      <a:cxn ang="0">
                        <a:pos x="T4" y="T5"/>
                      </a:cxn>
                    </a:cxnLst>
                    <a:rect l="0" t="0" r="r" b="b"/>
                    <a:pathLst>
                      <a:path w="3" h="2">
                        <a:moveTo>
                          <a:pt x="3" y="1"/>
                        </a:moveTo>
                        <a:cubicBezTo>
                          <a:pt x="1" y="0"/>
                          <a:pt x="1" y="0"/>
                          <a:pt x="1" y="0"/>
                        </a:cubicBezTo>
                        <a:cubicBezTo>
                          <a:pt x="0" y="2"/>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7" name="Freeform 4893"/>
                  <p:cNvSpPr/>
                  <p:nvPr/>
                </p:nvSpPr>
                <p:spPr bwMode="auto">
                  <a:xfrm>
                    <a:off x="5905501" y="3417889"/>
                    <a:ext cx="4763" cy="0"/>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3" y="1"/>
                          <a:pt x="3" y="1"/>
                        </a:cubicBezTo>
                        <a:cubicBezTo>
                          <a:pt x="3"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8" name="Freeform 4894"/>
                  <p:cNvSpPr/>
                  <p:nvPr/>
                </p:nvSpPr>
                <p:spPr bwMode="auto">
                  <a:xfrm>
                    <a:off x="5930901" y="3417889"/>
                    <a:ext cx="4763" cy="3175"/>
                  </a:xfrm>
                  <a:custGeom>
                    <a:avLst/>
                    <a:gdLst>
                      <a:gd name="T0" fmla="*/ 3 w 3"/>
                      <a:gd name="T1" fmla="*/ 0 h 3"/>
                      <a:gd name="T2" fmla="*/ 0 w 3"/>
                      <a:gd name="T3" fmla="*/ 1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3"/>
                          <a:pt x="0" y="1"/>
                        </a:cubicBezTo>
                        <a:cubicBezTo>
                          <a:pt x="1" y="2"/>
                          <a:pt x="1" y="2"/>
                          <a:pt x="1" y="2"/>
                        </a:cubicBezTo>
                        <a:cubicBezTo>
                          <a:pt x="3" y="3"/>
                          <a:pt x="1"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9" name="Freeform 4895"/>
                  <p:cNvSpPr/>
                  <p:nvPr/>
                </p:nvSpPr>
                <p:spPr bwMode="auto">
                  <a:xfrm>
                    <a:off x="5975351" y="3421064"/>
                    <a:ext cx="3175" cy="1588"/>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0" name="Freeform 4896"/>
                  <p:cNvSpPr/>
                  <p:nvPr/>
                </p:nvSpPr>
                <p:spPr bwMode="auto">
                  <a:xfrm>
                    <a:off x="5937251" y="3422651"/>
                    <a:ext cx="4763" cy="4763"/>
                  </a:xfrm>
                  <a:custGeom>
                    <a:avLst/>
                    <a:gdLst>
                      <a:gd name="T0" fmla="*/ 0 w 3"/>
                      <a:gd name="T1" fmla="*/ 1 h 3"/>
                      <a:gd name="T2" fmla="*/ 1 w 3"/>
                      <a:gd name="T3" fmla="*/ 1 h 3"/>
                      <a:gd name="T4" fmla="*/ 3 w 3"/>
                      <a:gd name="T5" fmla="*/ 3 h 3"/>
                      <a:gd name="T6" fmla="*/ 3 w 3"/>
                      <a:gd name="T7" fmla="*/ 1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1" y="1"/>
                          <a:pt x="1" y="1"/>
                          <a:pt x="1" y="1"/>
                        </a:cubicBezTo>
                        <a:cubicBezTo>
                          <a:pt x="2" y="1"/>
                          <a:pt x="3" y="2"/>
                          <a:pt x="3" y="3"/>
                        </a:cubicBezTo>
                        <a:cubicBezTo>
                          <a:pt x="3" y="1"/>
                          <a:pt x="3" y="1"/>
                          <a:pt x="3"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1" name="Freeform 4897"/>
                  <p:cNvSpPr/>
                  <p:nvPr/>
                </p:nvSpPr>
                <p:spPr bwMode="auto">
                  <a:xfrm>
                    <a:off x="5957889" y="34242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4" name="Freeform 4898"/>
                  <p:cNvSpPr/>
                  <p:nvPr/>
                </p:nvSpPr>
                <p:spPr bwMode="auto">
                  <a:xfrm>
                    <a:off x="5956301" y="342423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5" name="Freeform 4899"/>
                  <p:cNvSpPr/>
                  <p:nvPr/>
                </p:nvSpPr>
                <p:spPr bwMode="auto">
                  <a:xfrm>
                    <a:off x="5948364" y="3424239"/>
                    <a:ext cx="1588" cy="4763"/>
                  </a:xfrm>
                  <a:custGeom>
                    <a:avLst/>
                    <a:gdLst>
                      <a:gd name="T0" fmla="*/ 1 w 2"/>
                      <a:gd name="T1" fmla="*/ 1 h 3"/>
                      <a:gd name="T2" fmla="*/ 0 w 2"/>
                      <a:gd name="T3" fmla="*/ 0 h 3"/>
                      <a:gd name="T4" fmla="*/ 2 w 2"/>
                      <a:gd name="T5" fmla="*/ 3 h 3"/>
                      <a:gd name="T6" fmla="*/ 0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0" y="0"/>
                          <a:pt x="0" y="0"/>
                          <a:pt x="0" y="0"/>
                        </a:cubicBezTo>
                        <a:cubicBezTo>
                          <a:pt x="1" y="2"/>
                          <a:pt x="0" y="3"/>
                          <a:pt x="2" y="3"/>
                        </a:cubicBezTo>
                        <a:cubicBezTo>
                          <a:pt x="0" y="2"/>
                          <a:pt x="0" y="2"/>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6" name="Freeform 4900"/>
                  <p:cNvSpPr/>
                  <p:nvPr/>
                </p:nvSpPr>
                <p:spPr bwMode="auto">
                  <a:xfrm>
                    <a:off x="5929314" y="3424239"/>
                    <a:ext cx="3175" cy="3175"/>
                  </a:xfrm>
                  <a:custGeom>
                    <a:avLst/>
                    <a:gdLst>
                      <a:gd name="T0" fmla="*/ 2 w 2"/>
                      <a:gd name="T1" fmla="*/ 1 h 2"/>
                      <a:gd name="T2" fmla="*/ 0 w 2"/>
                      <a:gd name="T3" fmla="*/ 1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1"/>
                          <a:pt x="0" y="1"/>
                        </a:cubicBezTo>
                        <a:cubicBezTo>
                          <a:pt x="2" y="2"/>
                          <a:pt x="2" y="2"/>
                          <a:pt x="2" y="2"/>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7" name="Freeform 4901"/>
                  <p:cNvSpPr/>
                  <p:nvPr/>
                </p:nvSpPr>
                <p:spPr bwMode="auto">
                  <a:xfrm>
                    <a:off x="5961064" y="34258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8" name="Freeform 4902"/>
                  <p:cNvSpPr/>
                  <p:nvPr/>
                </p:nvSpPr>
                <p:spPr bwMode="auto">
                  <a:xfrm>
                    <a:off x="5962651" y="3425826"/>
                    <a:ext cx="0"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9" name="Freeform 4903"/>
                  <p:cNvSpPr/>
                  <p:nvPr/>
                </p:nvSpPr>
                <p:spPr bwMode="auto">
                  <a:xfrm>
                    <a:off x="6000751" y="342741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0" name="Freeform 4904"/>
                  <p:cNvSpPr/>
                  <p:nvPr/>
                </p:nvSpPr>
                <p:spPr bwMode="auto">
                  <a:xfrm>
                    <a:off x="5935664" y="3429001"/>
                    <a:ext cx="7938" cy="3175"/>
                  </a:xfrm>
                  <a:custGeom>
                    <a:avLst/>
                    <a:gdLst>
                      <a:gd name="T0" fmla="*/ 5 w 5"/>
                      <a:gd name="T1" fmla="*/ 0 h 2"/>
                      <a:gd name="T2" fmla="*/ 0 w 5"/>
                      <a:gd name="T3" fmla="*/ 0 h 2"/>
                      <a:gd name="T4" fmla="*/ 5 w 5"/>
                      <a:gd name="T5" fmla="*/ 0 h 2"/>
                    </a:gdLst>
                    <a:ahLst/>
                    <a:cxnLst>
                      <a:cxn ang="0">
                        <a:pos x="T0" y="T1"/>
                      </a:cxn>
                      <a:cxn ang="0">
                        <a:pos x="T2" y="T3"/>
                      </a:cxn>
                      <a:cxn ang="0">
                        <a:pos x="T4" y="T5"/>
                      </a:cxn>
                    </a:cxnLst>
                    <a:rect l="0" t="0" r="r" b="b"/>
                    <a:pathLst>
                      <a:path w="5" h="2">
                        <a:moveTo>
                          <a:pt x="5" y="0"/>
                        </a:moveTo>
                        <a:cubicBezTo>
                          <a:pt x="4" y="0"/>
                          <a:pt x="1" y="0"/>
                          <a:pt x="0" y="0"/>
                        </a:cubicBezTo>
                        <a:cubicBezTo>
                          <a:pt x="3" y="2"/>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1" name="Freeform 4905"/>
                  <p:cNvSpPr/>
                  <p:nvPr/>
                </p:nvSpPr>
                <p:spPr bwMode="auto">
                  <a:xfrm>
                    <a:off x="5932489" y="3429001"/>
                    <a:ext cx="3175" cy="317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1" y="1"/>
                          <a:pt x="2" y="0"/>
                        </a:cubicBezTo>
                        <a:cubicBezTo>
                          <a:pt x="1"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2" name="Freeform 4906"/>
                  <p:cNvSpPr/>
                  <p:nvPr/>
                </p:nvSpPr>
                <p:spPr bwMode="auto">
                  <a:xfrm>
                    <a:off x="5935664" y="3429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3" name="Freeform 4907"/>
                  <p:cNvSpPr/>
                  <p:nvPr/>
                </p:nvSpPr>
                <p:spPr bwMode="auto">
                  <a:xfrm>
                    <a:off x="5548314" y="3429001"/>
                    <a:ext cx="3175" cy="3175"/>
                  </a:xfrm>
                  <a:custGeom>
                    <a:avLst/>
                    <a:gdLst>
                      <a:gd name="T0" fmla="*/ 1 w 3"/>
                      <a:gd name="T1" fmla="*/ 2 h 2"/>
                      <a:gd name="T2" fmla="*/ 3 w 3"/>
                      <a:gd name="T3" fmla="*/ 1 h 2"/>
                      <a:gd name="T4" fmla="*/ 2 w 3"/>
                      <a:gd name="T5" fmla="*/ 0 h 2"/>
                      <a:gd name="T6" fmla="*/ 0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2" y="2"/>
                          <a:pt x="3" y="1"/>
                        </a:cubicBezTo>
                        <a:cubicBezTo>
                          <a:pt x="2" y="1"/>
                          <a:pt x="2" y="1"/>
                          <a:pt x="2" y="0"/>
                        </a:cubicBezTo>
                        <a:cubicBezTo>
                          <a:pt x="0" y="1"/>
                          <a:pt x="0" y="1"/>
                          <a:pt x="0" y="1"/>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4" name="Freeform 4908"/>
                  <p:cNvSpPr/>
                  <p:nvPr/>
                </p:nvSpPr>
                <p:spPr bwMode="auto">
                  <a:xfrm>
                    <a:off x="5927726" y="3429001"/>
                    <a:ext cx="1588" cy="3175"/>
                  </a:xfrm>
                  <a:custGeom>
                    <a:avLst/>
                    <a:gdLst>
                      <a:gd name="T0" fmla="*/ 0 w 1"/>
                      <a:gd name="T1" fmla="*/ 0 h 2"/>
                      <a:gd name="T2" fmla="*/ 0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2"/>
                          <a:pt x="0" y="2"/>
                          <a:pt x="0"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5" name="Freeform 4909"/>
                  <p:cNvSpPr/>
                  <p:nvPr/>
                </p:nvSpPr>
                <p:spPr bwMode="auto">
                  <a:xfrm>
                    <a:off x="5945189" y="3429001"/>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6" name="Freeform 4910"/>
                  <p:cNvSpPr/>
                  <p:nvPr/>
                </p:nvSpPr>
                <p:spPr bwMode="auto">
                  <a:xfrm>
                    <a:off x="5948364" y="3430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7" name="Freeform 4911"/>
                  <p:cNvSpPr/>
                  <p:nvPr/>
                </p:nvSpPr>
                <p:spPr bwMode="auto">
                  <a:xfrm>
                    <a:off x="5948364" y="3430589"/>
                    <a:ext cx="317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8" name="Freeform 4912"/>
                  <p:cNvSpPr/>
                  <p:nvPr/>
                </p:nvSpPr>
                <p:spPr bwMode="auto">
                  <a:xfrm>
                    <a:off x="5953126" y="3432176"/>
                    <a:ext cx="4763" cy="7938"/>
                  </a:xfrm>
                  <a:custGeom>
                    <a:avLst/>
                    <a:gdLst>
                      <a:gd name="T0" fmla="*/ 3 w 3"/>
                      <a:gd name="T1" fmla="*/ 0 h 5"/>
                      <a:gd name="T2" fmla="*/ 1 w 3"/>
                      <a:gd name="T3" fmla="*/ 1 h 5"/>
                      <a:gd name="T4" fmla="*/ 2 w 3"/>
                      <a:gd name="T5" fmla="*/ 4 h 5"/>
                      <a:gd name="T6" fmla="*/ 2 w 3"/>
                      <a:gd name="T7" fmla="*/ 0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0"/>
                          <a:pt x="0" y="0"/>
                          <a:pt x="1" y="1"/>
                        </a:cubicBezTo>
                        <a:cubicBezTo>
                          <a:pt x="1" y="1"/>
                          <a:pt x="1" y="5"/>
                          <a:pt x="2" y="4"/>
                        </a:cubicBezTo>
                        <a:cubicBezTo>
                          <a:pt x="1" y="2"/>
                          <a:pt x="2" y="1"/>
                          <a:pt x="2"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9" name="Freeform 4913"/>
                  <p:cNvSpPr/>
                  <p:nvPr/>
                </p:nvSpPr>
                <p:spPr bwMode="auto">
                  <a:xfrm>
                    <a:off x="5942014" y="3440114"/>
                    <a:ext cx="6350" cy="1588"/>
                  </a:xfrm>
                  <a:custGeom>
                    <a:avLst/>
                    <a:gdLst>
                      <a:gd name="T0" fmla="*/ 0 w 4"/>
                      <a:gd name="T1" fmla="*/ 1 h 2"/>
                      <a:gd name="T2" fmla="*/ 4 w 4"/>
                      <a:gd name="T3" fmla="*/ 1 h 2"/>
                      <a:gd name="T4" fmla="*/ 0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1"/>
                          <a:pt x="3" y="2"/>
                          <a:pt x="4" y="1"/>
                        </a:cubicBezTo>
                        <a:cubicBezTo>
                          <a:pt x="3" y="1"/>
                          <a:pt x="2"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0" name="Rectangle 4914"/>
                  <p:cNvSpPr>
                    <a:spLocks noChangeArrowheads="1"/>
                  </p:cNvSpPr>
                  <p:nvPr/>
                </p:nvSpPr>
                <p:spPr bwMode="auto">
                  <a:xfrm>
                    <a:off x="5962651" y="34417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1" name="Freeform 4915"/>
                  <p:cNvSpPr/>
                  <p:nvPr/>
                </p:nvSpPr>
                <p:spPr bwMode="auto">
                  <a:xfrm>
                    <a:off x="5948364" y="3441701"/>
                    <a:ext cx="1588"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2" name="Freeform 4916"/>
                  <p:cNvSpPr/>
                  <p:nvPr/>
                </p:nvSpPr>
                <p:spPr bwMode="auto">
                  <a:xfrm>
                    <a:off x="5983289" y="3443289"/>
                    <a:ext cx="4763" cy="1588"/>
                  </a:xfrm>
                  <a:custGeom>
                    <a:avLst/>
                    <a:gdLst>
                      <a:gd name="T0" fmla="*/ 3 w 3"/>
                      <a:gd name="T1" fmla="*/ 0 h 1"/>
                      <a:gd name="T2" fmla="*/ 0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3" y="1"/>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3" name="Freeform 4917"/>
                  <p:cNvSpPr/>
                  <p:nvPr/>
                </p:nvSpPr>
                <p:spPr bwMode="auto">
                  <a:xfrm>
                    <a:off x="5949951" y="3446464"/>
                    <a:ext cx="6350" cy="6350"/>
                  </a:xfrm>
                  <a:custGeom>
                    <a:avLst/>
                    <a:gdLst>
                      <a:gd name="T0" fmla="*/ 4 w 4"/>
                      <a:gd name="T1" fmla="*/ 1 h 4"/>
                      <a:gd name="T2" fmla="*/ 0 w 4"/>
                      <a:gd name="T3" fmla="*/ 2 h 4"/>
                      <a:gd name="T4" fmla="*/ 4 w 4"/>
                      <a:gd name="T5" fmla="*/ 1 h 4"/>
                    </a:gdLst>
                    <a:ahLst/>
                    <a:cxnLst>
                      <a:cxn ang="0">
                        <a:pos x="T0" y="T1"/>
                      </a:cxn>
                      <a:cxn ang="0">
                        <a:pos x="T2" y="T3"/>
                      </a:cxn>
                      <a:cxn ang="0">
                        <a:pos x="T4" y="T5"/>
                      </a:cxn>
                    </a:cxnLst>
                    <a:rect l="0" t="0" r="r" b="b"/>
                    <a:pathLst>
                      <a:path w="4" h="4">
                        <a:moveTo>
                          <a:pt x="4" y="1"/>
                        </a:moveTo>
                        <a:cubicBezTo>
                          <a:pt x="2" y="0"/>
                          <a:pt x="2" y="2"/>
                          <a:pt x="0" y="2"/>
                        </a:cubicBezTo>
                        <a:cubicBezTo>
                          <a:pt x="2" y="4"/>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4" name="Freeform 4918"/>
                  <p:cNvSpPr/>
                  <p:nvPr/>
                </p:nvSpPr>
                <p:spPr bwMode="auto">
                  <a:xfrm>
                    <a:off x="5989639" y="3451226"/>
                    <a:ext cx="4763" cy="3175"/>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0" y="0"/>
                          <a:pt x="0" y="0"/>
                          <a:pt x="0" y="0"/>
                        </a:cubicBezTo>
                        <a:cubicBezTo>
                          <a:pt x="0" y="0"/>
                          <a:pt x="2"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5" name="Freeform 4919"/>
                  <p:cNvSpPr/>
                  <p:nvPr/>
                </p:nvSpPr>
                <p:spPr bwMode="auto">
                  <a:xfrm>
                    <a:off x="5980114" y="3451226"/>
                    <a:ext cx="1588" cy="158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6" name="Freeform 4920"/>
                  <p:cNvSpPr/>
                  <p:nvPr/>
                </p:nvSpPr>
                <p:spPr bwMode="auto">
                  <a:xfrm>
                    <a:off x="5975351" y="3451226"/>
                    <a:ext cx="4763" cy="317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1" y="1"/>
                          <a:pt x="1" y="1"/>
                          <a:pt x="0" y="0"/>
                        </a:cubicBezTo>
                        <a:cubicBezTo>
                          <a:pt x="0" y="2"/>
                          <a:pt x="1"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7" name="Freeform 4921"/>
                  <p:cNvSpPr/>
                  <p:nvPr/>
                </p:nvSpPr>
                <p:spPr bwMode="auto">
                  <a:xfrm>
                    <a:off x="5984876" y="3454401"/>
                    <a:ext cx="3175" cy="1588"/>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8" name="Freeform 4922"/>
                  <p:cNvSpPr/>
                  <p:nvPr/>
                </p:nvSpPr>
                <p:spPr bwMode="auto">
                  <a:xfrm>
                    <a:off x="5956301" y="3460751"/>
                    <a:ext cx="1588" cy="158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9" name="Freeform 4923"/>
                  <p:cNvSpPr/>
                  <p:nvPr/>
                </p:nvSpPr>
                <p:spPr bwMode="auto">
                  <a:xfrm>
                    <a:off x="5989639" y="3460751"/>
                    <a:ext cx="3175" cy="3175"/>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2" y="0"/>
                          <a:pt x="0" y="1"/>
                          <a:pt x="1" y="1"/>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10" name="Freeform 4924"/>
                  <p:cNvSpPr/>
                  <p:nvPr/>
                </p:nvSpPr>
                <p:spPr bwMode="auto">
                  <a:xfrm>
                    <a:off x="5994401" y="3460751"/>
                    <a:ext cx="3175" cy="3175"/>
                  </a:xfrm>
                  <a:custGeom>
                    <a:avLst/>
                    <a:gdLst>
                      <a:gd name="T0" fmla="*/ 0 w 2"/>
                      <a:gd name="T1" fmla="*/ 2 h 2"/>
                      <a:gd name="T2" fmla="*/ 1 w 2"/>
                      <a:gd name="T3" fmla="*/ 2 h 2"/>
                      <a:gd name="T4" fmla="*/ 0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1" y="2"/>
                        </a:cubicBezTo>
                        <a:cubicBezTo>
                          <a:pt x="0" y="2"/>
                          <a:pt x="0" y="2"/>
                          <a:pt x="0" y="2"/>
                        </a:cubicBezTo>
                        <a:cubicBezTo>
                          <a:pt x="2" y="0"/>
                          <a:pt x="2" y="0"/>
                          <a:pt x="2" y="0"/>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11" name="Freeform 4925"/>
                  <p:cNvSpPr/>
                  <p:nvPr/>
                </p:nvSpPr>
                <p:spPr bwMode="auto">
                  <a:xfrm>
                    <a:off x="5999164" y="3463926"/>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12" name="Freeform 4926"/>
                  <p:cNvSpPr/>
                  <p:nvPr/>
                </p:nvSpPr>
                <p:spPr bwMode="auto">
                  <a:xfrm>
                    <a:off x="6008689" y="3465514"/>
                    <a:ext cx="3175" cy="1588"/>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2" y="2"/>
                          <a:pt x="2" y="2"/>
                          <a:pt x="2"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13" name="Freeform 4927"/>
                  <p:cNvSpPr/>
                  <p:nvPr/>
                </p:nvSpPr>
                <p:spPr bwMode="auto">
                  <a:xfrm>
                    <a:off x="5981701" y="3470276"/>
                    <a:ext cx="3175" cy="3175"/>
                  </a:xfrm>
                  <a:custGeom>
                    <a:avLst/>
                    <a:gdLst>
                      <a:gd name="T0" fmla="*/ 1 w 2"/>
                      <a:gd name="T1" fmla="*/ 2 h 2"/>
                      <a:gd name="T2" fmla="*/ 2 w 2"/>
                      <a:gd name="T3" fmla="*/ 2 h 2"/>
                      <a:gd name="T4" fmla="*/ 1 w 2"/>
                      <a:gd name="T5" fmla="*/ 2 h 2"/>
                      <a:gd name="T6" fmla="*/ 1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2" y="2"/>
                          <a:pt x="2" y="2"/>
                          <a:pt x="2" y="2"/>
                        </a:cubicBezTo>
                        <a:cubicBezTo>
                          <a:pt x="1" y="2"/>
                          <a:pt x="1" y="2"/>
                          <a:pt x="1" y="2"/>
                        </a:cubicBezTo>
                        <a:cubicBezTo>
                          <a:pt x="1" y="1"/>
                          <a:pt x="1" y="1"/>
                          <a:pt x="1"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14" name="Freeform 4928"/>
                  <p:cNvSpPr/>
                  <p:nvPr/>
                </p:nvSpPr>
                <p:spPr bwMode="auto">
                  <a:xfrm>
                    <a:off x="5975351" y="3471864"/>
                    <a:ext cx="3175" cy="1588"/>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15" name="Freeform 4929"/>
                  <p:cNvSpPr/>
                  <p:nvPr/>
                </p:nvSpPr>
                <p:spPr bwMode="auto">
                  <a:xfrm>
                    <a:off x="5986464" y="3473451"/>
                    <a:ext cx="3175" cy="1588"/>
                  </a:xfrm>
                  <a:custGeom>
                    <a:avLst/>
                    <a:gdLst>
                      <a:gd name="T0" fmla="*/ 1 w 3"/>
                      <a:gd name="T1" fmla="*/ 0 h 1"/>
                      <a:gd name="T2" fmla="*/ 2 w 3"/>
                      <a:gd name="T3" fmla="*/ 1 h 1"/>
                      <a:gd name="T4" fmla="*/ 3 w 3"/>
                      <a:gd name="T5" fmla="*/ 0 h 1"/>
                      <a:gd name="T6" fmla="*/ 1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1"/>
                          <a:pt x="2" y="0"/>
                          <a:pt x="2" y="1"/>
                        </a:cubicBezTo>
                        <a:cubicBezTo>
                          <a:pt x="3" y="0"/>
                          <a:pt x="3" y="0"/>
                          <a:pt x="3" y="0"/>
                        </a:cubicBezTo>
                        <a:cubicBezTo>
                          <a:pt x="2" y="0"/>
                          <a:pt x="2"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16" name="Freeform 4930"/>
                  <p:cNvSpPr/>
                  <p:nvPr/>
                </p:nvSpPr>
                <p:spPr bwMode="auto">
                  <a:xfrm>
                    <a:off x="6002339" y="3473451"/>
                    <a:ext cx="4763" cy="3175"/>
                  </a:xfrm>
                  <a:custGeom>
                    <a:avLst/>
                    <a:gdLst>
                      <a:gd name="T0" fmla="*/ 3 w 3"/>
                      <a:gd name="T1" fmla="*/ 2 h 2"/>
                      <a:gd name="T2" fmla="*/ 0 w 3"/>
                      <a:gd name="T3" fmla="*/ 1 h 2"/>
                      <a:gd name="T4" fmla="*/ 3 w 3"/>
                      <a:gd name="T5" fmla="*/ 2 h 2"/>
                    </a:gdLst>
                    <a:ahLst/>
                    <a:cxnLst>
                      <a:cxn ang="0">
                        <a:pos x="T0" y="T1"/>
                      </a:cxn>
                      <a:cxn ang="0">
                        <a:pos x="T2" y="T3"/>
                      </a:cxn>
                      <a:cxn ang="0">
                        <a:pos x="T4" y="T5"/>
                      </a:cxn>
                    </a:cxnLst>
                    <a:rect l="0" t="0" r="r" b="b"/>
                    <a:pathLst>
                      <a:path w="3" h="2">
                        <a:moveTo>
                          <a:pt x="3" y="2"/>
                        </a:moveTo>
                        <a:cubicBezTo>
                          <a:pt x="2" y="1"/>
                          <a:pt x="1" y="0"/>
                          <a:pt x="0" y="1"/>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17" name="Freeform 4931"/>
                  <p:cNvSpPr/>
                  <p:nvPr/>
                </p:nvSpPr>
                <p:spPr bwMode="auto">
                  <a:xfrm>
                    <a:off x="5984876" y="3475039"/>
                    <a:ext cx="3175"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18" name="Freeform 4932"/>
                  <p:cNvSpPr/>
                  <p:nvPr/>
                </p:nvSpPr>
                <p:spPr bwMode="auto">
                  <a:xfrm>
                    <a:off x="5980114" y="3479801"/>
                    <a:ext cx="6350" cy="1588"/>
                  </a:xfrm>
                  <a:custGeom>
                    <a:avLst/>
                    <a:gdLst>
                      <a:gd name="T0" fmla="*/ 0 w 4"/>
                      <a:gd name="T1" fmla="*/ 0 h 1"/>
                      <a:gd name="T2" fmla="*/ 3 w 4"/>
                      <a:gd name="T3" fmla="*/ 0 h 1"/>
                      <a:gd name="T4" fmla="*/ 0 w 4"/>
                      <a:gd name="T5" fmla="*/ 0 h 1"/>
                    </a:gdLst>
                    <a:ahLst/>
                    <a:cxnLst>
                      <a:cxn ang="0">
                        <a:pos x="T0" y="T1"/>
                      </a:cxn>
                      <a:cxn ang="0">
                        <a:pos x="T2" y="T3"/>
                      </a:cxn>
                      <a:cxn ang="0">
                        <a:pos x="T4" y="T5"/>
                      </a:cxn>
                    </a:cxnLst>
                    <a:rect l="0" t="0" r="r" b="b"/>
                    <a:pathLst>
                      <a:path w="4" h="1">
                        <a:moveTo>
                          <a:pt x="0" y="0"/>
                        </a:moveTo>
                        <a:cubicBezTo>
                          <a:pt x="1" y="0"/>
                          <a:pt x="4" y="1"/>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19" name="Freeform 4933"/>
                  <p:cNvSpPr/>
                  <p:nvPr/>
                </p:nvSpPr>
                <p:spPr bwMode="auto">
                  <a:xfrm>
                    <a:off x="5988051" y="34813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20" name="Freeform 4934"/>
                  <p:cNvSpPr/>
                  <p:nvPr/>
                </p:nvSpPr>
                <p:spPr bwMode="auto">
                  <a:xfrm>
                    <a:off x="5986464" y="3478214"/>
                    <a:ext cx="1588" cy="4763"/>
                  </a:xfrm>
                  <a:custGeom>
                    <a:avLst/>
                    <a:gdLst>
                      <a:gd name="T0" fmla="*/ 2 w 2"/>
                      <a:gd name="T1" fmla="*/ 3 h 4"/>
                      <a:gd name="T2" fmla="*/ 0 w 2"/>
                      <a:gd name="T3" fmla="*/ 1 h 4"/>
                      <a:gd name="T4" fmla="*/ 2 w 2"/>
                      <a:gd name="T5" fmla="*/ 3 h 4"/>
                    </a:gdLst>
                    <a:ahLst/>
                    <a:cxnLst>
                      <a:cxn ang="0">
                        <a:pos x="T0" y="T1"/>
                      </a:cxn>
                      <a:cxn ang="0">
                        <a:pos x="T2" y="T3"/>
                      </a:cxn>
                      <a:cxn ang="0">
                        <a:pos x="T4" y="T5"/>
                      </a:cxn>
                    </a:cxnLst>
                    <a:rect l="0" t="0" r="r" b="b"/>
                    <a:pathLst>
                      <a:path w="2" h="4">
                        <a:moveTo>
                          <a:pt x="2" y="3"/>
                        </a:moveTo>
                        <a:cubicBezTo>
                          <a:pt x="2" y="2"/>
                          <a:pt x="2" y="0"/>
                          <a:pt x="0" y="1"/>
                        </a:cubicBezTo>
                        <a:cubicBezTo>
                          <a:pt x="0" y="4"/>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21" name="Freeform 4935"/>
                  <p:cNvSpPr/>
                  <p:nvPr/>
                </p:nvSpPr>
                <p:spPr bwMode="auto">
                  <a:xfrm>
                    <a:off x="6019801" y="3479801"/>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22" name="Freeform 4936"/>
                  <p:cNvSpPr/>
                  <p:nvPr/>
                </p:nvSpPr>
                <p:spPr bwMode="auto">
                  <a:xfrm>
                    <a:off x="5997576" y="3482976"/>
                    <a:ext cx="3175" cy="317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1" y="0"/>
                          <a:pt x="0"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23" name="Freeform 4937"/>
                  <p:cNvSpPr/>
                  <p:nvPr/>
                </p:nvSpPr>
                <p:spPr bwMode="auto">
                  <a:xfrm>
                    <a:off x="5992814" y="3486151"/>
                    <a:ext cx="476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24" name="Freeform 4938"/>
                  <p:cNvSpPr/>
                  <p:nvPr/>
                </p:nvSpPr>
                <p:spPr bwMode="auto">
                  <a:xfrm>
                    <a:off x="6005514" y="3486151"/>
                    <a:ext cx="3175" cy="1588"/>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25" name="Freeform 4939"/>
                  <p:cNvSpPr/>
                  <p:nvPr/>
                </p:nvSpPr>
                <p:spPr bwMode="auto">
                  <a:xfrm>
                    <a:off x="5986464" y="3487739"/>
                    <a:ext cx="6350" cy="3175"/>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26" name="Freeform 4940"/>
                  <p:cNvSpPr/>
                  <p:nvPr/>
                </p:nvSpPr>
                <p:spPr bwMode="auto">
                  <a:xfrm>
                    <a:off x="5994401" y="3492501"/>
                    <a:ext cx="1588" cy="158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27" name="Freeform 4941"/>
                  <p:cNvSpPr/>
                  <p:nvPr/>
                </p:nvSpPr>
                <p:spPr bwMode="auto">
                  <a:xfrm>
                    <a:off x="6002339" y="3494089"/>
                    <a:ext cx="6350" cy="3175"/>
                  </a:xfrm>
                  <a:custGeom>
                    <a:avLst/>
                    <a:gdLst>
                      <a:gd name="T0" fmla="*/ 4 w 4"/>
                      <a:gd name="T1" fmla="*/ 1 h 2"/>
                      <a:gd name="T2" fmla="*/ 0 w 4"/>
                      <a:gd name="T3" fmla="*/ 2 h 2"/>
                      <a:gd name="T4" fmla="*/ 4 w 4"/>
                      <a:gd name="T5" fmla="*/ 2 h 2"/>
                      <a:gd name="T6" fmla="*/ 4 w 4"/>
                      <a:gd name="T7" fmla="*/ 1 h 2"/>
                    </a:gdLst>
                    <a:ahLst/>
                    <a:cxnLst>
                      <a:cxn ang="0">
                        <a:pos x="T0" y="T1"/>
                      </a:cxn>
                      <a:cxn ang="0">
                        <a:pos x="T2" y="T3"/>
                      </a:cxn>
                      <a:cxn ang="0">
                        <a:pos x="T4" y="T5"/>
                      </a:cxn>
                      <a:cxn ang="0">
                        <a:pos x="T6" y="T7"/>
                      </a:cxn>
                    </a:cxnLst>
                    <a:rect l="0" t="0" r="r" b="b"/>
                    <a:pathLst>
                      <a:path w="4" h="2">
                        <a:moveTo>
                          <a:pt x="4" y="1"/>
                        </a:moveTo>
                        <a:cubicBezTo>
                          <a:pt x="2" y="0"/>
                          <a:pt x="2" y="2"/>
                          <a:pt x="0" y="2"/>
                        </a:cubicBezTo>
                        <a:cubicBezTo>
                          <a:pt x="4" y="2"/>
                          <a:pt x="4" y="2"/>
                          <a:pt x="4" y="2"/>
                        </a:cubicBez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28" name="Freeform 4942"/>
                  <p:cNvSpPr/>
                  <p:nvPr/>
                </p:nvSpPr>
                <p:spPr bwMode="auto">
                  <a:xfrm>
                    <a:off x="5508626" y="3495676"/>
                    <a:ext cx="4763" cy="4763"/>
                  </a:xfrm>
                  <a:custGeom>
                    <a:avLst/>
                    <a:gdLst>
                      <a:gd name="T0" fmla="*/ 4 w 4"/>
                      <a:gd name="T1" fmla="*/ 3 h 3"/>
                      <a:gd name="T2" fmla="*/ 0 w 4"/>
                      <a:gd name="T3" fmla="*/ 1 h 3"/>
                      <a:gd name="T4" fmla="*/ 1 w 4"/>
                      <a:gd name="T5" fmla="*/ 1 h 3"/>
                      <a:gd name="T6" fmla="*/ 1 w 4"/>
                      <a:gd name="T7" fmla="*/ 1 h 3"/>
                      <a:gd name="T8" fmla="*/ 3 w 4"/>
                      <a:gd name="T9" fmla="*/ 2 h 3"/>
                      <a:gd name="T10" fmla="*/ 2 w 4"/>
                      <a:gd name="T11" fmla="*/ 3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cubicBezTo>
                          <a:pt x="3" y="3"/>
                          <a:pt x="3" y="0"/>
                          <a:pt x="0" y="1"/>
                        </a:cubicBezTo>
                        <a:cubicBezTo>
                          <a:pt x="1" y="1"/>
                          <a:pt x="1" y="1"/>
                          <a:pt x="1" y="1"/>
                        </a:cubicBezTo>
                        <a:cubicBezTo>
                          <a:pt x="1" y="1"/>
                          <a:pt x="1" y="1"/>
                          <a:pt x="1" y="1"/>
                        </a:cubicBezTo>
                        <a:cubicBezTo>
                          <a:pt x="2" y="1"/>
                          <a:pt x="2" y="2"/>
                          <a:pt x="3" y="2"/>
                        </a:cubicBezTo>
                        <a:cubicBezTo>
                          <a:pt x="2" y="3"/>
                          <a:pt x="2" y="3"/>
                          <a:pt x="2" y="3"/>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29" name="Freeform 4943"/>
                  <p:cNvSpPr/>
                  <p:nvPr/>
                </p:nvSpPr>
                <p:spPr bwMode="auto">
                  <a:xfrm>
                    <a:off x="6010276" y="3498851"/>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0" name="Freeform 4944"/>
                  <p:cNvSpPr/>
                  <p:nvPr/>
                </p:nvSpPr>
                <p:spPr bwMode="auto">
                  <a:xfrm>
                    <a:off x="6002339" y="3502026"/>
                    <a:ext cx="4763" cy="1588"/>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3" y="0"/>
                          <a:pt x="3"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1" name="Freeform 4945"/>
                  <p:cNvSpPr/>
                  <p:nvPr/>
                </p:nvSpPr>
                <p:spPr bwMode="auto">
                  <a:xfrm>
                    <a:off x="5489576" y="3505201"/>
                    <a:ext cx="4763" cy="3175"/>
                  </a:xfrm>
                  <a:custGeom>
                    <a:avLst/>
                    <a:gdLst>
                      <a:gd name="T0" fmla="*/ 3 w 3"/>
                      <a:gd name="T1" fmla="*/ 1 h 2"/>
                      <a:gd name="T2" fmla="*/ 0 w 3"/>
                      <a:gd name="T3" fmla="*/ 1 h 2"/>
                      <a:gd name="T4" fmla="*/ 1 w 3"/>
                      <a:gd name="T5" fmla="*/ 1 h 2"/>
                      <a:gd name="T6" fmla="*/ 2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0" y="1"/>
                          <a:pt x="0" y="1"/>
                        </a:cubicBezTo>
                        <a:cubicBezTo>
                          <a:pt x="1" y="1"/>
                          <a:pt x="1" y="1"/>
                          <a:pt x="1" y="1"/>
                        </a:cubicBezTo>
                        <a:cubicBezTo>
                          <a:pt x="2" y="2"/>
                          <a:pt x="2" y="2"/>
                          <a:pt x="2" y="2"/>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2" name="Freeform 4946"/>
                  <p:cNvSpPr/>
                  <p:nvPr/>
                </p:nvSpPr>
                <p:spPr bwMode="auto">
                  <a:xfrm>
                    <a:off x="6010276" y="35067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3" name="Freeform 4947"/>
                  <p:cNvSpPr/>
                  <p:nvPr/>
                </p:nvSpPr>
                <p:spPr bwMode="auto">
                  <a:xfrm>
                    <a:off x="6010276" y="3506789"/>
                    <a:ext cx="1588"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4" name="Freeform 4948"/>
                  <p:cNvSpPr/>
                  <p:nvPr/>
                </p:nvSpPr>
                <p:spPr bwMode="auto">
                  <a:xfrm>
                    <a:off x="5464176" y="3543301"/>
                    <a:ext cx="317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5" name="Freeform 4949"/>
                  <p:cNvSpPr/>
                  <p:nvPr/>
                </p:nvSpPr>
                <p:spPr bwMode="auto">
                  <a:xfrm>
                    <a:off x="6049964" y="3592514"/>
                    <a:ext cx="1588" cy="1588"/>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6" name="Freeform 4950"/>
                  <p:cNvSpPr/>
                  <p:nvPr/>
                </p:nvSpPr>
                <p:spPr bwMode="auto">
                  <a:xfrm>
                    <a:off x="5424489" y="3594101"/>
                    <a:ext cx="14288" cy="28575"/>
                  </a:xfrm>
                  <a:custGeom>
                    <a:avLst/>
                    <a:gdLst>
                      <a:gd name="T0" fmla="*/ 4 w 10"/>
                      <a:gd name="T1" fmla="*/ 15 h 20"/>
                      <a:gd name="T2" fmla="*/ 3 w 10"/>
                      <a:gd name="T3" fmla="*/ 16 h 20"/>
                      <a:gd name="T4" fmla="*/ 7 w 10"/>
                      <a:gd name="T5" fmla="*/ 18 h 20"/>
                      <a:gd name="T6" fmla="*/ 5 w 10"/>
                      <a:gd name="T7" fmla="*/ 17 h 20"/>
                      <a:gd name="T8" fmla="*/ 7 w 10"/>
                      <a:gd name="T9" fmla="*/ 15 h 20"/>
                      <a:gd name="T10" fmla="*/ 7 w 10"/>
                      <a:gd name="T11" fmla="*/ 16 h 20"/>
                      <a:gd name="T12" fmla="*/ 8 w 10"/>
                      <a:gd name="T13" fmla="*/ 13 h 20"/>
                      <a:gd name="T14" fmla="*/ 6 w 10"/>
                      <a:gd name="T15" fmla="*/ 13 h 20"/>
                      <a:gd name="T16" fmla="*/ 5 w 10"/>
                      <a:gd name="T17" fmla="*/ 10 h 20"/>
                      <a:gd name="T18" fmla="*/ 7 w 10"/>
                      <a:gd name="T19" fmla="*/ 9 h 20"/>
                      <a:gd name="T20" fmla="*/ 8 w 10"/>
                      <a:gd name="T21" fmla="*/ 6 h 20"/>
                      <a:gd name="T22" fmla="*/ 9 w 10"/>
                      <a:gd name="T23" fmla="*/ 3 h 20"/>
                      <a:gd name="T24" fmla="*/ 7 w 10"/>
                      <a:gd name="T25" fmla="*/ 2 h 20"/>
                      <a:gd name="T26" fmla="*/ 9 w 10"/>
                      <a:gd name="T27" fmla="*/ 1 h 20"/>
                      <a:gd name="T28" fmla="*/ 3 w 10"/>
                      <a:gd name="T29" fmla="*/ 6 h 20"/>
                      <a:gd name="T30" fmla="*/ 4 w 10"/>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0">
                        <a:moveTo>
                          <a:pt x="4" y="15"/>
                        </a:moveTo>
                        <a:cubicBezTo>
                          <a:pt x="3" y="16"/>
                          <a:pt x="3" y="16"/>
                          <a:pt x="3" y="16"/>
                        </a:cubicBezTo>
                        <a:cubicBezTo>
                          <a:pt x="6" y="16"/>
                          <a:pt x="3" y="20"/>
                          <a:pt x="7" y="18"/>
                        </a:cubicBezTo>
                        <a:cubicBezTo>
                          <a:pt x="5" y="17"/>
                          <a:pt x="5" y="17"/>
                          <a:pt x="5" y="17"/>
                        </a:cubicBezTo>
                        <a:cubicBezTo>
                          <a:pt x="7" y="15"/>
                          <a:pt x="7" y="15"/>
                          <a:pt x="7" y="15"/>
                        </a:cubicBezTo>
                        <a:cubicBezTo>
                          <a:pt x="7" y="15"/>
                          <a:pt x="7" y="16"/>
                          <a:pt x="7" y="16"/>
                        </a:cubicBezTo>
                        <a:cubicBezTo>
                          <a:pt x="8" y="13"/>
                          <a:pt x="8" y="13"/>
                          <a:pt x="8" y="13"/>
                        </a:cubicBezTo>
                        <a:cubicBezTo>
                          <a:pt x="8" y="13"/>
                          <a:pt x="7" y="14"/>
                          <a:pt x="6" y="13"/>
                        </a:cubicBezTo>
                        <a:cubicBezTo>
                          <a:pt x="8" y="11"/>
                          <a:pt x="5" y="12"/>
                          <a:pt x="5" y="10"/>
                        </a:cubicBezTo>
                        <a:cubicBezTo>
                          <a:pt x="7" y="9"/>
                          <a:pt x="7" y="9"/>
                          <a:pt x="7" y="9"/>
                        </a:cubicBezTo>
                        <a:cubicBezTo>
                          <a:pt x="4" y="6"/>
                          <a:pt x="9" y="6"/>
                          <a:pt x="8" y="6"/>
                        </a:cubicBezTo>
                        <a:cubicBezTo>
                          <a:pt x="6" y="5"/>
                          <a:pt x="10" y="4"/>
                          <a:pt x="9" y="3"/>
                        </a:cubicBezTo>
                        <a:cubicBezTo>
                          <a:pt x="8" y="3"/>
                          <a:pt x="8" y="3"/>
                          <a:pt x="7" y="2"/>
                        </a:cubicBezTo>
                        <a:cubicBezTo>
                          <a:pt x="9" y="1"/>
                          <a:pt x="9" y="1"/>
                          <a:pt x="9" y="1"/>
                        </a:cubicBezTo>
                        <a:cubicBezTo>
                          <a:pt x="5" y="0"/>
                          <a:pt x="7" y="5"/>
                          <a:pt x="3" y="6"/>
                        </a:cubicBezTo>
                        <a:cubicBezTo>
                          <a:pt x="10" y="8"/>
                          <a:pt x="0" y="13"/>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7" name="Freeform 4951"/>
                  <p:cNvSpPr/>
                  <p:nvPr/>
                </p:nvSpPr>
                <p:spPr bwMode="auto">
                  <a:xfrm>
                    <a:off x="5437189" y="3608389"/>
                    <a:ext cx="4763" cy="317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3" y="2"/>
                          <a:pt x="3" y="2"/>
                          <a:pt x="3" y="2"/>
                        </a:cubicBezTo>
                        <a:cubicBezTo>
                          <a:pt x="3"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8" name="Freeform 4952"/>
                  <p:cNvSpPr/>
                  <p:nvPr/>
                </p:nvSpPr>
                <p:spPr bwMode="auto">
                  <a:xfrm>
                    <a:off x="5462589" y="3619501"/>
                    <a:ext cx="3175" cy="317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2"/>
                          <a:pt x="1" y="2"/>
                          <a:pt x="1"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9" name="Freeform 4953"/>
                  <p:cNvSpPr/>
                  <p:nvPr/>
                </p:nvSpPr>
                <p:spPr bwMode="auto">
                  <a:xfrm>
                    <a:off x="5462589" y="361791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40" name="Freeform 4954"/>
                  <p:cNvSpPr/>
                  <p:nvPr/>
                </p:nvSpPr>
                <p:spPr bwMode="auto">
                  <a:xfrm>
                    <a:off x="5426076" y="3665539"/>
                    <a:ext cx="6350" cy="1588"/>
                  </a:xfrm>
                  <a:custGeom>
                    <a:avLst/>
                    <a:gdLst>
                      <a:gd name="T0" fmla="*/ 0 w 4"/>
                      <a:gd name="T1" fmla="*/ 1 h 1"/>
                      <a:gd name="T2" fmla="*/ 4 w 4"/>
                      <a:gd name="T3" fmla="*/ 1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lnTo>
                          <a:pt x="4"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41" name="Freeform 4955"/>
                  <p:cNvSpPr/>
                  <p:nvPr/>
                </p:nvSpPr>
                <p:spPr bwMode="auto">
                  <a:xfrm>
                    <a:off x="6011864" y="3694114"/>
                    <a:ext cx="3175" cy="1588"/>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2"/>
                          <a:pt x="0" y="2"/>
                        </a:cubicBezTo>
                        <a:cubicBezTo>
                          <a:pt x="3" y="0"/>
                          <a:pt x="3" y="0"/>
                          <a:pt x="3" y="0"/>
                        </a:cubicBezTo>
                        <a:cubicBezTo>
                          <a:pt x="2"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42" name="Freeform 4956"/>
                  <p:cNvSpPr/>
                  <p:nvPr/>
                </p:nvSpPr>
                <p:spPr bwMode="auto">
                  <a:xfrm>
                    <a:off x="6013451" y="3697289"/>
                    <a:ext cx="6350" cy="4763"/>
                  </a:xfrm>
                  <a:custGeom>
                    <a:avLst/>
                    <a:gdLst>
                      <a:gd name="T0" fmla="*/ 5 w 5"/>
                      <a:gd name="T1" fmla="*/ 1 h 3"/>
                      <a:gd name="T2" fmla="*/ 4 w 5"/>
                      <a:gd name="T3" fmla="*/ 3 h 3"/>
                      <a:gd name="T4" fmla="*/ 3 w 5"/>
                      <a:gd name="T5" fmla="*/ 1 h 3"/>
                      <a:gd name="T6" fmla="*/ 0 w 5"/>
                      <a:gd name="T7" fmla="*/ 2 h 3"/>
                      <a:gd name="T8" fmla="*/ 2 w 5"/>
                      <a:gd name="T9" fmla="*/ 1 h 3"/>
                      <a:gd name="T10" fmla="*/ 4 w 5"/>
                      <a:gd name="T11" fmla="*/ 3 h 3"/>
                      <a:gd name="T12" fmla="*/ 5 w 5"/>
                      <a:gd name="T13" fmla="*/ 2 h 3"/>
                      <a:gd name="T14" fmla="*/ 5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1"/>
                        </a:moveTo>
                        <a:cubicBezTo>
                          <a:pt x="4" y="3"/>
                          <a:pt x="4" y="3"/>
                          <a:pt x="4" y="3"/>
                        </a:cubicBezTo>
                        <a:cubicBezTo>
                          <a:pt x="3" y="2"/>
                          <a:pt x="3" y="2"/>
                          <a:pt x="3" y="1"/>
                        </a:cubicBezTo>
                        <a:cubicBezTo>
                          <a:pt x="2" y="1"/>
                          <a:pt x="0" y="0"/>
                          <a:pt x="0" y="2"/>
                        </a:cubicBezTo>
                        <a:cubicBezTo>
                          <a:pt x="1" y="2"/>
                          <a:pt x="2" y="2"/>
                          <a:pt x="2" y="1"/>
                        </a:cubicBezTo>
                        <a:cubicBezTo>
                          <a:pt x="4" y="3"/>
                          <a:pt x="4" y="3"/>
                          <a:pt x="4" y="3"/>
                        </a:cubicBezTo>
                        <a:cubicBezTo>
                          <a:pt x="5" y="2"/>
                          <a:pt x="5" y="2"/>
                          <a:pt x="5" y="2"/>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43" name="Freeform 4957"/>
                  <p:cNvSpPr/>
                  <p:nvPr/>
                </p:nvSpPr>
                <p:spPr bwMode="auto">
                  <a:xfrm>
                    <a:off x="6010276" y="3700464"/>
                    <a:ext cx="1588" cy="1588"/>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44" name="Freeform 4958"/>
                  <p:cNvSpPr/>
                  <p:nvPr/>
                </p:nvSpPr>
                <p:spPr bwMode="auto">
                  <a:xfrm>
                    <a:off x="6019801" y="3702051"/>
                    <a:ext cx="6350" cy="3175"/>
                  </a:xfrm>
                  <a:custGeom>
                    <a:avLst/>
                    <a:gdLst>
                      <a:gd name="T0" fmla="*/ 1 w 4"/>
                      <a:gd name="T1" fmla="*/ 2 h 2"/>
                      <a:gd name="T2" fmla="*/ 0 w 4"/>
                      <a:gd name="T3" fmla="*/ 1 h 2"/>
                      <a:gd name="T4" fmla="*/ 1 w 4"/>
                      <a:gd name="T5" fmla="*/ 2 h 2"/>
                      <a:gd name="T6" fmla="*/ 4 w 4"/>
                      <a:gd name="T7" fmla="*/ 1 h 2"/>
                      <a:gd name="T8" fmla="*/ 1 w 4"/>
                      <a:gd name="T9" fmla="*/ 0 h 2"/>
                      <a:gd name="T10" fmla="*/ 1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1" y="2"/>
                        </a:moveTo>
                        <a:cubicBezTo>
                          <a:pt x="0" y="1"/>
                          <a:pt x="0" y="1"/>
                          <a:pt x="0" y="1"/>
                        </a:cubicBezTo>
                        <a:cubicBezTo>
                          <a:pt x="0" y="1"/>
                          <a:pt x="1" y="2"/>
                          <a:pt x="1" y="2"/>
                        </a:cubicBezTo>
                        <a:cubicBezTo>
                          <a:pt x="4" y="1"/>
                          <a:pt x="4" y="1"/>
                          <a:pt x="4" y="1"/>
                        </a:cubicBezTo>
                        <a:cubicBezTo>
                          <a:pt x="1" y="0"/>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45" name="Freeform 4959"/>
                  <p:cNvSpPr/>
                  <p:nvPr/>
                </p:nvSpPr>
                <p:spPr bwMode="auto">
                  <a:xfrm>
                    <a:off x="6026151" y="3706814"/>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46" name="Freeform 4960"/>
                  <p:cNvSpPr/>
                  <p:nvPr/>
                </p:nvSpPr>
                <p:spPr bwMode="auto">
                  <a:xfrm>
                    <a:off x="6027739" y="37068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47" name="Freeform 4961"/>
                  <p:cNvSpPr/>
                  <p:nvPr/>
                </p:nvSpPr>
                <p:spPr bwMode="auto">
                  <a:xfrm>
                    <a:off x="6026151" y="3719514"/>
                    <a:ext cx="1588"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48" name="Freeform 4962"/>
                  <p:cNvSpPr/>
                  <p:nvPr/>
                </p:nvSpPr>
                <p:spPr bwMode="auto">
                  <a:xfrm>
                    <a:off x="6019801" y="3719514"/>
                    <a:ext cx="6350" cy="1588"/>
                  </a:xfrm>
                  <a:custGeom>
                    <a:avLst/>
                    <a:gdLst>
                      <a:gd name="T0" fmla="*/ 5 w 5"/>
                      <a:gd name="T1" fmla="*/ 1 h 2"/>
                      <a:gd name="T2" fmla="*/ 0 w 5"/>
                      <a:gd name="T3" fmla="*/ 0 h 2"/>
                      <a:gd name="T4" fmla="*/ 5 w 5"/>
                      <a:gd name="T5" fmla="*/ 1 h 2"/>
                    </a:gdLst>
                    <a:ahLst/>
                    <a:cxnLst>
                      <a:cxn ang="0">
                        <a:pos x="T0" y="T1"/>
                      </a:cxn>
                      <a:cxn ang="0">
                        <a:pos x="T2" y="T3"/>
                      </a:cxn>
                      <a:cxn ang="0">
                        <a:pos x="T4" y="T5"/>
                      </a:cxn>
                    </a:cxnLst>
                    <a:rect l="0" t="0" r="r" b="b"/>
                    <a:pathLst>
                      <a:path w="5" h="2">
                        <a:moveTo>
                          <a:pt x="5" y="1"/>
                        </a:moveTo>
                        <a:cubicBezTo>
                          <a:pt x="0" y="0"/>
                          <a:pt x="0" y="0"/>
                          <a:pt x="0" y="0"/>
                        </a:cubicBezTo>
                        <a:cubicBezTo>
                          <a:pt x="1" y="2"/>
                          <a:pt x="3"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49" name="Freeform 4963"/>
                  <p:cNvSpPr/>
                  <p:nvPr/>
                </p:nvSpPr>
                <p:spPr bwMode="auto">
                  <a:xfrm>
                    <a:off x="5448301" y="3775076"/>
                    <a:ext cx="20638" cy="36513"/>
                  </a:xfrm>
                  <a:custGeom>
                    <a:avLst/>
                    <a:gdLst>
                      <a:gd name="T0" fmla="*/ 15 w 15"/>
                      <a:gd name="T1" fmla="*/ 25 h 26"/>
                      <a:gd name="T2" fmla="*/ 12 w 15"/>
                      <a:gd name="T3" fmla="*/ 19 h 26"/>
                      <a:gd name="T4" fmla="*/ 13 w 15"/>
                      <a:gd name="T5" fmla="*/ 19 h 26"/>
                      <a:gd name="T6" fmla="*/ 12 w 15"/>
                      <a:gd name="T7" fmla="*/ 18 h 26"/>
                      <a:gd name="T8" fmla="*/ 12 w 15"/>
                      <a:gd name="T9" fmla="*/ 17 h 26"/>
                      <a:gd name="T10" fmla="*/ 7 w 15"/>
                      <a:gd name="T11" fmla="*/ 12 h 26"/>
                      <a:gd name="T12" fmla="*/ 8 w 15"/>
                      <a:gd name="T13" fmla="*/ 10 h 26"/>
                      <a:gd name="T14" fmla="*/ 7 w 15"/>
                      <a:gd name="T15" fmla="*/ 5 h 26"/>
                      <a:gd name="T16" fmla="*/ 5 w 15"/>
                      <a:gd name="T17" fmla="*/ 5 h 26"/>
                      <a:gd name="T18" fmla="*/ 4 w 15"/>
                      <a:gd name="T19" fmla="*/ 3 h 26"/>
                      <a:gd name="T20" fmla="*/ 4 w 15"/>
                      <a:gd name="T21" fmla="*/ 0 h 26"/>
                      <a:gd name="T22" fmla="*/ 2 w 15"/>
                      <a:gd name="T23" fmla="*/ 2 h 26"/>
                      <a:gd name="T24" fmla="*/ 6 w 15"/>
                      <a:gd name="T25" fmla="*/ 7 h 26"/>
                      <a:gd name="T26" fmla="*/ 6 w 15"/>
                      <a:gd name="T27" fmla="*/ 12 h 26"/>
                      <a:gd name="T28" fmla="*/ 10 w 15"/>
                      <a:gd name="T29" fmla="*/ 20 h 26"/>
                      <a:gd name="T30" fmla="*/ 10 w 15"/>
                      <a:gd name="T31" fmla="*/ 19 h 26"/>
                      <a:gd name="T32" fmla="*/ 10 w 15"/>
                      <a:gd name="T33" fmla="*/ 21 h 26"/>
                      <a:gd name="T34" fmla="*/ 14 w 15"/>
                      <a:gd name="T35" fmla="*/ 26 h 26"/>
                      <a:gd name="T36" fmla="*/ 15 w 15"/>
                      <a:gd name="T37" fmla="*/ 26 h 26"/>
                      <a:gd name="T38" fmla="*/ 15 w 15"/>
                      <a:gd name="T3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6">
                        <a:moveTo>
                          <a:pt x="15" y="25"/>
                        </a:moveTo>
                        <a:cubicBezTo>
                          <a:pt x="14" y="23"/>
                          <a:pt x="13" y="20"/>
                          <a:pt x="12" y="19"/>
                        </a:cubicBezTo>
                        <a:cubicBezTo>
                          <a:pt x="12" y="19"/>
                          <a:pt x="12" y="19"/>
                          <a:pt x="13" y="19"/>
                        </a:cubicBezTo>
                        <a:cubicBezTo>
                          <a:pt x="12" y="18"/>
                          <a:pt x="12" y="18"/>
                          <a:pt x="12" y="18"/>
                        </a:cubicBezTo>
                        <a:cubicBezTo>
                          <a:pt x="12" y="17"/>
                          <a:pt x="12" y="17"/>
                          <a:pt x="12" y="17"/>
                        </a:cubicBezTo>
                        <a:cubicBezTo>
                          <a:pt x="6" y="19"/>
                          <a:pt x="11" y="11"/>
                          <a:pt x="7" y="12"/>
                        </a:cubicBezTo>
                        <a:cubicBezTo>
                          <a:pt x="7" y="11"/>
                          <a:pt x="7" y="10"/>
                          <a:pt x="8" y="10"/>
                        </a:cubicBezTo>
                        <a:cubicBezTo>
                          <a:pt x="8" y="8"/>
                          <a:pt x="4" y="7"/>
                          <a:pt x="7" y="5"/>
                        </a:cubicBezTo>
                        <a:cubicBezTo>
                          <a:pt x="5" y="5"/>
                          <a:pt x="5" y="5"/>
                          <a:pt x="5" y="5"/>
                        </a:cubicBezTo>
                        <a:cubicBezTo>
                          <a:pt x="4" y="5"/>
                          <a:pt x="4" y="4"/>
                          <a:pt x="4" y="3"/>
                        </a:cubicBezTo>
                        <a:cubicBezTo>
                          <a:pt x="8" y="2"/>
                          <a:pt x="5" y="2"/>
                          <a:pt x="4" y="0"/>
                        </a:cubicBezTo>
                        <a:cubicBezTo>
                          <a:pt x="4" y="1"/>
                          <a:pt x="3" y="2"/>
                          <a:pt x="2" y="2"/>
                        </a:cubicBezTo>
                        <a:cubicBezTo>
                          <a:pt x="5" y="3"/>
                          <a:pt x="0" y="7"/>
                          <a:pt x="6" y="7"/>
                        </a:cubicBezTo>
                        <a:cubicBezTo>
                          <a:pt x="4" y="9"/>
                          <a:pt x="6" y="10"/>
                          <a:pt x="6" y="12"/>
                        </a:cubicBezTo>
                        <a:cubicBezTo>
                          <a:pt x="6" y="15"/>
                          <a:pt x="8" y="16"/>
                          <a:pt x="10" y="20"/>
                        </a:cubicBezTo>
                        <a:cubicBezTo>
                          <a:pt x="10" y="19"/>
                          <a:pt x="10" y="19"/>
                          <a:pt x="10" y="19"/>
                        </a:cubicBezTo>
                        <a:cubicBezTo>
                          <a:pt x="10" y="21"/>
                          <a:pt x="10" y="21"/>
                          <a:pt x="10" y="21"/>
                        </a:cubicBezTo>
                        <a:cubicBezTo>
                          <a:pt x="12" y="22"/>
                          <a:pt x="13" y="24"/>
                          <a:pt x="14" y="26"/>
                        </a:cubicBezTo>
                        <a:cubicBezTo>
                          <a:pt x="14" y="26"/>
                          <a:pt x="15" y="26"/>
                          <a:pt x="15" y="26"/>
                        </a:cubicBezTo>
                        <a:lnTo>
                          <a:pt x="15"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50" name="Freeform 4964"/>
                  <p:cNvSpPr/>
                  <p:nvPr/>
                </p:nvSpPr>
                <p:spPr bwMode="auto">
                  <a:xfrm>
                    <a:off x="5449889" y="3768726"/>
                    <a:ext cx="4763" cy="4763"/>
                  </a:xfrm>
                  <a:custGeom>
                    <a:avLst/>
                    <a:gdLst>
                      <a:gd name="T0" fmla="*/ 0 w 4"/>
                      <a:gd name="T1" fmla="*/ 0 h 3"/>
                      <a:gd name="T2" fmla="*/ 3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3" y="1"/>
                          <a:pt x="1" y="3"/>
                          <a:pt x="3" y="3"/>
                        </a:cubicBezTo>
                        <a:cubicBezTo>
                          <a:pt x="4" y="3"/>
                          <a:pt x="4" y="3"/>
                          <a:pt x="4" y="3"/>
                        </a:cubicBezTo>
                        <a:cubicBezTo>
                          <a:pt x="2" y="0"/>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51" name="Freeform 4965"/>
                  <p:cNvSpPr/>
                  <p:nvPr/>
                </p:nvSpPr>
                <p:spPr bwMode="auto">
                  <a:xfrm>
                    <a:off x="5453064" y="3773489"/>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52" name="Freeform 4966"/>
                  <p:cNvSpPr/>
                  <p:nvPr/>
                </p:nvSpPr>
                <p:spPr bwMode="auto">
                  <a:xfrm>
                    <a:off x="6015039" y="3771901"/>
                    <a:ext cx="4763" cy="6350"/>
                  </a:xfrm>
                  <a:custGeom>
                    <a:avLst/>
                    <a:gdLst>
                      <a:gd name="T0" fmla="*/ 0 w 3"/>
                      <a:gd name="T1" fmla="*/ 1 h 4"/>
                      <a:gd name="T2" fmla="*/ 1 w 3"/>
                      <a:gd name="T3" fmla="*/ 2 h 4"/>
                      <a:gd name="T4" fmla="*/ 3 w 3"/>
                      <a:gd name="T5" fmla="*/ 2 h 4"/>
                      <a:gd name="T6" fmla="*/ 0 w 3"/>
                      <a:gd name="T7" fmla="*/ 1 h 4"/>
                    </a:gdLst>
                    <a:ahLst/>
                    <a:cxnLst>
                      <a:cxn ang="0">
                        <a:pos x="T0" y="T1"/>
                      </a:cxn>
                      <a:cxn ang="0">
                        <a:pos x="T2" y="T3"/>
                      </a:cxn>
                      <a:cxn ang="0">
                        <a:pos x="T4" y="T5"/>
                      </a:cxn>
                      <a:cxn ang="0">
                        <a:pos x="T6" y="T7"/>
                      </a:cxn>
                    </a:cxnLst>
                    <a:rect l="0" t="0" r="r" b="b"/>
                    <a:pathLst>
                      <a:path w="3" h="4">
                        <a:moveTo>
                          <a:pt x="0" y="1"/>
                        </a:moveTo>
                        <a:cubicBezTo>
                          <a:pt x="1" y="1"/>
                          <a:pt x="1" y="2"/>
                          <a:pt x="1" y="2"/>
                        </a:cubicBezTo>
                        <a:cubicBezTo>
                          <a:pt x="2" y="0"/>
                          <a:pt x="2" y="4"/>
                          <a:pt x="3" y="2"/>
                        </a:cubicBezTo>
                        <a:cubicBezTo>
                          <a:pt x="3" y="0"/>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53" name="Freeform 4967"/>
                  <p:cNvSpPr/>
                  <p:nvPr/>
                </p:nvSpPr>
                <p:spPr bwMode="auto">
                  <a:xfrm>
                    <a:off x="5457826" y="3783014"/>
                    <a:ext cx="3175" cy="1588"/>
                  </a:xfrm>
                  <a:custGeom>
                    <a:avLst/>
                    <a:gdLst>
                      <a:gd name="T0" fmla="*/ 2 w 2"/>
                      <a:gd name="T1" fmla="*/ 1 h 1"/>
                      <a:gd name="T2" fmla="*/ 2 w 2"/>
                      <a:gd name="T3" fmla="*/ 0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2" y="0"/>
                          <a:pt x="1" y="0"/>
                          <a:pt x="1" y="0"/>
                        </a:cubicBezTo>
                        <a:cubicBezTo>
                          <a:pt x="0"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54" name="Freeform 4968"/>
                  <p:cNvSpPr/>
                  <p:nvPr/>
                </p:nvSpPr>
                <p:spPr bwMode="auto">
                  <a:xfrm>
                    <a:off x="6035676" y="3808414"/>
                    <a:ext cx="3175" cy="317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0" y="0"/>
                          <a:pt x="0" y="0"/>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55" name="Freeform 4969"/>
                  <p:cNvSpPr/>
                  <p:nvPr/>
                </p:nvSpPr>
                <p:spPr bwMode="auto">
                  <a:xfrm>
                    <a:off x="5467351" y="3814764"/>
                    <a:ext cx="12700" cy="17463"/>
                  </a:xfrm>
                  <a:custGeom>
                    <a:avLst/>
                    <a:gdLst>
                      <a:gd name="T0" fmla="*/ 7 w 9"/>
                      <a:gd name="T1" fmla="*/ 11 h 12"/>
                      <a:gd name="T2" fmla="*/ 8 w 9"/>
                      <a:gd name="T3" fmla="*/ 12 h 12"/>
                      <a:gd name="T4" fmla="*/ 9 w 9"/>
                      <a:gd name="T5" fmla="*/ 9 h 12"/>
                      <a:gd name="T6" fmla="*/ 4 w 9"/>
                      <a:gd name="T7" fmla="*/ 7 h 12"/>
                      <a:gd name="T8" fmla="*/ 5 w 9"/>
                      <a:gd name="T9" fmla="*/ 5 h 12"/>
                      <a:gd name="T10" fmla="*/ 1 w 9"/>
                      <a:gd name="T11" fmla="*/ 0 h 12"/>
                      <a:gd name="T12" fmla="*/ 2 w 9"/>
                      <a:gd name="T13" fmla="*/ 2 h 12"/>
                      <a:gd name="T14" fmla="*/ 6 w 9"/>
                      <a:gd name="T15" fmla="*/ 8 h 12"/>
                      <a:gd name="T16" fmla="*/ 7 w 9"/>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7" y="11"/>
                        </a:moveTo>
                        <a:cubicBezTo>
                          <a:pt x="8" y="12"/>
                          <a:pt x="8" y="12"/>
                          <a:pt x="8" y="12"/>
                        </a:cubicBezTo>
                        <a:cubicBezTo>
                          <a:pt x="8" y="12"/>
                          <a:pt x="8" y="10"/>
                          <a:pt x="9" y="9"/>
                        </a:cubicBezTo>
                        <a:cubicBezTo>
                          <a:pt x="8" y="6"/>
                          <a:pt x="6" y="8"/>
                          <a:pt x="4" y="7"/>
                        </a:cubicBezTo>
                        <a:cubicBezTo>
                          <a:pt x="4" y="6"/>
                          <a:pt x="4" y="6"/>
                          <a:pt x="5" y="5"/>
                        </a:cubicBezTo>
                        <a:cubicBezTo>
                          <a:pt x="3" y="4"/>
                          <a:pt x="4" y="1"/>
                          <a:pt x="1" y="0"/>
                        </a:cubicBezTo>
                        <a:cubicBezTo>
                          <a:pt x="2" y="2"/>
                          <a:pt x="2" y="2"/>
                          <a:pt x="2" y="2"/>
                        </a:cubicBezTo>
                        <a:cubicBezTo>
                          <a:pt x="5" y="3"/>
                          <a:pt x="0" y="10"/>
                          <a:pt x="6" y="8"/>
                        </a:cubicBezTo>
                        <a:cubicBezTo>
                          <a:pt x="6" y="10"/>
                          <a:pt x="9" y="10"/>
                          <a:pt x="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56" name="Freeform 4970"/>
                  <p:cNvSpPr/>
                  <p:nvPr/>
                </p:nvSpPr>
                <p:spPr bwMode="auto">
                  <a:xfrm>
                    <a:off x="5483226" y="3816351"/>
                    <a:ext cx="4763" cy="3175"/>
                  </a:xfrm>
                  <a:custGeom>
                    <a:avLst/>
                    <a:gdLst>
                      <a:gd name="T0" fmla="*/ 4 w 4"/>
                      <a:gd name="T1" fmla="*/ 2 h 2"/>
                      <a:gd name="T2" fmla="*/ 1 w 4"/>
                      <a:gd name="T3" fmla="*/ 0 h 2"/>
                      <a:gd name="T4" fmla="*/ 4 w 4"/>
                      <a:gd name="T5" fmla="*/ 2 h 2"/>
                    </a:gdLst>
                    <a:ahLst/>
                    <a:cxnLst>
                      <a:cxn ang="0">
                        <a:pos x="T0" y="T1"/>
                      </a:cxn>
                      <a:cxn ang="0">
                        <a:pos x="T2" y="T3"/>
                      </a:cxn>
                      <a:cxn ang="0">
                        <a:pos x="T4" y="T5"/>
                      </a:cxn>
                    </a:cxnLst>
                    <a:rect l="0" t="0" r="r" b="b"/>
                    <a:pathLst>
                      <a:path w="4" h="2">
                        <a:moveTo>
                          <a:pt x="4" y="2"/>
                        </a:moveTo>
                        <a:cubicBezTo>
                          <a:pt x="1" y="0"/>
                          <a:pt x="1" y="0"/>
                          <a:pt x="1" y="0"/>
                        </a:cubicBezTo>
                        <a:cubicBezTo>
                          <a:pt x="0"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57" name="Freeform 4971"/>
                  <p:cNvSpPr/>
                  <p:nvPr/>
                </p:nvSpPr>
                <p:spPr bwMode="auto">
                  <a:xfrm>
                    <a:off x="6026151" y="38179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58" name="Freeform 4972"/>
                  <p:cNvSpPr/>
                  <p:nvPr/>
                </p:nvSpPr>
                <p:spPr bwMode="auto">
                  <a:xfrm>
                    <a:off x="6027739" y="3819526"/>
                    <a:ext cx="3175" cy="0"/>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59" name="Freeform 4973"/>
                  <p:cNvSpPr/>
                  <p:nvPr/>
                </p:nvSpPr>
                <p:spPr bwMode="auto">
                  <a:xfrm>
                    <a:off x="5499101" y="383381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60" name="Freeform 4974"/>
                  <p:cNvSpPr/>
                  <p:nvPr/>
                </p:nvSpPr>
                <p:spPr bwMode="auto">
                  <a:xfrm>
                    <a:off x="5495926" y="3829051"/>
                    <a:ext cx="3175" cy="4763"/>
                  </a:xfrm>
                  <a:custGeom>
                    <a:avLst/>
                    <a:gdLst>
                      <a:gd name="T0" fmla="*/ 0 w 2"/>
                      <a:gd name="T1" fmla="*/ 1 h 4"/>
                      <a:gd name="T2" fmla="*/ 2 w 2"/>
                      <a:gd name="T3" fmla="*/ 4 h 4"/>
                      <a:gd name="T4" fmla="*/ 0 w 2"/>
                      <a:gd name="T5" fmla="*/ 1 h 4"/>
                    </a:gdLst>
                    <a:ahLst/>
                    <a:cxnLst>
                      <a:cxn ang="0">
                        <a:pos x="T0" y="T1"/>
                      </a:cxn>
                      <a:cxn ang="0">
                        <a:pos x="T2" y="T3"/>
                      </a:cxn>
                      <a:cxn ang="0">
                        <a:pos x="T4" y="T5"/>
                      </a:cxn>
                    </a:cxnLst>
                    <a:rect l="0" t="0" r="r" b="b"/>
                    <a:pathLst>
                      <a:path w="2" h="4">
                        <a:moveTo>
                          <a:pt x="0" y="1"/>
                        </a:moveTo>
                        <a:cubicBezTo>
                          <a:pt x="0" y="3"/>
                          <a:pt x="1" y="3"/>
                          <a:pt x="2" y="4"/>
                        </a:cubicBezTo>
                        <a:cubicBezTo>
                          <a:pt x="2" y="2"/>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61" name="Freeform 4975"/>
                  <p:cNvSpPr/>
                  <p:nvPr/>
                </p:nvSpPr>
                <p:spPr bwMode="auto">
                  <a:xfrm>
                    <a:off x="6018214" y="3830639"/>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62" name="Freeform 4976"/>
                  <p:cNvSpPr/>
                  <p:nvPr/>
                </p:nvSpPr>
                <p:spPr bwMode="auto">
                  <a:xfrm>
                    <a:off x="5478464" y="3832226"/>
                    <a:ext cx="4763" cy="6350"/>
                  </a:xfrm>
                  <a:custGeom>
                    <a:avLst/>
                    <a:gdLst>
                      <a:gd name="T0" fmla="*/ 3 w 3"/>
                      <a:gd name="T1" fmla="*/ 1 h 4"/>
                      <a:gd name="T2" fmla="*/ 1 w 3"/>
                      <a:gd name="T3" fmla="*/ 0 h 4"/>
                      <a:gd name="T4" fmla="*/ 0 w 3"/>
                      <a:gd name="T5" fmla="*/ 3 h 4"/>
                      <a:gd name="T6" fmla="*/ 2 w 3"/>
                      <a:gd name="T7" fmla="*/ 4 h 4"/>
                      <a:gd name="T8" fmla="*/ 0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cubicBezTo>
                          <a:pt x="1" y="0"/>
                          <a:pt x="1" y="0"/>
                          <a:pt x="1" y="0"/>
                        </a:cubicBezTo>
                        <a:cubicBezTo>
                          <a:pt x="0" y="3"/>
                          <a:pt x="0" y="3"/>
                          <a:pt x="0" y="3"/>
                        </a:cubicBezTo>
                        <a:cubicBezTo>
                          <a:pt x="0" y="4"/>
                          <a:pt x="1" y="4"/>
                          <a:pt x="2" y="4"/>
                        </a:cubicBezTo>
                        <a:cubicBezTo>
                          <a:pt x="0" y="3"/>
                          <a:pt x="0" y="3"/>
                          <a:pt x="0" y="3"/>
                        </a:cubicBezTo>
                        <a:cubicBezTo>
                          <a:pt x="2" y="3"/>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63" name="Freeform 4977"/>
                  <p:cNvSpPr/>
                  <p:nvPr/>
                </p:nvSpPr>
                <p:spPr bwMode="auto">
                  <a:xfrm>
                    <a:off x="5483226" y="38338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64" name="Freeform 4978"/>
                  <p:cNvSpPr/>
                  <p:nvPr/>
                </p:nvSpPr>
                <p:spPr bwMode="auto">
                  <a:xfrm>
                    <a:off x="6013451" y="3832226"/>
                    <a:ext cx="1588"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2"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65" name="Freeform 4979"/>
                  <p:cNvSpPr/>
                  <p:nvPr/>
                </p:nvSpPr>
                <p:spPr bwMode="auto">
                  <a:xfrm>
                    <a:off x="5500689" y="3835401"/>
                    <a:ext cx="1588" cy="4763"/>
                  </a:xfrm>
                  <a:custGeom>
                    <a:avLst/>
                    <a:gdLst>
                      <a:gd name="T0" fmla="*/ 0 w 2"/>
                      <a:gd name="T1" fmla="*/ 2 h 3"/>
                      <a:gd name="T2" fmla="*/ 2 w 2"/>
                      <a:gd name="T3" fmla="*/ 3 h 3"/>
                      <a:gd name="T4" fmla="*/ 2 w 2"/>
                      <a:gd name="T5" fmla="*/ 2 h 3"/>
                      <a:gd name="T6" fmla="*/ 1 w 2"/>
                      <a:gd name="T7" fmla="*/ 2 h 3"/>
                      <a:gd name="T8" fmla="*/ 1 w 2"/>
                      <a:gd name="T9" fmla="*/ 0 h 3"/>
                      <a:gd name="T10" fmla="*/ 0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0" y="2"/>
                        </a:moveTo>
                        <a:cubicBezTo>
                          <a:pt x="2" y="3"/>
                          <a:pt x="2" y="3"/>
                          <a:pt x="2" y="3"/>
                        </a:cubicBezTo>
                        <a:cubicBezTo>
                          <a:pt x="2" y="2"/>
                          <a:pt x="2" y="2"/>
                          <a:pt x="2" y="2"/>
                        </a:cubicBezTo>
                        <a:cubicBezTo>
                          <a:pt x="1" y="2"/>
                          <a:pt x="1" y="2"/>
                          <a:pt x="1" y="2"/>
                        </a:cubicBezTo>
                        <a:cubicBezTo>
                          <a:pt x="1" y="0"/>
                          <a:pt x="1" y="0"/>
                          <a:pt x="1"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66" name="Freeform 4980"/>
                  <p:cNvSpPr/>
                  <p:nvPr/>
                </p:nvSpPr>
                <p:spPr bwMode="auto">
                  <a:xfrm>
                    <a:off x="5480051" y="3840164"/>
                    <a:ext cx="4763" cy="1588"/>
                  </a:xfrm>
                  <a:custGeom>
                    <a:avLst/>
                    <a:gdLst>
                      <a:gd name="T0" fmla="*/ 3 w 3"/>
                      <a:gd name="T1" fmla="*/ 1 h 1"/>
                      <a:gd name="T2" fmla="*/ 1 w 3"/>
                      <a:gd name="T3" fmla="*/ 0 h 1"/>
                      <a:gd name="T4" fmla="*/ 3 w 3"/>
                      <a:gd name="T5" fmla="*/ 1 h 1"/>
                    </a:gdLst>
                    <a:ahLst/>
                    <a:cxnLst>
                      <a:cxn ang="0">
                        <a:pos x="T0" y="T1"/>
                      </a:cxn>
                      <a:cxn ang="0">
                        <a:pos x="T2" y="T3"/>
                      </a:cxn>
                      <a:cxn ang="0">
                        <a:pos x="T4" y="T5"/>
                      </a:cxn>
                    </a:cxnLst>
                    <a:rect l="0" t="0" r="r" b="b"/>
                    <a:pathLst>
                      <a:path w="3" h="1">
                        <a:moveTo>
                          <a:pt x="3" y="1"/>
                        </a:moveTo>
                        <a:cubicBezTo>
                          <a:pt x="1" y="0"/>
                          <a:pt x="1" y="0"/>
                          <a:pt x="1" y="0"/>
                        </a:cubicBezTo>
                        <a:cubicBezTo>
                          <a:pt x="0"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67" name="Freeform 4981"/>
                  <p:cNvSpPr/>
                  <p:nvPr/>
                </p:nvSpPr>
                <p:spPr bwMode="auto">
                  <a:xfrm>
                    <a:off x="6013451" y="3840164"/>
                    <a:ext cx="1588" cy="1588"/>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68" name="Freeform 4982"/>
                  <p:cNvSpPr/>
                  <p:nvPr/>
                </p:nvSpPr>
                <p:spPr bwMode="auto">
                  <a:xfrm>
                    <a:off x="5492751" y="3841751"/>
                    <a:ext cx="4763" cy="3175"/>
                  </a:xfrm>
                  <a:custGeom>
                    <a:avLst/>
                    <a:gdLst>
                      <a:gd name="T0" fmla="*/ 0 w 3"/>
                      <a:gd name="T1" fmla="*/ 1 h 3"/>
                      <a:gd name="T2" fmla="*/ 3 w 3"/>
                      <a:gd name="T3" fmla="*/ 3 h 3"/>
                      <a:gd name="T4" fmla="*/ 2 w 3"/>
                      <a:gd name="T5" fmla="*/ 2 h 3"/>
                      <a:gd name="T6" fmla="*/ 3 w 3"/>
                      <a:gd name="T7" fmla="*/ 2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cubicBezTo>
                          <a:pt x="3" y="3"/>
                          <a:pt x="3" y="3"/>
                          <a:pt x="3" y="3"/>
                        </a:cubicBezTo>
                        <a:cubicBezTo>
                          <a:pt x="2" y="2"/>
                          <a:pt x="2" y="2"/>
                          <a:pt x="2" y="2"/>
                        </a:cubicBezTo>
                        <a:cubicBezTo>
                          <a:pt x="3" y="2"/>
                          <a:pt x="3" y="2"/>
                          <a:pt x="3" y="2"/>
                        </a:cubicBezTo>
                        <a:cubicBezTo>
                          <a:pt x="3"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69" name="Freeform 4983"/>
                  <p:cNvSpPr/>
                  <p:nvPr/>
                </p:nvSpPr>
                <p:spPr bwMode="auto">
                  <a:xfrm>
                    <a:off x="6005514" y="3841751"/>
                    <a:ext cx="4763" cy="3175"/>
                  </a:xfrm>
                  <a:custGeom>
                    <a:avLst/>
                    <a:gdLst>
                      <a:gd name="T0" fmla="*/ 0 w 3"/>
                      <a:gd name="T1" fmla="*/ 2 h 2"/>
                      <a:gd name="T2" fmla="*/ 1 w 3"/>
                      <a:gd name="T3" fmla="*/ 2 h 2"/>
                      <a:gd name="T4" fmla="*/ 3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1" y="2"/>
                          <a:pt x="1" y="2"/>
                          <a:pt x="1" y="2"/>
                        </a:cubicBezTo>
                        <a:cubicBezTo>
                          <a:pt x="1" y="1"/>
                          <a:pt x="3" y="2"/>
                          <a:pt x="3" y="1"/>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70" name="Freeform 4984"/>
                  <p:cNvSpPr/>
                  <p:nvPr/>
                </p:nvSpPr>
                <p:spPr bwMode="auto">
                  <a:xfrm>
                    <a:off x="5494339" y="3844926"/>
                    <a:ext cx="6350" cy="6350"/>
                  </a:xfrm>
                  <a:custGeom>
                    <a:avLst/>
                    <a:gdLst>
                      <a:gd name="T0" fmla="*/ 4 w 4"/>
                      <a:gd name="T1" fmla="*/ 1 h 4"/>
                      <a:gd name="T2" fmla="*/ 4 w 4"/>
                      <a:gd name="T3" fmla="*/ 0 h 4"/>
                      <a:gd name="T4" fmla="*/ 0 w 4"/>
                      <a:gd name="T5" fmla="*/ 4 h 4"/>
                      <a:gd name="T6" fmla="*/ 4 w 4"/>
                      <a:gd name="T7" fmla="*/ 1 h 4"/>
                    </a:gdLst>
                    <a:ahLst/>
                    <a:cxnLst>
                      <a:cxn ang="0">
                        <a:pos x="T0" y="T1"/>
                      </a:cxn>
                      <a:cxn ang="0">
                        <a:pos x="T2" y="T3"/>
                      </a:cxn>
                      <a:cxn ang="0">
                        <a:pos x="T4" y="T5"/>
                      </a:cxn>
                      <a:cxn ang="0">
                        <a:pos x="T6" y="T7"/>
                      </a:cxn>
                    </a:cxnLst>
                    <a:rect l="0" t="0" r="r" b="b"/>
                    <a:pathLst>
                      <a:path w="4" h="4">
                        <a:moveTo>
                          <a:pt x="4" y="1"/>
                        </a:moveTo>
                        <a:lnTo>
                          <a:pt x="4" y="0"/>
                        </a:lnTo>
                        <a:lnTo>
                          <a:pt x="0" y="4"/>
                        </a:ln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71" name="Freeform 4985"/>
                  <p:cNvSpPr/>
                  <p:nvPr/>
                </p:nvSpPr>
                <p:spPr bwMode="auto">
                  <a:xfrm>
                    <a:off x="6007101" y="384492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72" name="Freeform 4986"/>
                  <p:cNvSpPr/>
                  <p:nvPr/>
                </p:nvSpPr>
                <p:spPr bwMode="auto">
                  <a:xfrm>
                    <a:off x="5484814" y="3844926"/>
                    <a:ext cx="7938" cy="12700"/>
                  </a:xfrm>
                  <a:custGeom>
                    <a:avLst/>
                    <a:gdLst>
                      <a:gd name="T0" fmla="*/ 0 w 6"/>
                      <a:gd name="T1" fmla="*/ 0 h 8"/>
                      <a:gd name="T2" fmla="*/ 4 w 6"/>
                      <a:gd name="T3" fmla="*/ 5 h 8"/>
                      <a:gd name="T4" fmla="*/ 1 w 6"/>
                      <a:gd name="T5" fmla="*/ 7 h 8"/>
                      <a:gd name="T6" fmla="*/ 2 w 6"/>
                      <a:gd name="T7" fmla="*/ 8 h 8"/>
                      <a:gd name="T8" fmla="*/ 6 w 6"/>
                      <a:gd name="T9" fmla="*/ 5 h 8"/>
                      <a:gd name="T10" fmla="*/ 5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cubicBezTo>
                          <a:pt x="0" y="1"/>
                          <a:pt x="3" y="3"/>
                          <a:pt x="4" y="5"/>
                        </a:cubicBezTo>
                        <a:cubicBezTo>
                          <a:pt x="1" y="7"/>
                          <a:pt x="1" y="7"/>
                          <a:pt x="1" y="7"/>
                        </a:cubicBezTo>
                        <a:cubicBezTo>
                          <a:pt x="2" y="8"/>
                          <a:pt x="2" y="8"/>
                          <a:pt x="2" y="8"/>
                        </a:cubicBezTo>
                        <a:cubicBezTo>
                          <a:pt x="6" y="5"/>
                          <a:pt x="6" y="5"/>
                          <a:pt x="6" y="5"/>
                        </a:cubicBezTo>
                        <a:cubicBezTo>
                          <a:pt x="5" y="6"/>
                          <a:pt x="5" y="6"/>
                          <a:pt x="5" y="6"/>
                        </a:cubicBezTo>
                        <a:cubicBezTo>
                          <a:pt x="4" y="3"/>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73" name="Freeform 4987"/>
                  <p:cNvSpPr/>
                  <p:nvPr/>
                </p:nvSpPr>
                <p:spPr bwMode="auto">
                  <a:xfrm>
                    <a:off x="5500689" y="3852864"/>
                    <a:ext cx="4763" cy="4763"/>
                  </a:xfrm>
                  <a:custGeom>
                    <a:avLst/>
                    <a:gdLst>
                      <a:gd name="T0" fmla="*/ 3 w 3"/>
                      <a:gd name="T1" fmla="*/ 3 h 4"/>
                      <a:gd name="T2" fmla="*/ 0 w 3"/>
                      <a:gd name="T3" fmla="*/ 0 h 4"/>
                      <a:gd name="T4" fmla="*/ 3 w 3"/>
                      <a:gd name="T5" fmla="*/ 3 h 4"/>
                    </a:gdLst>
                    <a:ahLst/>
                    <a:cxnLst>
                      <a:cxn ang="0">
                        <a:pos x="T0" y="T1"/>
                      </a:cxn>
                      <a:cxn ang="0">
                        <a:pos x="T2" y="T3"/>
                      </a:cxn>
                      <a:cxn ang="0">
                        <a:pos x="T4" y="T5"/>
                      </a:cxn>
                    </a:cxnLst>
                    <a:rect l="0" t="0" r="r" b="b"/>
                    <a:pathLst>
                      <a:path w="3" h="4">
                        <a:moveTo>
                          <a:pt x="3" y="3"/>
                        </a:moveTo>
                        <a:cubicBezTo>
                          <a:pt x="3" y="2"/>
                          <a:pt x="2" y="1"/>
                          <a:pt x="0" y="0"/>
                        </a:cubicBezTo>
                        <a:cubicBezTo>
                          <a:pt x="0" y="1"/>
                          <a:pt x="2"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74" name="Line 4988"/>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Line 4989"/>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4990"/>
                  <p:cNvSpPr/>
                  <p:nvPr/>
                </p:nvSpPr>
                <p:spPr bwMode="auto">
                  <a:xfrm>
                    <a:off x="5986464" y="3852864"/>
                    <a:ext cx="7938" cy="7938"/>
                  </a:xfrm>
                  <a:custGeom>
                    <a:avLst/>
                    <a:gdLst>
                      <a:gd name="T0" fmla="*/ 4 w 6"/>
                      <a:gd name="T1" fmla="*/ 4 h 6"/>
                      <a:gd name="T2" fmla="*/ 4 w 6"/>
                      <a:gd name="T3" fmla="*/ 3 h 6"/>
                      <a:gd name="T4" fmla="*/ 4 w 6"/>
                      <a:gd name="T5" fmla="*/ 3 h 6"/>
                      <a:gd name="T6" fmla="*/ 3 w 6"/>
                      <a:gd name="T7" fmla="*/ 2 h 6"/>
                      <a:gd name="T8" fmla="*/ 3 w 6"/>
                      <a:gd name="T9" fmla="*/ 1 h 6"/>
                      <a:gd name="T10" fmla="*/ 4 w 6"/>
                      <a:gd name="T11" fmla="*/ 2 h 6"/>
                      <a:gd name="T12" fmla="*/ 4 w 6"/>
                      <a:gd name="T13" fmla="*/ 0 h 6"/>
                      <a:gd name="T14" fmla="*/ 1 w 6"/>
                      <a:gd name="T15" fmla="*/ 2 h 6"/>
                      <a:gd name="T16" fmla="*/ 2 w 6"/>
                      <a:gd name="T17" fmla="*/ 2 h 6"/>
                      <a:gd name="T18" fmla="*/ 0 w 6"/>
                      <a:gd name="T19" fmla="*/ 4 h 6"/>
                      <a:gd name="T20" fmla="*/ 6 w 6"/>
                      <a:gd name="T21" fmla="*/ 6 h 6"/>
                      <a:gd name="T22" fmla="*/ 6 w 6"/>
                      <a:gd name="T23" fmla="*/ 6 h 6"/>
                      <a:gd name="T24" fmla="*/ 6 w 6"/>
                      <a:gd name="T25" fmla="*/ 6 h 6"/>
                      <a:gd name="T26" fmla="*/ 6 w 6"/>
                      <a:gd name="T27" fmla="*/ 6 h 6"/>
                      <a:gd name="T28" fmla="*/ 5 w 6"/>
                      <a:gd name="T29" fmla="*/ 4 h 6"/>
                      <a:gd name="T30" fmla="*/ 4 w 6"/>
                      <a:gd name="T3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6">
                        <a:moveTo>
                          <a:pt x="4" y="4"/>
                        </a:moveTo>
                        <a:cubicBezTo>
                          <a:pt x="3" y="4"/>
                          <a:pt x="5" y="3"/>
                          <a:pt x="4" y="3"/>
                        </a:cubicBezTo>
                        <a:cubicBezTo>
                          <a:pt x="4" y="3"/>
                          <a:pt x="4" y="3"/>
                          <a:pt x="4" y="3"/>
                        </a:cubicBezTo>
                        <a:cubicBezTo>
                          <a:pt x="3" y="2"/>
                          <a:pt x="3" y="2"/>
                          <a:pt x="3" y="2"/>
                        </a:cubicBezTo>
                        <a:cubicBezTo>
                          <a:pt x="2" y="2"/>
                          <a:pt x="3" y="2"/>
                          <a:pt x="3" y="1"/>
                        </a:cubicBezTo>
                        <a:cubicBezTo>
                          <a:pt x="4" y="1"/>
                          <a:pt x="4" y="1"/>
                          <a:pt x="4" y="2"/>
                        </a:cubicBezTo>
                        <a:cubicBezTo>
                          <a:pt x="4" y="0"/>
                          <a:pt x="4" y="0"/>
                          <a:pt x="4" y="0"/>
                        </a:cubicBezTo>
                        <a:cubicBezTo>
                          <a:pt x="3" y="1"/>
                          <a:pt x="3" y="2"/>
                          <a:pt x="1" y="2"/>
                        </a:cubicBezTo>
                        <a:cubicBezTo>
                          <a:pt x="2" y="2"/>
                          <a:pt x="2" y="2"/>
                          <a:pt x="2" y="2"/>
                        </a:cubicBezTo>
                        <a:cubicBezTo>
                          <a:pt x="4" y="5"/>
                          <a:pt x="1" y="2"/>
                          <a:pt x="0" y="4"/>
                        </a:cubicBezTo>
                        <a:cubicBezTo>
                          <a:pt x="2" y="3"/>
                          <a:pt x="4" y="6"/>
                          <a:pt x="6" y="6"/>
                        </a:cubicBezTo>
                        <a:cubicBezTo>
                          <a:pt x="6" y="6"/>
                          <a:pt x="6" y="6"/>
                          <a:pt x="6" y="6"/>
                        </a:cubicBezTo>
                        <a:cubicBezTo>
                          <a:pt x="6" y="6"/>
                          <a:pt x="6" y="6"/>
                          <a:pt x="6" y="6"/>
                        </a:cubicBezTo>
                        <a:cubicBezTo>
                          <a:pt x="6" y="6"/>
                          <a:pt x="6" y="6"/>
                          <a:pt x="6" y="6"/>
                        </a:cubicBezTo>
                        <a:cubicBezTo>
                          <a:pt x="6" y="5"/>
                          <a:pt x="5" y="5"/>
                          <a:pt x="5"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77" name="Freeform 4991"/>
                  <p:cNvSpPr/>
                  <p:nvPr/>
                </p:nvSpPr>
                <p:spPr bwMode="auto">
                  <a:xfrm>
                    <a:off x="5505451" y="3860801"/>
                    <a:ext cx="4763" cy="3175"/>
                  </a:xfrm>
                  <a:custGeom>
                    <a:avLst/>
                    <a:gdLst>
                      <a:gd name="T0" fmla="*/ 1 w 3"/>
                      <a:gd name="T1" fmla="*/ 2 h 2"/>
                      <a:gd name="T2" fmla="*/ 3 w 3"/>
                      <a:gd name="T3" fmla="*/ 1 h 2"/>
                      <a:gd name="T4" fmla="*/ 1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1"/>
                          <a:pt x="3" y="1"/>
                          <a:pt x="3" y="1"/>
                        </a:cubicBezTo>
                        <a:cubicBezTo>
                          <a:pt x="1" y="0"/>
                          <a:pt x="1" y="0"/>
                          <a:pt x="1" y="0"/>
                        </a:cubicBezTo>
                        <a:cubicBezTo>
                          <a:pt x="3"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78" name="Freeform 4992"/>
                  <p:cNvSpPr/>
                  <p:nvPr/>
                </p:nvSpPr>
                <p:spPr bwMode="auto">
                  <a:xfrm>
                    <a:off x="5503864" y="3857626"/>
                    <a:ext cx="4763" cy="3175"/>
                  </a:xfrm>
                  <a:custGeom>
                    <a:avLst/>
                    <a:gdLst>
                      <a:gd name="T0" fmla="*/ 0 w 3"/>
                      <a:gd name="T1" fmla="*/ 2 h 3"/>
                      <a:gd name="T2" fmla="*/ 2 w 3"/>
                      <a:gd name="T3" fmla="*/ 3 h 3"/>
                      <a:gd name="T4" fmla="*/ 3 w 3"/>
                      <a:gd name="T5" fmla="*/ 2 h 3"/>
                      <a:gd name="T6" fmla="*/ 0 w 3"/>
                      <a:gd name="T7" fmla="*/ 2 h 3"/>
                    </a:gdLst>
                    <a:ahLst/>
                    <a:cxnLst>
                      <a:cxn ang="0">
                        <a:pos x="T0" y="T1"/>
                      </a:cxn>
                      <a:cxn ang="0">
                        <a:pos x="T2" y="T3"/>
                      </a:cxn>
                      <a:cxn ang="0">
                        <a:pos x="T4" y="T5"/>
                      </a:cxn>
                      <a:cxn ang="0">
                        <a:pos x="T6" y="T7"/>
                      </a:cxn>
                    </a:cxnLst>
                    <a:rect l="0" t="0" r="r" b="b"/>
                    <a:pathLst>
                      <a:path w="3" h="3">
                        <a:moveTo>
                          <a:pt x="0" y="2"/>
                        </a:moveTo>
                        <a:cubicBezTo>
                          <a:pt x="1" y="2"/>
                          <a:pt x="1" y="3"/>
                          <a:pt x="2" y="3"/>
                        </a:cubicBezTo>
                        <a:cubicBezTo>
                          <a:pt x="3" y="2"/>
                          <a:pt x="3"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79" name="Freeform 4993"/>
                  <p:cNvSpPr/>
                  <p:nvPr/>
                </p:nvSpPr>
                <p:spPr bwMode="auto">
                  <a:xfrm>
                    <a:off x="5976939" y="3860801"/>
                    <a:ext cx="9525" cy="4763"/>
                  </a:xfrm>
                  <a:custGeom>
                    <a:avLst/>
                    <a:gdLst>
                      <a:gd name="T0" fmla="*/ 2 w 6"/>
                      <a:gd name="T1" fmla="*/ 1 h 3"/>
                      <a:gd name="T2" fmla="*/ 0 w 6"/>
                      <a:gd name="T3" fmla="*/ 2 h 3"/>
                      <a:gd name="T4" fmla="*/ 0 w 6"/>
                      <a:gd name="T5" fmla="*/ 3 h 3"/>
                      <a:gd name="T6" fmla="*/ 5 w 6"/>
                      <a:gd name="T7" fmla="*/ 1 h 3"/>
                      <a:gd name="T8" fmla="*/ 2 w 6"/>
                      <a:gd name="T9" fmla="*/ 0 h 3"/>
                      <a:gd name="T10" fmla="*/ 2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2" y="1"/>
                        </a:moveTo>
                        <a:cubicBezTo>
                          <a:pt x="2" y="2"/>
                          <a:pt x="1" y="2"/>
                          <a:pt x="0" y="2"/>
                        </a:cubicBezTo>
                        <a:cubicBezTo>
                          <a:pt x="0" y="3"/>
                          <a:pt x="0" y="3"/>
                          <a:pt x="0" y="3"/>
                        </a:cubicBezTo>
                        <a:cubicBezTo>
                          <a:pt x="1" y="1"/>
                          <a:pt x="6" y="1"/>
                          <a:pt x="5" y="1"/>
                        </a:cubicBezTo>
                        <a:cubicBezTo>
                          <a:pt x="2" y="0"/>
                          <a:pt x="2" y="0"/>
                          <a:pt x="2"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80" name="Freeform 4994"/>
                  <p:cNvSpPr/>
                  <p:nvPr/>
                </p:nvSpPr>
                <p:spPr bwMode="auto">
                  <a:xfrm>
                    <a:off x="5492751" y="3863976"/>
                    <a:ext cx="4763" cy="317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0" y="2"/>
                          <a:pt x="3" y="2"/>
                          <a:pt x="2" y="2"/>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81" name="Freeform 4995"/>
                  <p:cNvSpPr/>
                  <p:nvPr/>
                </p:nvSpPr>
                <p:spPr bwMode="auto">
                  <a:xfrm>
                    <a:off x="5972176" y="3863976"/>
                    <a:ext cx="3175" cy="6350"/>
                  </a:xfrm>
                  <a:custGeom>
                    <a:avLst/>
                    <a:gdLst>
                      <a:gd name="T0" fmla="*/ 3 w 3"/>
                      <a:gd name="T1" fmla="*/ 2 h 5"/>
                      <a:gd name="T2" fmla="*/ 0 w 3"/>
                      <a:gd name="T3" fmla="*/ 1 h 5"/>
                      <a:gd name="T4" fmla="*/ 2 w 3"/>
                      <a:gd name="T5" fmla="*/ 5 h 5"/>
                      <a:gd name="T6" fmla="*/ 2 w 3"/>
                      <a:gd name="T7" fmla="*/ 2 h 5"/>
                      <a:gd name="T8" fmla="*/ 3 w 3"/>
                      <a:gd name="T9" fmla="*/ 2 h 5"/>
                    </a:gdLst>
                    <a:ahLst/>
                    <a:cxnLst>
                      <a:cxn ang="0">
                        <a:pos x="T0" y="T1"/>
                      </a:cxn>
                      <a:cxn ang="0">
                        <a:pos x="T2" y="T3"/>
                      </a:cxn>
                      <a:cxn ang="0">
                        <a:pos x="T4" y="T5"/>
                      </a:cxn>
                      <a:cxn ang="0">
                        <a:pos x="T6" y="T7"/>
                      </a:cxn>
                      <a:cxn ang="0">
                        <a:pos x="T8" y="T9"/>
                      </a:cxn>
                    </a:cxnLst>
                    <a:rect l="0" t="0" r="r" b="b"/>
                    <a:pathLst>
                      <a:path w="3" h="5">
                        <a:moveTo>
                          <a:pt x="3" y="2"/>
                        </a:moveTo>
                        <a:cubicBezTo>
                          <a:pt x="3" y="0"/>
                          <a:pt x="2" y="4"/>
                          <a:pt x="0" y="1"/>
                        </a:cubicBezTo>
                        <a:cubicBezTo>
                          <a:pt x="0" y="2"/>
                          <a:pt x="2" y="5"/>
                          <a:pt x="2" y="5"/>
                        </a:cubicBezTo>
                        <a:cubicBezTo>
                          <a:pt x="3" y="3"/>
                          <a:pt x="2" y="4"/>
                          <a:pt x="2" y="2"/>
                        </a:cubicBezTo>
                        <a:cubicBezTo>
                          <a:pt x="2" y="2"/>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82" name="Freeform 4996"/>
                  <p:cNvSpPr/>
                  <p:nvPr/>
                </p:nvSpPr>
                <p:spPr bwMode="auto">
                  <a:xfrm>
                    <a:off x="5497514" y="3867151"/>
                    <a:ext cx="1588" cy="3175"/>
                  </a:xfrm>
                  <a:custGeom>
                    <a:avLst/>
                    <a:gdLst>
                      <a:gd name="T0" fmla="*/ 1 w 1"/>
                      <a:gd name="T1" fmla="*/ 2 h 2"/>
                      <a:gd name="T2" fmla="*/ 1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0"/>
                          <a:pt x="1"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83" name="Freeform 4997"/>
                  <p:cNvSpPr/>
                  <p:nvPr/>
                </p:nvSpPr>
                <p:spPr bwMode="auto">
                  <a:xfrm>
                    <a:off x="5519739" y="3870326"/>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84" name="Freeform 4998"/>
                  <p:cNvSpPr/>
                  <p:nvPr/>
                </p:nvSpPr>
                <p:spPr bwMode="auto">
                  <a:xfrm>
                    <a:off x="5524501" y="3871914"/>
                    <a:ext cx="4763" cy="3175"/>
                  </a:xfrm>
                  <a:custGeom>
                    <a:avLst/>
                    <a:gdLst>
                      <a:gd name="T0" fmla="*/ 4 w 4"/>
                      <a:gd name="T1" fmla="*/ 0 h 2"/>
                      <a:gd name="T2" fmla="*/ 4 w 4"/>
                      <a:gd name="T3" fmla="*/ 1 h 2"/>
                      <a:gd name="T4" fmla="*/ 0 w 4"/>
                      <a:gd name="T5" fmla="*/ 0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4" y="1"/>
                          <a:pt x="4" y="1"/>
                          <a:pt x="4" y="1"/>
                        </a:cubicBezTo>
                        <a:cubicBezTo>
                          <a:pt x="2" y="0"/>
                          <a:pt x="2" y="0"/>
                          <a:pt x="0" y="0"/>
                        </a:cubicBezTo>
                        <a:cubicBezTo>
                          <a:pt x="2" y="1"/>
                          <a:pt x="2" y="0"/>
                          <a:pt x="4" y="2"/>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85" name="Freeform 4999"/>
                  <p:cNvSpPr/>
                  <p:nvPr/>
                </p:nvSpPr>
                <p:spPr bwMode="auto">
                  <a:xfrm>
                    <a:off x="5534026" y="3875089"/>
                    <a:ext cx="6350" cy="6350"/>
                  </a:xfrm>
                  <a:custGeom>
                    <a:avLst/>
                    <a:gdLst>
                      <a:gd name="T0" fmla="*/ 1 w 5"/>
                      <a:gd name="T1" fmla="*/ 5 h 5"/>
                      <a:gd name="T2" fmla="*/ 2 w 5"/>
                      <a:gd name="T3" fmla="*/ 5 h 5"/>
                      <a:gd name="T4" fmla="*/ 0 w 5"/>
                      <a:gd name="T5" fmla="*/ 0 h 5"/>
                      <a:gd name="T6" fmla="*/ 0 w 5"/>
                      <a:gd name="T7" fmla="*/ 2 h 5"/>
                      <a:gd name="T8" fmla="*/ 2 w 5"/>
                      <a:gd name="T9" fmla="*/ 2 h 5"/>
                      <a:gd name="T10" fmla="*/ 1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1" y="5"/>
                        </a:moveTo>
                        <a:cubicBezTo>
                          <a:pt x="2" y="5"/>
                          <a:pt x="2" y="5"/>
                          <a:pt x="2" y="5"/>
                        </a:cubicBezTo>
                        <a:cubicBezTo>
                          <a:pt x="5" y="3"/>
                          <a:pt x="2" y="2"/>
                          <a:pt x="0" y="0"/>
                        </a:cubicBezTo>
                        <a:cubicBezTo>
                          <a:pt x="0" y="2"/>
                          <a:pt x="0" y="2"/>
                          <a:pt x="0" y="2"/>
                        </a:cubicBezTo>
                        <a:cubicBezTo>
                          <a:pt x="1" y="2"/>
                          <a:pt x="2" y="1"/>
                          <a:pt x="2" y="2"/>
                        </a:cubicBezTo>
                        <a:cubicBezTo>
                          <a:pt x="2" y="3"/>
                          <a:pt x="3"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86" name="Freeform 5000"/>
                  <p:cNvSpPr/>
                  <p:nvPr/>
                </p:nvSpPr>
                <p:spPr bwMode="auto">
                  <a:xfrm>
                    <a:off x="5965826" y="3878264"/>
                    <a:ext cx="3175"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87" name="Rectangle 5001"/>
                  <p:cNvSpPr>
                    <a:spLocks noChangeArrowheads="1"/>
                  </p:cNvSpPr>
                  <p:nvPr/>
                </p:nvSpPr>
                <p:spPr bwMode="auto">
                  <a:xfrm>
                    <a:off x="5964239" y="38814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88" name="Freeform 5002"/>
                  <p:cNvSpPr/>
                  <p:nvPr/>
                </p:nvSpPr>
                <p:spPr bwMode="auto">
                  <a:xfrm>
                    <a:off x="5964239" y="3879851"/>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89" name="Freeform 5003"/>
                  <p:cNvSpPr/>
                  <p:nvPr/>
                </p:nvSpPr>
                <p:spPr bwMode="auto">
                  <a:xfrm>
                    <a:off x="5530851" y="3883026"/>
                    <a:ext cx="1588" cy="317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90" name="Freeform 5004"/>
                  <p:cNvSpPr/>
                  <p:nvPr/>
                </p:nvSpPr>
                <p:spPr bwMode="auto">
                  <a:xfrm>
                    <a:off x="5537201" y="3883026"/>
                    <a:ext cx="7938" cy="6350"/>
                  </a:xfrm>
                  <a:custGeom>
                    <a:avLst/>
                    <a:gdLst>
                      <a:gd name="T0" fmla="*/ 3 w 6"/>
                      <a:gd name="T1" fmla="*/ 0 h 4"/>
                      <a:gd name="T2" fmla="*/ 0 w 6"/>
                      <a:gd name="T3" fmla="*/ 3 h 4"/>
                      <a:gd name="T4" fmla="*/ 1 w 6"/>
                      <a:gd name="T5" fmla="*/ 2 h 4"/>
                      <a:gd name="T6" fmla="*/ 2 w 6"/>
                      <a:gd name="T7" fmla="*/ 4 h 4"/>
                      <a:gd name="T8" fmla="*/ 2 w 6"/>
                      <a:gd name="T9" fmla="*/ 3 h 4"/>
                      <a:gd name="T10" fmla="*/ 5 w 6"/>
                      <a:gd name="T11" fmla="*/ 3 h 4"/>
                      <a:gd name="T12" fmla="*/ 4 w 6"/>
                      <a:gd name="T13" fmla="*/ 4 h 4"/>
                      <a:gd name="T14" fmla="*/ 5 w 6"/>
                      <a:gd name="T15" fmla="*/ 4 h 4"/>
                      <a:gd name="T16" fmla="*/ 3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3" y="0"/>
                        </a:moveTo>
                        <a:cubicBezTo>
                          <a:pt x="0" y="3"/>
                          <a:pt x="0" y="3"/>
                          <a:pt x="0" y="3"/>
                        </a:cubicBezTo>
                        <a:cubicBezTo>
                          <a:pt x="1" y="2"/>
                          <a:pt x="1" y="2"/>
                          <a:pt x="1" y="2"/>
                        </a:cubicBezTo>
                        <a:cubicBezTo>
                          <a:pt x="2" y="4"/>
                          <a:pt x="2" y="4"/>
                          <a:pt x="2" y="4"/>
                        </a:cubicBezTo>
                        <a:cubicBezTo>
                          <a:pt x="2" y="3"/>
                          <a:pt x="2" y="3"/>
                          <a:pt x="2" y="3"/>
                        </a:cubicBezTo>
                        <a:cubicBezTo>
                          <a:pt x="2" y="3"/>
                          <a:pt x="4" y="2"/>
                          <a:pt x="5" y="3"/>
                        </a:cubicBezTo>
                        <a:cubicBezTo>
                          <a:pt x="4" y="4"/>
                          <a:pt x="4" y="4"/>
                          <a:pt x="4" y="4"/>
                        </a:cubicBezTo>
                        <a:cubicBezTo>
                          <a:pt x="5" y="4"/>
                          <a:pt x="5" y="4"/>
                          <a:pt x="5" y="4"/>
                        </a:cubicBezTo>
                        <a:cubicBezTo>
                          <a:pt x="6" y="2"/>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91" name="Freeform 5005"/>
                  <p:cNvSpPr/>
                  <p:nvPr/>
                </p:nvSpPr>
                <p:spPr bwMode="auto">
                  <a:xfrm>
                    <a:off x="5954714" y="3892551"/>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92" name="Freeform 5006"/>
                  <p:cNvSpPr/>
                  <p:nvPr/>
                </p:nvSpPr>
                <p:spPr bwMode="auto">
                  <a:xfrm>
                    <a:off x="5527676" y="3895726"/>
                    <a:ext cx="4763" cy="4763"/>
                  </a:xfrm>
                  <a:custGeom>
                    <a:avLst/>
                    <a:gdLst>
                      <a:gd name="T0" fmla="*/ 2 w 3"/>
                      <a:gd name="T1" fmla="*/ 0 h 3"/>
                      <a:gd name="T2" fmla="*/ 1 w 3"/>
                      <a:gd name="T3" fmla="*/ 3 h 3"/>
                      <a:gd name="T4" fmla="*/ 2 w 3"/>
                      <a:gd name="T5" fmla="*/ 0 h 3"/>
                    </a:gdLst>
                    <a:ahLst/>
                    <a:cxnLst>
                      <a:cxn ang="0">
                        <a:pos x="T0" y="T1"/>
                      </a:cxn>
                      <a:cxn ang="0">
                        <a:pos x="T2" y="T3"/>
                      </a:cxn>
                      <a:cxn ang="0">
                        <a:pos x="T4" y="T5"/>
                      </a:cxn>
                    </a:cxnLst>
                    <a:rect l="0" t="0" r="r" b="b"/>
                    <a:pathLst>
                      <a:path w="3" h="3">
                        <a:moveTo>
                          <a:pt x="2" y="0"/>
                        </a:moveTo>
                        <a:cubicBezTo>
                          <a:pt x="0" y="0"/>
                          <a:pt x="0" y="2"/>
                          <a:pt x="1" y="3"/>
                        </a:cubicBezTo>
                        <a:cubicBezTo>
                          <a:pt x="1"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93" name="Freeform 5007"/>
                  <p:cNvSpPr/>
                  <p:nvPr/>
                </p:nvSpPr>
                <p:spPr bwMode="auto">
                  <a:xfrm>
                    <a:off x="5535614" y="3897314"/>
                    <a:ext cx="1588" cy="1588"/>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94" name="Rectangle 5008"/>
                  <p:cNvSpPr>
                    <a:spLocks noChangeArrowheads="1"/>
                  </p:cNvSpPr>
                  <p:nvPr/>
                </p:nvSpPr>
                <p:spPr bwMode="auto">
                  <a:xfrm>
                    <a:off x="5554664" y="38989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95" name="Freeform 5009"/>
                  <p:cNvSpPr/>
                  <p:nvPr/>
                </p:nvSpPr>
                <p:spPr bwMode="auto">
                  <a:xfrm>
                    <a:off x="5516564" y="3900489"/>
                    <a:ext cx="1588" cy="317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96" name="Freeform 5010"/>
                  <p:cNvSpPr/>
                  <p:nvPr/>
                </p:nvSpPr>
                <p:spPr bwMode="auto">
                  <a:xfrm>
                    <a:off x="5565776" y="3908426"/>
                    <a:ext cx="11113" cy="6350"/>
                  </a:xfrm>
                  <a:custGeom>
                    <a:avLst/>
                    <a:gdLst>
                      <a:gd name="T0" fmla="*/ 7 w 7"/>
                      <a:gd name="T1" fmla="*/ 3 h 4"/>
                      <a:gd name="T2" fmla="*/ 5 w 7"/>
                      <a:gd name="T3" fmla="*/ 4 h 4"/>
                      <a:gd name="T4" fmla="*/ 3 w 7"/>
                      <a:gd name="T5" fmla="*/ 2 h 4"/>
                      <a:gd name="T6" fmla="*/ 5 w 7"/>
                      <a:gd name="T7" fmla="*/ 0 h 4"/>
                      <a:gd name="T8" fmla="*/ 2 w 7"/>
                      <a:gd name="T9" fmla="*/ 1 h 4"/>
                      <a:gd name="T10" fmla="*/ 2 w 7"/>
                      <a:gd name="T11" fmla="*/ 1 h 4"/>
                      <a:gd name="T12" fmla="*/ 0 w 7"/>
                      <a:gd name="T13" fmla="*/ 4 h 4"/>
                      <a:gd name="T14" fmla="*/ 7 w 7"/>
                      <a:gd name="T15" fmla="*/ 4 h 4"/>
                      <a:gd name="T16" fmla="*/ 7 w 7"/>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3"/>
                        </a:moveTo>
                        <a:cubicBezTo>
                          <a:pt x="7" y="4"/>
                          <a:pt x="6" y="3"/>
                          <a:pt x="5" y="4"/>
                        </a:cubicBezTo>
                        <a:cubicBezTo>
                          <a:pt x="3" y="2"/>
                          <a:pt x="3" y="2"/>
                          <a:pt x="3" y="2"/>
                        </a:cubicBezTo>
                        <a:cubicBezTo>
                          <a:pt x="4" y="1"/>
                          <a:pt x="6" y="1"/>
                          <a:pt x="5" y="0"/>
                        </a:cubicBezTo>
                        <a:cubicBezTo>
                          <a:pt x="2" y="1"/>
                          <a:pt x="2" y="1"/>
                          <a:pt x="2" y="1"/>
                        </a:cubicBezTo>
                        <a:cubicBezTo>
                          <a:pt x="2" y="1"/>
                          <a:pt x="2" y="1"/>
                          <a:pt x="2" y="1"/>
                        </a:cubicBezTo>
                        <a:cubicBezTo>
                          <a:pt x="2" y="2"/>
                          <a:pt x="1" y="3"/>
                          <a:pt x="0" y="4"/>
                        </a:cubicBezTo>
                        <a:cubicBezTo>
                          <a:pt x="3" y="3"/>
                          <a:pt x="5" y="4"/>
                          <a:pt x="7" y="4"/>
                        </a:cubicBezTo>
                        <a:lnTo>
                          <a:pt x="7"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97" name="Freeform 5011"/>
                  <p:cNvSpPr/>
                  <p:nvPr/>
                </p:nvSpPr>
                <p:spPr bwMode="auto">
                  <a:xfrm>
                    <a:off x="5584826" y="3913189"/>
                    <a:ext cx="4763" cy="4763"/>
                  </a:xfrm>
                  <a:custGeom>
                    <a:avLst/>
                    <a:gdLst>
                      <a:gd name="T0" fmla="*/ 0 w 4"/>
                      <a:gd name="T1" fmla="*/ 1 h 3"/>
                      <a:gd name="T2" fmla="*/ 2 w 4"/>
                      <a:gd name="T3" fmla="*/ 3 h 3"/>
                      <a:gd name="T4" fmla="*/ 2 w 4"/>
                      <a:gd name="T5" fmla="*/ 3 h 3"/>
                      <a:gd name="T6" fmla="*/ 2 w 4"/>
                      <a:gd name="T7" fmla="*/ 3 h 3"/>
                      <a:gd name="T8" fmla="*/ 2 w 4"/>
                      <a:gd name="T9" fmla="*/ 2 h 3"/>
                      <a:gd name="T10" fmla="*/ 4 w 4"/>
                      <a:gd name="T11" fmla="*/ 3 h 3"/>
                      <a:gd name="T12" fmla="*/ 2 w 4"/>
                      <a:gd name="T13" fmla="*/ 1 h 3"/>
                      <a:gd name="T14" fmla="*/ 4 w 4"/>
                      <a:gd name="T15" fmla="*/ 0 h 3"/>
                      <a:gd name="T16" fmla="*/ 0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1"/>
                        </a:moveTo>
                        <a:cubicBezTo>
                          <a:pt x="2" y="3"/>
                          <a:pt x="2" y="3"/>
                          <a:pt x="2" y="3"/>
                        </a:cubicBezTo>
                        <a:cubicBezTo>
                          <a:pt x="2" y="3"/>
                          <a:pt x="2" y="3"/>
                          <a:pt x="2" y="3"/>
                        </a:cubicBezTo>
                        <a:cubicBezTo>
                          <a:pt x="2" y="3"/>
                          <a:pt x="2" y="3"/>
                          <a:pt x="2" y="3"/>
                        </a:cubicBezTo>
                        <a:cubicBezTo>
                          <a:pt x="2" y="2"/>
                          <a:pt x="2" y="2"/>
                          <a:pt x="2" y="2"/>
                        </a:cubicBezTo>
                        <a:cubicBezTo>
                          <a:pt x="3" y="1"/>
                          <a:pt x="4" y="3"/>
                          <a:pt x="4" y="3"/>
                        </a:cubicBezTo>
                        <a:cubicBezTo>
                          <a:pt x="2" y="1"/>
                          <a:pt x="2" y="1"/>
                          <a:pt x="2" y="1"/>
                        </a:cubicBezTo>
                        <a:cubicBezTo>
                          <a:pt x="4" y="0"/>
                          <a:pt x="4" y="0"/>
                          <a:pt x="4" y="0"/>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98" name="Freeform 5012"/>
                  <p:cNvSpPr/>
                  <p:nvPr/>
                </p:nvSpPr>
                <p:spPr bwMode="auto">
                  <a:xfrm>
                    <a:off x="5581651" y="3917951"/>
                    <a:ext cx="3175" cy="1588"/>
                  </a:xfrm>
                  <a:custGeom>
                    <a:avLst/>
                    <a:gdLst>
                      <a:gd name="T0" fmla="*/ 2 w 2"/>
                      <a:gd name="T1" fmla="*/ 0 h 2"/>
                      <a:gd name="T2" fmla="*/ 0 w 2"/>
                      <a:gd name="T3" fmla="*/ 0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1" y="0"/>
                          <a:pt x="1" y="2"/>
                          <a:pt x="2" y="1"/>
                        </a:cubicBezTo>
                        <a:cubicBezTo>
                          <a:pt x="2"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99" name="Freeform 5013"/>
                  <p:cNvSpPr/>
                  <p:nvPr/>
                </p:nvSpPr>
                <p:spPr bwMode="auto">
                  <a:xfrm>
                    <a:off x="5576889" y="3917951"/>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00" name="Rectangle 5014"/>
                  <p:cNvSpPr>
                    <a:spLocks noChangeArrowheads="1"/>
                  </p:cNvSpPr>
                  <p:nvPr/>
                </p:nvSpPr>
                <p:spPr bwMode="auto">
                  <a:xfrm>
                    <a:off x="5589589" y="39195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01" name="Freeform 5015"/>
                  <p:cNvSpPr/>
                  <p:nvPr/>
                </p:nvSpPr>
                <p:spPr bwMode="auto">
                  <a:xfrm>
                    <a:off x="5572126" y="3921126"/>
                    <a:ext cx="4763" cy="3175"/>
                  </a:xfrm>
                  <a:custGeom>
                    <a:avLst/>
                    <a:gdLst>
                      <a:gd name="T0" fmla="*/ 4 w 4"/>
                      <a:gd name="T1" fmla="*/ 0 h 2"/>
                      <a:gd name="T2" fmla="*/ 1 w 4"/>
                      <a:gd name="T3" fmla="*/ 0 h 2"/>
                      <a:gd name="T4" fmla="*/ 3 w 4"/>
                      <a:gd name="T5" fmla="*/ 2 h 2"/>
                      <a:gd name="T6" fmla="*/ 3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1" y="0"/>
                          <a:pt x="1" y="0"/>
                          <a:pt x="1" y="0"/>
                        </a:cubicBezTo>
                        <a:cubicBezTo>
                          <a:pt x="0" y="2"/>
                          <a:pt x="2" y="1"/>
                          <a:pt x="3" y="2"/>
                        </a:cubicBezTo>
                        <a:cubicBezTo>
                          <a:pt x="3" y="1"/>
                          <a:pt x="3" y="1"/>
                          <a:pt x="3" y="1"/>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02" name="Freeform 5016"/>
                  <p:cNvSpPr/>
                  <p:nvPr/>
                </p:nvSpPr>
                <p:spPr bwMode="auto">
                  <a:xfrm>
                    <a:off x="5576889" y="3924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03" name="Freeform 5017"/>
                  <p:cNvSpPr/>
                  <p:nvPr/>
                </p:nvSpPr>
                <p:spPr bwMode="auto">
                  <a:xfrm>
                    <a:off x="5934076" y="3921126"/>
                    <a:ext cx="1588" cy="317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04" name="Freeform 5018"/>
                  <p:cNvSpPr/>
                  <p:nvPr/>
                </p:nvSpPr>
                <p:spPr bwMode="auto">
                  <a:xfrm>
                    <a:off x="5605464" y="3921126"/>
                    <a:ext cx="1588" cy="317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05" name="Freeform 5019"/>
                  <p:cNvSpPr/>
                  <p:nvPr/>
                </p:nvSpPr>
                <p:spPr bwMode="auto">
                  <a:xfrm>
                    <a:off x="5576889" y="3924301"/>
                    <a:ext cx="6350" cy="3175"/>
                  </a:xfrm>
                  <a:custGeom>
                    <a:avLst/>
                    <a:gdLst>
                      <a:gd name="T0" fmla="*/ 1 w 4"/>
                      <a:gd name="T1" fmla="*/ 2 h 2"/>
                      <a:gd name="T2" fmla="*/ 2 w 4"/>
                      <a:gd name="T3" fmla="*/ 2 h 2"/>
                      <a:gd name="T4" fmla="*/ 4 w 4"/>
                      <a:gd name="T5" fmla="*/ 0 h 2"/>
                      <a:gd name="T6" fmla="*/ 1 w 4"/>
                      <a:gd name="T7" fmla="*/ 2 h 2"/>
                    </a:gdLst>
                    <a:ahLst/>
                    <a:cxnLst>
                      <a:cxn ang="0">
                        <a:pos x="T0" y="T1"/>
                      </a:cxn>
                      <a:cxn ang="0">
                        <a:pos x="T2" y="T3"/>
                      </a:cxn>
                      <a:cxn ang="0">
                        <a:pos x="T4" y="T5"/>
                      </a:cxn>
                      <a:cxn ang="0">
                        <a:pos x="T6" y="T7"/>
                      </a:cxn>
                    </a:cxnLst>
                    <a:rect l="0" t="0" r="r" b="b"/>
                    <a:pathLst>
                      <a:path w="4" h="2">
                        <a:moveTo>
                          <a:pt x="1" y="2"/>
                        </a:moveTo>
                        <a:cubicBezTo>
                          <a:pt x="2" y="2"/>
                          <a:pt x="2" y="2"/>
                          <a:pt x="2" y="2"/>
                        </a:cubicBezTo>
                        <a:cubicBezTo>
                          <a:pt x="2" y="0"/>
                          <a:pt x="3" y="1"/>
                          <a:pt x="4" y="0"/>
                        </a:cubicBezTo>
                        <a:cubicBezTo>
                          <a:pt x="2"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06" name="Freeform 5020"/>
                  <p:cNvSpPr/>
                  <p:nvPr/>
                </p:nvSpPr>
                <p:spPr bwMode="auto">
                  <a:xfrm>
                    <a:off x="5592764" y="3929064"/>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1"/>
                        </a:cubicBezTo>
                        <a:cubicBezTo>
                          <a:pt x="2" y="2"/>
                          <a:pt x="2" y="2"/>
                          <a:pt x="2" y="2"/>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07" name="Freeform 5021"/>
                  <p:cNvSpPr/>
                  <p:nvPr/>
                </p:nvSpPr>
                <p:spPr bwMode="auto">
                  <a:xfrm>
                    <a:off x="5597526" y="392906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08" name="Freeform 5022"/>
                  <p:cNvSpPr/>
                  <p:nvPr/>
                </p:nvSpPr>
                <p:spPr bwMode="auto">
                  <a:xfrm>
                    <a:off x="5588001" y="3932239"/>
                    <a:ext cx="1588" cy="1588"/>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09" name="Rectangle 5023"/>
                  <p:cNvSpPr>
                    <a:spLocks noChangeArrowheads="1"/>
                  </p:cNvSpPr>
                  <p:nvPr/>
                </p:nvSpPr>
                <p:spPr bwMode="auto">
                  <a:xfrm>
                    <a:off x="5599114" y="3932239"/>
                    <a:ext cx="3175"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10" name="Freeform 5024"/>
                  <p:cNvSpPr/>
                  <p:nvPr/>
                </p:nvSpPr>
                <p:spPr bwMode="auto">
                  <a:xfrm>
                    <a:off x="5554664" y="3933826"/>
                    <a:ext cx="4763" cy="3175"/>
                  </a:xfrm>
                  <a:custGeom>
                    <a:avLst/>
                    <a:gdLst>
                      <a:gd name="T0" fmla="*/ 2 w 3"/>
                      <a:gd name="T1" fmla="*/ 0 h 2"/>
                      <a:gd name="T2" fmla="*/ 0 w 3"/>
                      <a:gd name="T3" fmla="*/ 1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0" y="1"/>
                          <a:pt x="0" y="1"/>
                          <a:pt x="0" y="1"/>
                        </a:cubicBezTo>
                        <a:cubicBezTo>
                          <a:pt x="0" y="1"/>
                          <a:pt x="0" y="1"/>
                          <a:pt x="0" y="1"/>
                        </a:cubicBezTo>
                        <a:cubicBezTo>
                          <a:pt x="1" y="2"/>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11" name="Freeform 5025"/>
                  <p:cNvSpPr/>
                  <p:nvPr/>
                </p:nvSpPr>
                <p:spPr bwMode="auto">
                  <a:xfrm>
                    <a:off x="5594351" y="3933826"/>
                    <a:ext cx="3175" cy="1588"/>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12" name="Freeform 5026"/>
                  <p:cNvSpPr/>
                  <p:nvPr/>
                </p:nvSpPr>
                <p:spPr bwMode="auto">
                  <a:xfrm>
                    <a:off x="5595939" y="3935414"/>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13" name="Freeform 5027"/>
                  <p:cNvSpPr/>
                  <p:nvPr/>
                </p:nvSpPr>
                <p:spPr bwMode="auto">
                  <a:xfrm>
                    <a:off x="5900739" y="3938589"/>
                    <a:ext cx="6350" cy="6350"/>
                  </a:xfrm>
                  <a:custGeom>
                    <a:avLst/>
                    <a:gdLst>
                      <a:gd name="T0" fmla="*/ 0 w 4"/>
                      <a:gd name="T1" fmla="*/ 0 h 4"/>
                      <a:gd name="T2" fmla="*/ 4 w 4"/>
                      <a:gd name="T3" fmla="*/ 4 h 4"/>
                      <a:gd name="T4" fmla="*/ 4 w 4"/>
                      <a:gd name="T5" fmla="*/ 3 h 4"/>
                      <a:gd name="T6" fmla="*/ 0 w 4"/>
                      <a:gd name="T7" fmla="*/ 0 h 4"/>
                    </a:gdLst>
                    <a:ahLst/>
                    <a:cxnLst>
                      <a:cxn ang="0">
                        <a:pos x="T0" y="T1"/>
                      </a:cxn>
                      <a:cxn ang="0">
                        <a:pos x="T2" y="T3"/>
                      </a:cxn>
                      <a:cxn ang="0">
                        <a:pos x="T4" y="T5"/>
                      </a:cxn>
                      <a:cxn ang="0">
                        <a:pos x="T6" y="T7"/>
                      </a:cxn>
                    </a:cxnLst>
                    <a:rect l="0" t="0" r="r" b="b"/>
                    <a:pathLst>
                      <a:path w="4" h="4">
                        <a:moveTo>
                          <a:pt x="0" y="0"/>
                        </a:moveTo>
                        <a:cubicBezTo>
                          <a:pt x="4" y="4"/>
                          <a:pt x="4" y="4"/>
                          <a:pt x="4" y="4"/>
                        </a:cubicBezTo>
                        <a:cubicBezTo>
                          <a:pt x="4" y="3"/>
                          <a:pt x="4" y="3"/>
                          <a:pt x="4" y="3"/>
                        </a:cubicBezTo>
                        <a:cubicBezTo>
                          <a:pt x="4"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14" name="Freeform 5028"/>
                  <p:cNvSpPr/>
                  <p:nvPr/>
                </p:nvSpPr>
                <p:spPr bwMode="auto">
                  <a:xfrm>
                    <a:off x="5629276" y="39576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grpSp>
            <p:sp>
              <p:nvSpPr>
                <p:cNvPr id="215" name="文本框 214"/>
                <p:cNvSpPr txBox="1"/>
                <p:nvPr/>
              </p:nvSpPr>
              <p:spPr>
                <a:xfrm>
                  <a:off x="2028" y="2350"/>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02</a:t>
                  </a:r>
                  <a:endParaRPr lang="zh-CN" altLang="en-US"/>
                </a:p>
              </p:txBody>
            </p:sp>
          </p:grpSp>
          <p:sp>
            <p:nvSpPr>
              <p:cNvPr id="216" name="文本框 215"/>
              <p:cNvSpPr txBox="1"/>
              <p:nvPr/>
            </p:nvSpPr>
            <p:spPr>
              <a:xfrm>
                <a:off x="2885" y="2840"/>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217" name="文本框 216"/>
              <p:cNvSpPr txBox="1"/>
              <p:nvPr/>
            </p:nvSpPr>
            <p:spPr>
              <a:xfrm>
                <a:off x="2885" y="3296"/>
                <a:ext cx="6759" cy="1307"/>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grpSp>
        <p:nvGrpSpPr>
          <p:cNvPr id="219" name="组合 218"/>
          <p:cNvGrpSpPr/>
          <p:nvPr/>
        </p:nvGrpSpPr>
        <p:grpSpPr>
          <a:xfrm>
            <a:off x="1108075" y="2745105"/>
            <a:ext cx="10768965" cy="1625600"/>
            <a:chOff x="1855" y="2110"/>
            <a:chExt cx="16959" cy="2560"/>
          </a:xfrm>
        </p:grpSpPr>
        <p:grpSp>
          <p:nvGrpSpPr>
            <p:cNvPr id="220" name="组合 219"/>
            <p:cNvGrpSpPr/>
            <p:nvPr/>
          </p:nvGrpSpPr>
          <p:grpSpPr>
            <a:xfrm>
              <a:off x="1855" y="2110"/>
              <a:ext cx="8059" cy="2560"/>
              <a:chOff x="1855" y="2180"/>
              <a:chExt cx="8059" cy="2560"/>
            </a:xfrm>
          </p:grpSpPr>
          <p:sp>
            <p:nvSpPr>
              <p:cNvPr id="221" name="矩形 220"/>
              <p:cNvSpPr/>
              <p:nvPr/>
            </p:nvSpPr>
            <p:spPr>
              <a:xfrm>
                <a:off x="2055" y="2610"/>
                <a:ext cx="7859" cy="2130"/>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nvGrpSpPr>
              <p:cNvPr id="222" name="组合 221"/>
              <p:cNvGrpSpPr/>
              <p:nvPr/>
            </p:nvGrpSpPr>
            <p:grpSpPr>
              <a:xfrm>
                <a:off x="1855" y="2180"/>
                <a:ext cx="1030" cy="955"/>
                <a:chOff x="1855" y="2180"/>
                <a:chExt cx="1030" cy="955"/>
              </a:xfrm>
            </p:grpSpPr>
            <p:grpSp>
              <p:nvGrpSpPr>
                <p:cNvPr id="223" name="组合 222"/>
                <p:cNvGrpSpPr/>
                <p:nvPr/>
              </p:nvGrpSpPr>
              <p:grpSpPr>
                <a:xfrm>
                  <a:off x="1855" y="2180"/>
                  <a:ext cx="1030" cy="955"/>
                  <a:chOff x="5422901" y="3368676"/>
                  <a:chExt cx="654050" cy="606425"/>
                </a:xfrm>
                <a:solidFill>
                  <a:schemeClr val="tx1">
                    <a:lumMod val="85000"/>
                    <a:lumOff val="15000"/>
                  </a:schemeClr>
                </a:solidFill>
              </p:grpSpPr>
              <p:sp>
                <p:nvSpPr>
                  <p:cNvPr id="224" name="Freeform 4829"/>
                  <p:cNvSpPr/>
                  <p:nvPr/>
                </p:nvSpPr>
                <p:spPr bwMode="auto">
                  <a:xfrm>
                    <a:off x="5827714" y="3965576"/>
                    <a:ext cx="4763" cy="4763"/>
                  </a:xfrm>
                  <a:custGeom>
                    <a:avLst/>
                    <a:gdLst>
                      <a:gd name="T0" fmla="*/ 3 w 3"/>
                      <a:gd name="T1" fmla="*/ 3 h 3"/>
                      <a:gd name="T2" fmla="*/ 2 w 3"/>
                      <a:gd name="T3" fmla="*/ 0 h 3"/>
                      <a:gd name="T4" fmla="*/ 3 w 3"/>
                      <a:gd name="T5" fmla="*/ 3 h 3"/>
                    </a:gdLst>
                    <a:ahLst/>
                    <a:cxnLst>
                      <a:cxn ang="0">
                        <a:pos x="T0" y="T1"/>
                      </a:cxn>
                      <a:cxn ang="0">
                        <a:pos x="T2" y="T3"/>
                      </a:cxn>
                      <a:cxn ang="0">
                        <a:pos x="T4" y="T5"/>
                      </a:cxn>
                    </a:cxnLst>
                    <a:rect l="0" t="0" r="r" b="b"/>
                    <a:pathLst>
                      <a:path w="3" h="3">
                        <a:moveTo>
                          <a:pt x="3" y="3"/>
                        </a:moveTo>
                        <a:cubicBezTo>
                          <a:pt x="2" y="0"/>
                          <a:pt x="2" y="0"/>
                          <a:pt x="2" y="0"/>
                        </a:cubicBezTo>
                        <a:cubicBezTo>
                          <a:pt x="0" y="3"/>
                          <a:pt x="3"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25" name="Freeform 4830"/>
                  <p:cNvSpPr/>
                  <p:nvPr/>
                </p:nvSpPr>
                <p:spPr bwMode="auto">
                  <a:xfrm>
                    <a:off x="5700714" y="3951289"/>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26" name="Line 4831"/>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Line 4832"/>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Rectangle 4833"/>
                  <p:cNvSpPr>
                    <a:spLocks noChangeArrowheads="1"/>
                  </p:cNvSpPr>
                  <p:nvPr/>
                </p:nvSpPr>
                <p:spPr bwMode="auto">
                  <a:xfrm>
                    <a:off x="5546726" y="38925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29" name="Line 4834"/>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Line 4835"/>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Rectangle 4836"/>
                  <p:cNvSpPr>
                    <a:spLocks noChangeArrowheads="1"/>
                  </p:cNvSpPr>
                  <p:nvPr/>
                </p:nvSpPr>
                <p:spPr bwMode="auto">
                  <a:xfrm>
                    <a:off x="5497514" y="35417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32" name="Freeform 4837"/>
                  <p:cNvSpPr/>
                  <p:nvPr/>
                </p:nvSpPr>
                <p:spPr bwMode="auto">
                  <a:xfrm>
                    <a:off x="5516564" y="3498851"/>
                    <a:ext cx="3175" cy="158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33" name="Freeform 4838"/>
                  <p:cNvSpPr/>
                  <p:nvPr/>
                </p:nvSpPr>
                <p:spPr bwMode="auto">
                  <a:xfrm>
                    <a:off x="5440364" y="36004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34" name="Freeform 4839"/>
                  <p:cNvSpPr/>
                  <p:nvPr/>
                </p:nvSpPr>
                <p:spPr bwMode="auto">
                  <a:xfrm>
                    <a:off x="5440364" y="360045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35" name="Freeform 4840"/>
                  <p:cNvSpPr/>
                  <p:nvPr/>
                </p:nvSpPr>
                <p:spPr bwMode="auto">
                  <a:xfrm>
                    <a:off x="5461001" y="373380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36" name="Freeform 4841"/>
                  <p:cNvSpPr/>
                  <p:nvPr/>
                </p:nvSpPr>
                <p:spPr bwMode="auto">
                  <a:xfrm>
                    <a:off x="6051551" y="35956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37" name="Freeform 4842"/>
                  <p:cNvSpPr/>
                  <p:nvPr/>
                </p:nvSpPr>
                <p:spPr bwMode="auto">
                  <a:xfrm>
                    <a:off x="5424489" y="3641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38" name="Freeform 4843"/>
                  <p:cNvSpPr/>
                  <p:nvPr/>
                </p:nvSpPr>
                <p:spPr bwMode="auto">
                  <a:xfrm>
                    <a:off x="5435601" y="36671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39" name="Freeform 4844"/>
                  <p:cNvSpPr/>
                  <p:nvPr/>
                </p:nvSpPr>
                <p:spPr bwMode="auto">
                  <a:xfrm>
                    <a:off x="5446714" y="3630614"/>
                    <a:ext cx="3175" cy="0"/>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0" name="Freeform 4845"/>
                  <p:cNvSpPr/>
                  <p:nvPr/>
                </p:nvSpPr>
                <p:spPr bwMode="auto">
                  <a:xfrm>
                    <a:off x="5643564" y="3384551"/>
                    <a:ext cx="3175" cy="317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2"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1" name="Freeform 4846"/>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2" name="Freeform 4847"/>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3" name="Freeform 4848"/>
                  <p:cNvSpPr/>
                  <p:nvPr/>
                </p:nvSpPr>
                <p:spPr bwMode="auto">
                  <a:xfrm>
                    <a:off x="6067426" y="36861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4" name="Freeform 4849"/>
                  <p:cNvSpPr/>
                  <p:nvPr/>
                </p:nvSpPr>
                <p:spPr bwMode="auto">
                  <a:xfrm>
                    <a:off x="5907089" y="3422651"/>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5" name="Freeform 4850"/>
                  <p:cNvSpPr/>
                  <p:nvPr/>
                </p:nvSpPr>
                <p:spPr bwMode="auto">
                  <a:xfrm>
                    <a:off x="5908676" y="342106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6" name="Freeform 4851"/>
                  <p:cNvSpPr/>
                  <p:nvPr/>
                </p:nvSpPr>
                <p:spPr bwMode="auto">
                  <a:xfrm>
                    <a:off x="6010276" y="35179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7" name="Freeform 4852"/>
                  <p:cNvSpPr/>
                  <p:nvPr/>
                </p:nvSpPr>
                <p:spPr bwMode="auto">
                  <a:xfrm>
                    <a:off x="5884864" y="34115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8" name="Freeform 4853"/>
                  <p:cNvSpPr>
                    <a:spLocks noEditPoints="1"/>
                  </p:cNvSpPr>
                  <p:nvPr/>
                </p:nvSpPr>
                <p:spPr bwMode="auto">
                  <a:xfrm>
                    <a:off x="5422901" y="3368676"/>
                    <a:ext cx="654050" cy="606425"/>
                  </a:xfrm>
                  <a:custGeom>
                    <a:avLst/>
                    <a:gdLst>
                      <a:gd name="T0" fmla="*/ 459 w 463"/>
                      <a:gd name="T1" fmla="*/ 215 h 430"/>
                      <a:gd name="T2" fmla="*/ 439 w 463"/>
                      <a:gd name="T3" fmla="*/ 152 h 430"/>
                      <a:gd name="T4" fmla="*/ 409 w 463"/>
                      <a:gd name="T5" fmla="*/ 100 h 430"/>
                      <a:gd name="T6" fmla="*/ 377 w 463"/>
                      <a:gd name="T7" fmla="*/ 67 h 430"/>
                      <a:gd name="T8" fmla="*/ 336 w 463"/>
                      <a:gd name="T9" fmla="*/ 33 h 430"/>
                      <a:gd name="T10" fmla="*/ 228 w 463"/>
                      <a:gd name="T11" fmla="*/ 3 h 430"/>
                      <a:gd name="T12" fmla="*/ 51 w 463"/>
                      <a:gd name="T13" fmla="*/ 76 h 430"/>
                      <a:gd name="T14" fmla="*/ 11 w 463"/>
                      <a:gd name="T15" fmla="*/ 153 h 430"/>
                      <a:gd name="T16" fmla="*/ 39 w 463"/>
                      <a:gd name="T17" fmla="*/ 113 h 430"/>
                      <a:gd name="T18" fmla="*/ 52 w 463"/>
                      <a:gd name="T19" fmla="*/ 126 h 430"/>
                      <a:gd name="T20" fmla="*/ 32 w 463"/>
                      <a:gd name="T21" fmla="*/ 195 h 430"/>
                      <a:gd name="T22" fmla="*/ 18 w 463"/>
                      <a:gd name="T23" fmla="*/ 230 h 430"/>
                      <a:gd name="T24" fmla="*/ 23 w 463"/>
                      <a:gd name="T25" fmla="*/ 279 h 430"/>
                      <a:gd name="T26" fmla="*/ 40 w 463"/>
                      <a:gd name="T27" fmla="*/ 314 h 430"/>
                      <a:gd name="T28" fmla="*/ 65 w 463"/>
                      <a:gd name="T29" fmla="*/ 334 h 430"/>
                      <a:gd name="T30" fmla="*/ 92 w 463"/>
                      <a:gd name="T31" fmla="*/ 365 h 430"/>
                      <a:gd name="T32" fmla="*/ 112 w 463"/>
                      <a:gd name="T33" fmla="*/ 382 h 430"/>
                      <a:gd name="T34" fmla="*/ 130 w 463"/>
                      <a:gd name="T35" fmla="*/ 405 h 430"/>
                      <a:gd name="T36" fmla="*/ 167 w 463"/>
                      <a:gd name="T37" fmla="*/ 411 h 430"/>
                      <a:gd name="T38" fmla="*/ 212 w 463"/>
                      <a:gd name="T39" fmla="*/ 420 h 430"/>
                      <a:gd name="T40" fmla="*/ 249 w 463"/>
                      <a:gd name="T41" fmla="*/ 426 h 430"/>
                      <a:gd name="T42" fmla="*/ 288 w 463"/>
                      <a:gd name="T43" fmla="*/ 423 h 430"/>
                      <a:gd name="T44" fmla="*/ 328 w 463"/>
                      <a:gd name="T45" fmla="*/ 412 h 430"/>
                      <a:gd name="T46" fmla="*/ 365 w 463"/>
                      <a:gd name="T47" fmla="*/ 383 h 430"/>
                      <a:gd name="T48" fmla="*/ 379 w 463"/>
                      <a:gd name="T49" fmla="*/ 365 h 430"/>
                      <a:gd name="T50" fmla="*/ 414 w 463"/>
                      <a:gd name="T51" fmla="*/ 330 h 430"/>
                      <a:gd name="T52" fmla="*/ 445 w 463"/>
                      <a:gd name="T53" fmla="*/ 294 h 430"/>
                      <a:gd name="T54" fmla="*/ 56 w 463"/>
                      <a:gd name="T55" fmla="*/ 79 h 430"/>
                      <a:gd name="T56" fmla="*/ 46 w 463"/>
                      <a:gd name="T57" fmla="*/ 314 h 430"/>
                      <a:gd name="T58" fmla="*/ 23 w 463"/>
                      <a:gd name="T59" fmla="*/ 187 h 430"/>
                      <a:gd name="T60" fmla="*/ 13 w 463"/>
                      <a:gd name="T61" fmla="*/ 217 h 430"/>
                      <a:gd name="T62" fmla="*/ 27 w 463"/>
                      <a:gd name="T63" fmla="*/ 224 h 430"/>
                      <a:gd name="T64" fmla="*/ 37 w 463"/>
                      <a:gd name="T65" fmla="*/ 278 h 430"/>
                      <a:gd name="T66" fmla="*/ 49 w 463"/>
                      <a:gd name="T67" fmla="*/ 302 h 430"/>
                      <a:gd name="T68" fmla="*/ 69 w 463"/>
                      <a:gd name="T69" fmla="*/ 69 h 430"/>
                      <a:gd name="T70" fmla="*/ 69 w 463"/>
                      <a:gd name="T71" fmla="*/ 333 h 430"/>
                      <a:gd name="T72" fmla="*/ 82 w 463"/>
                      <a:gd name="T73" fmla="*/ 352 h 430"/>
                      <a:gd name="T74" fmla="*/ 94 w 463"/>
                      <a:gd name="T75" fmla="*/ 367 h 430"/>
                      <a:gd name="T76" fmla="*/ 100 w 463"/>
                      <a:gd name="T77" fmla="*/ 358 h 430"/>
                      <a:gd name="T78" fmla="*/ 141 w 463"/>
                      <a:gd name="T79" fmla="*/ 395 h 430"/>
                      <a:gd name="T80" fmla="*/ 173 w 463"/>
                      <a:gd name="T81" fmla="*/ 408 h 430"/>
                      <a:gd name="T82" fmla="*/ 242 w 463"/>
                      <a:gd name="T83" fmla="*/ 2 h 430"/>
                      <a:gd name="T84" fmla="*/ 262 w 463"/>
                      <a:gd name="T85" fmla="*/ 412 h 430"/>
                      <a:gd name="T86" fmla="*/ 293 w 463"/>
                      <a:gd name="T87" fmla="*/ 423 h 430"/>
                      <a:gd name="T88" fmla="*/ 318 w 463"/>
                      <a:gd name="T89" fmla="*/ 403 h 430"/>
                      <a:gd name="T90" fmla="*/ 345 w 463"/>
                      <a:gd name="T91" fmla="*/ 308 h 430"/>
                      <a:gd name="T92" fmla="*/ 350 w 463"/>
                      <a:gd name="T93" fmla="*/ 369 h 430"/>
                      <a:gd name="T94" fmla="*/ 339 w 463"/>
                      <a:gd name="T95" fmla="*/ 330 h 430"/>
                      <a:gd name="T96" fmla="*/ 350 w 463"/>
                      <a:gd name="T97" fmla="*/ 390 h 430"/>
                      <a:gd name="T98" fmla="*/ 438 w 463"/>
                      <a:gd name="T99" fmla="*/ 195 h 430"/>
                      <a:gd name="T100" fmla="*/ 426 w 463"/>
                      <a:gd name="T101" fmla="*/ 198 h 430"/>
                      <a:gd name="T102" fmla="*/ 416 w 463"/>
                      <a:gd name="T103" fmla="*/ 186 h 430"/>
                      <a:gd name="T104" fmla="*/ 398 w 463"/>
                      <a:gd name="T105" fmla="*/ 320 h 430"/>
                      <a:gd name="T106" fmla="*/ 386 w 463"/>
                      <a:gd name="T107" fmla="*/ 305 h 430"/>
                      <a:gd name="T108" fmla="*/ 373 w 463"/>
                      <a:gd name="T109" fmla="*/ 286 h 430"/>
                      <a:gd name="T110" fmla="*/ 381 w 463"/>
                      <a:gd name="T111" fmla="*/ 355 h 430"/>
                      <a:gd name="T112" fmla="*/ 394 w 463"/>
                      <a:gd name="T113" fmla="*/ 331 h 430"/>
                      <a:gd name="T114" fmla="*/ 418 w 463"/>
                      <a:gd name="T115" fmla="*/ 314 h 430"/>
                      <a:gd name="T116" fmla="*/ 404 w 463"/>
                      <a:gd name="T117" fmla="*/ 289 h 430"/>
                      <a:gd name="T118" fmla="*/ 424 w 463"/>
                      <a:gd name="T119" fmla="*/ 253 h 430"/>
                      <a:gd name="T120" fmla="*/ 409 w 463"/>
                      <a:gd name="T121" fmla="*/ 245 h 430"/>
                      <a:gd name="T122" fmla="*/ 437 w 463"/>
                      <a:gd name="T123" fmla="*/ 19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430">
                        <a:moveTo>
                          <a:pt x="460" y="259"/>
                        </a:moveTo>
                        <a:cubicBezTo>
                          <a:pt x="458" y="259"/>
                          <a:pt x="459" y="257"/>
                          <a:pt x="459" y="256"/>
                        </a:cubicBezTo>
                        <a:cubicBezTo>
                          <a:pt x="456" y="256"/>
                          <a:pt x="458" y="254"/>
                          <a:pt x="457" y="253"/>
                        </a:cubicBezTo>
                        <a:cubicBezTo>
                          <a:pt x="457" y="252"/>
                          <a:pt x="459" y="255"/>
                          <a:pt x="458" y="253"/>
                        </a:cubicBezTo>
                        <a:cubicBezTo>
                          <a:pt x="459" y="251"/>
                          <a:pt x="456" y="252"/>
                          <a:pt x="455" y="251"/>
                        </a:cubicBezTo>
                        <a:cubicBezTo>
                          <a:pt x="456" y="250"/>
                          <a:pt x="456" y="250"/>
                          <a:pt x="457" y="250"/>
                        </a:cubicBezTo>
                        <a:cubicBezTo>
                          <a:pt x="457" y="248"/>
                          <a:pt x="457" y="248"/>
                          <a:pt x="457" y="248"/>
                        </a:cubicBezTo>
                        <a:cubicBezTo>
                          <a:pt x="458" y="248"/>
                          <a:pt x="458" y="249"/>
                          <a:pt x="459" y="249"/>
                        </a:cubicBezTo>
                        <a:cubicBezTo>
                          <a:pt x="458" y="248"/>
                          <a:pt x="458" y="248"/>
                          <a:pt x="458" y="248"/>
                        </a:cubicBezTo>
                        <a:cubicBezTo>
                          <a:pt x="458" y="247"/>
                          <a:pt x="458" y="247"/>
                          <a:pt x="459" y="246"/>
                        </a:cubicBezTo>
                        <a:cubicBezTo>
                          <a:pt x="455" y="246"/>
                          <a:pt x="455" y="246"/>
                          <a:pt x="455" y="246"/>
                        </a:cubicBezTo>
                        <a:cubicBezTo>
                          <a:pt x="456" y="244"/>
                          <a:pt x="456" y="244"/>
                          <a:pt x="456" y="244"/>
                        </a:cubicBezTo>
                        <a:cubicBezTo>
                          <a:pt x="458" y="242"/>
                          <a:pt x="459" y="245"/>
                          <a:pt x="461" y="245"/>
                        </a:cubicBezTo>
                        <a:cubicBezTo>
                          <a:pt x="462" y="242"/>
                          <a:pt x="459" y="243"/>
                          <a:pt x="458" y="242"/>
                        </a:cubicBezTo>
                        <a:cubicBezTo>
                          <a:pt x="460" y="242"/>
                          <a:pt x="460" y="242"/>
                          <a:pt x="460" y="242"/>
                        </a:cubicBezTo>
                        <a:cubicBezTo>
                          <a:pt x="456" y="241"/>
                          <a:pt x="458" y="239"/>
                          <a:pt x="458" y="237"/>
                        </a:cubicBezTo>
                        <a:cubicBezTo>
                          <a:pt x="457" y="237"/>
                          <a:pt x="457" y="237"/>
                          <a:pt x="457" y="237"/>
                        </a:cubicBezTo>
                        <a:cubicBezTo>
                          <a:pt x="456" y="235"/>
                          <a:pt x="458" y="236"/>
                          <a:pt x="459" y="234"/>
                        </a:cubicBezTo>
                        <a:cubicBezTo>
                          <a:pt x="456" y="234"/>
                          <a:pt x="456" y="234"/>
                          <a:pt x="456" y="234"/>
                        </a:cubicBezTo>
                        <a:cubicBezTo>
                          <a:pt x="458" y="232"/>
                          <a:pt x="458" y="232"/>
                          <a:pt x="458" y="232"/>
                        </a:cubicBezTo>
                        <a:cubicBezTo>
                          <a:pt x="455" y="230"/>
                          <a:pt x="455" y="230"/>
                          <a:pt x="455" y="230"/>
                        </a:cubicBezTo>
                        <a:cubicBezTo>
                          <a:pt x="455" y="229"/>
                          <a:pt x="456" y="228"/>
                          <a:pt x="457" y="228"/>
                        </a:cubicBezTo>
                        <a:cubicBezTo>
                          <a:pt x="458" y="228"/>
                          <a:pt x="458" y="228"/>
                          <a:pt x="458" y="228"/>
                        </a:cubicBezTo>
                        <a:cubicBezTo>
                          <a:pt x="458" y="228"/>
                          <a:pt x="458" y="228"/>
                          <a:pt x="458" y="228"/>
                        </a:cubicBezTo>
                        <a:cubicBezTo>
                          <a:pt x="457" y="228"/>
                          <a:pt x="457" y="228"/>
                          <a:pt x="457" y="228"/>
                        </a:cubicBezTo>
                        <a:cubicBezTo>
                          <a:pt x="456" y="227"/>
                          <a:pt x="455" y="227"/>
                          <a:pt x="454" y="227"/>
                        </a:cubicBezTo>
                        <a:cubicBezTo>
                          <a:pt x="454" y="226"/>
                          <a:pt x="454" y="226"/>
                          <a:pt x="455" y="226"/>
                        </a:cubicBezTo>
                        <a:cubicBezTo>
                          <a:pt x="455" y="224"/>
                          <a:pt x="455" y="224"/>
                          <a:pt x="455" y="224"/>
                        </a:cubicBezTo>
                        <a:cubicBezTo>
                          <a:pt x="456" y="225"/>
                          <a:pt x="456" y="225"/>
                          <a:pt x="456" y="225"/>
                        </a:cubicBezTo>
                        <a:cubicBezTo>
                          <a:pt x="456" y="224"/>
                          <a:pt x="455" y="223"/>
                          <a:pt x="455" y="223"/>
                        </a:cubicBezTo>
                        <a:cubicBezTo>
                          <a:pt x="459" y="222"/>
                          <a:pt x="459" y="222"/>
                          <a:pt x="459" y="222"/>
                        </a:cubicBezTo>
                        <a:cubicBezTo>
                          <a:pt x="458" y="222"/>
                          <a:pt x="457" y="221"/>
                          <a:pt x="455" y="221"/>
                        </a:cubicBezTo>
                        <a:cubicBezTo>
                          <a:pt x="455" y="220"/>
                          <a:pt x="455" y="220"/>
                          <a:pt x="456" y="219"/>
                        </a:cubicBezTo>
                        <a:cubicBezTo>
                          <a:pt x="456" y="220"/>
                          <a:pt x="457" y="219"/>
                          <a:pt x="458" y="219"/>
                        </a:cubicBezTo>
                        <a:cubicBezTo>
                          <a:pt x="455" y="218"/>
                          <a:pt x="455" y="218"/>
                          <a:pt x="455" y="218"/>
                        </a:cubicBezTo>
                        <a:cubicBezTo>
                          <a:pt x="455" y="215"/>
                          <a:pt x="458" y="216"/>
                          <a:pt x="459" y="215"/>
                        </a:cubicBezTo>
                        <a:cubicBezTo>
                          <a:pt x="458" y="214"/>
                          <a:pt x="458" y="214"/>
                          <a:pt x="458" y="214"/>
                        </a:cubicBezTo>
                        <a:cubicBezTo>
                          <a:pt x="457" y="215"/>
                          <a:pt x="457" y="215"/>
                          <a:pt x="457" y="215"/>
                        </a:cubicBezTo>
                        <a:cubicBezTo>
                          <a:pt x="455" y="213"/>
                          <a:pt x="456" y="211"/>
                          <a:pt x="455" y="209"/>
                        </a:cubicBezTo>
                        <a:cubicBezTo>
                          <a:pt x="459" y="207"/>
                          <a:pt x="453" y="205"/>
                          <a:pt x="456" y="203"/>
                        </a:cubicBezTo>
                        <a:cubicBezTo>
                          <a:pt x="457" y="203"/>
                          <a:pt x="457" y="203"/>
                          <a:pt x="457" y="203"/>
                        </a:cubicBezTo>
                        <a:cubicBezTo>
                          <a:pt x="457" y="194"/>
                          <a:pt x="457" y="194"/>
                          <a:pt x="457" y="194"/>
                        </a:cubicBezTo>
                        <a:cubicBezTo>
                          <a:pt x="461" y="192"/>
                          <a:pt x="453" y="189"/>
                          <a:pt x="457" y="186"/>
                        </a:cubicBezTo>
                        <a:cubicBezTo>
                          <a:pt x="454" y="186"/>
                          <a:pt x="454" y="186"/>
                          <a:pt x="454" y="186"/>
                        </a:cubicBezTo>
                        <a:cubicBezTo>
                          <a:pt x="454" y="185"/>
                          <a:pt x="455" y="185"/>
                          <a:pt x="456" y="185"/>
                        </a:cubicBezTo>
                        <a:cubicBezTo>
                          <a:pt x="456" y="182"/>
                          <a:pt x="451" y="180"/>
                          <a:pt x="452" y="177"/>
                        </a:cubicBezTo>
                        <a:cubicBezTo>
                          <a:pt x="453" y="177"/>
                          <a:pt x="453" y="177"/>
                          <a:pt x="453" y="177"/>
                        </a:cubicBezTo>
                        <a:cubicBezTo>
                          <a:pt x="452" y="174"/>
                          <a:pt x="452" y="173"/>
                          <a:pt x="453" y="170"/>
                        </a:cubicBezTo>
                        <a:cubicBezTo>
                          <a:pt x="452" y="171"/>
                          <a:pt x="451" y="171"/>
                          <a:pt x="451" y="171"/>
                        </a:cubicBezTo>
                        <a:cubicBezTo>
                          <a:pt x="451" y="173"/>
                          <a:pt x="451" y="173"/>
                          <a:pt x="451" y="173"/>
                        </a:cubicBezTo>
                        <a:cubicBezTo>
                          <a:pt x="449" y="175"/>
                          <a:pt x="447" y="170"/>
                          <a:pt x="444" y="170"/>
                        </a:cubicBezTo>
                        <a:cubicBezTo>
                          <a:pt x="445" y="167"/>
                          <a:pt x="448" y="173"/>
                          <a:pt x="450" y="170"/>
                        </a:cubicBezTo>
                        <a:cubicBezTo>
                          <a:pt x="450" y="167"/>
                          <a:pt x="446" y="169"/>
                          <a:pt x="444" y="168"/>
                        </a:cubicBezTo>
                        <a:cubicBezTo>
                          <a:pt x="444" y="169"/>
                          <a:pt x="444" y="169"/>
                          <a:pt x="444" y="169"/>
                        </a:cubicBezTo>
                        <a:cubicBezTo>
                          <a:pt x="444" y="169"/>
                          <a:pt x="444" y="170"/>
                          <a:pt x="443" y="170"/>
                        </a:cubicBezTo>
                        <a:cubicBezTo>
                          <a:pt x="442" y="169"/>
                          <a:pt x="443" y="168"/>
                          <a:pt x="442" y="168"/>
                        </a:cubicBezTo>
                        <a:cubicBezTo>
                          <a:pt x="443" y="166"/>
                          <a:pt x="445" y="167"/>
                          <a:pt x="446" y="167"/>
                        </a:cubicBezTo>
                        <a:cubicBezTo>
                          <a:pt x="448" y="167"/>
                          <a:pt x="445" y="165"/>
                          <a:pt x="447" y="165"/>
                        </a:cubicBezTo>
                        <a:cubicBezTo>
                          <a:pt x="448" y="164"/>
                          <a:pt x="446" y="162"/>
                          <a:pt x="445" y="162"/>
                        </a:cubicBezTo>
                        <a:cubicBezTo>
                          <a:pt x="446" y="163"/>
                          <a:pt x="446" y="163"/>
                          <a:pt x="446" y="163"/>
                        </a:cubicBezTo>
                        <a:cubicBezTo>
                          <a:pt x="445" y="164"/>
                          <a:pt x="444" y="164"/>
                          <a:pt x="443" y="164"/>
                        </a:cubicBezTo>
                        <a:cubicBezTo>
                          <a:pt x="444" y="162"/>
                          <a:pt x="444" y="162"/>
                          <a:pt x="444" y="162"/>
                        </a:cubicBezTo>
                        <a:cubicBezTo>
                          <a:pt x="444" y="161"/>
                          <a:pt x="444" y="161"/>
                          <a:pt x="444" y="161"/>
                        </a:cubicBezTo>
                        <a:cubicBezTo>
                          <a:pt x="442" y="162"/>
                          <a:pt x="442" y="160"/>
                          <a:pt x="442" y="160"/>
                        </a:cubicBezTo>
                        <a:cubicBezTo>
                          <a:pt x="440" y="159"/>
                          <a:pt x="437" y="160"/>
                          <a:pt x="435" y="160"/>
                        </a:cubicBezTo>
                        <a:cubicBezTo>
                          <a:pt x="435" y="158"/>
                          <a:pt x="435" y="158"/>
                          <a:pt x="435" y="158"/>
                        </a:cubicBezTo>
                        <a:cubicBezTo>
                          <a:pt x="436" y="159"/>
                          <a:pt x="436" y="158"/>
                          <a:pt x="437" y="159"/>
                        </a:cubicBezTo>
                        <a:cubicBezTo>
                          <a:pt x="438" y="158"/>
                          <a:pt x="438" y="158"/>
                          <a:pt x="438" y="158"/>
                        </a:cubicBezTo>
                        <a:cubicBezTo>
                          <a:pt x="441" y="159"/>
                          <a:pt x="442" y="154"/>
                          <a:pt x="444" y="155"/>
                        </a:cubicBezTo>
                        <a:cubicBezTo>
                          <a:pt x="443" y="151"/>
                          <a:pt x="442" y="157"/>
                          <a:pt x="441" y="154"/>
                        </a:cubicBezTo>
                        <a:cubicBezTo>
                          <a:pt x="441" y="153"/>
                          <a:pt x="441" y="153"/>
                          <a:pt x="441" y="153"/>
                        </a:cubicBezTo>
                        <a:cubicBezTo>
                          <a:pt x="439" y="152"/>
                          <a:pt x="439" y="152"/>
                          <a:pt x="439" y="152"/>
                        </a:cubicBezTo>
                        <a:cubicBezTo>
                          <a:pt x="440" y="151"/>
                          <a:pt x="441" y="151"/>
                          <a:pt x="440" y="150"/>
                        </a:cubicBezTo>
                        <a:cubicBezTo>
                          <a:pt x="439" y="152"/>
                          <a:pt x="439" y="152"/>
                          <a:pt x="439" y="152"/>
                        </a:cubicBezTo>
                        <a:cubicBezTo>
                          <a:pt x="437" y="149"/>
                          <a:pt x="437" y="149"/>
                          <a:pt x="437" y="149"/>
                        </a:cubicBezTo>
                        <a:cubicBezTo>
                          <a:pt x="439" y="146"/>
                          <a:pt x="434" y="144"/>
                          <a:pt x="432" y="141"/>
                        </a:cubicBezTo>
                        <a:cubicBezTo>
                          <a:pt x="433" y="141"/>
                          <a:pt x="433" y="141"/>
                          <a:pt x="433" y="141"/>
                        </a:cubicBezTo>
                        <a:cubicBezTo>
                          <a:pt x="432" y="141"/>
                          <a:pt x="432" y="141"/>
                          <a:pt x="432" y="141"/>
                        </a:cubicBezTo>
                        <a:cubicBezTo>
                          <a:pt x="432" y="141"/>
                          <a:pt x="431" y="140"/>
                          <a:pt x="431" y="140"/>
                        </a:cubicBezTo>
                        <a:cubicBezTo>
                          <a:pt x="432" y="140"/>
                          <a:pt x="433" y="139"/>
                          <a:pt x="433" y="139"/>
                        </a:cubicBezTo>
                        <a:cubicBezTo>
                          <a:pt x="433" y="138"/>
                          <a:pt x="433" y="138"/>
                          <a:pt x="433" y="138"/>
                        </a:cubicBezTo>
                        <a:cubicBezTo>
                          <a:pt x="432" y="139"/>
                          <a:pt x="432" y="139"/>
                          <a:pt x="432" y="139"/>
                        </a:cubicBezTo>
                        <a:cubicBezTo>
                          <a:pt x="432" y="137"/>
                          <a:pt x="428" y="136"/>
                          <a:pt x="429" y="134"/>
                        </a:cubicBezTo>
                        <a:cubicBezTo>
                          <a:pt x="431" y="134"/>
                          <a:pt x="431" y="134"/>
                          <a:pt x="431" y="134"/>
                        </a:cubicBezTo>
                        <a:cubicBezTo>
                          <a:pt x="430" y="132"/>
                          <a:pt x="433" y="132"/>
                          <a:pt x="433" y="132"/>
                        </a:cubicBezTo>
                        <a:cubicBezTo>
                          <a:pt x="432" y="132"/>
                          <a:pt x="432" y="131"/>
                          <a:pt x="431" y="132"/>
                        </a:cubicBezTo>
                        <a:cubicBezTo>
                          <a:pt x="431" y="132"/>
                          <a:pt x="430" y="131"/>
                          <a:pt x="430" y="130"/>
                        </a:cubicBezTo>
                        <a:cubicBezTo>
                          <a:pt x="430" y="130"/>
                          <a:pt x="429" y="130"/>
                          <a:pt x="429" y="130"/>
                        </a:cubicBezTo>
                        <a:cubicBezTo>
                          <a:pt x="430" y="128"/>
                          <a:pt x="431" y="129"/>
                          <a:pt x="432" y="128"/>
                        </a:cubicBezTo>
                        <a:cubicBezTo>
                          <a:pt x="431" y="128"/>
                          <a:pt x="431" y="126"/>
                          <a:pt x="429" y="126"/>
                        </a:cubicBezTo>
                        <a:cubicBezTo>
                          <a:pt x="431" y="124"/>
                          <a:pt x="425" y="124"/>
                          <a:pt x="428" y="121"/>
                        </a:cubicBezTo>
                        <a:cubicBezTo>
                          <a:pt x="427" y="119"/>
                          <a:pt x="426" y="116"/>
                          <a:pt x="423" y="115"/>
                        </a:cubicBezTo>
                        <a:cubicBezTo>
                          <a:pt x="423" y="115"/>
                          <a:pt x="424" y="114"/>
                          <a:pt x="424" y="114"/>
                        </a:cubicBezTo>
                        <a:cubicBezTo>
                          <a:pt x="424" y="114"/>
                          <a:pt x="424" y="113"/>
                          <a:pt x="424" y="113"/>
                        </a:cubicBezTo>
                        <a:cubicBezTo>
                          <a:pt x="423" y="113"/>
                          <a:pt x="423" y="114"/>
                          <a:pt x="423" y="113"/>
                        </a:cubicBezTo>
                        <a:cubicBezTo>
                          <a:pt x="422" y="113"/>
                          <a:pt x="422" y="112"/>
                          <a:pt x="422" y="112"/>
                        </a:cubicBezTo>
                        <a:cubicBezTo>
                          <a:pt x="421" y="112"/>
                          <a:pt x="421" y="113"/>
                          <a:pt x="421" y="112"/>
                        </a:cubicBezTo>
                        <a:cubicBezTo>
                          <a:pt x="420" y="112"/>
                          <a:pt x="419" y="111"/>
                          <a:pt x="420" y="110"/>
                        </a:cubicBezTo>
                        <a:cubicBezTo>
                          <a:pt x="419" y="110"/>
                          <a:pt x="419" y="110"/>
                          <a:pt x="418" y="110"/>
                        </a:cubicBezTo>
                        <a:cubicBezTo>
                          <a:pt x="418" y="109"/>
                          <a:pt x="416" y="107"/>
                          <a:pt x="418" y="106"/>
                        </a:cubicBezTo>
                        <a:cubicBezTo>
                          <a:pt x="417" y="106"/>
                          <a:pt x="415" y="108"/>
                          <a:pt x="414" y="106"/>
                        </a:cubicBezTo>
                        <a:cubicBezTo>
                          <a:pt x="414" y="105"/>
                          <a:pt x="415" y="105"/>
                          <a:pt x="415" y="105"/>
                        </a:cubicBezTo>
                        <a:cubicBezTo>
                          <a:pt x="414" y="104"/>
                          <a:pt x="414" y="104"/>
                          <a:pt x="414" y="104"/>
                        </a:cubicBezTo>
                        <a:cubicBezTo>
                          <a:pt x="415" y="103"/>
                          <a:pt x="415" y="103"/>
                          <a:pt x="415" y="103"/>
                        </a:cubicBezTo>
                        <a:cubicBezTo>
                          <a:pt x="413" y="103"/>
                          <a:pt x="413" y="103"/>
                          <a:pt x="413" y="103"/>
                        </a:cubicBezTo>
                        <a:cubicBezTo>
                          <a:pt x="413" y="102"/>
                          <a:pt x="413" y="102"/>
                          <a:pt x="413" y="102"/>
                        </a:cubicBezTo>
                        <a:cubicBezTo>
                          <a:pt x="412" y="102"/>
                          <a:pt x="410" y="103"/>
                          <a:pt x="409" y="101"/>
                        </a:cubicBezTo>
                        <a:cubicBezTo>
                          <a:pt x="409" y="100"/>
                          <a:pt x="409" y="100"/>
                          <a:pt x="409" y="100"/>
                        </a:cubicBezTo>
                        <a:cubicBezTo>
                          <a:pt x="409" y="100"/>
                          <a:pt x="409" y="100"/>
                          <a:pt x="409" y="100"/>
                        </a:cubicBezTo>
                        <a:cubicBezTo>
                          <a:pt x="408" y="101"/>
                          <a:pt x="408" y="100"/>
                          <a:pt x="408" y="100"/>
                        </a:cubicBezTo>
                        <a:cubicBezTo>
                          <a:pt x="409" y="98"/>
                          <a:pt x="409" y="98"/>
                          <a:pt x="409" y="98"/>
                        </a:cubicBezTo>
                        <a:cubicBezTo>
                          <a:pt x="408" y="96"/>
                          <a:pt x="407" y="98"/>
                          <a:pt x="405" y="97"/>
                        </a:cubicBezTo>
                        <a:cubicBezTo>
                          <a:pt x="404" y="96"/>
                          <a:pt x="405" y="93"/>
                          <a:pt x="406" y="92"/>
                        </a:cubicBezTo>
                        <a:cubicBezTo>
                          <a:pt x="406" y="93"/>
                          <a:pt x="408" y="92"/>
                          <a:pt x="409" y="92"/>
                        </a:cubicBezTo>
                        <a:cubicBezTo>
                          <a:pt x="408" y="91"/>
                          <a:pt x="408" y="91"/>
                          <a:pt x="408" y="91"/>
                        </a:cubicBezTo>
                        <a:cubicBezTo>
                          <a:pt x="406" y="91"/>
                          <a:pt x="404" y="92"/>
                          <a:pt x="403" y="94"/>
                        </a:cubicBezTo>
                        <a:cubicBezTo>
                          <a:pt x="402" y="93"/>
                          <a:pt x="402" y="93"/>
                          <a:pt x="402" y="93"/>
                        </a:cubicBezTo>
                        <a:cubicBezTo>
                          <a:pt x="403" y="92"/>
                          <a:pt x="403" y="92"/>
                          <a:pt x="403" y="92"/>
                        </a:cubicBezTo>
                        <a:cubicBezTo>
                          <a:pt x="403" y="91"/>
                          <a:pt x="403" y="91"/>
                          <a:pt x="403" y="91"/>
                        </a:cubicBezTo>
                        <a:cubicBezTo>
                          <a:pt x="402" y="95"/>
                          <a:pt x="401" y="90"/>
                          <a:pt x="399" y="93"/>
                        </a:cubicBezTo>
                        <a:cubicBezTo>
                          <a:pt x="399" y="89"/>
                          <a:pt x="393" y="90"/>
                          <a:pt x="395" y="86"/>
                        </a:cubicBezTo>
                        <a:cubicBezTo>
                          <a:pt x="389" y="86"/>
                          <a:pt x="396" y="82"/>
                          <a:pt x="391" y="83"/>
                        </a:cubicBezTo>
                        <a:cubicBezTo>
                          <a:pt x="390" y="82"/>
                          <a:pt x="389" y="82"/>
                          <a:pt x="389" y="81"/>
                        </a:cubicBezTo>
                        <a:cubicBezTo>
                          <a:pt x="390" y="80"/>
                          <a:pt x="390" y="79"/>
                          <a:pt x="391" y="80"/>
                        </a:cubicBezTo>
                        <a:cubicBezTo>
                          <a:pt x="391" y="78"/>
                          <a:pt x="388" y="81"/>
                          <a:pt x="388" y="79"/>
                        </a:cubicBezTo>
                        <a:cubicBezTo>
                          <a:pt x="388" y="78"/>
                          <a:pt x="388" y="78"/>
                          <a:pt x="388" y="78"/>
                        </a:cubicBezTo>
                        <a:cubicBezTo>
                          <a:pt x="386" y="78"/>
                          <a:pt x="386" y="78"/>
                          <a:pt x="386" y="78"/>
                        </a:cubicBezTo>
                        <a:cubicBezTo>
                          <a:pt x="386" y="78"/>
                          <a:pt x="385" y="77"/>
                          <a:pt x="385" y="76"/>
                        </a:cubicBezTo>
                        <a:cubicBezTo>
                          <a:pt x="385" y="76"/>
                          <a:pt x="384" y="76"/>
                          <a:pt x="384" y="77"/>
                        </a:cubicBezTo>
                        <a:cubicBezTo>
                          <a:pt x="381" y="74"/>
                          <a:pt x="381" y="74"/>
                          <a:pt x="381" y="74"/>
                        </a:cubicBezTo>
                        <a:cubicBezTo>
                          <a:pt x="382" y="74"/>
                          <a:pt x="382" y="74"/>
                          <a:pt x="382" y="74"/>
                        </a:cubicBezTo>
                        <a:cubicBezTo>
                          <a:pt x="384" y="76"/>
                          <a:pt x="387" y="74"/>
                          <a:pt x="388" y="74"/>
                        </a:cubicBezTo>
                        <a:cubicBezTo>
                          <a:pt x="388" y="72"/>
                          <a:pt x="387" y="74"/>
                          <a:pt x="386" y="73"/>
                        </a:cubicBezTo>
                        <a:cubicBezTo>
                          <a:pt x="386" y="72"/>
                          <a:pt x="388" y="72"/>
                          <a:pt x="386" y="71"/>
                        </a:cubicBezTo>
                        <a:cubicBezTo>
                          <a:pt x="387" y="71"/>
                          <a:pt x="387" y="71"/>
                          <a:pt x="387" y="71"/>
                        </a:cubicBezTo>
                        <a:cubicBezTo>
                          <a:pt x="386" y="72"/>
                          <a:pt x="386" y="72"/>
                          <a:pt x="385" y="72"/>
                        </a:cubicBezTo>
                        <a:cubicBezTo>
                          <a:pt x="384" y="71"/>
                          <a:pt x="382" y="71"/>
                          <a:pt x="383" y="69"/>
                        </a:cubicBezTo>
                        <a:cubicBezTo>
                          <a:pt x="384" y="67"/>
                          <a:pt x="386" y="69"/>
                          <a:pt x="387" y="68"/>
                        </a:cubicBezTo>
                        <a:cubicBezTo>
                          <a:pt x="385" y="65"/>
                          <a:pt x="382" y="68"/>
                          <a:pt x="380" y="65"/>
                        </a:cubicBezTo>
                        <a:cubicBezTo>
                          <a:pt x="381" y="66"/>
                          <a:pt x="380" y="67"/>
                          <a:pt x="379" y="67"/>
                        </a:cubicBezTo>
                        <a:cubicBezTo>
                          <a:pt x="379" y="67"/>
                          <a:pt x="379" y="67"/>
                          <a:pt x="379" y="67"/>
                        </a:cubicBezTo>
                        <a:cubicBezTo>
                          <a:pt x="378" y="69"/>
                          <a:pt x="378" y="69"/>
                          <a:pt x="378" y="69"/>
                        </a:cubicBezTo>
                        <a:cubicBezTo>
                          <a:pt x="377" y="69"/>
                          <a:pt x="376" y="69"/>
                          <a:pt x="375" y="68"/>
                        </a:cubicBezTo>
                        <a:cubicBezTo>
                          <a:pt x="377" y="67"/>
                          <a:pt x="377" y="67"/>
                          <a:pt x="377" y="67"/>
                        </a:cubicBezTo>
                        <a:cubicBezTo>
                          <a:pt x="374" y="68"/>
                          <a:pt x="375" y="64"/>
                          <a:pt x="373" y="62"/>
                        </a:cubicBezTo>
                        <a:cubicBezTo>
                          <a:pt x="373" y="61"/>
                          <a:pt x="368" y="62"/>
                          <a:pt x="368" y="59"/>
                        </a:cubicBezTo>
                        <a:cubicBezTo>
                          <a:pt x="370" y="58"/>
                          <a:pt x="371" y="59"/>
                          <a:pt x="372" y="59"/>
                        </a:cubicBezTo>
                        <a:cubicBezTo>
                          <a:pt x="371" y="59"/>
                          <a:pt x="371" y="59"/>
                          <a:pt x="371" y="59"/>
                        </a:cubicBezTo>
                        <a:cubicBezTo>
                          <a:pt x="371" y="58"/>
                          <a:pt x="370" y="58"/>
                          <a:pt x="370" y="58"/>
                        </a:cubicBezTo>
                        <a:cubicBezTo>
                          <a:pt x="371" y="57"/>
                          <a:pt x="371" y="57"/>
                          <a:pt x="372" y="57"/>
                        </a:cubicBezTo>
                        <a:cubicBezTo>
                          <a:pt x="372" y="56"/>
                          <a:pt x="372" y="56"/>
                          <a:pt x="372" y="56"/>
                        </a:cubicBezTo>
                        <a:cubicBezTo>
                          <a:pt x="371" y="55"/>
                          <a:pt x="370" y="58"/>
                          <a:pt x="369" y="56"/>
                        </a:cubicBezTo>
                        <a:cubicBezTo>
                          <a:pt x="369" y="56"/>
                          <a:pt x="369" y="56"/>
                          <a:pt x="369" y="56"/>
                        </a:cubicBezTo>
                        <a:cubicBezTo>
                          <a:pt x="368" y="56"/>
                          <a:pt x="368" y="56"/>
                          <a:pt x="368" y="56"/>
                        </a:cubicBezTo>
                        <a:cubicBezTo>
                          <a:pt x="368" y="54"/>
                          <a:pt x="365" y="55"/>
                          <a:pt x="365" y="53"/>
                        </a:cubicBezTo>
                        <a:cubicBezTo>
                          <a:pt x="367" y="52"/>
                          <a:pt x="367" y="52"/>
                          <a:pt x="367" y="52"/>
                        </a:cubicBezTo>
                        <a:cubicBezTo>
                          <a:pt x="366" y="51"/>
                          <a:pt x="366" y="51"/>
                          <a:pt x="366" y="51"/>
                        </a:cubicBezTo>
                        <a:cubicBezTo>
                          <a:pt x="365" y="51"/>
                          <a:pt x="365" y="51"/>
                          <a:pt x="365" y="51"/>
                        </a:cubicBezTo>
                        <a:cubicBezTo>
                          <a:pt x="364" y="50"/>
                          <a:pt x="364" y="50"/>
                          <a:pt x="364" y="50"/>
                        </a:cubicBezTo>
                        <a:cubicBezTo>
                          <a:pt x="366" y="50"/>
                          <a:pt x="367" y="46"/>
                          <a:pt x="368" y="49"/>
                        </a:cubicBezTo>
                        <a:cubicBezTo>
                          <a:pt x="368" y="49"/>
                          <a:pt x="369" y="46"/>
                          <a:pt x="369" y="45"/>
                        </a:cubicBezTo>
                        <a:cubicBezTo>
                          <a:pt x="367" y="44"/>
                          <a:pt x="365" y="45"/>
                          <a:pt x="365" y="47"/>
                        </a:cubicBezTo>
                        <a:cubicBezTo>
                          <a:pt x="364" y="46"/>
                          <a:pt x="364" y="46"/>
                          <a:pt x="364" y="46"/>
                        </a:cubicBezTo>
                        <a:cubicBezTo>
                          <a:pt x="364" y="45"/>
                          <a:pt x="364" y="45"/>
                          <a:pt x="364" y="45"/>
                        </a:cubicBezTo>
                        <a:cubicBezTo>
                          <a:pt x="364" y="44"/>
                          <a:pt x="363" y="47"/>
                          <a:pt x="362" y="48"/>
                        </a:cubicBezTo>
                        <a:cubicBezTo>
                          <a:pt x="361" y="48"/>
                          <a:pt x="359" y="48"/>
                          <a:pt x="359" y="47"/>
                        </a:cubicBezTo>
                        <a:cubicBezTo>
                          <a:pt x="357" y="47"/>
                          <a:pt x="354" y="47"/>
                          <a:pt x="353" y="48"/>
                        </a:cubicBezTo>
                        <a:cubicBezTo>
                          <a:pt x="355" y="45"/>
                          <a:pt x="355" y="45"/>
                          <a:pt x="355" y="45"/>
                        </a:cubicBezTo>
                        <a:cubicBezTo>
                          <a:pt x="353" y="43"/>
                          <a:pt x="346" y="45"/>
                          <a:pt x="348" y="40"/>
                        </a:cubicBezTo>
                        <a:cubicBezTo>
                          <a:pt x="350" y="40"/>
                          <a:pt x="351" y="41"/>
                          <a:pt x="352" y="42"/>
                        </a:cubicBezTo>
                        <a:cubicBezTo>
                          <a:pt x="352" y="41"/>
                          <a:pt x="352" y="41"/>
                          <a:pt x="352" y="41"/>
                        </a:cubicBezTo>
                        <a:cubicBezTo>
                          <a:pt x="351" y="39"/>
                          <a:pt x="349" y="40"/>
                          <a:pt x="347" y="40"/>
                        </a:cubicBezTo>
                        <a:cubicBezTo>
                          <a:pt x="345" y="38"/>
                          <a:pt x="344" y="41"/>
                          <a:pt x="342" y="38"/>
                        </a:cubicBezTo>
                        <a:cubicBezTo>
                          <a:pt x="342" y="38"/>
                          <a:pt x="342" y="38"/>
                          <a:pt x="342" y="38"/>
                        </a:cubicBezTo>
                        <a:cubicBezTo>
                          <a:pt x="341" y="37"/>
                          <a:pt x="337" y="37"/>
                          <a:pt x="336" y="34"/>
                        </a:cubicBezTo>
                        <a:cubicBezTo>
                          <a:pt x="339" y="34"/>
                          <a:pt x="339" y="34"/>
                          <a:pt x="339" y="34"/>
                        </a:cubicBezTo>
                        <a:cubicBezTo>
                          <a:pt x="338" y="33"/>
                          <a:pt x="338" y="33"/>
                          <a:pt x="338" y="33"/>
                        </a:cubicBezTo>
                        <a:cubicBezTo>
                          <a:pt x="337" y="33"/>
                          <a:pt x="336" y="36"/>
                          <a:pt x="335" y="33"/>
                        </a:cubicBezTo>
                        <a:cubicBezTo>
                          <a:pt x="335" y="33"/>
                          <a:pt x="335" y="33"/>
                          <a:pt x="335" y="33"/>
                        </a:cubicBezTo>
                        <a:cubicBezTo>
                          <a:pt x="336" y="33"/>
                          <a:pt x="336" y="33"/>
                          <a:pt x="336" y="33"/>
                        </a:cubicBezTo>
                        <a:cubicBezTo>
                          <a:pt x="334" y="32"/>
                          <a:pt x="334" y="32"/>
                          <a:pt x="334" y="32"/>
                        </a:cubicBezTo>
                        <a:cubicBezTo>
                          <a:pt x="335" y="31"/>
                          <a:pt x="335" y="31"/>
                          <a:pt x="335" y="31"/>
                        </a:cubicBezTo>
                        <a:cubicBezTo>
                          <a:pt x="334" y="31"/>
                          <a:pt x="334" y="31"/>
                          <a:pt x="334" y="31"/>
                        </a:cubicBezTo>
                        <a:cubicBezTo>
                          <a:pt x="334" y="31"/>
                          <a:pt x="334" y="31"/>
                          <a:pt x="334" y="31"/>
                        </a:cubicBezTo>
                        <a:cubicBezTo>
                          <a:pt x="331" y="32"/>
                          <a:pt x="328" y="33"/>
                          <a:pt x="325" y="31"/>
                        </a:cubicBezTo>
                        <a:cubicBezTo>
                          <a:pt x="326" y="30"/>
                          <a:pt x="326" y="30"/>
                          <a:pt x="326" y="30"/>
                        </a:cubicBezTo>
                        <a:cubicBezTo>
                          <a:pt x="324" y="30"/>
                          <a:pt x="323" y="30"/>
                          <a:pt x="322" y="29"/>
                        </a:cubicBezTo>
                        <a:cubicBezTo>
                          <a:pt x="324" y="28"/>
                          <a:pt x="324" y="28"/>
                          <a:pt x="326" y="27"/>
                        </a:cubicBezTo>
                        <a:cubicBezTo>
                          <a:pt x="325" y="27"/>
                          <a:pt x="323" y="25"/>
                          <a:pt x="322" y="27"/>
                        </a:cubicBezTo>
                        <a:cubicBezTo>
                          <a:pt x="322" y="29"/>
                          <a:pt x="318" y="28"/>
                          <a:pt x="316" y="26"/>
                        </a:cubicBezTo>
                        <a:cubicBezTo>
                          <a:pt x="320" y="26"/>
                          <a:pt x="320" y="26"/>
                          <a:pt x="320" y="26"/>
                        </a:cubicBezTo>
                        <a:cubicBezTo>
                          <a:pt x="319" y="24"/>
                          <a:pt x="317" y="26"/>
                          <a:pt x="316" y="25"/>
                        </a:cubicBezTo>
                        <a:cubicBezTo>
                          <a:pt x="314" y="20"/>
                          <a:pt x="309" y="28"/>
                          <a:pt x="308" y="22"/>
                        </a:cubicBezTo>
                        <a:cubicBezTo>
                          <a:pt x="310" y="21"/>
                          <a:pt x="311" y="23"/>
                          <a:pt x="312" y="21"/>
                        </a:cubicBezTo>
                        <a:cubicBezTo>
                          <a:pt x="311" y="22"/>
                          <a:pt x="308" y="20"/>
                          <a:pt x="307" y="22"/>
                        </a:cubicBezTo>
                        <a:cubicBezTo>
                          <a:pt x="307" y="21"/>
                          <a:pt x="307" y="21"/>
                          <a:pt x="307" y="21"/>
                        </a:cubicBezTo>
                        <a:cubicBezTo>
                          <a:pt x="303" y="21"/>
                          <a:pt x="299" y="21"/>
                          <a:pt x="296" y="18"/>
                        </a:cubicBezTo>
                        <a:cubicBezTo>
                          <a:pt x="297" y="17"/>
                          <a:pt x="297" y="17"/>
                          <a:pt x="297" y="17"/>
                        </a:cubicBezTo>
                        <a:cubicBezTo>
                          <a:pt x="296" y="17"/>
                          <a:pt x="295" y="18"/>
                          <a:pt x="294" y="18"/>
                        </a:cubicBezTo>
                        <a:cubicBezTo>
                          <a:pt x="291" y="16"/>
                          <a:pt x="294" y="15"/>
                          <a:pt x="294" y="13"/>
                        </a:cubicBezTo>
                        <a:cubicBezTo>
                          <a:pt x="293" y="13"/>
                          <a:pt x="293" y="13"/>
                          <a:pt x="293" y="13"/>
                        </a:cubicBezTo>
                        <a:cubicBezTo>
                          <a:pt x="292" y="13"/>
                          <a:pt x="289" y="13"/>
                          <a:pt x="289" y="11"/>
                        </a:cubicBezTo>
                        <a:cubicBezTo>
                          <a:pt x="286" y="13"/>
                          <a:pt x="284" y="9"/>
                          <a:pt x="282" y="11"/>
                        </a:cubicBezTo>
                        <a:cubicBezTo>
                          <a:pt x="279" y="8"/>
                          <a:pt x="279" y="8"/>
                          <a:pt x="279" y="8"/>
                        </a:cubicBezTo>
                        <a:cubicBezTo>
                          <a:pt x="276" y="8"/>
                          <a:pt x="272" y="4"/>
                          <a:pt x="270" y="5"/>
                        </a:cubicBezTo>
                        <a:cubicBezTo>
                          <a:pt x="268" y="4"/>
                          <a:pt x="263" y="7"/>
                          <a:pt x="263" y="4"/>
                        </a:cubicBezTo>
                        <a:cubicBezTo>
                          <a:pt x="263" y="5"/>
                          <a:pt x="263" y="5"/>
                          <a:pt x="263" y="5"/>
                        </a:cubicBezTo>
                        <a:cubicBezTo>
                          <a:pt x="263" y="5"/>
                          <a:pt x="262" y="5"/>
                          <a:pt x="262" y="5"/>
                        </a:cubicBezTo>
                        <a:cubicBezTo>
                          <a:pt x="261" y="5"/>
                          <a:pt x="262" y="4"/>
                          <a:pt x="261" y="3"/>
                        </a:cubicBezTo>
                        <a:cubicBezTo>
                          <a:pt x="257" y="3"/>
                          <a:pt x="257" y="3"/>
                          <a:pt x="257" y="3"/>
                        </a:cubicBezTo>
                        <a:cubicBezTo>
                          <a:pt x="256" y="3"/>
                          <a:pt x="257" y="5"/>
                          <a:pt x="256" y="5"/>
                        </a:cubicBezTo>
                        <a:cubicBezTo>
                          <a:pt x="255" y="5"/>
                          <a:pt x="255" y="4"/>
                          <a:pt x="255" y="3"/>
                        </a:cubicBezTo>
                        <a:cubicBezTo>
                          <a:pt x="253" y="4"/>
                          <a:pt x="252" y="0"/>
                          <a:pt x="250" y="3"/>
                        </a:cubicBezTo>
                        <a:cubicBezTo>
                          <a:pt x="248" y="1"/>
                          <a:pt x="244" y="4"/>
                          <a:pt x="242" y="1"/>
                        </a:cubicBezTo>
                        <a:cubicBezTo>
                          <a:pt x="240" y="5"/>
                          <a:pt x="236" y="2"/>
                          <a:pt x="232" y="3"/>
                        </a:cubicBezTo>
                        <a:cubicBezTo>
                          <a:pt x="230" y="4"/>
                          <a:pt x="230" y="0"/>
                          <a:pt x="228" y="3"/>
                        </a:cubicBezTo>
                        <a:cubicBezTo>
                          <a:pt x="226" y="2"/>
                          <a:pt x="224" y="6"/>
                          <a:pt x="222" y="3"/>
                        </a:cubicBezTo>
                        <a:cubicBezTo>
                          <a:pt x="221" y="4"/>
                          <a:pt x="221" y="4"/>
                          <a:pt x="221" y="4"/>
                        </a:cubicBezTo>
                        <a:cubicBezTo>
                          <a:pt x="219" y="4"/>
                          <a:pt x="218" y="3"/>
                          <a:pt x="216" y="2"/>
                        </a:cubicBezTo>
                        <a:cubicBezTo>
                          <a:pt x="215" y="3"/>
                          <a:pt x="213" y="1"/>
                          <a:pt x="211" y="2"/>
                        </a:cubicBezTo>
                        <a:cubicBezTo>
                          <a:pt x="209" y="1"/>
                          <a:pt x="204" y="4"/>
                          <a:pt x="202" y="1"/>
                        </a:cubicBezTo>
                        <a:cubicBezTo>
                          <a:pt x="202" y="2"/>
                          <a:pt x="202" y="2"/>
                          <a:pt x="201" y="2"/>
                        </a:cubicBezTo>
                        <a:cubicBezTo>
                          <a:pt x="199" y="1"/>
                          <a:pt x="195" y="2"/>
                          <a:pt x="193" y="3"/>
                        </a:cubicBezTo>
                        <a:cubicBezTo>
                          <a:pt x="192" y="2"/>
                          <a:pt x="190" y="4"/>
                          <a:pt x="188" y="2"/>
                        </a:cubicBezTo>
                        <a:cubicBezTo>
                          <a:pt x="187" y="7"/>
                          <a:pt x="182" y="1"/>
                          <a:pt x="182" y="6"/>
                        </a:cubicBezTo>
                        <a:cubicBezTo>
                          <a:pt x="178" y="4"/>
                          <a:pt x="175" y="10"/>
                          <a:pt x="172" y="7"/>
                        </a:cubicBezTo>
                        <a:cubicBezTo>
                          <a:pt x="172" y="6"/>
                          <a:pt x="171" y="6"/>
                          <a:pt x="171" y="7"/>
                        </a:cubicBezTo>
                        <a:cubicBezTo>
                          <a:pt x="173" y="8"/>
                          <a:pt x="173" y="8"/>
                          <a:pt x="173" y="8"/>
                        </a:cubicBezTo>
                        <a:cubicBezTo>
                          <a:pt x="173" y="9"/>
                          <a:pt x="171" y="9"/>
                          <a:pt x="170" y="9"/>
                        </a:cubicBezTo>
                        <a:cubicBezTo>
                          <a:pt x="166" y="9"/>
                          <a:pt x="162" y="14"/>
                          <a:pt x="157" y="13"/>
                        </a:cubicBezTo>
                        <a:cubicBezTo>
                          <a:pt x="156" y="15"/>
                          <a:pt x="151" y="14"/>
                          <a:pt x="150" y="17"/>
                        </a:cubicBezTo>
                        <a:cubicBezTo>
                          <a:pt x="147" y="20"/>
                          <a:pt x="139" y="18"/>
                          <a:pt x="134" y="20"/>
                        </a:cubicBezTo>
                        <a:cubicBezTo>
                          <a:pt x="133" y="22"/>
                          <a:pt x="129" y="19"/>
                          <a:pt x="128" y="22"/>
                        </a:cubicBezTo>
                        <a:cubicBezTo>
                          <a:pt x="126" y="22"/>
                          <a:pt x="125" y="23"/>
                          <a:pt x="122" y="24"/>
                        </a:cubicBezTo>
                        <a:cubicBezTo>
                          <a:pt x="123" y="24"/>
                          <a:pt x="123" y="24"/>
                          <a:pt x="123" y="24"/>
                        </a:cubicBezTo>
                        <a:cubicBezTo>
                          <a:pt x="122" y="26"/>
                          <a:pt x="120" y="25"/>
                          <a:pt x="119" y="26"/>
                        </a:cubicBezTo>
                        <a:cubicBezTo>
                          <a:pt x="120" y="29"/>
                          <a:pt x="115" y="31"/>
                          <a:pt x="113" y="32"/>
                        </a:cubicBezTo>
                        <a:cubicBezTo>
                          <a:pt x="112" y="31"/>
                          <a:pt x="112" y="31"/>
                          <a:pt x="112" y="31"/>
                        </a:cubicBezTo>
                        <a:cubicBezTo>
                          <a:pt x="111" y="36"/>
                          <a:pt x="105" y="35"/>
                          <a:pt x="102" y="40"/>
                        </a:cubicBezTo>
                        <a:cubicBezTo>
                          <a:pt x="98" y="39"/>
                          <a:pt x="95" y="45"/>
                          <a:pt x="92" y="45"/>
                        </a:cubicBezTo>
                        <a:cubicBezTo>
                          <a:pt x="93" y="46"/>
                          <a:pt x="93" y="46"/>
                          <a:pt x="93" y="46"/>
                        </a:cubicBezTo>
                        <a:cubicBezTo>
                          <a:pt x="94" y="46"/>
                          <a:pt x="93" y="47"/>
                          <a:pt x="92" y="47"/>
                        </a:cubicBezTo>
                        <a:cubicBezTo>
                          <a:pt x="91" y="46"/>
                          <a:pt x="91" y="48"/>
                          <a:pt x="90" y="48"/>
                        </a:cubicBezTo>
                        <a:cubicBezTo>
                          <a:pt x="87" y="45"/>
                          <a:pt x="87" y="51"/>
                          <a:pt x="85" y="51"/>
                        </a:cubicBezTo>
                        <a:cubicBezTo>
                          <a:pt x="84" y="50"/>
                          <a:pt x="82" y="50"/>
                          <a:pt x="81" y="52"/>
                        </a:cubicBezTo>
                        <a:cubicBezTo>
                          <a:pt x="75" y="50"/>
                          <a:pt x="77" y="59"/>
                          <a:pt x="72" y="58"/>
                        </a:cubicBezTo>
                        <a:cubicBezTo>
                          <a:pt x="70" y="63"/>
                          <a:pt x="62" y="63"/>
                          <a:pt x="62" y="67"/>
                        </a:cubicBezTo>
                        <a:cubicBezTo>
                          <a:pt x="62" y="67"/>
                          <a:pt x="62" y="67"/>
                          <a:pt x="62" y="67"/>
                        </a:cubicBezTo>
                        <a:cubicBezTo>
                          <a:pt x="61" y="66"/>
                          <a:pt x="58" y="67"/>
                          <a:pt x="57" y="68"/>
                        </a:cubicBezTo>
                        <a:cubicBezTo>
                          <a:pt x="61" y="71"/>
                          <a:pt x="54" y="73"/>
                          <a:pt x="56" y="73"/>
                        </a:cubicBezTo>
                        <a:cubicBezTo>
                          <a:pt x="56" y="74"/>
                          <a:pt x="56" y="74"/>
                          <a:pt x="56" y="74"/>
                        </a:cubicBezTo>
                        <a:cubicBezTo>
                          <a:pt x="57" y="78"/>
                          <a:pt x="52" y="75"/>
                          <a:pt x="51" y="76"/>
                        </a:cubicBezTo>
                        <a:cubicBezTo>
                          <a:pt x="53" y="78"/>
                          <a:pt x="53" y="78"/>
                          <a:pt x="53" y="78"/>
                        </a:cubicBezTo>
                        <a:cubicBezTo>
                          <a:pt x="52" y="79"/>
                          <a:pt x="51" y="77"/>
                          <a:pt x="49" y="78"/>
                        </a:cubicBezTo>
                        <a:cubicBezTo>
                          <a:pt x="51" y="79"/>
                          <a:pt x="51" y="79"/>
                          <a:pt x="51" y="79"/>
                        </a:cubicBezTo>
                        <a:cubicBezTo>
                          <a:pt x="49" y="81"/>
                          <a:pt x="49" y="81"/>
                          <a:pt x="49" y="81"/>
                        </a:cubicBezTo>
                        <a:cubicBezTo>
                          <a:pt x="50" y="81"/>
                          <a:pt x="51" y="80"/>
                          <a:pt x="51" y="81"/>
                        </a:cubicBezTo>
                        <a:cubicBezTo>
                          <a:pt x="51" y="81"/>
                          <a:pt x="50" y="82"/>
                          <a:pt x="50" y="82"/>
                        </a:cubicBezTo>
                        <a:cubicBezTo>
                          <a:pt x="48" y="82"/>
                          <a:pt x="46" y="84"/>
                          <a:pt x="47" y="86"/>
                        </a:cubicBezTo>
                        <a:cubicBezTo>
                          <a:pt x="42" y="85"/>
                          <a:pt x="45" y="90"/>
                          <a:pt x="41" y="90"/>
                        </a:cubicBezTo>
                        <a:cubicBezTo>
                          <a:pt x="43" y="93"/>
                          <a:pt x="38" y="93"/>
                          <a:pt x="39" y="96"/>
                        </a:cubicBezTo>
                        <a:cubicBezTo>
                          <a:pt x="39" y="96"/>
                          <a:pt x="40" y="96"/>
                          <a:pt x="40" y="96"/>
                        </a:cubicBezTo>
                        <a:cubicBezTo>
                          <a:pt x="41" y="97"/>
                          <a:pt x="41" y="97"/>
                          <a:pt x="41" y="97"/>
                        </a:cubicBezTo>
                        <a:cubicBezTo>
                          <a:pt x="40" y="99"/>
                          <a:pt x="38" y="97"/>
                          <a:pt x="37" y="97"/>
                        </a:cubicBezTo>
                        <a:cubicBezTo>
                          <a:pt x="36" y="98"/>
                          <a:pt x="37" y="98"/>
                          <a:pt x="37" y="98"/>
                        </a:cubicBezTo>
                        <a:cubicBezTo>
                          <a:pt x="35" y="99"/>
                          <a:pt x="35" y="99"/>
                          <a:pt x="35" y="99"/>
                        </a:cubicBezTo>
                        <a:cubicBezTo>
                          <a:pt x="35" y="99"/>
                          <a:pt x="36" y="99"/>
                          <a:pt x="37" y="99"/>
                        </a:cubicBezTo>
                        <a:cubicBezTo>
                          <a:pt x="32" y="104"/>
                          <a:pt x="32" y="104"/>
                          <a:pt x="32" y="104"/>
                        </a:cubicBezTo>
                        <a:cubicBezTo>
                          <a:pt x="30" y="105"/>
                          <a:pt x="33" y="106"/>
                          <a:pt x="31" y="107"/>
                        </a:cubicBezTo>
                        <a:cubicBezTo>
                          <a:pt x="30" y="107"/>
                          <a:pt x="30" y="107"/>
                          <a:pt x="30" y="107"/>
                        </a:cubicBezTo>
                        <a:cubicBezTo>
                          <a:pt x="31" y="110"/>
                          <a:pt x="27" y="108"/>
                          <a:pt x="27" y="110"/>
                        </a:cubicBezTo>
                        <a:cubicBezTo>
                          <a:pt x="24" y="111"/>
                          <a:pt x="24" y="115"/>
                          <a:pt x="23" y="115"/>
                        </a:cubicBezTo>
                        <a:cubicBezTo>
                          <a:pt x="23" y="116"/>
                          <a:pt x="23" y="116"/>
                          <a:pt x="23" y="116"/>
                        </a:cubicBezTo>
                        <a:cubicBezTo>
                          <a:pt x="21" y="117"/>
                          <a:pt x="21" y="117"/>
                          <a:pt x="21" y="117"/>
                        </a:cubicBezTo>
                        <a:cubicBezTo>
                          <a:pt x="21" y="117"/>
                          <a:pt x="22" y="117"/>
                          <a:pt x="22" y="118"/>
                        </a:cubicBezTo>
                        <a:cubicBezTo>
                          <a:pt x="21" y="119"/>
                          <a:pt x="21" y="119"/>
                          <a:pt x="21" y="119"/>
                        </a:cubicBezTo>
                        <a:cubicBezTo>
                          <a:pt x="21" y="119"/>
                          <a:pt x="21" y="118"/>
                          <a:pt x="20" y="118"/>
                        </a:cubicBezTo>
                        <a:cubicBezTo>
                          <a:pt x="18" y="121"/>
                          <a:pt x="16" y="123"/>
                          <a:pt x="15" y="127"/>
                        </a:cubicBezTo>
                        <a:cubicBezTo>
                          <a:pt x="18" y="131"/>
                          <a:pt x="13" y="127"/>
                          <a:pt x="13" y="130"/>
                        </a:cubicBezTo>
                        <a:cubicBezTo>
                          <a:pt x="13" y="131"/>
                          <a:pt x="15" y="131"/>
                          <a:pt x="14" y="133"/>
                        </a:cubicBezTo>
                        <a:cubicBezTo>
                          <a:pt x="13" y="134"/>
                          <a:pt x="13" y="132"/>
                          <a:pt x="12" y="133"/>
                        </a:cubicBezTo>
                        <a:cubicBezTo>
                          <a:pt x="14" y="134"/>
                          <a:pt x="14" y="134"/>
                          <a:pt x="14" y="134"/>
                        </a:cubicBezTo>
                        <a:cubicBezTo>
                          <a:pt x="11" y="137"/>
                          <a:pt x="11" y="137"/>
                          <a:pt x="11" y="137"/>
                        </a:cubicBezTo>
                        <a:cubicBezTo>
                          <a:pt x="12" y="138"/>
                          <a:pt x="12" y="138"/>
                          <a:pt x="12" y="138"/>
                        </a:cubicBezTo>
                        <a:cubicBezTo>
                          <a:pt x="11" y="138"/>
                          <a:pt x="10" y="141"/>
                          <a:pt x="12" y="141"/>
                        </a:cubicBezTo>
                        <a:cubicBezTo>
                          <a:pt x="11" y="142"/>
                          <a:pt x="11" y="142"/>
                          <a:pt x="10" y="142"/>
                        </a:cubicBezTo>
                        <a:cubicBezTo>
                          <a:pt x="12" y="145"/>
                          <a:pt x="6" y="150"/>
                          <a:pt x="12" y="151"/>
                        </a:cubicBezTo>
                        <a:cubicBezTo>
                          <a:pt x="12" y="152"/>
                          <a:pt x="12" y="153"/>
                          <a:pt x="11" y="153"/>
                        </a:cubicBezTo>
                        <a:cubicBezTo>
                          <a:pt x="6" y="149"/>
                          <a:pt x="9" y="157"/>
                          <a:pt x="8" y="157"/>
                        </a:cubicBezTo>
                        <a:cubicBezTo>
                          <a:pt x="12" y="156"/>
                          <a:pt x="13" y="161"/>
                          <a:pt x="14" y="162"/>
                        </a:cubicBezTo>
                        <a:cubicBezTo>
                          <a:pt x="14" y="163"/>
                          <a:pt x="13" y="164"/>
                          <a:pt x="13" y="164"/>
                        </a:cubicBezTo>
                        <a:cubicBezTo>
                          <a:pt x="13" y="164"/>
                          <a:pt x="14" y="164"/>
                          <a:pt x="15" y="164"/>
                        </a:cubicBezTo>
                        <a:cubicBezTo>
                          <a:pt x="14" y="165"/>
                          <a:pt x="13" y="166"/>
                          <a:pt x="13" y="165"/>
                        </a:cubicBezTo>
                        <a:cubicBezTo>
                          <a:pt x="13" y="166"/>
                          <a:pt x="16" y="169"/>
                          <a:pt x="14" y="171"/>
                        </a:cubicBezTo>
                        <a:cubicBezTo>
                          <a:pt x="15" y="171"/>
                          <a:pt x="16" y="171"/>
                          <a:pt x="16" y="170"/>
                        </a:cubicBezTo>
                        <a:cubicBezTo>
                          <a:pt x="15" y="169"/>
                          <a:pt x="15" y="169"/>
                          <a:pt x="15" y="169"/>
                        </a:cubicBezTo>
                        <a:cubicBezTo>
                          <a:pt x="16" y="169"/>
                          <a:pt x="15" y="168"/>
                          <a:pt x="16" y="168"/>
                        </a:cubicBezTo>
                        <a:cubicBezTo>
                          <a:pt x="17" y="167"/>
                          <a:pt x="17" y="168"/>
                          <a:pt x="17" y="169"/>
                        </a:cubicBezTo>
                        <a:cubicBezTo>
                          <a:pt x="17" y="166"/>
                          <a:pt x="17" y="166"/>
                          <a:pt x="17" y="166"/>
                        </a:cubicBezTo>
                        <a:cubicBezTo>
                          <a:pt x="18" y="166"/>
                          <a:pt x="18" y="166"/>
                          <a:pt x="18" y="166"/>
                        </a:cubicBezTo>
                        <a:cubicBezTo>
                          <a:pt x="16" y="161"/>
                          <a:pt x="16" y="161"/>
                          <a:pt x="16" y="161"/>
                        </a:cubicBezTo>
                        <a:cubicBezTo>
                          <a:pt x="18" y="161"/>
                          <a:pt x="16" y="161"/>
                          <a:pt x="17" y="159"/>
                        </a:cubicBezTo>
                        <a:cubicBezTo>
                          <a:pt x="16" y="161"/>
                          <a:pt x="16" y="161"/>
                          <a:pt x="16" y="161"/>
                        </a:cubicBezTo>
                        <a:cubicBezTo>
                          <a:pt x="14" y="160"/>
                          <a:pt x="15" y="158"/>
                          <a:pt x="15" y="158"/>
                        </a:cubicBezTo>
                        <a:cubicBezTo>
                          <a:pt x="15" y="158"/>
                          <a:pt x="15" y="158"/>
                          <a:pt x="15" y="158"/>
                        </a:cubicBezTo>
                        <a:cubicBezTo>
                          <a:pt x="14" y="155"/>
                          <a:pt x="17" y="154"/>
                          <a:pt x="18" y="154"/>
                        </a:cubicBezTo>
                        <a:cubicBezTo>
                          <a:pt x="17" y="154"/>
                          <a:pt x="17" y="154"/>
                          <a:pt x="16" y="153"/>
                        </a:cubicBezTo>
                        <a:cubicBezTo>
                          <a:pt x="23" y="153"/>
                          <a:pt x="23" y="153"/>
                          <a:pt x="23" y="153"/>
                        </a:cubicBezTo>
                        <a:cubicBezTo>
                          <a:pt x="22" y="152"/>
                          <a:pt x="22" y="150"/>
                          <a:pt x="20" y="149"/>
                        </a:cubicBezTo>
                        <a:cubicBezTo>
                          <a:pt x="17" y="144"/>
                          <a:pt x="23" y="144"/>
                          <a:pt x="22" y="140"/>
                        </a:cubicBezTo>
                        <a:cubicBezTo>
                          <a:pt x="21" y="140"/>
                          <a:pt x="21" y="140"/>
                          <a:pt x="21" y="140"/>
                        </a:cubicBezTo>
                        <a:cubicBezTo>
                          <a:pt x="21" y="138"/>
                          <a:pt x="20" y="136"/>
                          <a:pt x="21" y="134"/>
                        </a:cubicBezTo>
                        <a:cubicBezTo>
                          <a:pt x="23" y="133"/>
                          <a:pt x="24" y="135"/>
                          <a:pt x="25" y="135"/>
                        </a:cubicBezTo>
                        <a:cubicBezTo>
                          <a:pt x="24" y="134"/>
                          <a:pt x="24" y="132"/>
                          <a:pt x="25" y="130"/>
                        </a:cubicBezTo>
                        <a:cubicBezTo>
                          <a:pt x="24" y="131"/>
                          <a:pt x="24" y="131"/>
                          <a:pt x="24" y="131"/>
                        </a:cubicBezTo>
                        <a:cubicBezTo>
                          <a:pt x="20" y="127"/>
                          <a:pt x="29" y="129"/>
                          <a:pt x="26" y="125"/>
                        </a:cubicBezTo>
                        <a:cubicBezTo>
                          <a:pt x="27" y="125"/>
                          <a:pt x="27" y="125"/>
                          <a:pt x="27" y="125"/>
                        </a:cubicBezTo>
                        <a:cubicBezTo>
                          <a:pt x="26" y="124"/>
                          <a:pt x="28" y="123"/>
                          <a:pt x="28" y="122"/>
                        </a:cubicBezTo>
                        <a:cubicBezTo>
                          <a:pt x="28" y="122"/>
                          <a:pt x="28" y="123"/>
                          <a:pt x="29" y="122"/>
                        </a:cubicBezTo>
                        <a:cubicBezTo>
                          <a:pt x="29" y="121"/>
                          <a:pt x="29" y="121"/>
                          <a:pt x="29" y="121"/>
                        </a:cubicBezTo>
                        <a:cubicBezTo>
                          <a:pt x="31" y="121"/>
                          <a:pt x="34" y="121"/>
                          <a:pt x="35" y="123"/>
                        </a:cubicBezTo>
                        <a:cubicBezTo>
                          <a:pt x="36" y="123"/>
                          <a:pt x="37" y="123"/>
                          <a:pt x="38" y="122"/>
                        </a:cubicBezTo>
                        <a:cubicBezTo>
                          <a:pt x="38" y="122"/>
                          <a:pt x="37" y="122"/>
                          <a:pt x="38" y="122"/>
                        </a:cubicBezTo>
                        <a:cubicBezTo>
                          <a:pt x="44" y="120"/>
                          <a:pt x="34" y="115"/>
                          <a:pt x="39" y="113"/>
                        </a:cubicBezTo>
                        <a:cubicBezTo>
                          <a:pt x="35" y="108"/>
                          <a:pt x="44" y="111"/>
                          <a:pt x="44" y="108"/>
                        </a:cubicBezTo>
                        <a:cubicBezTo>
                          <a:pt x="43" y="108"/>
                          <a:pt x="43" y="108"/>
                          <a:pt x="43" y="108"/>
                        </a:cubicBezTo>
                        <a:cubicBezTo>
                          <a:pt x="42" y="105"/>
                          <a:pt x="46" y="106"/>
                          <a:pt x="47" y="104"/>
                        </a:cubicBezTo>
                        <a:cubicBezTo>
                          <a:pt x="47" y="104"/>
                          <a:pt x="46" y="103"/>
                          <a:pt x="46" y="103"/>
                        </a:cubicBezTo>
                        <a:cubicBezTo>
                          <a:pt x="45" y="101"/>
                          <a:pt x="42" y="97"/>
                          <a:pt x="45" y="98"/>
                        </a:cubicBezTo>
                        <a:cubicBezTo>
                          <a:pt x="44" y="97"/>
                          <a:pt x="44" y="97"/>
                          <a:pt x="44" y="97"/>
                        </a:cubicBezTo>
                        <a:cubicBezTo>
                          <a:pt x="44" y="97"/>
                          <a:pt x="44" y="96"/>
                          <a:pt x="45" y="96"/>
                        </a:cubicBezTo>
                        <a:cubicBezTo>
                          <a:pt x="48" y="97"/>
                          <a:pt x="50" y="94"/>
                          <a:pt x="54" y="93"/>
                        </a:cubicBezTo>
                        <a:cubicBezTo>
                          <a:pt x="53" y="91"/>
                          <a:pt x="53" y="91"/>
                          <a:pt x="53" y="91"/>
                        </a:cubicBezTo>
                        <a:cubicBezTo>
                          <a:pt x="54" y="89"/>
                          <a:pt x="56" y="89"/>
                          <a:pt x="59" y="88"/>
                        </a:cubicBezTo>
                        <a:cubicBezTo>
                          <a:pt x="59" y="88"/>
                          <a:pt x="60" y="89"/>
                          <a:pt x="60" y="89"/>
                        </a:cubicBezTo>
                        <a:cubicBezTo>
                          <a:pt x="61" y="90"/>
                          <a:pt x="63" y="89"/>
                          <a:pt x="63" y="87"/>
                        </a:cubicBezTo>
                        <a:cubicBezTo>
                          <a:pt x="65" y="87"/>
                          <a:pt x="64" y="89"/>
                          <a:pt x="65" y="90"/>
                        </a:cubicBezTo>
                        <a:cubicBezTo>
                          <a:pt x="67" y="89"/>
                          <a:pt x="67" y="89"/>
                          <a:pt x="67" y="89"/>
                        </a:cubicBezTo>
                        <a:cubicBezTo>
                          <a:pt x="67" y="90"/>
                          <a:pt x="68" y="92"/>
                          <a:pt x="68" y="92"/>
                        </a:cubicBezTo>
                        <a:cubicBezTo>
                          <a:pt x="68" y="92"/>
                          <a:pt x="69" y="92"/>
                          <a:pt x="69" y="93"/>
                        </a:cubicBezTo>
                        <a:cubicBezTo>
                          <a:pt x="69" y="94"/>
                          <a:pt x="69" y="94"/>
                          <a:pt x="68" y="95"/>
                        </a:cubicBezTo>
                        <a:cubicBezTo>
                          <a:pt x="68" y="94"/>
                          <a:pt x="68" y="94"/>
                          <a:pt x="68" y="94"/>
                        </a:cubicBezTo>
                        <a:cubicBezTo>
                          <a:pt x="67" y="93"/>
                          <a:pt x="64" y="96"/>
                          <a:pt x="65" y="95"/>
                        </a:cubicBezTo>
                        <a:cubicBezTo>
                          <a:pt x="66" y="95"/>
                          <a:pt x="68" y="95"/>
                          <a:pt x="68" y="96"/>
                        </a:cubicBezTo>
                        <a:cubicBezTo>
                          <a:pt x="68" y="96"/>
                          <a:pt x="68" y="97"/>
                          <a:pt x="68" y="97"/>
                        </a:cubicBezTo>
                        <a:cubicBezTo>
                          <a:pt x="64" y="98"/>
                          <a:pt x="64" y="98"/>
                          <a:pt x="64" y="98"/>
                        </a:cubicBezTo>
                        <a:cubicBezTo>
                          <a:pt x="64" y="99"/>
                          <a:pt x="65" y="98"/>
                          <a:pt x="65" y="99"/>
                        </a:cubicBezTo>
                        <a:cubicBezTo>
                          <a:pt x="66" y="101"/>
                          <a:pt x="63" y="101"/>
                          <a:pt x="64" y="103"/>
                        </a:cubicBezTo>
                        <a:cubicBezTo>
                          <a:pt x="63" y="103"/>
                          <a:pt x="62" y="104"/>
                          <a:pt x="61" y="103"/>
                        </a:cubicBezTo>
                        <a:cubicBezTo>
                          <a:pt x="58" y="106"/>
                          <a:pt x="63" y="107"/>
                          <a:pt x="59" y="110"/>
                        </a:cubicBezTo>
                        <a:cubicBezTo>
                          <a:pt x="59" y="110"/>
                          <a:pt x="59" y="110"/>
                          <a:pt x="59" y="110"/>
                        </a:cubicBezTo>
                        <a:cubicBezTo>
                          <a:pt x="61" y="112"/>
                          <a:pt x="61" y="112"/>
                          <a:pt x="61" y="112"/>
                        </a:cubicBezTo>
                        <a:cubicBezTo>
                          <a:pt x="59" y="113"/>
                          <a:pt x="58" y="115"/>
                          <a:pt x="56" y="113"/>
                        </a:cubicBezTo>
                        <a:cubicBezTo>
                          <a:pt x="58" y="115"/>
                          <a:pt x="58" y="115"/>
                          <a:pt x="58" y="115"/>
                        </a:cubicBezTo>
                        <a:cubicBezTo>
                          <a:pt x="58" y="116"/>
                          <a:pt x="58" y="116"/>
                          <a:pt x="58" y="116"/>
                        </a:cubicBezTo>
                        <a:cubicBezTo>
                          <a:pt x="56" y="116"/>
                          <a:pt x="56" y="115"/>
                          <a:pt x="55" y="114"/>
                        </a:cubicBezTo>
                        <a:cubicBezTo>
                          <a:pt x="54" y="116"/>
                          <a:pt x="57" y="117"/>
                          <a:pt x="54" y="119"/>
                        </a:cubicBezTo>
                        <a:cubicBezTo>
                          <a:pt x="52" y="118"/>
                          <a:pt x="52" y="121"/>
                          <a:pt x="52" y="122"/>
                        </a:cubicBezTo>
                        <a:cubicBezTo>
                          <a:pt x="54" y="125"/>
                          <a:pt x="54" y="125"/>
                          <a:pt x="54" y="125"/>
                        </a:cubicBezTo>
                        <a:cubicBezTo>
                          <a:pt x="52" y="126"/>
                          <a:pt x="52" y="126"/>
                          <a:pt x="52" y="126"/>
                        </a:cubicBezTo>
                        <a:cubicBezTo>
                          <a:pt x="53" y="126"/>
                          <a:pt x="53" y="126"/>
                          <a:pt x="53" y="126"/>
                        </a:cubicBezTo>
                        <a:cubicBezTo>
                          <a:pt x="54" y="126"/>
                          <a:pt x="55" y="127"/>
                          <a:pt x="54" y="127"/>
                        </a:cubicBezTo>
                        <a:cubicBezTo>
                          <a:pt x="53" y="128"/>
                          <a:pt x="51" y="128"/>
                          <a:pt x="50" y="127"/>
                        </a:cubicBezTo>
                        <a:cubicBezTo>
                          <a:pt x="51" y="129"/>
                          <a:pt x="51" y="129"/>
                          <a:pt x="51" y="129"/>
                        </a:cubicBezTo>
                        <a:cubicBezTo>
                          <a:pt x="48" y="130"/>
                          <a:pt x="48" y="130"/>
                          <a:pt x="48" y="130"/>
                        </a:cubicBezTo>
                        <a:cubicBezTo>
                          <a:pt x="47" y="132"/>
                          <a:pt x="45" y="132"/>
                          <a:pt x="46" y="134"/>
                        </a:cubicBezTo>
                        <a:cubicBezTo>
                          <a:pt x="43" y="135"/>
                          <a:pt x="48" y="138"/>
                          <a:pt x="46" y="138"/>
                        </a:cubicBezTo>
                        <a:cubicBezTo>
                          <a:pt x="47" y="141"/>
                          <a:pt x="40" y="142"/>
                          <a:pt x="44" y="144"/>
                        </a:cubicBezTo>
                        <a:cubicBezTo>
                          <a:pt x="43" y="144"/>
                          <a:pt x="43" y="144"/>
                          <a:pt x="43" y="144"/>
                        </a:cubicBezTo>
                        <a:cubicBezTo>
                          <a:pt x="43" y="148"/>
                          <a:pt x="43" y="148"/>
                          <a:pt x="43" y="148"/>
                        </a:cubicBezTo>
                        <a:cubicBezTo>
                          <a:pt x="42" y="149"/>
                          <a:pt x="38" y="147"/>
                          <a:pt x="36" y="150"/>
                        </a:cubicBezTo>
                        <a:cubicBezTo>
                          <a:pt x="39" y="149"/>
                          <a:pt x="39" y="149"/>
                          <a:pt x="39" y="149"/>
                        </a:cubicBezTo>
                        <a:cubicBezTo>
                          <a:pt x="41" y="151"/>
                          <a:pt x="36" y="152"/>
                          <a:pt x="39" y="154"/>
                        </a:cubicBezTo>
                        <a:cubicBezTo>
                          <a:pt x="36" y="155"/>
                          <a:pt x="39" y="160"/>
                          <a:pt x="34" y="160"/>
                        </a:cubicBezTo>
                        <a:cubicBezTo>
                          <a:pt x="36" y="161"/>
                          <a:pt x="35" y="163"/>
                          <a:pt x="35" y="165"/>
                        </a:cubicBezTo>
                        <a:cubicBezTo>
                          <a:pt x="33" y="167"/>
                          <a:pt x="32" y="163"/>
                          <a:pt x="31" y="164"/>
                        </a:cubicBezTo>
                        <a:cubicBezTo>
                          <a:pt x="32" y="165"/>
                          <a:pt x="32" y="165"/>
                          <a:pt x="32" y="165"/>
                        </a:cubicBezTo>
                        <a:cubicBezTo>
                          <a:pt x="32" y="165"/>
                          <a:pt x="33" y="166"/>
                          <a:pt x="33" y="166"/>
                        </a:cubicBezTo>
                        <a:cubicBezTo>
                          <a:pt x="32" y="168"/>
                          <a:pt x="31" y="168"/>
                          <a:pt x="32" y="170"/>
                        </a:cubicBezTo>
                        <a:cubicBezTo>
                          <a:pt x="32" y="170"/>
                          <a:pt x="32" y="170"/>
                          <a:pt x="32" y="170"/>
                        </a:cubicBezTo>
                        <a:cubicBezTo>
                          <a:pt x="31" y="172"/>
                          <a:pt x="33" y="173"/>
                          <a:pt x="31" y="175"/>
                        </a:cubicBezTo>
                        <a:cubicBezTo>
                          <a:pt x="32" y="175"/>
                          <a:pt x="32" y="175"/>
                          <a:pt x="33" y="176"/>
                        </a:cubicBezTo>
                        <a:cubicBezTo>
                          <a:pt x="33" y="178"/>
                          <a:pt x="34" y="179"/>
                          <a:pt x="32" y="181"/>
                        </a:cubicBezTo>
                        <a:cubicBezTo>
                          <a:pt x="32" y="180"/>
                          <a:pt x="31" y="180"/>
                          <a:pt x="30" y="180"/>
                        </a:cubicBezTo>
                        <a:cubicBezTo>
                          <a:pt x="32" y="182"/>
                          <a:pt x="32" y="182"/>
                          <a:pt x="32" y="182"/>
                        </a:cubicBezTo>
                        <a:cubicBezTo>
                          <a:pt x="32" y="182"/>
                          <a:pt x="32" y="182"/>
                          <a:pt x="32" y="182"/>
                        </a:cubicBezTo>
                        <a:cubicBezTo>
                          <a:pt x="34" y="183"/>
                          <a:pt x="34" y="183"/>
                          <a:pt x="34" y="183"/>
                        </a:cubicBezTo>
                        <a:cubicBezTo>
                          <a:pt x="34" y="184"/>
                          <a:pt x="33" y="184"/>
                          <a:pt x="33" y="184"/>
                        </a:cubicBezTo>
                        <a:cubicBezTo>
                          <a:pt x="33" y="185"/>
                          <a:pt x="33" y="185"/>
                          <a:pt x="33" y="185"/>
                        </a:cubicBezTo>
                        <a:cubicBezTo>
                          <a:pt x="35" y="185"/>
                          <a:pt x="35" y="187"/>
                          <a:pt x="37" y="187"/>
                        </a:cubicBezTo>
                        <a:cubicBezTo>
                          <a:pt x="36" y="187"/>
                          <a:pt x="36" y="187"/>
                          <a:pt x="36" y="187"/>
                        </a:cubicBezTo>
                        <a:cubicBezTo>
                          <a:pt x="33" y="188"/>
                          <a:pt x="36" y="190"/>
                          <a:pt x="36" y="191"/>
                        </a:cubicBezTo>
                        <a:cubicBezTo>
                          <a:pt x="36" y="192"/>
                          <a:pt x="37" y="193"/>
                          <a:pt x="35" y="194"/>
                        </a:cubicBezTo>
                        <a:cubicBezTo>
                          <a:pt x="37" y="195"/>
                          <a:pt x="37" y="195"/>
                          <a:pt x="37" y="195"/>
                        </a:cubicBezTo>
                        <a:cubicBezTo>
                          <a:pt x="36" y="196"/>
                          <a:pt x="36" y="197"/>
                          <a:pt x="35" y="198"/>
                        </a:cubicBezTo>
                        <a:cubicBezTo>
                          <a:pt x="32" y="195"/>
                          <a:pt x="32" y="195"/>
                          <a:pt x="32" y="195"/>
                        </a:cubicBezTo>
                        <a:cubicBezTo>
                          <a:pt x="32" y="195"/>
                          <a:pt x="32" y="195"/>
                          <a:pt x="32" y="195"/>
                        </a:cubicBezTo>
                        <a:cubicBezTo>
                          <a:pt x="33" y="195"/>
                          <a:pt x="34" y="195"/>
                          <a:pt x="34" y="196"/>
                        </a:cubicBezTo>
                        <a:cubicBezTo>
                          <a:pt x="33" y="194"/>
                          <a:pt x="33" y="194"/>
                          <a:pt x="33" y="194"/>
                        </a:cubicBezTo>
                        <a:cubicBezTo>
                          <a:pt x="30" y="194"/>
                          <a:pt x="28" y="190"/>
                          <a:pt x="25" y="188"/>
                        </a:cubicBezTo>
                        <a:cubicBezTo>
                          <a:pt x="22" y="187"/>
                          <a:pt x="23" y="183"/>
                          <a:pt x="20" y="182"/>
                        </a:cubicBezTo>
                        <a:cubicBezTo>
                          <a:pt x="20" y="181"/>
                          <a:pt x="20" y="180"/>
                          <a:pt x="21" y="179"/>
                        </a:cubicBezTo>
                        <a:cubicBezTo>
                          <a:pt x="19" y="179"/>
                          <a:pt x="18" y="177"/>
                          <a:pt x="16" y="175"/>
                        </a:cubicBezTo>
                        <a:cubicBezTo>
                          <a:pt x="15" y="177"/>
                          <a:pt x="13" y="173"/>
                          <a:pt x="12" y="175"/>
                        </a:cubicBezTo>
                        <a:cubicBezTo>
                          <a:pt x="12" y="177"/>
                          <a:pt x="14" y="178"/>
                          <a:pt x="15" y="179"/>
                        </a:cubicBezTo>
                        <a:cubicBezTo>
                          <a:pt x="16" y="180"/>
                          <a:pt x="19" y="183"/>
                          <a:pt x="18" y="185"/>
                        </a:cubicBezTo>
                        <a:cubicBezTo>
                          <a:pt x="19" y="185"/>
                          <a:pt x="19" y="186"/>
                          <a:pt x="19" y="186"/>
                        </a:cubicBezTo>
                        <a:cubicBezTo>
                          <a:pt x="16" y="191"/>
                          <a:pt x="15" y="185"/>
                          <a:pt x="12" y="184"/>
                        </a:cubicBezTo>
                        <a:cubicBezTo>
                          <a:pt x="13" y="183"/>
                          <a:pt x="11" y="180"/>
                          <a:pt x="13" y="180"/>
                        </a:cubicBezTo>
                        <a:cubicBezTo>
                          <a:pt x="10" y="181"/>
                          <a:pt x="7" y="180"/>
                          <a:pt x="3" y="179"/>
                        </a:cubicBezTo>
                        <a:cubicBezTo>
                          <a:pt x="5" y="180"/>
                          <a:pt x="5" y="180"/>
                          <a:pt x="5" y="180"/>
                        </a:cubicBezTo>
                        <a:cubicBezTo>
                          <a:pt x="4" y="181"/>
                          <a:pt x="4" y="181"/>
                          <a:pt x="4" y="181"/>
                        </a:cubicBezTo>
                        <a:cubicBezTo>
                          <a:pt x="5" y="183"/>
                          <a:pt x="5" y="183"/>
                          <a:pt x="5" y="183"/>
                        </a:cubicBezTo>
                        <a:cubicBezTo>
                          <a:pt x="4" y="184"/>
                          <a:pt x="4" y="187"/>
                          <a:pt x="2" y="186"/>
                        </a:cubicBezTo>
                        <a:cubicBezTo>
                          <a:pt x="3" y="187"/>
                          <a:pt x="3" y="187"/>
                          <a:pt x="3" y="187"/>
                        </a:cubicBezTo>
                        <a:cubicBezTo>
                          <a:pt x="4" y="188"/>
                          <a:pt x="3" y="189"/>
                          <a:pt x="3" y="190"/>
                        </a:cubicBezTo>
                        <a:cubicBezTo>
                          <a:pt x="5" y="191"/>
                          <a:pt x="2" y="192"/>
                          <a:pt x="1" y="193"/>
                        </a:cubicBezTo>
                        <a:cubicBezTo>
                          <a:pt x="3" y="192"/>
                          <a:pt x="4" y="193"/>
                          <a:pt x="5" y="194"/>
                        </a:cubicBezTo>
                        <a:cubicBezTo>
                          <a:pt x="2" y="198"/>
                          <a:pt x="2" y="198"/>
                          <a:pt x="2" y="198"/>
                        </a:cubicBezTo>
                        <a:cubicBezTo>
                          <a:pt x="2" y="199"/>
                          <a:pt x="0" y="201"/>
                          <a:pt x="2" y="203"/>
                        </a:cubicBezTo>
                        <a:cubicBezTo>
                          <a:pt x="2" y="203"/>
                          <a:pt x="1" y="204"/>
                          <a:pt x="1" y="204"/>
                        </a:cubicBezTo>
                        <a:cubicBezTo>
                          <a:pt x="4" y="204"/>
                          <a:pt x="4" y="204"/>
                          <a:pt x="4" y="204"/>
                        </a:cubicBezTo>
                        <a:cubicBezTo>
                          <a:pt x="1" y="206"/>
                          <a:pt x="1" y="206"/>
                          <a:pt x="1" y="206"/>
                        </a:cubicBezTo>
                        <a:cubicBezTo>
                          <a:pt x="4" y="208"/>
                          <a:pt x="4" y="205"/>
                          <a:pt x="6" y="205"/>
                        </a:cubicBezTo>
                        <a:cubicBezTo>
                          <a:pt x="7" y="206"/>
                          <a:pt x="10" y="207"/>
                          <a:pt x="9" y="209"/>
                        </a:cubicBezTo>
                        <a:cubicBezTo>
                          <a:pt x="9" y="210"/>
                          <a:pt x="9" y="211"/>
                          <a:pt x="9" y="211"/>
                        </a:cubicBezTo>
                        <a:cubicBezTo>
                          <a:pt x="12" y="211"/>
                          <a:pt x="12" y="214"/>
                          <a:pt x="13" y="216"/>
                        </a:cubicBezTo>
                        <a:cubicBezTo>
                          <a:pt x="12" y="218"/>
                          <a:pt x="11" y="215"/>
                          <a:pt x="11" y="216"/>
                        </a:cubicBezTo>
                        <a:cubicBezTo>
                          <a:pt x="12" y="216"/>
                          <a:pt x="12" y="217"/>
                          <a:pt x="13" y="217"/>
                        </a:cubicBezTo>
                        <a:cubicBezTo>
                          <a:pt x="12" y="217"/>
                          <a:pt x="12" y="218"/>
                          <a:pt x="11" y="218"/>
                        </a:cubicBezTo>
                        <a:cubicBezTo>
                          <a:pt x="10" y="220"/>
                          <a:pt x="12" y="221"/>
                          <a:pt x="13" y="222"/>
                        </a:cubicBezTo>
                        <a:cubicBezTo>
                          <a:pt x="15" y="224"/>
                          <a:pt x="17" y="228"/>
                          <a:pt x="18" y="230"/>
                        </a:cubicBezTo>
                        <a:cubicBezTo>
                          <a:pt x="18" y="231"/>
                          <a:pt x="17" y="232"/>
                          <a:pt x="16" y="232"/>
                        </a:cubicBezTo>
                        <a:cubicBezTo>
                          <a:pt x="17" y="234"/>
                          <a:pt x="17" y="234"/>
                          <a:pt x="17" y="234"/>
                        </a:cubicBezTo>
                        <a:cubicBezTo>
                          <a:pt x="17" y="235"/>
                          <a:pt x="15" y="234"/>
                          <a:pt x="16" y="235"/>
                        </a:cubicBezTo>
                        <a:cubicBezTo>
                          <a:pt x="19" y="236"/>
                          <a:pt x="19" y="236"/>
                          <a:pt x="19" y="236"/>
                        </a:cubicBezTo>
                        <a:cubicBezTo>
                          <a:pt x="19" y="236"/>
                          <a:pt x="19" y="237"/>
                          <a:pt x="18" y="237"/>
                        </a:cubicBezTo>
                        <a:cubicBezTo>
                          <a:pt x="18" y="237"/>
                          <a:pt x="17" y="236"/>
                          <a:pt x="16" y="236"/>
                        </a:cubicBezTo>
                        <a:cubicBezTo>
                          <a:pt x="19" y="239"/>
                          <a:pt x="19" y="239"/>
                          <a:pt x="19" y="239"/>
                        </a:cubicBezTo>
                        <a:cubicBezTo>
                          <a:pt x="19" y="238"/>
                          <a:pt x="19" y="238"/>
                          <a:pt x="19" y="238"/>
                        </a:cubicBezTo>
                        <a:cubicBezTo>
                          <a:pt x="20" y="239"/>
                          <a:pt x="20" y="239"/>
                          <a:pt x="20" y="239"/>
                        </a:cubicBezTo>
                        <a:cubicBezTo>
                          <a:pt x="19" y="240"/>
                          <a:pt x="21" y="241"/>
                          <a:pt x="19" y="241"/>
                        </a:cubicBezTo>
                        <a:cubicBezTo>
                          <a:pt x="20" y="242"/>
                          <a:pt x="22" y="242"/>
                          <a:pt x="22" y="243"/>
                        </a:cubicBezTo>
                        <a:cubicBezTo>
                          <a:pt x="19" y="244"/>
                          <a:pt x="19" y="244"/>
                          <a:pt x="19" y="244"/>
                        </a:cubicBezTo>
                        <a:cubicBezTo>
                          <a:pt x="19" y="244"/>
                          <a:pt x="19" y="244"/>
                          <a:pt x="19" y="244"/>
                        </a:cubicBezTo>
                        <a:cubicBezTo>
                          <a:pt x="19" y="245"/>
                          <a:pt x="20" y="244"/>
                          <a:pt x="21" y="245"/>
                        </a:cubicBezTo>
                        <a:cubicBezTo>
                          <a:pt x="19" y="246"/>
                          <a:pt x="19" y="246"/>
                          <a:pt x="19" y="246"/>
                        </a:cubicBezTo>
                        <a:cubicBezTo>
                          <a:pt x="20" y="247"/>
                          <a:pt x="20" y="247"/>
                          <a:pt x="20" y="247"/>
                        </a:cubicBezTo>
                        <a:cubicBezTo>
                          <a:pt x="20" y="248"/>
                          <a:pt x="19" y="248"/>
                          <a:pt x="18" y="249"/>
                        </a:cubicBezTo>
                        <a:cubicBezTo>
                          <a:pt x="20" y="252"/>
                          <a:pt x="20" y="252"/>
                          <a:pt x="20" y="252"/>
                        </a:cubicBezTo>
                        <a:cubicBezTo>
                          <a:pt x="21" y="252"/>
                          <a:pt x="21" y="251"/>
                          <a:pt x="21" y="252"/>
                        </a:cubicBezTo>
                        <a:cubicBezTo>
                          <a:pt x="22" y="252"/>
                          <a:pt x="22" y="252"/>
                          <a:pt x="22" y="253"/>
                        </a:cubicBezTo>
                        <a:cubicBezTo>
                          <a:pt x="22" y="253"/>
                          <a:pt x="22" y="254"/>
                          <a:pt x="21" y="254"/>
                        </a:cubicBezTo>
                        <a:cubicBezTo>
                          <a:pt x="26" y="256"/>
                          <a:pt x="26" y="256"/>
                          <a:pt x="26" y="256"/>
                        </a:cubicBezTo>
                        <a:cubicBezTo>
                          <a:pt x="25" y="257"/>
                          <a:pt x="25" y="257"/>
                          <a:pt x="25" y="257"/>
                        </a:cubicBezTo>
                        <a:cubicBezTo>
                          <a:pt x="26" y="257"/>
                          <a:pt x="26" y="257"/>
                          <a:pt x="26" y="257"/>
                        </a:cubicBezTo>
                        <a:cubicBezTo>
                          <a:pt x="28" y="258"/>
                          <a:pt x="26" y="259"/>
                          <a:pt x="26" y="260"/>
                        </a:cubicBezTo>
                        <a:cubicBezTo>
                          <a:pt x="26" y="260"/>
                          <a:pt x="26" y="260"/>
                          <a:pt x="26" y="260"/>
                        </a:cubicBezTo>
                        <a:cubicBezTo>
                          <a:pt x="26" y="260"/>
                          <a:pt x="25" y="261"/>
                          <a:pt x="25" y="261"/>
                        </a:cubicBezTo>
                        <a:cubicBezTo>
                          <a:pt x="25" y="262"/>
                          <a:pt x="25" y="263"/>
                          <a:pt x="24" y="263"/>
                        </a:cubicBezTo>
                        <a:cubicBezTo>
                          <a:pt x="21" y="260"/>
                          <a:pt x="21" y="266"/>
                          <a:pt x="21" y="266"/>
                        </a:cubicBezTo>
                        <a:cubicBezTo>
                          <a:pt x="20" y="268"/>
                          <a:pt x="22" y="270"/>
                          <a:pt x="23" y="272"/>
                        </a:cubicBezTo>
                        <a:cubicBezTo>
                          <a:pt x="22" y="273"/>
                          <a:pt x="21" y="273"/>
                          <a:pt x="20" y="274"/>
                        </a:cubicBezTo>
                        <a:cubicBezTo>
                          <a:pt x="22" y="275"/>
                          <a:pt x="22" y="275"/>
                          <a:pt x="22" y="275"/>
                        </a:cubicBezTo>
                        <a:cubicBezTo>
                          <a:pt x="22" y="275"/>
                          <a:pt x="22" y="275"/>
                          <a:pt x="21" y="275"/>
                        </a:cubicBezTo>
                        <a:cubicBezTo>
                          <a:pt x="23" y="278"/>
                          <a:pt x="18" y="279"/>
                          <a:pt x="19" y="280"/>
                        </a:cubicBezTo>
                        <a:cubicBezTo>
                          <a:pt x="19" y="282"/>
                          <a:pt x="19" y="282"/>
                          <a:pt x="19" y="282"/>
                        </a:cubicBezTo>
                        <a:cubicBezTo>
                          <a:pt x="21" y="283"/>
                          <a:pt x="22" y="281"/>
                          <a:pt x="23" y="279"/>
                        </a:cubicBezTo>
                        <a:cubicBezTo>
                          <a:pt x="28" y="279"/>
                          <a:pt x="28" y="282"/>
                          <a:pt x="32" y="283"/>
                        </a:cubicBezTo>
                        <a:cubicBezTo>
                          <a:pt x="30" y="285"/>
                          <a:pt x="29" y="285"/>
                          <a:pt x="27" y="283"/>
                        </a:cubicBezTo>
                        <a:cubicBezTo>
                          <a:pt x="24" y="284"/>
                          <a:pt x="27" y="286"/>
                          <a:pt x="26" y="287"/>
                        </a:cubicBezTo>
                        <a:cubicBezTo>
                          <a:pt x="32" y="287"/>
                          <a:pt x="32" y="287"/>
                          <a:pt x="32" y="287"/>
                        </a:cubicBezTo>
                        <a:cubicBezTo>
                          <a:pt x="32" y="288"/>
                          <a:pt x="31" y="289"/>
                          <a:pt x="30" y="289"/>
                        </a:cubicBezTo>
                        <a:cubicBezTo>
                          <a:pt x="31" y="290"/>
                          <a:pt x="31" y="290"/>
                          <a:pt x="31" y="290"/>
                        </a:cubicBezTo>
                        <a:cubicBezTo>
                          <a:pt x="30" y="291"/>
                          <a:pt x="30" y="291"/>
                          <a:pt x="30" y="291"/>
                        </a:cubicBezTo>
                        <a:cubicBezTo>
                          <a:pt x="32" y="292"/>
                          <a:pt x="32" y="292"/>
                          <a:pt x="32" y="292"/>
                        </a:cubicBezTo>
                        <a:cubicBezTo>
                          <a:pt x="32" y="293"/>
                          <a:pt x="32" y="293"/>
                          <a:pt x="32" y="293"/>
                        </a:cubicBezTo>
                        <a:cubicBezTo>
                          <a:pt x="31" y="293"/>
                          <a:pt x="31" y="293"/>
                          <a:pt x="31" y="292"/>
                        </a:cubicBezTo>
                        <a:cubicBezTo>
                          <a:pt x="31" y="293"/>
                          <a:pt x="31" y="294"/>
                          <a:pt x="30" y="294"/>
                        </a:cubicBezTo>
                        <a:cubicBezTo>
                          <a:pt x="31" y="294"/>
                          <a:pt x="31" y="294"/>
                          <a:pt x="31" y="294"/>
                        </a:cubicBezTo>
                        <a:cubicBezTo>
                          <a:pt x="30" y="297"/>
                          <a:pt x="30" y="297"/>
                          <a:pt x="30" y="297"/>
                        </a:cubicBezTo>
                        <a:cubicBezTo>
                          <a:pt x="35" y="299"/>
                          <a:pt x="35" y="299"/>
                          <a:pt x="35" y="299"/>
                        </a:cubicBezTo>
                        <a:cubicBezTo>
                          <a:pt x="34" y="300"/>
                          <a:pt x="34" y="300"/>
                          <a:pt x="34" y="300"/>
                        </a:cubicBezTo>
                        <a:cubicBezTo>
                          <a:pt x="36" y="301"/>
                          <a:pt x="38" y="301"/>
                          <a:pt x="39" y="303"/>
                        </a:cubicBezTo>
                        <a:cubicBezTo>
                          <a:pt x="38" y="303"/>
                          <a:pt x="35" y="302"/>
                          <a:pt x="36" y="303"/>
                        </a:cubicBezTo>
                        <a:cubicBezTo>
                          <a:pt x="36" y="304"/>
                          <a:pt x="35" y="304"/>
                          <a:pt x="35" y="304"/>
                        </a:cubicBezTo>
                        <a:cubicBezTo>
                          <a:pt x="38" y="306"/>
                          <a:pt x="38" y="306"/>
                          <a:pt x="38" y="306"/>
                        </a:cubicBezTo>
                        <a:cubicBezTo>
                          <a:pt x="37" y="307"/>
                          <a:pt x="36" y="307"/>
                          <a:pt x="36" y="308"/>
                        </a:cubicBezTo>
                        <a:cubicBezTo>
                          <a:pt x="35" y="306"/>
                          <a:pt x="35" y="306"/>
                          <a:pt x="35" y="306"/>
                        </a:cubicBezTo>
                        <a:cubicBezTo>
                          <a:pt x="33" y="309"/>
                          <a:pt x="37" y="308"/>
                          <a:pt x="38" y="310"/>
                        </a:cubicBezTo>
                        <a:cubicBezTo>
                          <a:pt x="37" y="308"/>
                          <a:pt x="42" y="307"/>
                          <a:pt x="40" y="304"/>
                        </a:cubicBezTo>
                        <a:cubicBezTo>
                          <a:pt x="40" y="304"/>
                          <a:pt x="39" y="305"/>
                          <a:pt x="39" y="305"/>
                        </a:cubicBezTo>
                        <a:cubicBezTo>
                          <a:pt x="38" y="304"/>
                          <a:pt x="38" y="304"/>
                          <a:pt x="38" y="304"/>
                        </a:cubicBezTo>
                        <a:cubicBezTo>
                          <a:pt x="39" y="303"/>
                          <a:pt x="39" y="303"/>
                          <a:pt x="39" y="303"/>
                        </a:cubicBezTo>
                        <a:cubicBezTo>
                          <a:pt x="40" y="303"/>
                          <a:pt x="42" y="301"/>
                          <a:pt x="43" y="303"/>
                        </a:cubicBezTo>
                        <a:cubicBezTo>
                          <a:pt x="43" y="305"/>
                          <a:pt x="43" y="306"/>
                          <a:pt x="41" y="308"/>
                        </a:cubicBezTo>
                        <a:cubicBezTo>
                          <a:pt x="45" y="308"/>
                          <a:pt x="45" y="308"/>
                          <a:pt x="45" y="308"/>
                        </a:cubicBezTo>
                        <a:cubicBezTo>
                          <a:pt x="45" y="313"/>
                          <a:pt x="49" y="307"/>
                          <a:pt x="51" y="311"/>
                        </a:cubicBezTo>
                        <a:cubicBezTo>
                          <a:pt x="51" y="311"/>
                          <a:pt x="50" y="312"/>
                          <a:pt x="50" y="312"/>
                        </a:cubicBezTo>
                        <a:cubicBezTo>
                          <a:pt x="47" y="315"/>
                          <a:pt x="46" y="310"/>
                          <a:pt x="44" y="311"/>
                        </a:cubicBezTo>
                        <a:cubicBezTo>
                          <a:pt x="44" y="313"/>
                          <a:pt x="44" y="313"/>
                          <a:pt x="44" y="313"/>
                        </a:cubicBezTo>
                        <a:cubicBezTo>
                          <a:pt x="43" y="312"/>
                          <a:pt x="39" y="311"/>
                          <a:pt x="39" y="312"/>
                        </a:cubicBezTo>
                        <a:cubicBezTo>
                          <a:pt x="40" y="313"/>
                          <a:pt x="40" y="313"/>
                          <a:pt x="40" y="313"/>
                        </a:cubicBezTo>
                        <a:cubicBezTo>
                          <a:pt x="40" y="314"/>
                          <a:pt x="40" y="314"/>
                          <a:pt x="40" y="314"/>
                        </a:cubicBezTo>
                        <a:cubicBezTo>
                          <a:pt x="42" y="313"/>
                          <a:pt x="43" y="313"/>
                          <a:pt x="44" y="314"/>
                        </a:cubicBezTo>
                        <a:cubicBezTo>
                          <a:pt x="44" y="316"/>
                          <a:pt x="44" y="316"/>
                          <a:pt x="44" y="316"/>
                        </a:cubicBezTo>
                        <a:cubicBezTo>
                          <a:pt x="45" y="315"/>
                          <a:pt x="45" y="315"/>
                          <a:pt x="45" y="315"/>
                        </a:cubicBezTo>
                        <a:cubicBezTo>
                          <a:pt x="47" y="316"/>
                          <a:pt x="46" y="318"/>
                          <a:pt x="47" y="319"/>
                        </a:cubicBezTo>
                        <a:cubicBezTo>
                          <a:pt x="47" y="320"/>
                          <a:pt x="46" y="320"/>
                          <a:pt x="45" y="320"/>
                        </a:cubicBezTo>
                        <a:cubicBezTo>
                          <a:pt x="45" y="321"/>
                          <a:pt x="45" y="321"/>
                          <a:pt x="45" y="321"/>
                        </a:cubicBezTo>
                        <a:cubicBezTo>
                          <a:pt x="40" y="322"/>
                          <a:pt x="40" y="322"/>
                          <a:pt x="40" y="322"/>
                        </a:cubicBezTo>
                        <a:cubicBezTo>
                          <a:pt x="41" y="323"/>
                          <a:pt x="42" y="323"/>
                          <a:pt x="43" y="324"/>
                        </a:cubicBezTo>
                        <a:cubicBezTo>
                          <a:pt x="43" y="324"/>
                          <a:pt x="42" y="324"/>
                          <a:pt x="42" y="325"/>
                        </a:cubicBezTo>
                        <a:cubicBezTo>
                          <a:pt x="46" y="323"/>
                          <a:pt x="43" y="321"/>
                          <a:pt x="47" y="320"/>
                        </a:cubicBezTo>
                        <a:cubicBezTo>
                          <a:pt x="47" y="322"/>
                          <a:pt x="47" y="322"/>
                          <a:pt x="47" y="322"/>
                        </a:cubicBezTo>
                        <a:cubicBezTo>
                          <a:pt x="48" y="321"/>
                          <a:pt x="48" y="321"/>
                          <a:pt x="48" y="321"/>
                        </a:cubicBezTo>
                        <a:cubicBezTo>
                          <a:pt x="49" y="324"/>
                          <a:pt x="52" y="321"/>
                          <a:pt x="53" y="321"/>
                        </a:cubicBezTo>
                        <a:cubicBezTo>
                          <a:pt x="52" y="323"/>
                          <a:pt x="51" y="324"/>
                          <a:pt x="48" y="324"/>
                        </a:cubicBezTo>
                        <a:cubicBezTo>
                          <a:pt x="47" y="326"/>
                          <a:pt x="47" y="326"/>
                          <a:pt x="47" y="326"/>
                        </a:cubicBezTo>
                        <a:cubicBezTo>
                          <a:pt x="47" y="325"/>
                          <a:pt x="49" y="325"/>
                          <a:pt x="50" y="325"/>
                        </a:cubicBezTo>
                        <a:cubicBezTo>
                          <a:pt x="51" y="322"/>
                          <a:pt x="56" y="324"/>
                          <a:pt x="57" y="321"/>
                        </a:cubicBezTo>
                        <a:cubicBezTo>
                          <a:pt x="59" y="320"/>
                          <a:pt x="63" y="321"/>
                          <a:pt x="64" y="323"/>
                        </a:cubicBezTo>
                        <a:cubicBezTo>
                          <a:pt x="63" y="324"/>
                          <a:pt x="61" y="326"/>
                          <a:pt x="58" y="325"/>
                        </a:cubicBezTo>
                        <a:cubicBezTo>
                          <a:pt x="58" y="324"/>
                          <a:pt x="59" y="323"/>
                          <a:pt x="60" y="323"/>
                        </a:cubicBezTo>
                        <a:cubicBezTo>
                          <a:pt x="58" y="322"/>
                          <a:pt x="58" y="322"/>
                          <a:pt x="58" y="322"/>
                        </a:cubicBezTo>
                        <a:cubicBezTo>
                          <a:pt x="58" y="323"/>
                          <a:pt x="58" y="323"/>
                          <a:pt x="59" y="324"/>
                        </a:cubicBezTo>
                        <a:cubicBezTo>
                          <a:pt x="57" y="325"/>
                          <a:pt x="57" y="325"/>
                          <a:pt x="57" y="325"/>
                        </a:cubicBezTo>
                        <a:cubicBezTo>
                          <a:pt x="57" y="325"/>
                          <a:pt x="57" y="325"/>
                          <a:pt x="57" y="325"/>
                        </a:cubicBezTo>
                        <a:cubicBezTo>
                          <a:pt x="56" y="323"/>
                          <a:pt x="55" y="324"/>
                          <a:pt x="54" y="325"/>
                        </a:cubicBezTo>
                        <a:cubicBezTo>
                          <a:pt x="55" y="326"/>
                          <a:pt x="56" y="323"/>
                          <a:pt x="57" y="326"/>
                        </a:cubicBezTo>
                        <a:cubicBezTo>
                          <a:pt x="57" y="326"/>
                          <a:pt x="56" y="326"/>
                          <a:pt x="55" y="326"/>
                        </a:cubicBezTo>
                        <a:cubicBezTo>
                          <a:pt x="57" y="328"/>
                          <a:pt x="57" y="328"/>
                          <a:pt x="57" y="328"/>
                        </a:cubicBezTo>
                        <a:cubicBezTo>
                          <a:pt x="55" y="330"/>
                          <a:pt x="55" y="330"/>
                          <a:pt x="55" y="330"/>
                        </a:cubicBezTo>
                        <a:cubicBezTo>
                          <a:pt x="56" y="330"/>
                          <a:pt x="57" y="330"/>
                          <a:pt x="57" y="331"/>
                        </a:cubicBezTo>
                        <a:cubicBezTo>
                          <a:pt x="57" y="331"/>
                          <a:pt x="57" y="332"/>
                          <a:pt x="57" y="332"/>
                        </a:cubicBezTo>
                        <a:cubicBezTo>
                          <a:pt x="57" y="332"/>
                          <a:pt x="58" y="332"/>
                          <a:pt x="58" y="332"/>
                        </a:cubicBezTo>
                        <a:cubicBezTo>
                          <a:pt x="59" y="332"/>
                          <a:pt x="59" y="333"/>
                          <a:pt x="59" y="334"/>
                        </a:cubicBezTo>
                        <a:cubicBezTo>
                          <a:pt x="61" y="334"/>
                          <a:pt x="61" y="334"/>
                          <a:pt x="61" y="334"/>
                        </a:cubicBezTo>
                        <a:cubicBezTo>
                          <a:pt x="64" y="335"/>
                          <a:pt x="62" y="338"/>
                          <a:pt x="63" y="340"/>
                        </a:cubicBezTo>
                        <a:cubicBezTo>
                          <a:pt x="65" y="339"/>
                          <a:pt x="63" y="336"/>
                          <a:pt x="65" y="334"/>
                        </a:cubicBezTo>
                        <a:cubicBezTo>
                          <a:pt x="66" y="334"/>
                          <a:pt x="67" y="333"/>
                          <a:pt x="68" y="335"/>
                        </a:cubicBezTo>
                        <a:cubicBezTo>
                          <a:pt x="69" y="337"/>
                          <a:pt x="66" y="336"/>
                          <a:pt x="66" y="338"/>
                        </a:cubicBezTo>
                        <a:cubicBezTo>
                          <a:pt x="67" y="337"/>
                          <a:pt x="68" y="337"/>
                          <a:pt x="68" y="338"/>
                        </a:cubicBezTo>
                        <a:cubicBezTo>
                          <a:pt x="68" y="339"/>
                          <a:pt x="67" y="339"/>
                          <a:pt x="66" y="339"/>
                        </a:cubicBezTo>
                        <a:cubicBezTo>
                          <a:pt x="68" y="341"/>
                          <a:pt x="68" y="341"/>
                          <a:pt x="68" y="341"/>
                        </a:cubicBezTo>
                        <a:cubicBezTo>
                          <a:pt x="67" y="343"/>
                          <a:pt x="65" y="341"/>
                          <a:pt x="63" y="342"/>
                        </a:cubicBezTo>
                        <a:cubicBezTo>
                          <a:pt x="63" y="341"/>
                          <a:pt x="63" y="341"/>
                          <a:pt x="63" y="341"/>
                        </a:cubicBezTo>
                        <a:cubicBezTo>
                          <a:pt x="63" y="341"/>
                          <a:pt x="63" y="342"/>
                          <a:pt x="63" y="341"/>
                        </a:cubicBezTo>
                        <a:cubicBezTo>
                          <a:pt x="62" y="343"/>
                          <a:pt x="63" y="343"/>
                          <a:pt x="64" y="344"/>
                        </a:cubicBezTo>
                        <a:cubicBezTo>
                          <a:pt x="67" y="343"/>
                          <a:pt x="66" y="346"/>
                          <a:pt x="69" y="345"/>
                        </a:cubicBezTo>
                        <a:cubicBezTo>
                          <a:pt x="67" y="343"/>
                          <a:pt x="67" y="343"/>
                          <a:pt x="67" y="343"/>
                        </a:cubicBezTo>
                        <a:cubicBezTo>
                          <a:pt x="67" y="343"/>
                          <a:pt x="67" y="343"/>
                          <a:pt x="67" y="343"/>
                        </a:cubicBezTo>
                        <a:cubicBezTo>
                          <a:pt x="70" y="342"/>
                          <a:pt x="70" y="345"/>
                          <a:pt x="71" y="345"/>
                        </a:cubicBezTo>
                        <a:cubicBezTo>
                          <a:pt x="73" y="343"/>
                          <a:pt x="69" y="343"/>
                          <a:pt x="68" y="342"/>
                        </a:cubicBezTo>
                        <a:cubicBezTo>
                          <a:pt x="71" y="340"/>
                          <a:pt x="72" y="344"/>
                          <a:pt x="74" y="344"/>
                        </a:cubicBezTo>
                        <a:cubicBezTo>
                          <a:pt x="74" y="344"/>
                          <a:pt x="74" y="344"/>
                          <a:pt x="74" y="344"/>
                        </a:cubicBezTo>
                        <a:cubicBezTo>
                          <a:pt x="75" y="344"/>
                          <a:pt x="75" y="344"/>
                          <a:pt x="75" y="344"/>
                        </a:cubicBezTo>
                        <a:cubicBezTo>
                          <a:pt x="75" y="347"/>
                          <a:pt x="75" y="347"/>
                          <a:pt x="75" y="347"/>
                        </a:cubicBezTo>
                        <a:cubicBezTo>
                          <a:pt x="77" y="348"/>
                          <a:pt x="78" y="346"/>
                          <a:pt x="79" y="348"/>
                        </a:cubicBezTo>
                        <a:cubicBezTo>
                          <a:pt x="79" y="348"/>
                          <a:pt x="79" y="349"/>
                          <a:pt x="79" y="349"/>
                        </a:cubicBezTo>
                        <a:cubicBezTo>
                          <a:pt x="77" y="349"/>
                          <a:pt x="76" y="351"/>
                          <a:pt x="75" y="349"/>
                        </a:cubicBezTo>
                        <a:cubicBezTo>
                          <a:pt x="74" y="349"/>
                          <a:pt x="74" y="349"/>
                          <a:pt x="74" y="349"/>
                        </a:cubicBezTo>
                        <a:cubicBezTo>
                          <a:pt x="76" y="352"/>
                          <a:pt x="71" y="349"/>
                          <a:pt x="70" y="352"/>
                        </a:cubicBezTo>
                        <a:cubicBezTo>
                          <a:pt x="73" y="352"/>
                          <a:pt x="70" y="352"/>
                          <a:pt x="74" y="351"/>
                        </a:cubicBezTo>
                        <a:cubicBezTo>
                          <a:pt x="74" y="351"/>
                          <a:pt x="75" y="352"/>
                          <a:pt x="75" y="353"/>
                        </a:cubicBezTo>
                        <a:cubicBezTo>
                          <a:pt x="75" y="353"/>
                          <a:pt x="76" y="353"/>
                          <a:pt x="76" y="352"/>
                        </a:cubicBezTo>
                        <a:cubicBezTo>
                          <a:pt x="77" y="353"/>
                          <a:pt x="77" y="353"/>
                          <a:pt x="77" y="353"/>
                        </a:cubicBezTo>
                        <a:cubicBezTo>
                          <a:pt x="78" y="351"/>
                          <a:pt x="78" y="351"/>
                          <a:pt x="78" y="351"/>
                        </a:cubicBezTo>
                        <a:cubicBezTo>
                          <a:pt x="78" y="353"/>
                          <a:pt x="80" y="351"/>
                          <a:pt x="81" y="353"/>
                        </a:cubicBezTo>
                        <a:cubicBezTo>
                          <a:pt x="80" y="354"/>
                          <a:pt x="80" y="354"/>
                          <a:pt x="80" y="354"/>
                        </a:cubicBezTo>
                        <a:cubicBezTo>
                          <a:pt x="79" y="355"/>
                          <a:pt x="79" y="354"/>
                          <a:pt x="78" y="353"/>
                        </a:cubicBezTo>
                        <a:cubicBezTo>
                          <a:pt x="76" y="355"/>
                          <a:pt x="78" y="356"/>
                          <a:pt x="77" y="358"/>
                        </a:cubicBezTo>
                        <a:cubicBezTo>
                          <a:pt x="78" y="358"/>
                          <a:pt x="77" y="358"/>
                          <a:pt x="78" y="357"/>
                        </a:cubicBezTo>
                        <a:cubicBezTo>
                          <a:pt x="82" y="360"/>
                          <a:pt x="82" y="360"/>
                          <a:pt x="82" y="360"/>
                        </a:cubicBezTo>
                        <a:cubicBezTo>
                          <a:pt x="84" y="358"/>
                          <a:pt x="86" y="362"/>
                          <a:pt x="87" y="360"/>
                        </a:cubicBezTo>
                        <a:cubicBezTo>
                          <a:pt x="88" y="362"/>
                          <a:pt x="95" y="361"/>
                          <a:pt x="92" y="365"/>
                        </a:cubicBezTo>
                        <a:cubicBezTo>
                          <a:pt x="90" y="363"/>
                          <a:pt x="89" y="361"/>
                          <a:pt x="85" y="362"/>
                        </a:cubicBezTo>
                        <a:cubicBezTo>
                          <a:pt x="83" y="363"/>
                          <a:pt x="86" y="365"/>
                          <a:pt x="87" y="364"/>
                        </a:cubicBezTo>
                        <a:cubicBezTo>
                          <a:pt x="87" y="365"/>
                          <a:pt x="87" y="365"/>
                          <a:pt x="86" y="366"/>
                        </a:cubicBezTo>
                        <a:cubicBezTo>
                          <a:pt x="88" y="365"/>
                          <a:pt x="90" y="364"/>
                          <a:pt x="92" y="366"/>
                        </a:cubicBezTo>
                        <a:cubicBezTo>
                          <a:pt x="91" y="367"/>
                          <a:pt x="91" y="367"/>
                          <a:pt x="91" y="367"/>
                        </a:cubicBezTo>
                        <a:cubicBezTo>
                          <a:pt x="92" y="368"/>
                          <a:pt x="92" y="368"/>
                          <a:pt x="92" y="368"/>
                        </a:cubicBezTo>
                        <a:cubicBezTo>
                          <a:pt x="90" y="369"/>
                          <a:pt x="90" y="369"/>
                          <a:pt x="90" y="369"/>
                        </a:cubicBezTo>
                        <a:cubicBezTo>
                          <a:pt x="90" y="369"/>
                          <a:pt x="89" y="369"/>
                          <a:pt x="90" y="368"/>
                        </a:cubicBezTo>
                        <a:cubicBezTo>
                          <a:pt x="88" y="371"/>
                          <a:pt x="88" y="371"/>
                          <a:pt x="88" y="371"/>
                        </a:cubicBezTo>
                        <a:cubicBezTo>
                          <a:pt x="87" y="368"/>
                          <a:pt x="87" y="368"/>
                          <a:pt x="87" y="368"/>
                        </a:cubicBezTo>
                        <a:cubicBezTo>
                          <a:pt x="85" y="369"/>
                          <a:pt x="89" y="370"/>
                          <a:pt x="87" y="371"/>
                        </a:cubicBezTo>
                        <a:cubicBezTo>
                          <a:pt x="87" y="371"/>
                          <a:pt x="87" y="371"/>
                          <a:pt x="87" y="371"/>
                        </a:cubicBezTo>
                        <a:cubicBezTo>
                          <a:pt x="87" y="373"/>
                          <a:pt x="90" y="374"/>
                          <a:pt x="88" y="375"/>
                        </a:cubicBezTo>
                        <a:cubicBezTo>
                          <a:pt x="92" y="374"/>
                          <a:pt x="92" y="374"/>
                          <a:pt x="92" y="374"/>
                        </a:cubicBezTo>
                        <a:cubicBezTo>
                          <a:pt x="97" y="372"/>
                          <a:pt x="96" y="380"/>
                          <a:pt x="101" y="377"/>
                        </a:cubicBezTo>
                        <a:cubicBezTo>
                          <a:pt x="103" y="374"/>
                          <a:pt x="103" y="374"/>
                          <a:pt x="103" y="374"/>
                        </a:cubicBezTo>
                        <a:cubicBezTo>
                          <a:pt x="101" y="377"/>
                          <a:pt x="100" y="371"/>
                          <a:pt x="99" y="371"/>
                        </a:cubicBezTo>
                        <a:cubicBezTo>
                          <a:pt x="103" y="371"/>
                          <a:pt x="103" y="371"/>
                          <a:pt x="103" y="371"/>
                        </a:cubicBezTo>
                        <a:cubicBezTo>
                          <a:pt x="103" y="373"/>
                          <a:pt x="103" y="373"/>
                          <a:pt x="103" y="373"/>
                        </a:cubicBezTo>
                        <a:cubicBezTo>
                          <a:pt x="104" y="371"/>
                          <a:pt x="104" y="371"/>
                          <a:pt x="104" y="371"/>
                        </a:cubicBezTo>
                        <a:cubicBezTo>
                          <a:pt x="104" y="371"/>
                          <a:pt x="105" y="371"/>
                          <a:pt x="105" y="372"/>
                        </a:cubicBezTo>
                        <a:cubicBezTo>
                          <a:pt x="105" y="372"/>
                          <a:pt x="104" y="373"/>
                          <a:pt x="104" y="374"/>
                        </a:cubicBezTo>
                        <a:cubicBezTo>
                          <a:pt x="106" y="373"/>
                          <a:pt x="106" y="373"/>
                          <a:pt x="106" y="373"/>
                        </a:cubicBezTo>
                        <a:cubicBezTo>
                          <a:pt x="108" y="374"/>
                          <a:pt x="107" y="376"/>
                          <a:pt x="107" y="377"/>
                        </a:cubicBezTo>
                        <a:cubicBezTo>
                          <a:pt x="112" y="378"/>
                          <a:pt x="107" y="381"/>
                          <a:pt x="108" y="383"/>
                        </a:cubicBezTo>
                        <a:cubicBezTo>
                          <a:pt x="110" y="383"/>
                          <a:pt x="110" y="383"/>
                          <a:pt x="110" y="383"/>
                        </a:cubicBezTo>
                        <a:cubicBezTo>
                          <a:pt x="109" y="382"/>
                          <a:pt x="109" y="382"/>
                          <a:pt x="109" y="382"/>
                        </a:cubicBezTo>
                        <a:cubicBezTo>
                          <a:pt x="109" y="381"/>
                          <a:pt x="110" y="380"/>
                          <a:pt x="110" y="380"/>
                        </a:cubicBezTo>
                        <a:cubicBezTo>
                          <a:pt x="113" y="376"/>
                          <a:pt x="108" y="376"/>
                          <a:pt x="108" y="373"/>
                        </a:cubicBezTo>
                        <a:cubicBezTo>
                          <a:pt x="110" y="374"/>
                          <a:pt x="110" y="374"/>
                          <a:pt x="110" y="374"/>
                        </a:cubicBezTo>
                        <a:cubicBezTo>
                          <a:pt x="109" y="373"/>
                          <a:pt x="109" y="373"/>
                          <a:pt x="109" y="373"/>
                        </a:cubicBezTo>
                        <a:cubicBezTo>
                          <a:pt x="110" y="372"/>
                          <a:pt x="110" y="372"/>
                          <a:pt x="111" y="372"/>
                        </a:cubicBezTo>
                        <a:cubicBezTo>
                          <a:pt x="110" y="376"/>
                          <a:pt x="113" y="374"/>
                          <a:pt x="112" y="377"/>
                        </a:cubicBezTo>
                        <a:cubicBezTo>
                          <a:pt x="114" y="376"/>
                          <a:pt x="111" y="374"/>
                          <a:pt x="114" y="374"/>
                        </a:cubicBezTo>
                        <a:cubicBezTo>
                          <a:pt x="117" y="378"/>
                          <a:pt x="112" y="378"/>
                          <a:pt x="112" y="381"/>
                        </a:cubicBezTo>
                        <a:cubicBezTo>
                          <a:pt x="116" y="380"/>
                          <a:pt x="113" y="382"/>
                          <a:pt x="112" y="382"/>
                        </a:cubicBezTo>
                        <a:cubicBezTo>
                          <a:pt x="113" y="383"/>
                          <a:pt x="113" y="383"/>
                          <a:pt x="113" y="383"/>
                        </a:cubicBezTo>
                        <a:cubicBezTo>
                          <a:pt x="112" y="384"/>
                          <a:pt x="112" y="386"/>
                          <a:pt x="111" y="386"/>
                        </a:cubicBezTo>
                        <a:cubicBezTo>
                          <a:pt x="113" y="388"/>
                          <a:pt x="113" y="383"/>
                          <a:pt x="115" y="383"/>
                        </a:cubicBezTo>
                        <a:cubicBezTo>
                          <a:pt x="114" y="384"/>
                          <a:pt x="117" y="383"/>
                          <a:pt x="116" y="385"/>
                        </a:cubicBezTo>
                        <a:cubicBezTo>
                          <a:pt x="115" y="385"/>
                          <a:pt x="115" y="385"/>
                          <a:pt x="115" y="385"/>
                        </a:cubicBezTo>
                        <a:cubicBezTo>
                          <a:pt x="119" y="385"/>
                          <a:pt x="119" y="385"/>
                          <a:pt x="119" y="385"/>
                        </a:cubicBezTo>
                        <a:cubicBezTo>
                          <a:pt x="117" y="389"/>
                          <a:pt x="122" y="386"/>
                          <a:pt x="122" y="387"/>
                        </a:cubicBezTo>
                        <a:cubicBezTo>
                          <a:pt x="121" y="388"/>
                          <a:pt x="121" y="388"/>
                          <a:pt x="121" y="388"/>
                        </a:cubicBezTo>
                        <a:cubicBezTo>
                          <a:pt x="123" y="388"/>
                          <a:pt x="123" y="388"/>
                          <a:pt x="123" y="388"/>
                        </a:cubicBezTo>
                        <a:cubicBezTo>
                          <a:pt x="124" y="389"/>
                          <a:pt x="121" y="389"/>
                          <a:pt x="122" y="390"/>
                        </a:cubicBezTo>
                        <a:cubicBezTo>
                          <a:pt x="123" y="389"/>
                          <a:pt x="124" y="390"/>
                          <a:pt x="125" y="390"/>
                        </a:cubicBezTo>
                        <a:cubicBezTo>
                          <a:pt x="123" y="392"/>
                          <a:pt x="121" y="394"/>
                          <a:pt x="119" y="395"/>
                        </a:cubicBezTo>
                        <a:cubicBezTo>
                          <a:pt x="119" y="395"/>
                          <a:pt x="118" y="394"/>
                          <a:pt x="118" y="393"/>
                        </a:cubicBezTo>
                        <a:cubicBezTo>
                          <a:pt x="118" y="393"/>
                          <a:pt x="118" y="393"/>
                          <a:pt x="118" y="393"/>
                        </a:cubicBezTo>
                        <a:cubicBezTo>
                          <a:pt x="119" y="397"/>
                          <a:pt x="119" y="397"/>
                          <a:pt x="119" y="397"/>
                        </a:cubicBezTo>
                        <a:cubicBezTo>
                          <a:pt x="120" y="396"/>
                          <a:pt x="122" y="396"/>
                          <a:pt x="123" y="394"/>
                        </a:cubicBezTo>
                        <a:cubicBezTo>
                          <a:pt x="123" y="394"/>
                          <a:pt x="122" y="394"/>
                          <a:pt x="122" y="394"/>
                        </a:cubicBezTo>
                        <a:cubicBezTo>
                          <a:pt x="123" y="392"/>
                          <a:pt x="125" y="392"/>
                          <a:pt x="127" y="391"/>
                        </a:cubicBezTo>
                        <a:cubicBezTo>
                          <a:pt x="127" y="392"/>
                          <a:pt x="127" y="392"/>
                          <a:pt x="127" y="392"/>
                        </a:cubicBezTo>
                        <a:cubicBezTo>
                          <a:pt x="127" y="393"/>
                          <a:pt x="125" y="393"/>
                          <a:pt x="126" y="393"/>
                        </a:cubicBezTo>
                        <a:cubicBezTo>
                          <a:pt x="127" y="393"/>
                          <a:pt x="127" y="393"/>
                          <a:pt x="127" y="393"/>
                        </a:cubicBezTo>
                        <a:cubicBezTo>
                          <a:pt x="125" y="394"/>
                          <a:pt x="124" y="396"/>
                          <a:pt x="126" y="398"/>
                        </a:cubicBezTo>
                        <a:cubicBezTo>
                          <a:pt x="128" y="396"/>
                          <a:pt x="128" y="396"/>
                          <a:pt x="128" y="396"/>
                        </a:cubicBezTo>
                        <a:cubicBezTo>
                          <a:pt x="127" y="395"/>
                          <a:pt x="127" y="395"/>
                          <a:pt x="127" y="395"/>
                        </a:cubicBezTo>
                        <a:cubicBezTo>
                          <a:pt x="129" y="394"/>
                          <a:pt x="129" y="392"/>
                          <a:pt x="128" y="391"/>
                        </a:cubicBezTo>
                        <a:cubicBezTo>
                          <a:pt x="129" y="392"/>
                          <a:pt x="131" y="390"/>
                          <a:pt x="132" y="392"/>
                        </a:cubicBezTo>
                        <a:cubicBezTo>
                          <a:pt x="132" y="393"/>
                          <a:pt x="132" y="393"/>
                          <a:pt x="131" y="394"/>
                        </a:cubicBezTo>
                        <a:cubicBezTo>
                          <a:pt x="134" y="395"/>
                          <a:pt x="133" y="394"/>
                          <a:pt x="136" y="394"/>
                        </a:cubicBezTo>
                        <a:cubicBezTo>
                          <a:pt x="136" y="396"/>
                          <a:pt x="136" y="398"/>
                          <a:pt x="140" y="399"/>
                        </a:cubicBezTo>
                        <a:cubicBezTo>
                          <a:pt x="137" y="401"/>
                          <a:pt x="135" y="398"/>
                          <a:pt x="132" y="398"/>
                        </a:cubicBezTo>
                        <a:cubicBezTo>
                          <a:pt x="131" y="398"/>
                          <a:pt x="130" y="397"/>
                          <a:pt x="129" y="398"/>
                        </a:cubicBezTo>
                        <a:cubicBezTo>
                          <a:pt x="129" y="397"/>
                          <a:pt x="128" y="398"/>
                          <a:pt x="128" y="398"/>
                        </a:cubicBezTo>
                        <a:cubicBezTo>
                          <a:pt x="129" y="398"/>
                          <a:pt x="130" y="399"/>
                          <a:pt x="130" y="398"/>
                        </a:cubicBezTo>
                        <a:cubicBezTo>
                          <a:pt x="131" y="399"/>
                          <a:pt x="131" y="399"/>
                          <a:pt x="131" y="399"/>
                        </a:cubicBezTo>
                        <a:cubicBezTo>
                          <a:pt x="133" y="401"/>
                          <a:pt x="131" y="403"/>
                          <a:pt x="129" y="403"/>
                        </a:cubicBezTo>
                        <a:cubicBezTo>
                          <a:pt x="130" y="404"/>
                          <a:pt x="130" y="404"/>
                          <a:pt x="130" y="405"/>
                        </a:cubicBezTo>
                        <a:cubicBezTo>
                          <a:pt x="131" y="402"/>
                          <a:pt x="133" y="406"/>
                          <a:pt x="135" y="405"/>
                        </a:cubicBezTo>
                        <a:cubicBezTo>
                          <a:pt x="135" y="406"/>
                          <a:pt x="134" y="407"/>
                          <a:pt x="134" y="408"/>
                        </a:cubicBezTo>
                        <a:cubicBezTo>
                          <a:pt x="134" y="408"/>
                          <a:pt x="135" y="408"/>
                          <a:pt x="135" y="407"/>
                        </a:cubicBezTo>
                        <a:cubicBezTo>
                          <a:pt x="135" y="407"/>
                          <a:pt x="135" y="407"/>
                          <a:pt x="135" y="407"/>
                        </a:cubicBezTo>
                        <a:cubicBezTo>
                          <a:pt x="135" y="406"/>
                          <a:pt x="135" y="406"/>
                          <a:pt x="136" y="405"/>
                        </a:cubicBezTo>
                        <a:cubicBezTo>
                          <a:pt x="137" y="405"/>
                          <a:pt x="137" y="405"/>
                          <a:pt x="138" y="406"/>
                        </a:cubicBezTo>
                        <a:cubicBezTo>
                          <a:pt x="138" y="406"/>
                          <a:pt x="138" y="407"/>
                          <a:pt x="137" y="407"/>
                        </a:cubicBezTo>
                        <a:cubicBezTo>
                          <a:pt x="139" y="407"/>
                          <a:pt x="139" y="407"/>
                          <a:pt x="139" y="407"/>
                        </a:cubicBezTo>
                        <a:cubicBezTo>
                          <a:pt x="137" y="408"/>
                          <a:pt x="140" y="410"/>
                          <a:pt x="141" y="410"/>
                        </a:cubicBezTo>
                        <a:cubicBezTo>
                          <a:pt x="141" y="412"/>
                          <a:pt x="140" y="411"/>
                          <a:pt x="139" y="411"/>
                        </a:cubicBezTo>
                        <a:cubicBezTo>
                          <a:pt x="138" y="413"/>
                          <a:pt x="138" y="413"/>
                          <a:pt x="138" y="413"/>
                        </a:cubicBezTo>
                        <a:cubicBezTo>
                          <a:pt x="139" y="412"/>
                          <a:pt x="142" y="414"/>
                          <a:pt x="141" y="414"/>
                        </a:cubicBezTo>
                        <a:cubicBezTo>
                          <a:pt x="141" y="414"/>
                          <a:pt x="141" y="414"/>
                          <a:pt x="142" y="414"/>
                        </a:cubicBezTo>
                        <a:cubicBezTo>
                          <a:pt x="140" y="413"/>
                          <a:pt x="140" y="413"/>
                          <a:pt x="140" y="413"/>
                        </a:cubicBezTo>
                        <a:cubicBezTo>
                          <a:pt x="141" y="412"/>
                          <a:pt x="144" y="413"/>
                          <a:pt x="144" y="411"/>
                        </a:cubicBezTo>
                        <a:cubicBezTo>
                          <a:pt x="145" y="412"/>
                          <a:pt x="147" y="410"/>
                          <a:pt x="149" y="410"/>
                        </a:cubicBezTo>
                        <a:cubicBezTo>
                          <a:pt x="147" y="409"/>
                          <a:pt x="147" y="409"/>
                          <a:pt x="147" y="409"/>
                        </a:cubicBezTo>
                        <a:cubicBezTo>
                          <a:pt x="147" y="408"/>
                          <a:pt x="147" y="407"/>
                          <a:pt x="147" y="407"/>
                        </a:cubicBezTo>
                        <a:cubicBezTo>
                          <a:pt x="147" y="407"/>
                          <a:pt x="147" y="407"/>
                          <a:pt x="147" y="407"/>
                        </a:cubicBezTo>
                        <a:cubicBezTo>
                          <a:pt x="146" y="408"/>
                          <a:pt x="144" y="407"/>
                          <a:pt x="143" y="406"/>
                        </a:cubicBezTo>
                        <a:cubicBezTo>
                          <a:pt x="145" y="405"/>
                          <a:pt x="146" y="405"/>
                          <a:pt x="148" y="405"/>
                        </a:cubicBezTo>
                        <a:cubicBezTo>
                          <a:pt x="147" y="404"/>
                          <a:pt x="147" y="401"/>
                          <a:pt x="144" y="403"/>
                        </a:cubicBezTo>
                        <a:cubicBezTo>
                          <a:pt x="145" y="397"/>
                          <a:pt x="149" y="404"/>
                          <a:pt x="151" y="399"/>
                        </a:cubicBezTo>
                        <a:cubicBezTo>
                          <a:pt x="152" y="400"/>
                          <a:pt x="153" y="402"/>
                          <a:pt x="152" y="402"/>
                        </a:cubicBezTo>
                        <a:cubicBezTo>
                          <a:pt x="152" y="402"/>
                          <a:pt x="151" y="402"/>
                          <a:pt x="150" y="402"/>
                        </a:cubicBezTo>
                        <a:cubicBezTo>
                          <a:pt x="149" y="404"/>
                          <a:pt x="150" y="406"/>
                          <a:pt x="149" y="407"/>
                        </a:cubicBezTo>
                        <a:cubicBezTo>
                          <a:pt x="152" y="407"/>
                          <a:pt x="152" y="407"/>
                          <a:pt x="152" y="407"/>
                        </a:cubicBezTo>
                        <a:cubicBezTo>
                          <a:pt x="152" y="407"/>
                          <a:pt x="151" y="407"/>
                          <a:pt x="151" y="407"/>
                        </a:cubicBezTo>
                        <a:cubicBezTo>
                          <a:pt x="151" y="406"/>
                          <a:pt x="151" y="406"/>
                          <a:pt x="152" y="405"/>
                        </a:cubicBezTo>
                        <a:cubicBezTo>
                          <a:pt x="151" y="404"/>
                          <a:pt x="151" y="404"/>
                          <a:pt x="151" y="404"/>
                        </a:cubicBezTo>
                        <a:cubicBezTo>
                          <a:pt x="151" y="403"/>
                          <a:pt x="152" y="403"/>
                          <a:pt x="153" y="403"/>
                        </a:cubicBezTo>
                        <a:cubicBezTo>
                          <a:pt x="155" y="404"/>
                          <a:pt x="153" y="406"/>
                          <a:pt x="154" y="407"/>
                        </a:cubicBezTo>
                        <a:cubicBezTo>
                          <a:pt x="158" y="404"/>
                          <a:pt x="161" y="408"/>
                          <a:pt x="165" y="409"/>
                        </a:cubicBezTo>
                        <a:cubicBezTo>
                          <a:pt x="165" y="409"/>
                          <a:pt x="165" y="409"/>
                          <a:pt x="165" y="409"/>
                        </a:cubicBezTo>
                        <a:cubicBezTo>
                          <a:pt x="165" y="409"/>
                          <a:pt x="165" y="409"/>
                          <a:pt x="165" y="409"/>
                        </a:cubicBezTo>
                        <a:cubicBezTo>
                          <a:pt x="166" y="409"/>
                          <a:pt x="166" y="411"/>
                          <a:pt x="167" y="411"/>
                        </a:cubicBezTo>
                        <a:cubicBezTo>
                          <a:pt x="168" y="409"/>
                          <a:pt x="168" y="409"/>
                          <a:pt x="168" y="409"/>
                        </a:cubicBezTo>
                        <a:cubicBezTo>
                          <a:pt x="170" y="408"/>
                          <a:pt x="171" y="409"/>
                          <a:pt x="173" y="410"/>
                        </a:cubicBezTo>
                        <a:cubicBezTo>
                          <a:pt x="170" y="413"/>
                          <a:pt x="170" y="413"/>
                          <a:pt x="170" y="413"/>
                        </a:cubicBezTo>
                        <a:cubicBezTo>
                          <a:pt x="172" y="415"/>
                          <a:pt x="173" y="412"/>
                          <a:pt x="173" y="410"/>
                        </a:cubicBezTo>
                        <a:cubicBezTo>
                          <a:pt x="175" y="411"/>
                          <a:pt x="175" y="411"/>
                          <a:pt x="175" y="411"/>
                        </a:cubicBezTo>
                        <a:cubicBezTo>
                          <a:pt x="174" y="410"/>
                          <a:pt x="174" y="410"/>
                          <a:pt x="174" y="410"/>
                        </a:cubicBezTo>
                        <a:cubicBezTo>
                          <a:pt x="176" y="408"/>
                          <a:pt x="176" y="408"/>
                          <a:pt x="176" y="405"/>
                        </a:cubicBezTo>
                        <a:cubicBezTo>
                          <a:pt x="178" y="406"/>
                          <a:pt x="179" y="406"/>
                          <a:pt x="181" y="407"/>
                        </a:cubicBezTo>
                        <a:cubicBezTo>
                          <a:pt x="179" y="408"/>
                          <a:pt x="179" y="408"/>
                          <a:pt x="179" y="408"/>
                        </a:cubicBezTo>
                        <a:cubicBezTo>
                          <a:pt x="180" y="407"/>
                          <a:pt x="182" y="409"/>
                          <a:pt x="182" y="407"/>
                        </a:cubicBezTo>
                        <a:cubicBezTo>
                          <a:pt x="184" y="409"/>
                          <a:pt x="184" y="409"/>
                          <a:pt x="184" y="409"/>
                        </a:cubicBezTo>
                        <a:cubicBezTo>
                          <a:pt x="183" y="409"/>
                          <a:pt x="181" y="410"/>
                          <a:pt x="180" y="410"/>
                        </a:cubicBezTo>
                        <a:cubicBezTo>
                          <a:pt x="181" y="411"/>
                          <a:pt x="181" y="411"/>
                          <a:pt x="181" y="411"/>
                        </a:cubicBezTo>
                        <a:cubicBezTo>
                          <a:pt x="185" y="405"/>
                          <a:pt x="187" y="417"/>
                          <a:pt x="190" y="410"/>
                        </a:cubicBezTo>
                        <a:cubicBezTo>
                          <a:pt x="191" y="410"/>
                          <a:pt x="191" y="411"/>
                          <a:pt x="191" y="411"/>
                        </a:cubicBezTo>
                        <a:cubicBezTo>
                          <a:pt x="191" y="412"/>
                          <a:pt x="190" y="411"/>
                          <a:pt x="189" y="411"/>
                        </a:cubicBezTo>
                        <a:cubicBezTo>
                          <a:pt x="190" y="413"/>
                          <a:pt x="190" y="413"/>
                          <a:pt x="190" y="413"/>
                        </a:cubicBezTo>
                        <a:cubicBezTo>
                          <a:pt x="192" y="413"/>
                          <a:pt x="191" y="412"/>
                          <a:pt x="192" y="410"/>
                        </a:cubicBezTo>
                        <a:cubicBezTo>
                          <a:pt x="195" y="412"/>
                          <a:pt x="195" y="412"/>
                          <a:pt x="195" y="412"/>
                        </a:cubicBezTo>
                        <a:cubicBezTo>
                          <a:pt x="195" y="410"/>
                          <a:pt x="195" y="410"/>
                          <a:pt x="196" y="409"/>
                        </a:cubicBezTo>
                        <a:cubicBezTo>
                          <a:pt x="196" y="410"/>
                          <a:pt x="198" y="412"/>
                          <a:pt x="197" y="413"/>
                        </a:cubicBezTo>
                        <a:cubicBezTo>
                          <a:pt x="198" y="413"/>
                          <a:pt x="199" y="413"/>
                          <a:pt x="200" y="413"/>
                        </a:cubicBezTo>
                        <a:cubicBezTo>
                          <a:pt x="201" y="414"/>
                          <a:pt x="199" y="414"/>
                          <a:pt x="200" y="414"/>
                        </a:cubicBezTo>
                        <a:cubicBezTo>
                          <a:pt x="201" y="415"/>
                          <a:pt x="203" y="414"/>
                          <a:pt x="202" y="414"/>
                        </a:cubicBezTo>
                        <a:cubicBezTo>
                          <a:pt x="201" y="413"/>
                          <a:pt x="201" y="413"/>
                          <a:pt x="201" y="413"/>
                        </a:cubicBezTo>
                        <a:cubicBezTo>
                          <a:pt x="203" y="412"/>
                          <a:pt x="204" y="410"/>
                          <a:pt x="206" y="412"/>
                        </a:cubicBezTo>
                        <a:cubicBezTo>
                          <a:pt x="205" y="413"/>
                          <a:pt x="205" y="414"/>
                          <a:pt x="204" y="413"/>
                        </a:cubicBezTo>
                        <a:cubicBezTo>
                          <a:pt x="206" y="414"/>
                          <a:pt x="205" y="417"/>
                          <a:pt x="207" y="417"/>
                        </a:cubicBezTo>
                        <a:cubicBezTo>
                          <a:pt x="206" y="415"/>
                          <a:pt x="206" y="415"/>
                          <a:pt x="206" y="415"/>
                        </a:cubicBezTo>
                        <a:cubicBezTo>
                          <a:pt x="206" y="414"/>
                          <a:pt x="206" y="414"/>
                          <a:pt x="206" y="414"/>
                        </a:cubicBezTo>
                        <a:cubicBezTo>
                          <a:pt x="207" y="414"/>
                          <a:pt x="208" y="415"/>
                          <a:pt x="209" y="415"/>
                        </a:cubicBezTo>
                        <a:cubicBezTo>
                          <a:pt x="209" y="416"/>
                          <a:pt x="208" y="416"/>
                          <a:pt x="209" y="416"/>
                        </a:cubicBezTo>
                        <a:cubicBezTo>
                          <a:pt x="211" y="415"/>
                          <a:pt x="211" y="415"/>
                          <a:pt x="211" y="415"/>
                        </a:cubicBezTo>
                        <a:cubicBezTo>
                          <a:pt x="211" y="415"/>
                          <a:pt x="211" y="415"/>
                          <a:pt x="211" y="415"/>
                        </a:cubicBezTo>
                        <a:cubicBezTo>
                          <a:pt x="211" y="416"/>
                          <a:pt x="211" y="416"/>
                          <a:pt x="211" y="416"/>
                        </a:cubicBezTo>
                        <a:cubicBezTo>
                          <a:pt x="212" y="417"/>
                          <a:pt x="212" y="419"/>
                          <a:pt x="212" y="420"/>
                        </a:cubicBezTo>
                        <a:cubicBezTo>
                          <a:pt x="209" y="419"/>
                          <a:pt x="207" y="417"/>
                          <a:pt x="205" y="418"/>
                        </a:cubicBezTo>
                        <a:cubicBezTo>
                          <a:pt x="206" y="418"/>
                          <a:pt x="207" y="418"/>
                          <a:pt x="208" y="419"/>
                        </a:cubicBezTo>
                        <a:cubicBezTo>
                          <a:pt x="206" y="420"/>
                          <a:pt x="206" y="420"/>
                          <a:pt x="206" y="420"/>
                        </a:cubicBezTo>
                        <a:cubicBezTo>
                          <a:pt x="208" y="420"/>
                          <a:pt x="208" y="420"/>
                          <a:pt x="209" y="419"/>
                        </a:cubicBezTo>
                        <a:cubicBezTo>
                          <a:pt x="210" y="419"/>
                          <a:pt x="209" y="420"/>
                          <a:pt x="210" y="421"/>
                        </a:cubicBezTo>
                        <a:cubicBezTo>
                          <a:pt x="211" y="418"/>
                          <a:pt x="214" y="423"/>
                          <a:pt x="215" y="419"/>
                        </a:cubicBezTo>
                        <a:cubicBezTo>
                          <a:pt x="216" y="420"/>
                          <a:pt x="217" y="420"/>
                          <a:pt x="217" y="421"/>
                        </a:cubicBezTo>
                        <a:cubicBezTo>
                          <a:pt x="216" y="422"/>
                          <a:pt x="216" y="422"/>
                          <a:pt x="216" y="422"/>
                        </a:cubicBezTo>
                        <a:cubicBezTo>
                          <a:pt x="217" y="421"/>
                          <a:pt x="219" y="420"/>
                          <a:pt x="220" y="422"/>
                        </a:cubicBezTo>
                        <a:cubicBezTo>
                          <a:pt x="220" y="421"/>
                          <a:pt x="220" y="421"/>
                          <a:pt x="220" y="421"/>
                        </a:cubicBezTo>
                        <a:cubicBezTo>
                          <a:pt x="224" y="421"/>
                          <a:pt x="224" y="421"/>
                          <a:pt x="224" y="421"/>
                        </a:cubicBezTo>
                        <a:cubicBezTo>
                          <a:pt x="224" y="422"/>
                          <a:pt x="224" y="422"/>
                          <a:pt x="224" y="422"/>
                        </a:cubicBezTo>
                        <a:cubicBezTo>
                          <a:pt x="225" y="422"/>
                          <a:pt x="225" y="422"/>
                          <a:pt x="225" y="422"/>
                        </a:cubicBezTo>
                        <a:cubicBezTo>
                          <a:pt x="224" y="421"/>
                          <a:pt x="224" y="421"/>
                          <a:pt x="224" y="421"/>
                        </a:cubicBezTo>
                        <a:cubicBezTo>
                          <a:pt x="224" y="419"/>
                          <a:pt x="224" y="419"/>
                          <a:pt x="224" y="419"/>
                        </a:cubicBezTo>
                        <a:cubicBezTo>
                          <a:pt x="228" y="421"/>
                          <a:pt x="228" y="421"/>
                          <a:pt x="228" y="421"/>
                        </a:cubicBezTo>
                        <a:cubicBezTo>
                          <a:pt x="227" y="421"/>
                          <a:pt x="227" y="421"/>
                          <a:pt x="227" y="421"/>
                        </a:cubicBezTo>
                        <a:cubicBezTo>
                          <a:pt x="228" y="422"/>
                          <a:pt x="228" y="422"/>
                          <a:pt x="228" y="422"/>
                        </a:cubicBezTo>
                        <a:cubicBezTo>
                          <a:pt x="229" y="421"/>
                          <a:pt x="229" y="421"/>
                          <a:pt x="229" y="421"/>
                        </a:cubicBezTo>
                        <a:cubicBezTo>
                          <a:pt x="231" y="420"/>
                          <a:pt x="233" y="419"/>
                          <a:pt x="235" y="421"/>
                        </a:cubicBezTo>
                        <a:cubicBezTo>
                          <a:pt x="234" y="421"/>
                          <a:pt x="234" y="421"/>
                          <a:pt x="233" y="421"/>
                        </a:cubicBezTo>
                        <a:cubicBezTo>
                          <a:pt x="233" y="422"/>
                          <a:pt x="233" y="422"/>
                          <a:pt x="233" y="422"/>
                        </a:cubicBezTo>
                        <a:cubicBezTo>
                          <a:pt x="236" y="422"/>
                          <a:pt x="236" y="422"/>
                          <a:pt x="236" y="422"/>
                        </a:cubicBezTo>
                        <a:cubicBezTo>
                          <a:pt x="236" y="422"/>
                          <a:pt x="236" y="422"/>
                          <a:pt x="236" y="422"/>
                        </a:cubicBezTo>
                        <a:cubicBezTo>
                          <a:pt x="236" y="423"/>
                          <a:pt x="237" y="422"/>
                          <a:pt x="239" y="423"/>
                        </a:cubicBezTo>
                        <a:cubicBezTo>
                          <a:pt x="239" y="424"/>
                          <a:pt x="238" y="424"/>
                          <a:pt x="238" y="424"/>
                        </a:cubicBezTo>
                        <a:cubicBezTo>
                          <a:pt x="240" y="426"/>
                          <a:pt x="241" y="425"/>
                          <a:pt x="242" y="425"/>
                        </a:cubicBezTo>
                        <a:cubicBezTo>
                          <a:pt x="239" y="425"/>
                          <a:pt x="239" y="425"/>
                          <a:pt x="239" y="425"/>
                        </a:cubicBezTo>
                        <a:cubicBezTo>
                          <a:pt x="239" y="423"/>
                          <a:pt x="239" y="423"/>
                          <a:pt x="239" y="423"/>
                        </a:cubicBezTo>
                        <a:cubicBezTo>
                          <a:pt x="240" y="422"/>
                          <a:pt x="241" y="422"/>
                          <a:pt x="242" y="422"/>
                        </a:cubicBezTo>
                        <a:cubicBezTo>
                          <a:pt x="242" y="423"/>
                          <a:pt x="242" y="423"/>
                          <a:pt x="242" y="423"/>
                        </a:cubicBezTo>
                        <a:cubicBezTo>
                          <a:pt x="243" y="423"/>
                          <a:pt x="243" y="423"/>
                          <a:pt x="243" y="423"/>
                        </a:cubicBezTo>
                        <a:cubicBezTo>
                          <a:pt x="244" y="422"/>
                          <a:pt x="247" y="424"/>
                          <a:pt x="249" y="424"/>
                        </a:cubicBezTo>
                        <a:cubicBezTo>
                          <a:pt x="248" y="423"/>
                          <a:pt x="248" y="423"/>
                          <a:pt x="248" y="423"/>
                        </a:cubicBezTo>
                        <a:cubicBezTo>
                          <a:pt x="249" y="423"/>
                          <a:pt x="251" y="421"/>
                          <a:pt x="252" y="423"/>
                        </a:cubicBezTo>
                        <a:cubicBezTo>
                          <a:pt x="250" y="424"/>
                          <a:pt x="250" y="425"/>
                          <a:pt x="249" y="426"/>
                        </a:cubicBezTo>
                        <a:cubicBezTo>
                          <a:pt x="250" y="426"/>
                          <a:pt x="250" y="427"/>
                          <a:pt x="250" y="427"/>
                        </a:cubicBezTo>
                        <a:cubicBezTo>
                          <a:pt x="251" y="426"/>
                          <a:pt x="251" y="426"/>
                          <a:pt x="251" y="426"/>
                        </a:cubicBezTo>
                        <a:cubicBezTo>
                          <a:pt x="249" y="424"/>
                          <a:pt x="254" y="425"/>
                          <a:pt x="253" y="422"/>
                        </a:cubicBezTo>
                        <a:cubicBezTo>
                          <a:pt x="255" y="422"/>
                          <a:pt x="257" y="421"/>
                          <a:pt x="258" y="423"/>
                        </a:cubicBezTo>
                        <a:cubicBezTo>
                          <a:pt x="255" y="424"/>
                          <a:pt x="255" y="424"/>
                          <a:pt x="255" y="424"/>
                        </a:cubicBezTo>
                        <a:cubicBezTo>
                          <a:pt x="256" y="425"/>
                          <a:pt x="256" y="425"/>
                          <a:pt x="256" y="425"/>
                        </a:cubicBezTo>
                        <a:cubicBezTo>
                          <a:pt x="256" y="425"/>
                          <a:pt x="255" y="426"/>
                          <a:pt x="255" y="426"/>
                        </a:cubicBezTo>
                        <a:cubicBezTo>
                          <a:pt x="256" y="426"/>
                          <a:pt x="259" y="427"/>
                          <a:pt x="260" y="427"/>
                        </a:cubicBezTo>
                        <a:cubicBezTo>
                          <a:pt x="262" y="424"/>
                          <a:pt x="265" y="422"/>
                          <a:pt x="263" y="419"/>
                        </a:cubicBezTo>
                        <a:cubicBezTo>
                          <a:pt x="265" y="418"/>
                          <a:pt x="265" y="421"/>
                          <a:pt x="266" y="422"/>
                        </a:cubicBezTo>
                        <a:cubicBezTo>
                          <a:pt x="265" y="422"/>
                          <a:pt x="265" y="422"/>
                          <a:pt x="264" y="422"/>
                        </a:cubicBezTo>
                        <a:cubicBezTo>
                          <a:pt x="268" y="422"/>
                          <a:pt x="268" y="422"/>
                          <a:pt x="268" y="422"/>
                        </a:cubicBezTo>
                        <a:cubicBezTo>
                          <a:pt x="266" y="423"/>
                          <a:pt x="267" y="427"/>
                          <a:pt x="267" y="427"/>
                        </a:cubicBezTo>
                        <a:cubicBezTo>
                          <a:pt x="266" y="427"/>
                          <a:pt x="266" y="427"/>
                          <a:pt x="266" y="427"/>
                        </a:cubicBezTo>
                        <a:cubicBezTo>
                          <a:pt x="266" y="426"/>
                          <a:pt x="264" y="425"/>
                          <a:pt x="266" y="424"/>
                        </a:cubicBezTo>
                        <a:cubicBezTo>
                          <a:pt x="265" y="424"/>
                          <a:pt x="265" y="425"/>
                          <a:pt x="265" y="424"/>
                        </a:cubicBezTo>
                        <a:cubicBezTo>
                          <a:pt x="265" y="426"/>
                          <a:pt x="267" y="428"/>
                          <a:pt x="265" y="429"/>
                        </a:cubicBezTo>
                        <a:cubicBezTo>
                          <a:pt x="266" y="427"/>
                          <a:pt x="269" y="429"/>
                          <a:pt x="270" y="429"/>
                        </a:cubicBezTo>
                        <a:cubicBezTo>
                          <a:pt x="268" y="427"/>
                          <a:pt x="267" y="426"/>
                          <a:pt x="268" y="424"/>
                        </a:cubicBezTo>
                        <a:cubicBezTo>
                          <a:pt x="270" y="422"/>
                          <a:pt x="271" y="426"/>
                          <a:pt x="273" y="425"/>
                        </a:cubicBezTo>
                        <a:cubicBezTo>
                          <a:pt x="274" y="427"/>
                          <a:pt x="271" y="425"/>
                          <a:pt x="271" y="427"/>
                        </a:cubicBezTo>
                        <a:cubicBezTo>
                          <a:pt x="272" y="429"/>
                          <a:pt x="274" y="427"/>
                          <a:pt x="276" y="427"/>
                        </a:cubicBezTo>
                        <a:cubicBezTo>
                          <a:pt x="274" y="425"/>
                          <a:pt x="277" y="424"/>
                          <a:pt x="275" y="422"/>
                        </a:cubicBezTo>
                        <a:cubicBezTo>
                          <a:pt x="276" y="423"/>
                          <a:pt x="278" y="423"/>
                          <a:pt x="278" y="424"/>
                        </a:cubicBezTo>
                        <a:cubicBezTo>
                          <a:pt x="280" y="426"/>
                          <a:pt x="283" y="424"/>
                          <a:pt x="282" y="427"/>
                        </a:cubicBezTo>
                        <a:cubicBezTo>
                          <a:pt x="283" y="426"/>
                          <a:pt x="284" y="428"/>
                          <a:pt x="284" y="428"/>
                        </a:cubicBezTo>
                        <a:cubicBezTo>
                          <a:pt x="284" y="429"/>
                          <a:pt x="284" y="429"/>
                          <a:pt x="284" y="429"/>
                        </a:cubicBezTo>
                        <a:cubicBezTo>
                          <a:pt x="285" y="429"/>
                          <a:pt x="286" y="430"/>
                          <a:pt x="286" y="430"/>
                        </a:cubicBezTo>
                        <a:cubicBezTo>
                          <a:pt x="286" y="430"/>
                          <a:pt x="286" y="430"/>
                          <a:pt x="286" y="429"/>
                        </a:cubicBezTo>
                        <a:cubicBezTo>
                          <a:pt x="287" y="429"/>
                          <a:pt x="288" y="428"/>
                          <a:pt x="288" y="429"/>
                        </a:cubicBezTo>
                        <a:cubicBezTo>
                          <a:pt x="289" y="428"/>
                          <a:pt x="291" y="428"/>
                          <a:pt x="290" y="428"/>
                        </a:cubicBezTo>
                        <a:cubicBezTo>
                          <a:pt x="287" y="427"/>
                          <a:pt x="287" y="427"/>
                          <a:pt x="287" y="427"/>
                        </a:cubicBezTo>
                        <a:cubicBezTo>
                          <a:pt x="287" y="428"/>
                          <a:pt x="287" y="428"/>
                          <a:pt x="287" y="428"/>
                        </a:cubicBezTo>
                        <a:cubicBezTo>
                          <a:pt x="285" y="429"/>
                          <a:pt x="285" y="427"/>
                          <a:pt x="284" y="426"/>
                        </a:cubicBezTo>
                        <a:cubicBezTo>
                          <a:pt x="287" y="422"/>
                          <a:pt x="287" y="422"/>
                          <a:pt x="287" y="422"/>
                        </a:cubicBezTo>
                        <a:cubicBezTo>
                          <a:pt x="288" y="423"/>
                          <a:pt x="288" y="423"/>
                          <a:pt x="288" y="423"/>
                        </a:cubicBezTo>
                        <a:cubicBezTo>
                          <a:pt x="289" y="422"/>
                          <a:pt x="289" y="422"/>
                          <a:pt x="289" y="422"/>
                        </a:cubicBezTo>
                        <a:cubicBezTo>
                          <a:pt x="287" y="422"/>
                          <a:pt x="287" y="422"/>
                          <a:pt x="287" y="422"/>
                        </a:cubicBezTo>
                        <a:cubicBezTo>
                          <a:pt x="289" y="421"/>
                          <a:pt x="293" y="420"/>
                          <a:pt x="294" y="421"/>
                        </a:cubicBezTo>
                        <a:cubicBezTo>
                          <a:pt x="294" y="420"/>
                          <a:pt x="294" y="420"/>
                          <a:pt x="294" y="420"/>
                        </a:cubicBezTo>
                        <a:cubicBezTo>
                          <a:pt x="293" y="420"/>
                          <a:pt x="292" y="420"/>
                          <a:pt x="292" y="420"/>
                        </a:cubicBezTo>
                        <a:cubicBezTo>
                          <a:pt x="293" y="419"/>
                          <a:pt x="293" y="418"/>
                          <a:pt x="294" y="417"/>
                        </a:cubicBezTo>
                        <a:cubicBezTo>
                          <a:pt x="294" y="418"/>
                          <a:pt x="294" y="418"/>
                          <a:pt x="294" y="419"/>
                        </a:cubicBezTo>
                        <a:cubicBezTo>
                          <a:pt x="295" y="419"/>
                          <a:pt x="295" y="419"/>
                          <a:pt x="295" y="419"/>
                        </a:cubicBezTo>
                        <a:cubicBezTo>
                          <a:pt x="297" y="419"/>
                          <a:pt x="297" y="422"/>
                          <a:pt x="296" y="423"/>
                        </a:cubicBezTo>
                        <a:cubicBezTo>
                          <a:pt x="295" y="422"/>
                          <a:pt x="295" y="422"/>
                          <a:pt x="295" y="422"/>
                        </a:cubicBezTo>
                        <a:cubicBezTo>
                          <a:pt x="293" y="421"/>
                          <a:pt x="292" y="423"/>
                          <a:pt x="292" y="424"/>
                        </a:cubicBezTo>
                        <a:cubicBezTo>
                          <a:pt x="291" y="422"/>
                          <a:pt x="291" y="422"/>
                          <a:pt x="291" y="422"/>
                        </a:cubicBezTo>
                        <a:cubicBezTo>
                          <a:pt x="291" y="422"/>
                          <a:pt x="291" y="422"/>
                          <a:pt x="291" y="422"/>
                        </a:cubicBezTo>
                        <a:cubicBezTo>
                          <a:pt x="292" y="423"/>
                          <a:pt x="290" y="424"/>
                          <a:pt x="290" y="424"/>
                        </a:cubicBezTo>
                        <a:cubicBezTo>
                          <a:pt x="292" y="424"/>
                          <a:pt x="293" y="426"/>
                          <a:pt x="295" y="425"/>
                        </a:cubicBezTo>
                        <a:cubicBezTo>
                          <a:pt x="295" y="423"/>
                          <a:pt x="298" y="423"/>
                          <a:pt x="299" y="423"/>
                        </a:cubicBezTo>
                        <a:cubicBezTo>
                          <a:pt x="298" y="422"/>
                          <a:pt x="298" y="422"/>
                          <a:pt x="298" y="422"/>
                        </a:cubicBezTo>
                        <a:cubicBezTo>
                          <a:pt x="301" y="420"/>
                          <a:pt x="301" y="420"/>
                          <a:pt x="301" y="420"/>
                        </a:cubicBezTo>
                        <a:cubicBezTo>
                          <a:pt x="301" y="421"/>
                          <a:pt x="303" y="422"/>
                          <a:pt x="301" y="423"/>
                        </a:cubicBezTo>
                        <a:cubicBezTo>
                          <a:pt x="303" y="422"/>
                          <a:pt x="303" y="420"/>
                          <a:pt x="303" y="420"/>
                        </a:cubicBezTo>
                        <a:cubicBezTo>
                          <a:pt x="304" y="420"/>
                          <a:pt x="305" y="421"/>
                          <a:pt x="306" y="420"/>
                        </a:cubicBezTo>
                        <a:cubicBezTo>
                          <a:pt x="304" y="420"/>
                          <a:pt x="304" y="420"/>
                          <a:pt x="304" y="420"/>
                        </a:cubicBezTo>
                        <a:cubicBezTo>
                          <a:pt x="305" y="418"/>
                          <a:pt x="309" y="419"/>
                          <a:pt x="311" y="419"/>
                        </a:cubicBezTo>
                        <a:cubicBezTo>
                          <a:pt x="309" y="417"/>
                          <a:pt x="309" y="417"/>
                          <a:pt x="309" y="417"/>
                        </a:cubicBezTo>
                        <a:cubicBezTo>
                          <a:pt x="310" y="417"/>
                          <a:pt x="311" y="416"/>
                          <a:pt x="312" y="415"/>
                        </a:cubicBezTo>
                        <a:cubicBezTo>
                          <a:pt x="314" y="414"/>
                          <a:pt x="316" y="413"/>
                          <a:pt x="317" y="415"/>
                        </a:cubicBezTo>
                        <a:cubicBezTo>
                          <a:pt x="317" y="415"/>
                          <a:pt x="317" y="415"/>
                          <a:pt x="317" y="415"/>
                        </a:cubicBezTo>
                        <a:cubicBezTo>
                          <a:pt x="318" y="415"/>
                          <a:pt x="321" y="416"/>
                          <a:pt x="321" y="416"/>
                        </a:cubicBezTo>
                        <a:cubicBezTo>
                          <a:pt x="321" y="414"/>
                          <a:pt x="317" y="416"/>
                          <a:pt x="317" y="413"/>
                        </a:cubicBezTo>
                        <a:cubicBezTo>
                          <a:pt x="317" y="413"/>
                          <a:pt x="318" y="413"/>
                          <a:pt x="319" y="413"/>
                        </a:cubicBezTo>
                        <a:cubicBezTo>
                          <a:pt x="319" y="411"/>
                          <a:pt x="319" y="411"/>
                          <a:pt x="319" y="411"/>
                        </a:cubicBezTo>
                        <a:cubicBezTo>
                          <a:pt x="321" y="411"/>
                          <a:pt x="321" y="411"/>
                          <a:pt x="321" y="411"/>
                        </a:cubicBezTo>
                        <a:cubicBezTo>
                          <a:pt x="322" y="411"/>
                          <a:pt x="322" y="412"/>
                          <a:pt x="322" y="413"/>
                        </a:cubicBezTo>
                        <a:cubicBezTo>
                          <a:pt x="325" y="413"/>
                          <a:pt x="325" y="413"/>
                          <a:pt x="325" y="413"/>
                        </a:cubicBezTo>
                        <a:cubicBezTo>
                          <a:pt x="325" y="409"/>
                          <a:pt x="327" y="414"/>
                          <a:pt x="328" y="412"/>
                        </a:cubicBezTo>
                        <a:cubicBezTo>
                          <a:pt x="328" y="412"/>
                          <a:pt x="328" y="412"/>
                          <a:pt x="328" y="412"/>
                        </a:cubicBezTo>
                        <a:cubicBezTo>
                          <a:pt x="329" y="411"/>
                          <a:pt x="330" y="412"/>
                          <a:pt x="331" y="411"/>
                        </a:cubicBezTo>
                        <a:cubicBezTo>
                          <a:pt x="328" y="410"/>
                          <a:pt x="328" y="410"/>
                          <a:pt x="328" y="410"/>
                        </a:cubicBezTo>
                        <a:cubicBezTo>
                          <a:pt x="330" y="408"/>
                          <a:pt x="331" y="409"/>
                          <a:pt x="332" y="407"/>
                        </a:cubicBezTo>
                        <a:cubicBezTo>
                          <a:pt x="329" y="406"/>
                          <a:pt x="329" y="406"/>
                          <a:pt x="329" y="406"/>
                        </a:cubicBezTo>
                        <a:cubicBezTo>
                          <a:pt x="329" y="406"/>
                          <a:pt x="329" y="406"/>
                          <a:pt x="329" y="406"/>
                        </a:cubicBezTo>
                        <a:cubicBezTo>
                          <a:pt x="329" y="405"/>
                          <a:pt x="329" y="405"/>
                          <a:pt x="330" y="405"/>
                        </a:cubicBezTo>
                        <a:cubicBezTo>
                          <a:pt x="332" y="404"/>
                          <a:pt x="335" y="406"/>
                          <a:pt x="335" y="405"/>
                        </a:cubicBezTo>
                        <a:cubicBezTo>
                          <a:pt x="335" y="405"/>
                          <a:pt x="335" y="405"/>
                          <a:pt x="335" y="405"/>
                        </a:cubicBezTo>
                        <a:cubicBezTo>
                          <a:pt x="338" y="403"/>
                          <a:pt x="337" y="401"/>
                          <a:pt x="341" y="401"/>
                        </a:cubicBezTo>
                        <a:cubicBezTo>
                          <a:pt x="341" y="401"/>
                          <a:pt x="342" y="402"/>
                          <a:pt x="342" y="403"/>
                        </a:cubicBezTo>
                        <a:cubicBezTo>
                          <a:pt x="342" y="403"/>
                          <a:pt x="342" y="402"/>
                          <a:pt x="343" y="402"/>
                        </a:cubicBezTo>
                        <a:cubicBezTo>
                          <a:pt x="341" y="400"/>
                          <a:pt x="341" y="400"/>
                          <a:pt x="341" y="400"/>
                        </a:cubicBezTo>
                        <a:cubicBezTo>
                          <a:pt x="344" y="398"/>
                          <a:pt x="347" y="398"/>
                          <a:pt x="349" y="397"/>
                        </a:cubicBezTo>
                        <a:cubicBezTo>
                          <a:pt x="353" y="399"/>
                          <a:pt x="353" y="399"/>
                          <a:pt x="353" y="399"/>
                        </a:cubicBezTo>
                        <a:cubicBezTo>
                          <a:pt x="354" y="399"/>
                          <a:pt x="350" y="398"/>
                          <a:pt x="352" y="397"/>
                        </a:cubicBezTo>
                        <a:cubicBezTo>
                          <a:pt x="346" y="396"/>
                          <a:pt x="346" y="396"/>
                          <a:pt x="346" y="396"/>
                        </a:cubicBezTo>
                        <a:cubicBezTo>
                          <a:pt x="348" y="394"/>
                          <a:pt x="351" y="396"/>
                          <a:pt x="351" y="393"/>
                        </a:cubicBezTo>
                        <a:cubicBezTo>
                          <a:pt x="350" y="393"/>
                          <a:pt x="350" y="392"/>
                          <a:pt x="349" y="392"/>
                        </a:cubicBezTo>
                        <a:cubicBezTo>
                          <a:pt x="350" y="391"/>
                          <a:pt x="350" y="391"/>
                          <a:pt x="351" y="391"/>
                        </a:cubicBezTo>
                        <a:cubicBezTo>
                          <a:pt x="353" y="391"/>
                          <a:pt x="353" y="393"/>
                          <a:pt x="353" y="395"/>
                        </a:cubicBezTo>
                        <a:cubicBezTo>
                          <a:pt x="354" y="395"/>
                          <a:pt x="354" y="391"/>
                          <a:pt x="355" y="392"/>
                        </a:cubicBezTo>
                        <a:cubicBezTo>
                          <a:pt x="353" y="392"/>
                          <a:pt x="351" y="390"/>
                          <a:pt x="352" y="389"/>
                        </a:cubicBezTo>
                        <a:cubicBezTo>
                          <a:pt x="352" y="388"/>
                          <a:pt x="353" y="388"/>
                          <a:pt x="355" y="388"/>
                        </a:cubicBezTo>
                        <a:cubicBezTo>
                          <a:pt x="355" y="388"/>
                          <a:pt x="356" y="389"/>
                          <a:pt x="355" y="389"/>
                        </a:cubicBezTo>
                        <a:cubicBezTo>
                          <a:pt x="355" y="390"/>
                          <a:pt x="354" y="390"/>
                          <a:pt x="354" y="390"/>
                        </a:cubicBezTo>
                        <a:cubicBezTo>
                          <a:pt x="355" y="391"/>
                          <a:pt x="356" y="390"/>
                          <a:pt x="356" y="390"/>
                        </a:cubicBezTo>
                        <a:cubicBezTo>
                          <a:pt x="355" y="388"/>
                          <a:pt x="355" y="388"/>
                          <a:pt x="355" y="388"/>
                        </a:cubicBezTo>
                        <a:cubicBezTo>
                          <a:pt x="356" y="388"/>
                          <a:pt x="357" y="388"/>
                          <a:pt x="358" y="387"/>
                        </a:cubicBezTo>
                        <a:cubicBezTo>
                          <a:pt x="358" y="389"/>
                          <a:pt x="358" y="389"/>
                          <a:pt x="358" y="389"/>
                        </a:cubicBezTo>
                        <a:cubicBezTo>
                          <a:pt x="363" y="387"/>
                          <a:pt x="363" y="387"/>
                          <a:pt x="363" y="387"/>
                        </a:cubicBezTo>
                        <a:cubicBezTo>
                          <a:pt x="360" y="388"/>
                          <a:pt x="358" y="387"/>
                          <a:pt x="356" y="386"/>
                        </a:cubicBezTo>
                        <a:cubicBezTo>
                          <a:pt x="359" y="384"/>
                          <a:pt x="362" y="387"/>
                          <a:pt x="364" y="384"/>
                        </a:cubicBezTo>
                        <a:cubicBezTo>
                          <a:pt x="365" y="386"/>
                          <a:pt x="365" y="386"/>
                          <a:pt x="365" y="386"/>
                        </a:cubicBezTo>
                        <a:cubicBezTo>
                          <a:pt x="365" y="385"/>
                          <a:pt x="365" y="385"/>
                          <a:pt x="365" y="385"/>
                        </a:cubicBezTo>
                        <a:cubicBezTo>
                          <a:pt x="364" y="384"/>
                          <a:pt x="364" y="384"/>
                          <a:pt x="364" y="384"/>
                        </a:cubicBezTo>
                        <a:cubicBezTo>
                          <a:pt x="364" y="384"/>
                          <a:pt x="364" y="383"/>
                          <a:pt x="365" y="383"/>
                        </a:cubicBezTo>
                        <a:cubicBezTo>
                          <a:pt x="365" y="385"/>
                          <a:pt x="368" y="385"/>
                          <a:pt x="370" y="385"/>
                        </a:cubicBezTo>
                        <a:cubicBezTo>
                          <a:pt x="369" y="385"/>
                          <a:pt x="369" y="385"/>
                          <a:pt x="369" y="385"/>
                        </a:cubicBezTo>
                        <a:cubicBezTo>
                          <a:pt x="370" y="384"/>
                          <a:pt x="370" y="384"/>
                          <a:pt x="370" y="384"/>
                        </a:cubicBezTo>
                        <a:cubicBezTo>
                          <a:pt x="369" y="383"/>
                          <a:pt x="369" y="383"/>
                          <a:pt x="369" y="383"/>
                        </a:cubicBezTo>
                        <a:cubicBezTo>
                          <a:pt x="368" y="384"/>
                          <a:pt x="368" y="384"/>
                          <a:pt x="368" y="384"/>
                        </a:cubicBezTo>
                        <a:cubicBezTo>
                          <a:pt x="367" y="384"/>
                          <a:pt x="367" y="383"/>
                          <a:pt x="366" y="383"/>
                        </a:cubicBezTo>
                        <a:cubicBezTo>
                          <a:pt x="367" y="382"/>
                          <a:pt x="367" y="382"/>
                          <a:pt x="367" y="382"/>
                        </a:cubicBezTo>
                        <a:cubicBezTo>
                          <a:pt x="367" y="382"/>
                          <a:pt x="367" y="382"/>
                          <a:pt x="367" y="382"/>
                        </a:cubicBezTo>
                        <a:cubicBezTo>
                          <a:pt x="365" y="381"/>
                          <a:pt x="365" y="380"/>
                          <a:pt x="366" y="378"/>
                        </a:cubicBezTo>
                        <a:cubicBezTo>
                          <a:pt x="369" y="378"/>
                          <a:pt x="370" y="383"/>
                          <a:pt x="372" y="384"/>
                        </a:cubicBezTo>
                        <a:cubicBezTo>
                          <a:pt x="374" y="384"/>
                          <a:pt x="378" y="387"/>
                          <a:pt x="378" y="383"/>
                        </a:cubicBezTo>
                        <a:cubicBezTo>
                          <a:pt x="376" y="382"/>
                          <a:pt x="374" y="381"/>
                          <a:pt x="372" y="383"/>
                        </a:cubicBezTo>
                        <a:cubicBezTo>
                          <a:pt x="372" y="382"/>
                          <a:pt x="371" y="381"/>
                          <a:pt x="372" y="380"/>
                        </a:cubicBezTo>
                        <a:cubicBezTo>
                          <a:pt x="378" y="380"/>
                          <a:pt x="378" y="380"/>
                          <a:pt x="378" y="380"/>
                        </a:cubicBezTo>
                        <a:cubicBezTo>
                          <a:pt x="379" y="382"/>
                          <a:pt x="381" y="381"/>
                          <a:pt x="382" y="382"/>
                        </a:cubicBezTo>
                        <a:cubicBezTo>
                          <a:pt x="380" y="384"/>
                          <a:pt x="380" y="384"/>
                          <a:pt x="380" y="384"/>
                        </a:cubicBezTo>
                        <a:cubicBezTo>
                          <a:pt x="385" y="382"/>
                          <a:pt x="385" y="382"/>
                          <a:pt x="385" y="382"/>
                        </a:cubicBezTo>
                        <a:cubicBezTo>
                          <a:pt x="382" y="381"/>
                          <a:pt x="382" y="381"/>
                          <a:pt x="382" y="381"/>
                        </a:cubicBezTo>
                        <a:cubicBezTo>
                          <a:pt x="382" y="380"/>
                          <a:pt x="382" y="380"/>
                          <a:pt x="382" y="380"/>
                        </a:cubicBezTo>
                        <a:cubicBezTo>
                          <a:pt x="382" y="379"/>
                          <a:pt x="383" y="380"/>
                          <a:pt x="384" y="380"/>
                        </a:cubicBezTo>
                        <a:cubicBezTo>
                          <a:pt x="382" y="380"/>
                          <a:pt x="381" y="379"/>
                          <a:pt x="379" y="381"/>
                        </a:cubicBezTo>
                        <a:cubicBezTo>
                          <a:pt x="379" y="380"/>
                          <a:pt x="379" y="380"/>
                          <a:pt x="379" y="379"/>
                        </a:cubicBezTo>
                        <a:cubicBezTo>
                          <a:pt x="378" y="381"/>
                          <a:pt x="377" y="378"/>
                          <a:pt x="377" y="376"/>
                        </a:cubicBezTo>
                        <a:cubicBezTo>
                          <a:pt x="378" y="376"/>
                          <a:pt x="380" y="375"/>
                          <a:pt x="380" y="377"/>
                        </a:cubicBezTo>
                        <a:cubicBezTo>
                          <a:pt x="381" y="377"/>
                          <a:pt x="380" y="378"/>
                          <a:pt x="380" y="378"/>
                        </a:cubicBezTo>
                        <a:cubicBezTo>
                          <a:pt x="380" y="378"/>
                          <a:pt x="379" y="377"/>
                          <a:pt x="379" y="377"/>
                        </a:cubicBezTo>
                        <a:cubicBezTo>
                          <a:pt x="381" y="378"/>
                          <a:pt x="381" y="378"/>
                          <a:pt x="381" y="378"/>
                        </a:cubicBezTo>
                        <a:cubicBezTo>
                          <a:pt x="381" y="375"/>
                          <a:pt x="378" y="375"/>
                          <a:pt x="376" y="374"/>
                        </a:cubicBezTo>
                        <a:cubicBezTo>
                          <a:pt x="377" y="374"/>
                          <a:pt x="377" y="374"/>
                          <a:pt x="377" y="374"/>
                        </a:cubicBezTo>
                        <a:cubicBezTo>
                          <a:pt x="375" y="371"/>
                          <a:pt x="370" y="370"/>
                          <a:pt x="373" y="367"/>
                        </a:cubicBezTo>
                        <a:cubicBezTo>
                          <a:pt x="371" y="368"/>
                          <a:pt x="369" y="369"/>
                          <a:pt x="368" y="367"/>
                        </a:cubicBezTo>
                        <a:cubicBezTo>
                          <a:pt x="370" y="366"/>
                          <a:pt x="370" y="366"/>
                          <a:pt x="370" y="366"/>
                        </a:cubicBezTo>
                        <a:cubicBezTo>
                          <a:pt x="372" y="366"/>
                          <a:pt x="377" y="364"/>
                          <a:pt x="377" y="365"/>
                        </a:cubicBezTo>
                        <a:cubicBezTo>
                          <a:pt x="377" y="365"/>
                          <a:pt x="377" y="365"/>
                          <a:pt x="377" y="365"/>
                        </a:cubicBezTo>
                        <a:cubicBezTo>
                          <a:pt x="378" y="363"/>
                          <a:pt x="378" y="363"/>
                          <a:pt x="378" y="363"/>
                        </a:cubicBezTo>
                        <a:cubicBezTo>
                          <a:pt x="379" y="365"/>
                          <a:pt x="379" y="365"/>
                          <a:pt x="379" y="365"/>
                        </a:cubicBezTo>
                        <a:cubicBezTo>
                          <a:pt x="380" y="366"/>
                          <a:pt x="378" y="367"/>
                          <a:pt x="379" y="368"/>
                        </a:cubicBezTo>
                        <a:cubicBezTo>
                          <a:pt x="381" y="365"/>
                          <a:pt x="381" y="365"/>
                          <a:pt x="381" y="365"/>
                        </a:cubicBezTo>
                        <a:cubicBezTo>
                          <a:pt x="380" y="364"/>
                          <a:pt x="377" y="363"/>
                          <a:pt x="378" y="362"/>
                        </a:cubicBezTo>
                        <a:cubicBezTo>
                          <a:pt x="378" y="362"/>
                          <a:pt x="379" y="361"/>
                          <a:pt x="379" y="361"/>
                        </a:cubicBezTo>
                        <a:cubicBezTo>
                          <a:pt x="380" y="362"/>
                          <a:pt x="380" y="362"/>
                          <a:pt x="380" y="362"/>
                        </a:cubicBezTo>
                        <a:cubicBezTo>
                          <a:pt x="382" y="362"/>
                          <a:pt x="383" y="361"/>
                          <a:pt x="383" y="360"/>
                        </a:cubicBezTo>
                        <a:cubicBezTo>
                          <a:pt x="380" y="361"/>
                          <a:pt x="380" y="361"/>
                          <a:pt x="380" y="361"/>
                        </a:cubicBezTo>
                        <a:cubicBezTo>
                          <a:pt x="378" y="362"/>
                          <a:pt x="380" y="358"/>
                          <a:pt x="379" y="358"/>
                        </a:cubicBezTo>
                        <a:cubicBezTo>
                          <a:pt x="380" y="356"/>
                          <a:pt x="380" y="356"/>
                          <a:pt x="380" y="356"/>
                        </a:cubicBezTo>
                        <a:cubicBezTo>
                          <a:pt x="383" y="356"/>
                          <a:pt x="383" y="359"/>
                          <a:pt x="385" y="359"/>
                        </a:cubicBezTo>
                        <a:cubicBezTo>
                          <a:pt x="386" y="358"/>
                          <a:pt x="384" y="353"/>
                          <a:pt x="387" y="353"/>
                        </a:cubicBezTo>
                        <a:cubicBezTo>
                          <a:pt x="386" y="353"/>
                          <a:pt x="386" y="352"/>
                          <a:pt x="385" y="353"/>
                        </a:cubicBezTo>
                        <a:cubicBezTo>
                          <a:pt x="382" y="352"/>
                          <a:pt x="386" y="352"/>
                          <a:pt x="385" y="350"/>
                        </a:cubicBezTo>
                        <a:cubicBezTo>
                          <a:pt x="387" y="351"/>
                          <a:pt x="389" y="352"/>
                          <a:pt x="390" y="350"/>
                        </a:cubicBezTo>
                        <a:cubicBezTo>
                          <a:pt x="390" y="350"/>
                          <a:pt x="389" y="351"/>
                          <a:pt x="389" y="350"/>
                        </a:cubicBezTo>
                        <a:cubicBezTo>
                          <a:pt x="389" y="349"/>
                          <a:pt x="391" y="349"/>
                          <a:pt x="391" y="349"/>
                        </a:cubicBezTo>
                        <a:cubicBezTo>
                          <a:pt x="391" y="350"/>
                          <a:pt x="391" y="350"/>
                          <a:pt x="391" y="350"/>
                        </a:cubicBezTo>
                        <a:cubicBezTo>
                          <a:pt x="392" y="350"/>
                          <a:pt x="392" y="350"/>
                          <a:pt x="392" y="350"/>
                        </a:cubicBezTo>
                        <a:cubicBezTo>
                          <a:pt x="392" y="349"/>
                          <a:pt x="392" y="349"/>
                          <a:pt x="392" y="349"/>
                        </a:cubicBezTo>
                        <a:cubicBezTo>
                          <a:pt x="392" y="349"/>
                          <a:pt x="391" y="348"/>
                          <a:pt x="391" y="348"/>
                        </a:cubicBezTo>
                        <a:cubicBezTo>
                          <a:pt x="392" y="347"/>
                          <a:pt x="393" y="346"/>
                          <a:pt x="393" y="348"/>
                        </a:cubicBezTo>
                        <a:cubicBezTo>
                          <a:pt x="394" y="347"/>
                          <a:pt x="394" y="347"/>
                          <a:pt x="394" y="347"/>
                        </a:cubicBezTo>
                        <a:cubicBezTo>
                          <a:pt x="395" y="346"/>
                          <a:pt x="396" y="347"/>
                          <a:pt x="397" y="348"/>
                        </a:cubicBezTo>
                        <a:cubicBezTo>
                          <a:pt x="396" y="345"/>
                          <a:pt x="399" y="344"/>
                          <a:pt x="400" y="343"/>
                        </a:cubicBezTo>
                        <a:cubicBezTo>
                          <a:pt x="400" y="342"/>
                          <a:pt x="400" y="341"/>
                          <a:pt x="401" y="341"/>
                        </a:cubicBezTo>
                        <a:cubicBezTo>
                          <a:pt x="403" y="342"/>
                          <a:pt x="406" y="340"/>
                          <a:pt x="407" y="339"/>
                        </a:cubicBezTo>
                        <a:cubicBezTo>
                          <a:pt x="407" y="340"/>
                          <a:pt x="406" y="339"/>
                          <a:pt x="406" y="338"/>
                        </a:cubicBezTo>
                        <a:cubicBezTo>
                          <a:pt x="406" y="338"/>
                          <a:pt x="407" y="337"/>
                          <a:pt x="408" y="338"/>
                        </a:cubicBezTo>
                        <a:cubicBezTo>
                          <a:pt x="409" y="336"/>
                          <a:pt x="411" y="338"/>
                          <a:pt x="411" y="339"/>
                        </a:cubicBezTo>
                        <a:cubicBezTo>
                          <a:pt x="410" y="335"/>
                          <a:pt x="410" y="335"/>
                          <a:pt x="410" y="335"/>
                        </a:cubicBezTo>
                        <a:cubicBezTo>
                          <a:pt x="411" y="334"/>
                          <a:pt x="411" y="335"/>
                          <a:pt x="412" y="336"/>
                        </a:cubicBezTo>
                        <a:cubicBezTo>
                          <a:pt x="411" y="333"/>
                          <a:pt x="411" y="333"/>
                          <a:pt x="411" y="333"/>
                        </a:cubicBezTo>
                        <a:cubicBezTo>
                          <a:pt x="412" y="333"/>
                          <a:pt x="412" y="333"/>
                          <a:pt x="412" y="333"/>
                        </a:cubicBezTo>
                        <a:cubicBezTo>
                          <a:pt x="410" y="332"/>
                          <a:pt x="410" y="332"/>
                          <a:pt x="410" y="332"/>
                        </a:cubicBezTo>
                        <a:cubicBezTo>
                          <a:pt x="411" y="331"/>
                          <a:pt x="411" y="329"/>
                          <a:pt x="413" y="329"/>
                        </a:cubicBezTo>
                        <a:cubicBezTo>
                          <a:pt x="413" y="330"/>
                          <a:pt x="414" y="330"/>
                          <a:pt x="414" y="330"/>
                        </a:cubicBezTo>
                        <a:cubicBezTo>
                          <a:pt x="413" y="331"/>
                          <a:pt x="413" y="331"/>
                          <a:pt x="412" y="331"/>
                        </a:cubicBezTo>
                        <a:cubicBezTo>
                          <a:pt x="414" y="332"/>
                          <a:pt x="414" y="332"/>
                          <a:pt x="414" y="332"/>
                        </a:cubicBezTo>
                        <a:cubicBezTo>
                          <a:pt x="415" y="331"/>
                          <a:pt x="415" y="331"/>
                          <a:pt x="415" y="331"/>
                        </a:cubicBezTo>
                        <a:cubicBezTo>
                          <a:pt x="416" y="333"/>
                          <a:pt x="416" y="333"/>
                          <a:pt x="416" y="333"/>
                        </a:cubicBezTo>
                        <a:cubicBezTo>
                          <a:pt x="418" y="331"/>
                          <a:pt x="416" y="328"/>
                          <a:pt x="415" y="327"/>
                        </a:cubicBezTo>
                        <a:cubicBezTo>
                          <a:pt x="420" y="329"/>
                          <a:pt x="422" y="325"/>
                          <a:pt x="427" y="323"/>
                        </a:cubicBezTo>
                        <a:cubicBezTo>
                          <a:pt x="426" y="321"/>
                          <a:pt x="426" y="320"/>
                          <a:pt x="425" y="320"/>
                        </a:cubicBezTo>
                        <a:cubicBezTo>
                          <a:pt x="423" y="321"/>
                          <a:pt x="421" y="325"/>
                          <a:pt x="418" y="324"/>
                        </a:cubicBezTo>
                        <a:cubicBezTo>
                          <a:pt x="418" y="324"/>
                          <a:pt x="418" y="323"/>
                          <a:pt x="418" y="323"/>
                        </a:cubicBezTo>
                        <a:cubicBezTo>
                          <a:pt x="417" y="324"/>
                          <a:pt x="417" y="322"/>
                          <a:pt x="416" y="322"/>
                        </a:cubicBezTo>
                        <a:cubicBezTo>
                          <a:pt x="417" y="322"/>
                          <a:pt x="418" y="319"/>
                          <a:pt x="420" y="319"/>
                        </a:cubicBezTo>
                        <a:cubicBezTo>
                          <a:pt x="419" y="318"/>
                          <a:pt x="419" y="318"/>
                          <a:pt x="419" y="318"/>
                        </a:cubicBezTo>
                        <a:cubicBezTo>
                          <a:pt x="421" y="317"/>
                          <a:pt x="423" y="319"/>
                          <a:pt x="424" y="319"/>
                        </a:cubicBezTo>
                        <a:cubicBezTo>
                          <a:pt x="423" y="318"/>
                          <a:pt x="426" y="316"/>
                          <a:pt x="427" y="317"/>
                        </a:cubicBezTo>
                        <a:cubicBezTo>
                          <a:pt x="426" y="317"/>
                          <a:pt x="425" y="316"/>
                          <a:pt x="425" y="314"/>
                        </a:cubicBezTo>
                        <a:cubicBezTo>
                          <a:pt x="425" y="313"/>
                          <a:pt x="427" y="312"/>
                          <a:pt x="428" y="312"/>
                        </a:cubicBezTo>
                        <a:cubicBezTo>
                          <a:pt x="429" y="313"/>
                          <a:pt x="428" y="315"/>
                          <a:pt x="427" y="315"/>
                        </a:cubicBezTo>
                        <a:cubicBezTo>
                          <a:pt x="428" y="315"/>
                          <a:pt x="429" y="316"/>
                          <a:pt x="430" y="316"/>
                        </a:cubicBezTo>
                        <a:cubicBezTo>
                          <a:pt x="429" y="314"/>
                          <a:pt x="429" y="314"/>
                          <a:pt x="429" y="314"/>
                        </a:cubicBezTo>
                        <a:cubicBezTo>
                          <a:pt x="430" y="313"/>
                          <a:pt x="431" y="315"/>
                          <a:pt x="432" y="314"/>
                        </a:cubicBezTo>
                        <a:cubicBezTo>
                          <a:pt x="431" y="314"/>
                          <a:pt x="431" y="314"/>
                          <a:pt x="431" y="314"/>
                        </a:cubicBezTo>
                        <a:cubicBezTo>
                          <a:pt x="431" y="311"/>
                          <a:pt x="433" y="310"/>
                          <a:pt x="434" y="309"/>
                        </a:cubicBezTo>
                        <a:cubicBezTo>
                          <a:pt x="436" y="311"/>
                          <a:pt x="436" y="311"/>
                          <a:pt x="436" y="311"/>
                        </a:cubicBezTo>
                        <a:cubicBezTo>
                          <a:pt x="436" y="311"/>
                          <a:pt x="436" y="308"/>
                          <a:pt x="434" y="309"/>
                        </a:cubicBezTo>
                        <a:cubicBezTo>
                          <a:pt x="436" y="307"/>
                          <a:pt x="434" y="305"/>
                          <a:pt x="437" y="307"/>
                        </a:cubicBezTo>
                        <a:cubicBezTo>
                          <a:pt x="439" y="305"/>
                          <a:pt x="437" y="305"/>
                          <a:pt x="435" y="304"/>
                        </a:cubicBezTo>
                        <a:cubicBezTo>
                          <a:pt x="435" y="304"/>
                          <a:pt x="435" y="305"/>
                          <a:pt x="434" y="304"/>
                        </a:cubicBezTo>
                        <a:cubicBezTo>
                          <a:pt x="434" y="304"/>
                          <a:pt x="434" y="304"/>
                          <a:pt x="434" y="303"/>
                        </a:cubicBezTo>
                        <a:cubicBezTo>
                          <a:pt x="430" y="304"/>
                          <a:pt x="433" y="299"/>
                          <a:pt x="428" y="299"/>
                        </a:cubicBezTo>
                        <a:cubicBezTo>
                          <a:pt x="430" y="298"/>
                          <a:pt x="430" y="298"/>
                          <a:pt x="430" y="298"/>
                        </a:cubicBezTo>
                        <a:cubicBezTo>
                          <a:pt x="431" y="299"/>
                          <a:pt x="434" y="299"/>
                          <a:pt x="433" y="301"/>
                        </a:cubicBezTo>
                        <a:cubicBezTo>
                          <a:pt x="440" y="301"/>
                          <a:pt x="440" y="301"/>
                          <a:pt x="440" y="301"/>
                        </a:cubicBezTo>
                        <a:cubicBezTo>
                          <a:pt x="440" y="299"/>
                          <a:pt x="443" y="297"/>
                          <a:pt x="444" y="299"/>
                        </a:cubicBezTo>
                        <a:cubicBezTo>
                          <a:pt x="445" y="298"/>
                          <a:pt x="444" y="297"/>
                          <a:pt x="443" y="296"/>
                        </a:cubicBezTo>
                        <a:cubicBezTo>
                          <a:pt x="446" y="294"/>
                          <a:pt x="446" y="294"/>
                          <a:pt x="446" y="294"/>
                        </a:cubicBezTo>
                        <a:cubicBezTo>
                          <a:pt x="446" y="294"/>
                          <a:pt x="445" y="294"/>
                          <a:pt x="445" y="294"/>
                        </a:cubicBezTo>
                        <a:cubicBezTo>
                          <a:pt x="447" y="292"/>
                          <a:pt x="444" y="290"/>
                          <a:pt x="446" y="289"/>
                        </a:cubicBezTo>
                        <a:cubicBezTo>
                          <a:pt x="446" y="289"/>
                          <a:pt x="445" y="289"/>
                          <a:pt x="445" y="288"/>
                        </a:cubicBezTo>
                        <a:cubicBezTo>
                          <a:pt x="443" y="287"/>
                          <a:pt x="444" y="286"/>
                          <a:pt x="445" y="285"/>
                        </a:cubicBezTo>
                        <a:cubicBezTo>
                          <a:pt x="448" y="285"/>
                          <a:pt x="445" y="282"/>
                          <a:pt x="447" y="282"/>
                        </a:cubicBezTo>
                        <a:cubicBezTo>
                          <a:pt x="447" y="283"/>
                          <a:pt x="448" y="283"/>
                          <a:pt x="448" y="283"/>
                        </a:cubicBezTo>
                        <a:cubicBezTo>
                          <a:pt x="449" y="283"/>
                          <a:pt x="450" y="281"/>
                          <a:pt x="451" y="282"/>
                        </a:cubicBezTo>
                        <a:cubicBezTo>
                          <a:pt x="447" y="277"/>
                          <a:pt x="457" y="279"/>
                          <a:pt x="455" y="275"/>
                        </a:cubicBezTo>
                        <a:cubicBezTo>
                          <a:pt x="459" y="275"/>
                          <a:pt x="455" y="272"/>
                          <a:pt x="458" y="273"/>
                        </a:cubicBezTo>
                        <a:cubicBezTo>
                          <a:pt x="457" y="269"/>
                          <a:pt x="457" y="269"/>
                          <a:pt x="457" y="269"/>
                        </a:cubicBezTo>
                        <a:cubicBezTo>
                          <a:pt x="459" y="266"/>
                          <a:pt x="463" y="265"/>
                          <a:pt x="459" y="261"/>
                        </a:cubicBezTo>
                        <a:cubicBezTo>
                          <a:pt x="460" y="259"/>
                          <a:pt x="462" y="260"/>
                          <a:pt x="461" y="258"/>
                        </a:cubicBezTo>
                        <a:lnTo>
                          <a:pt x="460" y="259"/>
                        </a:lnTo>
                        <a:close/>
                        <a:moveTo>
                          <a:pt x="384" y="72"/>
                        </a:moveTo>
                        <a:cubicBezTo>
                          <a:pt x="385" y="73"/>
                          <a:pt x="385" y="73"/>
                          <a:pt x="385" y="73"/>
                        </a:cubicBezTo>
                        <a:cubicBezTo>
                          <a:pt x="383" y="74"/>
                          <a:pt x="383" y="74"/>
                          <a:pt x="383" y="74"/>
                        </a:cubicBezTo>
                        <a:lnTo>
                          <a:pt x="384" y="72"/>
                        </a:lnTo>
                        <a:close/>
                        <a:moveTo>
                          <a:pt x="12" y="156"/>
                        </a:moveTo>
                        <a:cubicBezTo>
                          <a:pt x="11" y="156"/>
                          <a:pt x="10" y="156"/>
                          <a:pt x="10" y="155"/>
                        </a:cubicBezTo>
                        <a:cubicBezTo>
                          <a:pt x="12" y="154"/>
                          <a:pt x="12" y="154"/>
                          <a:pt x="12" y="154"/>
                        </a:cubicBezTo>
                        <a:lnTo>
                          <a:pt x="12" y="156"/>
                        </a:lnTo>
                        <a:close/>
                        <a:moveTo>
                          <a:pt x="10" y="149"/>
                        </a:moveTo>
                        <a:cubicBezTo>
                          <a:pt x="12" y="149"/>
                          <a:pt x="12" y="149"/>
                          <a:pt x="12" y="149"/>
                        </a:cubicBezTo>
                        <a:cubicBezTo>
                          <a:pt x="12" y="150"/>
                          <a:pt x="12" y="150"/>
                          <a:pt x="12" y="150"/>
                        </a:cubicBezTo>
                        <a:lnTo>
                          <a:pt x="10" y="149"/>
                        </a:lnTo>
                        <a:close/>
                        <a:moveTo>
                          <a:pt x="11" y="146"/>
                        </a:moveTo>
                        <a:cubicBezTo>
                          <a:pt x="11" y="144"/>
                          <a:pt x="11" y="144"/>
                          <a:pt x="11" y="144"/>
                        </a:cubicBezTo>
                        <a:cubicBezTo>
                          <a:pt x="11" y="145"/>
                          <a:pt x="12" y="145"/>
                          <a:pt x="13" y="145"/>
                        </a:cubicBezTo>
                        <a:lnTo>
                          <a:pt x="11" y="146"/>
                        </a:lnTo>
                        <a:close/>
                        <a:moveTo>
                          <a:pt x="61" y="82"/>
                        </a:moveTo>
                        <a:cubicBezTo>
                          <a:pt x="61" y="82"/>
                          <a:pt x="61" y="82"/>
                          <a:pt x="61" y="82"/>
                        </a:cubicBezTo>
                        <a:cubicBezTo>
                          <a:pt x="60" y="81"/>
                          <a:pt x="60" y="81"/>
                          <a:pt x="60" y="81"/>
                        </a:cubicBezTo>
                        <a:lnTo>
                          <a:pt x="61" y="82"/>
                        </a:lnTo>
                        <a:close/>
                        <a:moveTo>
                          <a:pt x="56" y="78"/>
                        </a:moveTo>
                        <a:cubicBezTo>
                          <a:pt x="57" y="78"/>
                          <a:pt x="57" y="78"/>
                          <a:pt x="57" y="78"/>
                        </a:cubicBezTo>
                        <a:cubicBezTo>
                          <a:pt x="57" y="79"/>
                          <a:pt x="57" y="79"/>
                          <a:pt x="57" y="79"/>
                        </a:cubicBezTo>
                        <a:cubicBezTo>
                          <a:pt x="56" y="79"/>
                          <a:pt x="56" y="79"/>
                          <a:pt x="56" y="79"/>
                        </a:cubicBezTo>
                        <a:lnTo>
                          <a:pt x="56" y="78"/>
                        </a:lnTo>
                        <a:close/>
                        <a:moveTo>
                          <a:pt x="55" y="85"/>
                        </a:moveTo>
                        <a:cubicBezTo>
                          <a:pt x="56" y="85"/>
                          <a:pt x="56" y="84"/>
                          <a:pt x="56" y="84"/>
                        </a:cubicBezTo>
                        <a:cubicBezTo>
                          <a:pt x="56" y="82"/>
                          <a:pt x="55" y="82"/>
                          <a:pt x="54" y="83"/>
                        </a:cubicBezTo>
                        <a:cubicBezTo>
                          <a:pt x="54" y="83"/>
                          <a:pt x="54" y="83"/>
                          <a:pt x="54" y="83"/>
                        </a:cubicBezTo>
                        <a:cubicBezTo>
                          <a:pt x="53" y="83"/>
                          <a:pt x="53" y="83"/>
                          <a:pt x="53" y="83"/>
                        </a:cubicBezTo>
                        <a:cubicBezTo>
                          <a:pt x="54" y="83"/>
                          <a:pt x="54" y="83"/>
                          <a:pt x="54" y="83"/>
                        </a:cubicBezTo>
                        <a:cubicBezTo>
                          <a:pt x="54" y="82"/>
                          <a:pt x="54" y="82"/>
                          <a:pt x="55" y="81"/>
                        </a:cubicBezTo>
                        <a:cubicBezTo>
                          <a:pt x="54" y="81"/>
                          <a:pt x="56" y="83"/>
                          <a:pt x="57" y="84"/>
                        </a:cubicBezTo>
                        <a:cubicBezTo>
                          <a:pt x="58" y="84"/>
                          <a:pt x="58" y="84"/>
                          <a:pt x="58" y="84"/>
                        </a:cubicBezTo>
                        <a:cubicBezTo>
                          <a:pt x="57" y="84"/>
                          <a:pt x="57" y="84"/>
                          <a:pt x="57" y="84"/>
                        </a:cubicBezTo>
                        <a:cubicBezTo>
                          <a:pt x="56" y="83"/>
                          <a:pt x="56" y="85"/>
                          <a:pt x="55" y="85"/>
                        </a:cubicBezTo>
                        <a:close/>
                        <a:moveTo>
                          <a:pt x="56" y="87"/>
                        </a:moveTo>
                        <a:cubicBezTo>
                          <a:pt x="56" y="88"/>
                          <a:pt x="55" y="88"/>
                          <a:pt x="56" y="87"/>
                        </a:cubicBezTo>
                        <a:cubicBezTo>
                          <a:pt x="56" y="87"/>
                          <a:pt x="56" y="87"/>
                          <a:pt x="56" y="87"/>
                        </a:cubicBezTo>
                        <a:cubicBezTo>
                          <a:pt x="56" y="87"/>
                          <a:pt x="56" y="87"/>
                          <a:pt x="55" y="87"/>
                        </a:cubicBezTo>
                        <a:cubicBezTo>
                          <a:pt x="58" y="86"/>
                          <a:pt x="60" y="84"/>
                          <a:pt x="62" y="86"/>
                        </a:cubicBezTo>
                        <a:lnTo>
                          <a:pt x="56" y="87"/>
                        </a:lnTo>
                        <a:close/>
                        <a:moveTo>
                          <a:pt x="63" y="86"/>
                        </a:moveTo>
                        <a:cubicBezTo>
                          <a:pt x="64" y="86"/>
                          <a:pt x="64" y="86"/>
                          <a:pt x="64" y="86"/>
                        </a:cubicBezTo>
                        <a:cubicBezTo>
                          <a:pt x="63" y="84"/>
                          <a:pt x="63" y="84"/>
                          <a:pt x="63" y="84"/>
                        </a:cubicBezTo>
                        <a:cubicBezTo>
                          <a:pt x="65" y="84"/>
                          <a:pt x="65" y="84"/>
                          <a:pt x="65" y="84"/>
                        </a:cubicBezTo>
                        <a:cubicBezTo>
                          <a:pt x="64" y="84"/>
                          <a:pt x="65" y="85"/>
                          <a:pt x="65" y="86"/>
                        </a:cubicBezTo>
                        <a:lnTo>
                          <a:pt x="63" y="86"/>
                        </a:lnTo>
                        <a:close/>
                        <a:moveTo>
                          <a:pt x="4" y="192"/>
                        </a:moveTo>
                        <a:cubicBezTo>
                          <a:pt x="3" y="192"/>
                          <a:pt x="3" y="192"/>
                          <a:pt x="3" y="192"/>
                        </a:cubicBezTo>
                        <a:cubicBezTo>
                          <a:pt x="4" y="192"/>
                          <a:pt x="4" y="190"/>
                          <a:pt x="5" y="190"/>
                        </a:cubicBezTo>
                        <a:cubicBezTo>
                          <a:pt x="6" y="191"/>
                          <a:pt x="5" y="192"/>
                          <a:pt x="4" y="192"/>
                        </a:cubicBezTo>
                        <a:close/>
                        <a:moveTo>
                          <a:pt x="27" y="286"/>
                        </a:moveTo>
                        <a:cubicBezTo>
                          <a:pt x="27" y="285"/>
                          <a:pt x="27" y="285"/>
                          <a:pt x="27" y="285"/>
                        </a:cubicBezTo>
                        <a:cubicBezTo>
                          <a:pt x="28" y="286"/>
                          <a:pt x="28" y="286"/>
                          <a:pt x="28" y="286"/>
                        </a:cubicBezTo>
                        <a:lnTo>
                          <a:pt x="27" y="286"/>
                        </a:lnTo>
                        <a:close/>
                        <a:moveTo>
                          <a:pt x="46" y="314"/>
                        </a:moveTo>
                        <a:cubicBezTo>
                          <a:pt x="46" y="313"/>
                          <a:pt x="46" y="313"/>
                          <a:pt x="46" y="313"/>
                        </a:cubicBezTo>
                        <a:cubicBezTo>
                          <a:pt x="46" y="313"/>
                          <a:pt x="47" y="313"/>
                          <a:pt x="48" y="314"/>
                        </a:cubicBezTo>
                        <a:lnTo>
                          <a:pt x="46" y="314"/>
                        </a:lnTo>
                        <a:close/>
                        <a:moveTo>
                          <a:pt x="47" y="316"/>
                        </a:moveTo>
                        <a:cubicBezTo>
                          <a:pt x="49" y="314"/>
                          <a:pt x="49" y="314"/>
                          <a:pt x="49" y="314"/>
                        </a:cubicBezTo>
                        <a:cubicBezTo>
                          <a:pt x="51" y="315"/>
                          <a:pt x="51" y="315"/>
                          <a:pt x="51" y="315"/>
                        </a:cubicBezTo>
                        <a:cubicBezTo>
                          <a:pt x="49" y="315"/>
                          <a:pt x="48" y="318"/>
                          <a:pt x="47" y="316"/>
                        </a:cubicBezTo>
                        <a:close/>
                        <a:moveTo>
                          <a:pt x="60" y="313"/>
                        </a:moveTo>
                        <a:cubicBezTo>
                          <a:pt x="60" y="313"/>
                          <a:pt x="59" y="313"/>
                          <a:pt x="59" y="314"/>
                        </a:cubicBezTo>
                        <a:cubicBezTo>
                          <a:pt x="58" y="314"/>
                          <a:pt x="58" y="314"/>
                          <a:pt x="58" y="314"/>
                        </a:cubicBezTo>
                        <a:cubicBezTo>
                          <a:pt x="58" y="313"/>
                          <a:pt x="59" y="313"/>
                          <a:pt x="60" y="313"/>
                        </a:cubicBezTo>
                        <a:close/>
                        <a:moveTo>
                          <a:pt x="54" y="128"/>
                        </a:moveTo>
                        <a:cubicBezTo>
                          <a:pt x="55" y="129"/>
                          <a:pt x="54" y="129"/>
                          <a:pt x="53" y="130"/>
                        </a:cubicBezTo>
                        <a:cubicBezTo>
                          <a:pt x="53" y="130"/>
                          <a:pt x="53" y="129"/>
                          <a:pt x="52" y="129"/>
                        </a:cubicBezTo>
                        <a:cubicBezTo>
                          <a:pt x="53" y="129"/>
                          <a:pt x="53" y="128"/>
                          <a:pt x="54" y="128"/>
                        </a:cubicBezTo>
                        <a:close/>
                        <a:moveTo>
                          <a:pt x="41" y="288"/>
                        </a:moveTo>
                        <a:cubicBezTo>
                          <a:pt x="39" y="289"/>
                          <a:pt x="39" y="289"/>
                          <a:pt x="39" y="289"/>
                        </a:cubicBezTo>
                        <a:cubicBezTo>
                          <a:pt x="39" y="288"/>
                          <a:pt x="40" y="286"/>
                          <a:pt x="41" y="288"/>
                        </a:cubicBezTo>
                        <a:close/>
                        <a:moveTo>
                          <a:pt x="38" y="247"/>
                        </a:moveTo>
                        <a:cubicBezTo>
                          <a:pt x="35" y="248"/>
                          <a:pt x="35" y="248"/>
                          <a:pt x="35" y="248"/>
                        </a:cubicBezTo>
                        <a:cubicBezTo>
                          <a:pt x="37" y="247"/>
                          <a:pt x="37" y="247"/>
                          <a:pt x="37" y="247"/>
                        </a:cubicBezTo>
                        <a:lnTo>
                          <a:pt x="38" y="247"/>
                        </a:lnTo>
                        <a:close/>
                        <a:moveTo>
                          <a:pt x="32" y="240"/>
                        </a:moveTo>
                        <a:cubicBezTo>
                          <a:pt x="32" y="240"/>
                          <a:pt x="32" y="240"/>
                          <a:pt x="32" y="240"/>
                        </a:cubicBezTo>
                        <a:cubicBezTo>
                          <a:pt x="31" y="239"/>
                          <a:pt x="31" y="239"/>
                          <a:pt x="31" y="239"/>
                        </a:cubicBezTo>
                        <a:cubicBezTo>
                          <a:pt x="32" y="239"/>
                          <a:pt x="32" y="240"/>
                          <a:pt x="32" y="240"/>
                        </a:cubicBezTo>
                        <a:cubicBezTo>
                          <a:pt x="33" y="240"/>
                          <a:pt x="35" y="239"/>
                          <a:pt x="35" y="239"/>
                        </a:cubicBezTo>
                        <a:cubicBezTo>
                          <a:pt x="34" y="240"/>
                          <a:pt x="33" y="240"/>
                          <a:pt x="32" y="240"/>
                        </a:cubicBezTo>
                        <a:close/>
                        <a:moveTo>
                          <a:pt x="35" y="208"/>
                        </a:moveTo>
                        <a:cubicBezTo>
                          <a:pt x="36" y="208"/>
                          <a:pt x="36" y="208"/>
                          <a:pt x="36" y="208"/>
                        </a:cubicBezTo>
                        <a:cubicBezTo>
                          <a:pt x="35" y="208"/>
                          <a:pt x="35" y="208"/>
                          <a:pt x="35" y="208"/>
                        </a:cubicBezTo>
                        <a:cubicBezTo>
                          <a:pt x="35" y="207"/>
                          <a:pt x="33" y="206"/>
                          <a:pt x="33" y="205"/>
                        </a:cubicBezTo>
                        <a:lnTo>
                          <a:pt x="35" y="208"/>
                        </a:lnTo>
                        <a:close/>
                        <a:moveTo>
                          <a:pt x="34" y="230"/>
                        </a:moveTo>
                        <a:cubicBezTo>
                          <a:pt x="34" y="230"/>
                          <a:pt x="34" y="230"/>
                          <a:pt x="34" y="230"/>
                        </a:cubicBezTo>
                        <a:cubicBezTo>
                          <a:pt x="31" y="230"/>
                          <a:pt x="31" y="230"/>
                          <a:pt x="31" y="230"/>
                        </a:cubicBezTo>
                        <a:cubicBezTo>
                          <a:pt x="31" y="230"/>
                          <a:pt x="33" y="228"/>
                          <a:pt x="34" y="230"/>
                        </a:cubicBezTo>
                        <a:close/>
                        <a:moveTo>
                          <a:pt x="21" y="186"/>
                        </a:moveTo>
                        <a:cubicBezTo>
                          <a:pt x="23" y="187"/>
                          <a:pt x="23" y="187"/>
                          <a:pt x="23" y="187"/>
                        </a:cubicBezTo>
                        <a:cubicBezTo>
                          <a:pt x="23" y="188"/>
                          <a:pt x="20" y="186"/>
                          <a:pt x="20" y="188"/>
                        </a:cubicBezTo>
                        <a:cubicBezTo>
                          <a:pt x="20" y="189"/>
                          <a:pt x="20" y="189"/>
                          <a:pt x="20" y="189"/>
                        </a:cubicBezTo>
                        <a:cubicBezTo>
                          <a:pt x="18" y="189"/>
                          <a:pt x="20" y="187"/>
                          <a:pt x="21" y="186"/>
                        </a:cubicBezTo>
                        <a:close/>
                        <a:moveTo>
                          <a:pt x="10" y="181"/>
                        </a:moveTo>
                        <a:cubicBezTo>
                          <a:pt x="10" y="181"/>
                          <a:pt x="10" y="181"/>
                          <a:pt x="10" y="181"/>
                        </a:cubicBezTo>
                        <a:cubicBezTo>
                          <a:pt x="10" y="181"/>
                          <a:pt x="10" y="181"/>
                          <a:pt x="10" y="181"/>
                        </a:cubicBezTo>
                        <a:cubicBezTo>
                          <a:pt x="8" y="182"/>
                          <a:pt x="8" y="182"/>
                          <a:pt x="8" y="182"/>
                        </a:cubicBezTo>
                        <a:cubicBezTo>
                          <a:pt x="7" y="182"/>
                          <a:pt x="7" y="182"/>
                          <a:pt x="7" y="182"/>
                        </a:cubicBezTo>
                        <a:cubicBezTo>
                          <a:pt x="8" y="180"/>
                          <a:pt x="9" y="182"/>
                          <a:pt x="10" y="181"/>
                        </a:cubicBezTo>
                        <a:close/>
                        <a:moveTo>
                          <a:pt x="7" y="188"/>
                        </a:moveTo>
                        <a:cubicBezTo>
                          <a:pt x="7" y="185"/>
                          <a:pt x="7" y="185"/>
                          <a:pt x="7" y="185"/>
                        </a:cubicBezTo>
                        <a:cubicBezTo>
                          <a:pt x="9" y="188"/>
                          <a:pt x="10" y="188"/>
                          <a:pt x="13" y="187"/>
                        </a:cubicBezTo>
                        <a:cubicBezTo>
                          <a:pt x="13" y="189"/>
                          <a:pt x="10" y="189"/>
                          <a:pt x="11" y="192"/>
                        </a:cubicBezTo>
                        <a:cubicBezTo>
                          <a:pt x="8" y="192"/>
                          <a:pt x="8" y="192"/>
                          <a:pt x="8" y="192"/>
                        </a:cubicBezTo>
                        <a:cubicBezTo>
                          <a:pt x="8" y="194"/>
                          <a:pt x="8" y="194"/>
                          <a:pt x="8" y="194"/>
                        </a:cubicBezTo>
                        <a:cubicBezTo>
                          <a:pt x="7" y="192"/>
                          <a:pt x="8" y="189"/>
                          <a:pt x="6" y="188"/>
                        </a:cubicBezTo>
                        <a:lnTo>
                          <a:pt x="7" y="188"/>
                        </a:lnTo>
                        <a:close/>
                        <a:moveTo>
                          <a:pt x="6" y="196"/>
                        </a:moveTo>
                        <a:cubicBezTo>
                          <a:pt x="7" y="197"/>
                          <a:pt x="7" y="197"/>
                          <a:pt x="7" y="197"/>
                        </a:cubicBezTo>
                        <a:cubicBezTo>
                          <a:pt x="7" y="197"/>
                          <a:pt x="7" y="196"/>
                          <a:pt x="8" y="196"/>
                        </a:cubicBezTo>
                        <a:cubicBezTo>
                          <a:pt x="9" y="197"/>
                          <a:pt x="9" y="197"/>
                          <a:pt x="9" y="197"/>
                        </a:cubicBezTo>
                        <a:cubicBezTo>
                          <a:pt x="8" y="198"/>
                          <a:pt x="8" y="198"/>
                          <a:pt x="8" y="199"/>
                        </a:cubicBezTo>
                        <a:cubicBezTo>
                          <a:pt x="5" y="198"/>
                          <a:pt x="7" y="199"/>
                          <a:pt x="6" y="196"/>
                        </a:cubicBezTo>
                        <a:close/>
                        <a:moveTo>
                          <a:pt x="11" y="206"/>
                        </a:moveTo>
                        <a:cubicBezTo>
                          <a:pt x="10" y="206"/>
                          <a:pt x="10" y="205"/>
                          <a:pt x="10" y="204"/>
                        </a:cubicBezTo>
                        <a:cubicBezTo>
                          <a:pt x="8" y="202"/>
                          <a:pt x="5" y="201"/>
                          <a:pt x="9" y="200"/>
                        </a:cubicBezTo>
                        <a:cubicBezTo>
                          <a:pt x="9" y="201"/>
                          <a:pt x="9" y="201"/>
                          <a:pt x="9" y="201"/>
                        </a:cubicBezTo>
                        <a:cubicBezTo>
                          <a:pt x="9" y="200"/>
                          <a:pt x="9" y="200"/>
                          <a:pt x="9" y="200"/>
                        </a:cubicBezTo>
                        <a:cubicBezTo>
                          <a:pt x="9" y="202"/>
                          <a:pt x="9" y="203"/>
                          <a:pt x="10" y="204"/>
                        </a:cubicBezTo>
                        <a:cubicBezTo>
                          <a:pt x="10" y="205"/>
                          <a:pt x="11" y="205"/>
                          <a:pt x="11" y="206"/>
                        </a:cubicBezTo>
                        <a:close/>
                        <a:moveTo>
                          <a:pt x="11" y="195"/>
                        </a:moveTo>
                        <a:cubicBezTo>
                          <a:pt x="12" y="194"/>
                          <a:pt x="12" y="194"/>
                          <a:pt x="12" y="194"/>
                        </a:cubicBezTo>
                        <a:cubicBezTo>
                          <a:pt x="13" y="195"/>
                          <a:pt x="13" y="195"/>
                          <a:pt x="13" y="195"/>
                        </a:cubicBezTo>
                        <a:lnTo>
                          <a:pt x="11" y="195"/>
                        </a:lnTo>
                        <a:close/>
                        <a:moveTo>
                          <a:pt x="12" y="218"/>
                        </a:moveTo>
                        <a:cubicBezTo>
                          <a:pt x="13" y="217"/>
                          <a:pt x="13" y="217"/>
                          <a:pt x="13" y="217"/>
                        </a:cubicBezTo>
                        <a:cubicBezTo>
                          <a:pt x="14" y="219"/>
                          <a:pt x="17" y="220"/>
                          <a:pt x="18" y="223"/>
                        </a:cubicBezTo>
                        <a:cubicBezTo>
                          <a:pt x="15" y="223"/>
                          <a:pt x="16" y="218"/>
                          <a:pt x="12" y="218"/>
                        </a:cubicBezTo>
                        <a:close/>
                        <a:moveTo>
                          <a:pt x="21" y="232"/>
                        </a:moveTo>
                        <a:cubicBezTo>
                          <a:pt x="21" y="232"/>
                          <a:pt x="21" y="232"/>
                          <a:pt x="21" y="232"/>
                        </a:cubicBezTo>
                        <a:cubicBezTo>
                          <a:pt x="21" y="233"/>
                          <a:pt x="21" y="233"/>
                          <a:pt x="21" y="232"/>
                        </a:cubicBezTo>
                        <a:cubicBezTo>
                          <a:pt x="21" y="232"/>
                          <a:pt x="21" y="231"/>
                          <a:pt x="20" y="231"/>
                        </a:cubicBezTo>
                        <a:cubicBezTo>
                          <a:pt x="20" y="231"/>
                          <a:pt x="20" y="231"/>
                          <a:pt x="20" y="231"/>
                        </a:cubicBezTo>
                        <a:cubicBezTo>
                          <a:pt x="20" y="230"/>
                          <a:pt x="20" y="230"/>
                          <a:pt x="20" y="230"/>
                        </a:cubicBezTo>
                        <a:cubicBezTo>
                          <a:pt x="20" y="230"/>
                          <a:pt x="20" y="230"/>
                          <a:pt x="20" y="230"/>
                        </a:cubicBezTo>
                        <a:cubicBezTo>
                          <a:pt x="20" y="231"/>
                          <a:pt x="21" y="231"/>
                          <a:pt x="21" y="231"/>
                        </a:cubicBezTo>
                        <a:lnTo>
                          <a:pt x="21" y="232"/>
                        </a:lnTo>
                        <a:close/>
                        <a:moveTo>
                          <a:pt x="24" y="249"/>
                        </a:moveTo>
                        <a:cubicBezTo>
                          <a:pt x="23" y="248"/>
                          <a:pt x="23" y="248"/>
                          <a:pt x="23" y="248"/>
                        </a:cubicBezTo>
                        <a:cubicBezTo>
                          <a:pt x="24" y="248"/>
                          <a:pt x="24" y="248"/>
                          <a:pt x="24" y="248"/>
                        </a:cubicBezTo>
                        <a:cubicBezTo>
                          <a:pt x="24" y="249"/>
                          <a:pt x="24" y="249"/>
                          <a:pt x="24" y="249"/>
                        </a:cubicBezTo>
                        <a:close/>
                        <a:moveTo>
                          <a:pt x="22" y="230"/>
                        </a:moveTo>
                        <a:cubicBezTo>
                          <a:pt x="22" y="228"/>
                          <a:pt x="21" y="225"/>
                          <a:pt x="20" y="222"/>
                        </a:cubicBezTo>
                        <a:cubicBezTo>
                          <a:pt x="18" y="220"/>
                          <a:pt x="23" y="218"/>
                          <a:pt x="20" y="215"/>
                        </a:cubicBezTo>
                        <a:cubicBezTo>
                          <a:pt x="19" y="216"/>
                          <a:pt x="19" y="216"/>
                          <a:pt x="19" y="216"/>
                        </a:cubicBezTo>
                        <a:cubicBezTo>
                          <a:pt x="18" y="215"/>
                          <a:pt x="21" y="213"/>
                          <a:pt x="18" y="212"/>
                        </a:cubicBezTo>
                        <a:cubicBezTo>
                          <a:pt x="20" y="211"/>
                          <a:pt x="20" y="211"/>
                          <a:pt x="20" y="211"/>
                        </a:cubicBezTo>
                        <a:cubicBezTo>
                          <a:pt x="18" y="208"/>
                          <a:pt x="18" y="208"/>
                          <a:pt x="18" y="208"/>
                        </a:cubicBezTo>
                        <a:cubicBezTo>
                          <a:pt x="20" y="208"/>
                          <a:pt x="20" y="208"/>
                          <a:pt x="20" y="208"/>
                        </a:cubicBezTo>
                        <a:cubicBezTo>
                          <a:pt x="20" y="207"/>
                          <a:pt x="20" y="205"/>
                          <a:pt x="18" y="204"/>
                        </a:cubicBezTo>
                        <a:cubicBezTo>
                          <a:pt x="19" y="200"/>
                          <a:pt x="19" y="200"/>
                          <a:pt x="19" y="200"/>
                        </a:cubicBezTo>
                        <a:cubicBezTo>
                          <a:pt x="21" y="199"/>
                          <a:pt x="23" y="205"/>
                          <a:pt x="26" y="201"/>
                        </a:cubicBezTo>
                        <a:cubicBezTo>
                          <a:pt x="28" y="202"/>
                          <a:pt x="26" y="206"/>
                          <a:pt x="30" y="207"/>
                        </a:cubicBezTo>
                        <a:cubicBezTo>
                          <a:pt x="31" y="211"/>
                          <a:pt x="31" y="211"/>
                          <a:pt x="31" y="211"/>
                        </a:cubicBezTo>
                        <a:cubicBezTo>
                          <a:pt x="28" y="209"/>
                          <a:pt x="28" y="214"/>
                          <a:pt x="29" y="216"/>
                        </a:cubicBezTo>
                        <a:cubicBezTo>
                          <a:pt x="31" y="217"/>
                          <a:pt x="31" y="217"/>
                          <a:pt x="31" y="217"/>
                        </a:cubicBezTo>
                        <a:cubicBezTo>
                          <a:pt x="28" y="218"/>
                          <a:pt x="28" y="218"/>
                          <a:pt x="28" y="218"/>
                        </a:cubicBezTo>
                        <a:cubicBezTo>
                          <a:pt x="30" y="219"/>
                          <a:pt x="30" y="219"/>
                          <a:pt x="30" y="219"/>
                        </a:cubicBezTo>
                        <a:cubicBezTo>
                          <a:pt x="27" y="221"/>
                          <a:pt x="27" y="221"/>
                          <a:pt x="27" y="221"/>
                        </a:cubicBezTo>
                        <a:cubicBezTo>
                          <a:pt x="28" y="222"/>
                          <a:pt x="31" y="222"/>
                          <a:pt x="32" y="223"/>
                        </a:cubicBezTo>
                        <a:cubicBezTo>
                          <a:pt x="30" y="223"/>
                          <a:pt x="30" y="225"/>
                          <a:pt x="29" y="225"/>
                        </a:cubicBezTo>
                        <a:cubicBezTo>
                          <a:pt x="29" y="224"/>
                          <a:pt x="28" y="224"/>
                          <a:pt x="27" y="224"/>
                        </a:cubicBezTo>
                        <a:cubicBezTo>
                          <a:pt x="25" y="226"/>
                          <a:pt x="28" y="225"/>
                          <a:pt x="28" y="226"/>
                        </a:cubicBezTo>
                        <a:cubicBezTo>
                          <a:pt x="27" y="226"/>
                          <a:pt x="26" y="226"/>
                          <a:pt x="26" y="225"/>
                        </a:cubicBezTo>
                        <a:cubicBezTo>
                          <a:pt x="24" y="230"/>
                          <a:pt x="29" y="225"/>
                          <a:pt x="30" y="229"/>
                        </a:cubicBezTo>
                        <a:cubicBezTo>
                          <a:pt x="29" y="228"/>
                          <a:pt x="28" y="230"/>
                          <a:pt x="27" y="229"/>
                        </a:cubicBezTo>
                        <a:cubicBezTo>
                          <a:pt x="27" y="231"/>
                          <a:pt x="27" y="231"/>
                          <a:pt x="27" y="231"/>
                        </a:cubicBezTo>
                        <a:cubicBezTo>
                          <a:pt x="26" y="231"/>
                          <a:pt x="26" y="231"/>
                          <a:pt x="26" y="232"/>
                        </a:cubicBezTo>
                        <a:cubicBezTo>
                          <a:pt x="27" y="235"/>
                          <a:pt x="31" y="232"/>
                          <a:pt x="32" y="234"/>
                        </a:cubicBezTo>
                        <a:cubicBezTo>
                          <a:pt x="30" y="236"/>
                          <a:pt x="29" y="236"/>
                          <a:pt x="27" y="236"/>
                        </a:cubicBezTo>
                        <a:cubicBezTo>
                          <a:pt x="23" y="236"/>
                          <a:pt x="24" y="232"/>
                          <a:pt x="22" y="230"/>
                        </a:cubicBezTo>
                        <a:close/>
                        <a:moveTo>
                          <a:pt x="28" y="252"/>
                        </a:moveTo>
                        <a:cubicBezTo>
                          <a:pt x="27" y="252"/>
                          <a:pt x="27" y="252"/>
                          <a:pt x="27" y="252"/>
                        </a:cubicBezTo>
                        <a:cubicBezTo>
                          <a:pt x="27" y="251"/>
                          <a:pt x="27" y="251"/>
                          <a:pt x="27" y="251"/>
                        </a:cubicBezTo>
                        <a:cubicBezTo>
                          <a:pt x="29" y="251"/>
                          <a:pt x="29" y="251"/>
                          <a:pt x="29" y="251"/>
                        </a:cubicBezTo>
                        <a:cubicBezTo>
                          <a:pt x="29" y="251"/>
                          <a:pt x="28" y="251"/>
                          <a:pt x="28" y="252"/>
                        </a:cubicBezTo>
                        <a:close/>
                        <a:moveTo>
                          <a:pt x="28" y="246"/>
                        </a:moveTo>
                        <a:cubicBezTo>
                          <a:pt x="28" y="245"/>
                          <a:pt x="28" y="245"/>
                          <a:pt x="28" y="245"/>
                        </a:cubicBezTo>
                        <a:cubicBezTo>
                          <a:pt x="29" y="245"/>
                          <a:pt x="29" y="245"/>
                          <a:pt x="29" y="245"/>
                        </a:cubicBezTo>
                        <a:cubicBezTo>
                          <a:pt x="29" y="246"/>
                          <a:pt x="29" y="246"/>
                          <a:pt x="29" y="246"/>
                        </a:cubicBezTo>
                        <a:lnTo>
                          <a:pt x="28" y="246"/>
                        </a:lnTo>
                        <a:close/>
                        <a:moveTo>
                          <a:pt x="27" y="274"/>
                        </a:moveTo>
                        <a:cubicBezTo>
                          <a:pt x="26" y="273"/>
                          <a:pt x="26" y="273"/>
                          <a:pt x="26" y="273"/>
                        </a:cubicBezTo>
                        <a:cubicBezTo>
                          <a:pt x="27" y="274"/>
                          <a:pt x="27" y="274"/>
                          <a:pt x="27" y="274"/>
                        </a:cubicBezTo>
                        <a:close/>
                        <a:moveTo>
                          <a:pt x="30" y="279"/>
                        </a:moveTo>
                        <a:cubicBezTo>
                          <a:pt x="29" y="278"/>
                          <a:pt x="31" y="277"/>
                          <a:pt x="29" y="276"/>
                        </a:cubicBezTo>
                        <a:cubicBezTo>
                          <a:pt x="30" y="276"/>
                          <a:pt x="30" y="275"/>
                          <a:pt x="31" y="275"/>
                        </a:cubicBezTo>
                        <a:cubicBezTo>
                          <a:pt x="30" y="274"/>
                          <a:pt x="29" y="274"/>
                          <a:pt x="28" y="274"/>
                        </a:cubicBezTo>
                        <a:cubicBezTo>
                          <a:pt x="28" y="272"/>
                          <a:pt x="24" y="271"/>
                          <a:pt x="24" y="268"/>
                        </a:cubicBezTo>
                        <a:cubicBezTo>
                          <a:pt x="26" y="268"/>
                          <a:pt x="28" y="270"/>
                          <a:pt x="29" y="270"/>
                        </a:cubicBezTo>
                        <a:cubicBezTo>
                          <a:pt x="31" y="269"/>
                          <a:pt x="31" y="269"/>
                          <a:pt x="31" y="269"/>
                        </a:cubicBezTo>
                        <a:cubicBezTo>
                          <a:pt x="30" y="270"/>
                          <a:pt x="30" y="270"/>
                          <a:pt x="29" y="270"/>
                        </a:cubicBezTo>
                        <a:cubicBezTo>
                          <a:pt x="29" y="270"/>
                          <a:pt x="29" y="270"/>
                          <a:pt x="29" y="270"/>
                        </a:cubicBezTo>
                        <a:cubicBezTo>
                          <a:pt x="31" y="273"/>
                          <a:pt x="31" y="273"/>
                          <a:pt x="31" y="273"/>
                        </a:cubicBezTo>
                        <a:cubicBezTo>
                          <a:pt x="31" y="274"/>
                          <a:pt x="31" y="274"/>
                          <a:pt x="31" y="274"/>
                        </a:cubicBezTo>
                        <a:cubicBezTo>
                          <a:pt x="34" y="272"/>
                          <a:pt x="34" y="277"/>
                          <a:pt x="37" y="274"/>
                        </a:cubicBezTo>
                        <a:cubicBezTo>
                          <a:pt x="37" y="275"/>
                          <a:pt x="35" y="277"/>
                          <a:pt x="38" y="278"/>
                        </a:cubicBezTo>
                        <a:cubicBezTo>
                          <a:pt x="37" y="278"/>
                          <a:pt x="37" y="278"/>
                          <a:pt x="37" y="278"/>
                        </a:cubicBezTo>
                        <a:cubicBezTo>
                          <a:pt x="38" y="279"/>
                          <a:pt x="39" y="279"/>
                          <a:pt x="40" y="279"/>
                        </a:cubicBezTo>
                        <a:cubicBezTo>
                          <a:pt x="39" y="280"/>
                          <a:pt x="39" y="280"/>
                          <a:pt x="39" y="280"/>
                        </a:cubicBezTo>
                        <a:cubicBezTo>
                          <a:pt x="37" y="279"/>
                          <a:pt x="37" y="279"/>
                          <a:pt x="37" y="279"/>
                        </a:cubicBezTo>
                        <a:cubicBezTo>
                          <a:pt x="36" y="280"/>
                          <a:pt x="36" y="280"/>
                          <a:pt x="36" y="280"/>
                        </a:cubicBezTo>
                        <a:cubicBezTo>
                          <a:pt x="34" y="279"/>
                          <a:pt x="33" y="280"/>
                          <a:pt x="30" y="279"/>
                        </a:cubicBezTo>
                        <a:close/>
                        <a:moveTo>
                          <a:pt x="33" y="290"/>
                        </a:moveTo>
                        <a:cubicBezTo>
                          <a:pt x="33" y="288"/>
                          <a:pt x="33" y="288"/>
                          <a:pt x="33" y="288"/>
                        </a:cubicBezTo>
                        <a:cubicBezTo>
                          <a:pt x="33" y="288"/>
                          <a:pt x="34" y="288"/>
                          <a:pt x="34" y="288"/>
                        </a:cubicBezTo>
                        <a:cubicBezTo>
                          <a:pt x="34" y="289"/>
                          <a:pt x="34" y="290"/>
                          <a:pt x="33" y="290"/>
                        </a:cubicBezTo>
                        <a:close/>
                        <a:moveTo>
                          <a:pt x="35" y="282"/>
                        </a:moveTo>
                        <a:cubicBezTo>
                          <a:pt x="38" y="281"/>
                          <a:pt x="38" y="281"/>
                          <a:pt x="38" y="281"/>
                        </a:cubicBezTo>
                        <a:cubicBezTo>
                          <a:pt x="38" y="282"/>
                          <a:pt x="38" y="283"/>
                          <a:pt x="39" y="283"/>
                        </a:cubicBezTo>
                        <a:cubicBezTo>
                          <a:pt x="39" y="284"/>
                          <a:pt x="37" y="284"/>
                          <a:pt x="36" y="283"/>
                        </a:cubicBezTo>
                        <a:lnTo>
                          <a:pt x="35" y="282"/>
                        </a:lnTo>
                        <a:close/>
                        <a:moveTo>
                          <a:pt x="37" y="292"/>
                        </a:moveTo>
                        <a:cubicBezTo>
                          <a:pt x="38" y="292"/>
                          <a:pt x="38" y="291"/>
                          <a:pt x="39" y="291"/>
                        </a:cubicBezTo>
                        <a:cubicBezTo>
                          <a:pt x="37" y="293"/>
                          <a:pt x="37" y="293"/>
                          <a:pt x="37" y="293"/>
                        </a:cubicBezTo>
                        <a:cubicBezTo>
                          <a:pt x="36" y="291"/>
                          <a:pt x="36" y="291"/>
                          <a:pt x="36" y="291"/>
                        </a:cubicBezTo>
                        <a:lnTo>
                          <a:pt x="37" y="292"/>
                        </a:lnTo>
                        <a:close/>
                        <a:moveTo>
                          <a:pt x="37" y="299"/>
                        </a:moveTo>
                        <a:cubicBezTo>
                          <a:pt x="38" y="299"/>
                          <a:pt x="39" y="299"/>
                          <a:pt x="40" y="299"/>
                        </a:cubicBezTo>
                        <a:cubicBezTo>
                          <a:pt x="40" y="300"/>
                          <a:pt x="37" y="300"/>
                          <a:pt x="37" y="299"/>
                        </a:cubicBezTo>
                        <a:close/>
                        <a:moveTo>
                          <a:pt x="39" y="302"/>
                        </a:moveTo>
                        <a:cubicBezTo>
                          <a:pt x="39" y="302"/>
                          <a:pt x="39" y="302"/>
                          <a:pt x="39" y="302"/>
                        </a:cubicBezTo>
                        <a:cubicBezTo>
                          <a:pt x="38" y="301"/>
                          <a:pt x="41" y="299"/>
                          <a:pt x="42" y="301"/>
                        </a:cubicBezTo>
                        <a:cubicBezTo>
                          <a:pt x="41" y="301"/>
                          <a:pt x="40" y="300"/>
                          <a:pt x="39" y="302"/>
                        </a:cubicBezTo>
                        <a:close/>
                        <a:moveTo>
                          <a:pt x="42" y="295"/>
                        </a:moveTo>
                        <a:cubicBezTo>
                          <a:pt x="43" y="294"/>
                          <a:pt x="41" y="290"/>
                          <a:pt x="44" y="292"/>
                        </a:cubicBezTo>
                        <a:cubicBezTo>
                          <a:pt x="44" y="293"/>
                          <a:pt x="42" y="294"/>
                          <a:pt x="43" y="295"/>
                        </a:cubicBezTo>
                        <a:lnTo>
                          <a:pt x="42" y="295"/>
                        </a:lnTo>
                        <a:close/>
                        <a:moveTo>
                          <a:pt x="44" y="304"/>
                        </a:moveTo>
                        <a:cubicBezTo>
                          <a:pt x="45" y="304"/>
                          <a:pt x="47" y="306"/>
                          <a:pt x="48" y="306"/>
                        </a:cubicBezTo>
                        <a:cubicBezTo>
                          <a:pt x="46" y="307"/>
                          <a:pt x="44" y="306"/>
                          <a:pt x="44" y="304"/>
                        </a:cubicBezTo>
                        <a:close/>
                        <a:moveTo>
                          <a:pt x="43" y="302"/>
                        </a:moveTo>
                        <a:cubicBezTo>
                          <a:pt x="43" y="301"/>
                          <a:pt x="43" y="301"/>
                          <a:pt x="43" y="301"/>
                        </a:cubicBezTo>
                        <a:cubicBezTo>
                          <a:pt x="49" y="302"/>
                          <a:pt x="49" y="302"/>
                          <a:pt x="49" y="302"/>
                        </a:cubicBezTo>
                        <a:lnTo>
                          <a:pt x="43" y="302"/>
                        </a:lnTo>
                        <a:close/>
                        <a:moveTo>
                          <a:pt x="50" y="305"/>
                        </a:moveTo>
                        <a:cubicBezTo>
                          <a:pt x="50" y="305"/>
                          <a:pt x="51" y="305"/>
                          <a:pt x="51" y="306"/>
                        </a:cubicBezTo>
                        <a:cubicBezTo>
                          <a:pt x="50" y="307"/>
                          <a:pt x="50" y="306"/>
                          <a:pt x="50" y="305"/>
                        </a:cubicBezTo>
                        <a:close/>
                        <a:moveTo>
                          <a:pt x="52" y="309"/>
                        </a:moveTo>
                        <a:cubicBezTo>
                          <a:pt x="54" y="308"/>
                          <a:pt x="56" y="310"/>
                          <a:pt x="56" y="311"/>
                        </a:cubicBezTo>
                        <a:cubicBezTo>
                          <a:pt x="55" y="310"/>
                          <a:pt x="55" y="310"/>
                          <a:pt x="55" y="310"/>
                        </a:cubicBezTo>
                        <a:cubicBezTo>
                          <a:pt x="54" y="311"/>
                          <a:pt x="54" y="311"/>
                          <a:pt x="54" y="311"/>
                        </a:cubicBezTo>
                        <a:cubicBezTo>
                          <a:pt x="55" y="312"/>
                          <a:pt x="56" y="311"/>
                          <a:pt x="56" y="313"/>
                        </a:cubicBezTo>
                        <a:cubicBezTo>
                          <a:pt x="55" y="313"/>
                          <a:pt x="55" y="313"/>
                          <a:pt x="54" y="313"/>
                        </a:cubicBezTo>
                        <a:cubicBezTo>
                          <a:pt x="54" y="311"/>
                          <a:pt x="50" y="311"/>
                          <a:pt x="52" y="309"/>
                        </a:cubicBezTo>
                        <a:close/>
                        <a:moveTo>
                          <a:pt x="54" y="317"/>
                        </a:moveTo>
                        <a:cubicBezTo>
                          <a:pt x="54" y="315"/>
                          <a:pt x="53" y="317"/>
                          <a:pt x="52" y="316"/>
                        </a:cubicBezTo>
                        <a:cubicBezTo>
                          <a:pt x="53" y="315"/>
                          <a:pt x="53" y="315"/>
                          <a:pt x="54" y="315"/>
                        </a:cubicBezTo>
                        <a:cubicBezTo>
                          <a:pt x="54" y="315"/>
                          <a:pt x="54" y="315"/>
                          <a:pt x="55" y="315"/>
                        </a:cubicBezTo>
                        <a:cubicBezTo>
                          <a:pt x="55" y="315"/>
                          <a:pt x="55" y="315"/>
                          <a:pt x="56" y="314"/>
                        </a:cubicBezTo>
                        <a:cubicBezTo>
                          <a:pt x="56" y="316"/>
                          <a:pt x="55" y="315"/>
                          <a:pt x="55" y="315"/>
                        </a:cubicBezTo>
                        <a:cubicBezTo>
                          <a:pt x="54" y="315"/>
                          <a:pt x="54" y="315"/>
                          <a:pt x="54" y="315"/>
                        </a:cubicBezTo>
                        <a:cubicBezTo>
                          <a:pt x="53" y="315"/>
                          <a:pt x="53" y="315"/>
                          <a:pt x="53" y="315"/>
                        </a:cubicBezTo>
                        <a:cubicBezTo>
                          <a:pt x="54" y="316"/>
                          <a:pt x="57" y="318"/>
                          <a:pt x="57" y="315"/>
                        </a:cubicBezTo>
                        <a:cubicBezTo>
                          <a:pt x="57" y="317"/>
                          <a:pt x="56" y="319"/>
                          <a:pt x="54" y="317"/>
                        </a:cubicBezTo>
                        <a:close/>
                        <a:moveTo>
                          <a:pt x="62" y="320"/>
                        </a:moveTo>
                        <a:cubicBezTo>
                          <a:pt x="62" y="320"/>
                          <a:pt x="57" y="321"/>
                          <a:pt x="57" y="319"/>
                        </a:cubicBezTo>
                        <a:cubicBezTo>
                          <a:pt x="58" y="320"/>
                          <a:pt x="60" y="319"/>
                          <a:pt x="61" y="317"/>
                        </a:cubicBezTo>
                        <a:cubicBezTo>
                          <a:pt x="61" y="318"/>
                          <a:pt x="62" y="318"/>
                          <a:pt x="62" y="319"/>
                        </a:cubicBezTo>
                        <a:cubicBezTo>
                          <a:pt x="61" y="320"/>
                          <a:pt x="61" y="320"/>
                          <a:pt x="61" y="320"/>
                        </a:cubicBezTo>
                        <a:lnTo>
                          <a:pt x="62" y="320"/>
                        </a:lnTo>
                        <a:close/>
                        <a:moveTo>
                          <a:pt x="82" y="76"/>
                        </a:moveTo>
                        <a:cubicBezTo>
                          <a:pt x="83" y="77"/>
                          <a:pt x="83" y="77"/>
                          <a:pt x="83" y="77"/>
                        </a:cubicBezTo>
                        <a:cubicBezTo>
                          <a:pt x="81" y="77"/>
                          <a:pt x="81" y="77"/>
                          <a:pt x="81" y="77"/>
                        </a:cubicBezTo>
                        <a:lnTo>
                          <a:pt x="82" y="76"/>
                        </a:lnTo>
                        <a:close/>
                        <a:moveTo>
                          <a:pt x="81" y="82"/>
                        </a:moveTo>
                        <a:cubicBezTo>
                          <a:pt x="80" y="81"/>
                          <a:pt x="80" y="81"/>
                          <a:pt x="79" y="80"/>
                        </a:cubicBezTo>
                        <a:cubicBezTo>
                          <a:pt x="80" y="80"/>
                          <a:pt x="82" y="80"/>
                          <a:pt x="81" y="82"/>
                        </a:cubicBezTo>
                        <a:close/>
                        <a:moveTo>
                          <a:pt x="68" y="70"/>
                        </a:moveTo>
                        <a:cubicBezTo>
                          <a:pt x="69" y="69"/>
                          <a:pt x="69" y="69"/>
                          <a:pt x="69" y="69"/>
                        </a:cubicBezTo>
                        <a:cubicBezTo>
                          <a:pt x="69" y="70"/>
                          <a:pt x="69" y="70"/>
                          <a:pt x="69" y="70"/>
                        </a:cubicBezTo>
                        <a:cubicBezTo>
                          <a:pt x="70" y="70"/>
                          <a:pt x="72" y="70"/>
                          <a:pt x="73" y="69"/>
                        </a:cubicBezTo>
                        <a:cubicBezTo>
                          <a:pt x="73" y="69"/>
                          <a:pt x="73" y="69"/>
                          <a:pt x="73" y="69"/>
                        </a:cubicBezTo>
                        <a:cubicBezTo>
                          <a:pt x="71" y="70"/>
                          <a:pt x="70" y="73"/>
                          <a:pt x="68" y="70"/>
                        </a:cubicBezTo>
                        <a:close/>
                        <a:moveTo>
                          <a:pt x="63" y="325"/>
                        </a:moveTo>
                        <a:cubicBezTo>
                          <a:pt x="65" y="324"/>
                          <a:pt x="65" y="324"/>
                          <a:pt x="65" y="324"/>
                        </a:cubicBezTo>
                        <a:cubicBezTo>
                          <a:pt x="65" y="326"/>
                          <a:pt x="65" y="326"/>
                          <a:pt x="65" y="326"/>
                        </a:cubicBezTo>
                        <a:cubicBezTo>
                          <a:pt x="64" y="326"/>
                          <a:pt x="64" y="326"/>
                          <a:pt x="63" y="326"/>
                        </a:cubicBezTo>
                        <a:cubicBezTo>
                          <a:pt x="63" y="327"/>
                          <a:pt x="63" y="327"/>
                          <a:pt x="63" y="327"/>
                        </a:cubicBezTo>
                        <a:cubicBezTo>
                          <a:pt x="63" y="327"/>
                          <a:pt x="63" y="326"/>
                          <a:pt x="63" y="326"/>
                        </a:cubicBezTo>
                        <a:cubicBezTo>
                          <a:pt x="64" y="326"/>
                          <a:pt x="63" y="325"/>
                          <a:pt x="63" y="325"/>
                        </a:cubicBezTo>
                        <a:close/>
                        <a:moveTo>
                          <a:pt x="58" y="331"/>
                        </a:moveTo>
                        <a:cubicBezTo>
                          <a:pt x="58" y="330"/>
                          <a:pt x="59" y="330"/>
                          <a:pt x="59" y="330"/>
                        </a:cubicBezTo>
                        <a:cubicBezTo>
                          <a:pt x="59" y="329"/>
                          <a:pt x="58" y="327"/>
                          <a:pt x="57" y="326"/>
                        </a:cubicBezTo>
                        <a:cubicBezTo>
                          <a:pt x="58" y="326"/>
                          <a:pt x="59" y="326"/>
                          <a:pt x="60" y="327"/>
                        </a:cubicBezTo>
                        <a:cubicBezTo>
                          <a:pt x="59" y="328"/>
                          <a:pt x="59" y="328"/>
                          <a:pt x="59" y="328"/>
                        </a:cubicBezTo>
                        <a:cubicBezTo>
                          <a:pt x="60" y="330"/>
                          <a:pt x="62" y="328"/>
                          <a:pt x="63" y="328"/>
                        </a:cubicBezTo>
                        <a:cubicBezTo>
                          <a:pt x="63" y="330"/>
                          <a:pt x="64" y="329"/>
                          <a:pt x="65" y="330"/>
                        </a:cubicBezTo>
                        <a:cubicBezTo>
                          <a:pt x="63" y="332"/>
                          <a:pt x="61" y="328"/>
                          <a:pt x="59" y="330"/>
                        </a:cubicBezTo>
                        <a:cubicBezTo>
                          <a:pt x="59" y="330"/>
                          <a:pt x="59" y="331"/>
                          <a:pt x="58" y="331"/>
                        </a:cubicBezTo>
                        <a:close/>
                        <a:moveTo>
                          <a:pt x="60" y="332"/>
                        </a:moveTo>
                        <a:cubicBezTo>
                          <a:pt x="61" y="332"/>
                          <a:pt x="61" y="332"/>
                          <a:pt x="61" y="332"/>
                        </a:cubicBezTo>
                        <a:cubicBezTo>
                          <a:pt x="60" y="331"/>
                          <a:pt x="60" y="331"/>
                          <a:pt x="60" y="331"/>
                        </a:cubicBezTo>
                        <a:cubicBezTo>
                          <a:pt x="61" y="331"/>
                          <a:pt x="61" y="331"/>
                          <a:pt x="61" y="331"/>
                        </a:cubicBezTo>
                        <a:cubicBezTo>
                          <a:pt x="62" y="330"/>
                          <a:pt x="63" y="335"/>
                          <a:pt x="65" y="332"/>
                        </a:cubicBezTo>
                        <a:cubicBezTo>
                          <a:pt x="67" y="332"/>
                          <a:pt x="67" y="332"/>
                          <a:pt x="67" y="332"/>
                        </a:cubicBezTo>
                        <a:cubicBezTo>
                          <a:pt x="65" y="335"/>
                          <a:pt x="61" y="333"/>
                          <a:pt x="60" y="332"/>
                        </a:cubicBezTo>
                        <a:close/>
                        <a:moveTo>
                          <a:pt x="67" y="327"/>
                        </a:moveTo>
                        <a:cubicBezTo>
                          <a:pt x="68" y="326"/>
                          <a:pt x="68" y="326"/>
                          <a:pt x="68" y="326"/>
                        </a:cubicBezTo>
                        <a:cubicBezTo>
                          <a:pt x="68" y="326"/>
                          <a:pt x="69" y="326"/>
                          <a:pt x="69" y="326"/>
                        </a:cubicBezTo>
                        <a:cubicBezTo>
                          <a:pt x="69" y="327"/>
                          <a:pt x="68" y="327"/>
                          <a:pt x="67" y="327"/>
                        </a:cubicBezTo>
                        <a:close/>
                        <a:moveTo>
                          <a:pt x="71" y="336"/>
                        </a:moveTo>
                        <a:cubicBezTo>
                          <a:pt x="69" y="338"/>
                          <a:pt x="73" y="339"/>
                          <a:pt x="71" y="339"/>
                        </a:cubicBezTo>
                        <a:cubicBezTo>
                          <a:pt x="70" y="337"/>
                          <a:pt x="68" y="334"/>
                          <a:pt x="69" y="332"/>
                        </a:cubicBezTo>
                        <a:cubicBezTo>
                          <a:pt x="70" y="332"/>
                          <a:pt x="71" y="332"/>
                          <a:pt x="72" y="331"/>
                        </a:cubicBezTo>
                        <a:cubicBezTo>
                          <a:pt x="72" y="333"/>
                          <a:pt x="70" y="332"/>
                          <a:pt x="69" y="333"/>
                        </a:cubicBezTo>
                        <a:cubicBezTo>
                          <a:pt x="73" y="335"/>
                          <a:pt x="73" y="335"/>
                          <a:pt x="73" y="335"/>
                        </a:cubicBezTo>
                        <a:cubicBezTo>
                          <a:pt x="72" y="337"/>
                          <a:pt x="71" y="334"/>
                          <a:pt x="71" y="336"/>
                        </a:cubicBezTo>
                        <a:close/>
                        <a:moveTo>
                          <a:pt x="69" y="88"/>
                        </a:moveTo>
                        <a:cubicBezTo>
                          <a:pt x="70" y="88"/>
                          <a:pt x="70" y="89"/>
                          <a:pt x="71" y="88"/>
                        </a:cubicBezTo>
                        <a:cubicBezTo>
                          <a:pt x="69" y="85"/>
                          <a:pt x="69" y="85"/>
                          <a:pt x="69" y="85"/>
                        </a:cubicBezTo>
                        <a:cubicBezTo>
                          <a:pt x="70" y="85"/>
                          <a:pt x="70" y="85"/>
                          <a:pt x="71" y="86"/>
                        </a:cubicBezTo>
                        <a:cubicBezTo>
                          <a:pt x="71" y="85"/>
                          <a:pt x="72" y="85"/>
                          <a:pt x="72" y="84"/>
                        </a:cubicBezTo>
                        <a:cubicBezTo>
                          <a:pt x="71" y="82"/>
                          <a:pt x="69" y="85"/>
                          <a:pt x="70" y="82"/>
                        </a:cubicBezTo>
                        <a:cubicBezTo>
                          <a:pt x="71" y="84"/>
                          <a:pt x="73" y="81"/>
                          <a:pt x="74" y="84"/>
                        </a:cubicBezTo>
                        <a:cubicBezTo>
                          <a:pt x="74" y="84"/>
                          <a:pt x="74" y="83"/>
                          <a:pt x="75" y="84"/>
                        </a:cubicBezTo>
                        <a:cubicBezTo>
                          <a:pt x="75" y="84"/>
                          <a:pt x="75" y="85"/>
                          <a:pt x="75" y="85"/>
                        </a:cubicBezTo>
                        <a:cubicBezTo>
                          <a:pt x="75" y="85"/>
                          <a:pt x="74" y="84"/>
                          <a:pt x="74" y="85"/>
                        </a:cubicBezTo>
                        <a:cubicBezTo>
                          <a:pt x="73" y="86"/>
                          <a:pt x="73" y="86"/>
                          <a:pt x="73" y="86"/>
                        </a:cubicBezTo>
                        <a:cubicBezTo>
                          <a:pt x="76" y="86"/>
                          <a:pt x="74" y="88"/>
                          <a:pt x="75" y="89"/>
                        </a:cubicBezTo>
                        <a:cubicBezTo>
                          <a:pt x="74" y="90"/>
                          <a:pt x="71" y="89"/>
                          <a:pt x="69" y="88"/>
                        </a:cubicBezTo>
                        <a:close/>
                        <a:moveTo>
                          <a:pt x="77" y="92"/>
                        </a:moveTo>
                        <a:cubicBezTo>
                          <a:pt x="76" y="93"/>
                          <a:pt x="76" y="93"/>
                          <a:pt x="76" y="93"/>
                        </a:cubicBezTo>
                        <a:cubicBezTo>
                          <a:pt x="75" y="91"/>
                          <a:pt x="75" y="91"/>
                          <a:pt x="75" y="91"/>
                        </a:cubicBezTo>
                        <a:lnTo>
                          <a:pt x="77" y="92"/>
                        </a:lnTo>
                        <a:close/>
                        <a:moveTo>
                          <a:pt x="76" y="338"/>
                        </a:moveTo>
                        <a:cubicBezTo>
                          <a:pt x="78" y="338"/>
                          <a:pt x="78" y="338"/>
                          <a:pt x="78" y="338"/>
                        </a:cubicBezTo>
                        <a:cubicBezTo>
                          <a:pt x="78" y="338"/>
                          <a:pt x="77" y="340"/>
                          <a:pt x="76" y="338"/>
                        </a:cubicBezTo>
                        <a:close/>
                        <a:moveTo>
                          <a:pt x="79" y="107"/>
                        </a:moveTo>
                        <a:cubicBezTo>
                          <a:pt x="80" y="108"/>
                          <a:pt x="80" y="108"/>
                          <a:pt x="80" y="108"/>
                        </a:cubicBezTo>
                        <a:cubicBezTo>
                          <a:pt x="78" y="109"/>
                          <a:pt x="78" y="109"/>
                          <a:pt x="78" y="109"/>
                        </a:cubicBezTo>
                        <a:lnTo>
                          <a:pt x="79" y="107"/>
                        </a:lnTo>
                        <a:close/>
                        <a:moveTo>
                          <a:pt x="79" y="347"/>
                        </a:moveTo>
                        <a:cubicBezTo>
                          <a:pt x="79" y="347"/>
                          <a:pt x="79" y="347"/>
                          <a:pt x="79" y="347"/>
                        </a:cubicBezTo>
                        <a:cubicBezTo>
                          <a:pt x="81" y="348"/>
                          <a:pt x="81" y="348"/>
                          <a:pt x="81" y="348"/>
                        </a:cubicBezTo>
                        <a:lnTo>
                          <a:pt x="79" y="347"/>
                        </a:lnTo>
                        <a:close/>
                        <a:moveTo>
                          <a:pt x="82" y="358"/>
                        </a:moveTo>
                        <a:cubicBezTo>
                          <a:pt x="80" y="358"/>
                          <a:pt x="80" y="358"/>
                          <a:pt x="80" y="358"/>
                        </a:cubicBezTo>
                        <a:cubicBezTo>
                          <a:pt x="81" y="357"/>
                          <a:pt x="80" y="356"/>
                          <a:pt x="82" y="356"/>
                        </a:cubicBezTo>
                        <a:lnTo>
                          <a:pt x="82" y="358"/>
                        </a:lnTo>
                        <a:close/>
                        <a:moveTo>
                          <a:pt x="82" y="352"/>
                        </a:moveTo>
                        <a:cubicBezTo>
                          <a:pt x="82" y="352"/>
                          <a:pt x="82" y="352"/>
                          <a:pt x="82" y="352"/>
                        </a:cubicBezTo>
                        <a:cubicBezTo>
                          <a:pt x="81" y="352"/>
                          <a:pt x="81" y="352"/>
                          <a:pt x="81" y="352"/>
                        </a:cubicBezTo>
                        <a:cubicBezTo>
                          <a:pt x="81" y="352"/>
                          <a:pt x="81" y="352"/>
                          <a:pt x="81" y="352"/>
                        </a:cubicBezTo>
                        <a:cubicBezTo>
                          <a:pt x="82" y="352"/>
                          <a:pt x="82" y="352"/>
                          <a:pt x="82" y="352"/>
                        </a:cubicBezTo>
                        <a:cubicBezTo>
                          <a:pt x="82" y="352"/>
                          <a:pt x="82" y="352"/>
                          <a:pt x="82" y="352"/>
                        </a:cubicBezTo>
                        <a:cubicBezTo>
                          <a:pt x="83" y="351"/>
                          <a:pt x="83" y="351"/>
                          <a:pt x="85" y="352"/>
                        </a:cubicBezTo>
                        <a:cubicBezTo>
                          <a:pt x="85" y="353"/>
                          <a:pt x="85" y="353"/>
                          <a:pt x="85" y="353"/>
                        </a:cubicBezTo>
                        <a:cubicBezTo>
                          <a:pt x="84" y="352"/>
                          <a:pt x="83" y="351"/>
                          <a:pt x="82" y="352"/>
                        </a:cubicBezTo>
                        <a:close/>
                        <a:moveTo>
                          <a:pt x="85" y="358"/>
                        </a:moveTo>
                        <a:cubicBezTo>
                          <a:pt x="84" y="358"/>
                          <a:pt x="84" y="358"/>
                          <a:pt x="84" y="358"/>
                        </a:cubicBezTo>
                        <a:cubicBezTo>
                          <a:pt x="83" y="358"/>
                          <a:pt x="83" y="358"/>
                          <a:pt x="83" y="358"/>
                        </a:cubicBezTo>
                        <a:cubicBezTo>
                          <a:pt x="84" y="357"/>
                          <a:pt x="87" y="356"/>
                          <a:pt x="86" y="354"/>
                        </a:cubicBezTo>
                        <a:cubicBezTo>
                          <a:pt x="88" y="355"/>
                          <a:pt x="86" y="356"/>
                          <a:pt x="85" y="358"/>
                        </a:cubicBezTo>
                        <a:close/>
                        <a:moveTo>
                          <a:pt x="90" y="373"/>
                        </a:moveTo>
                        <a:cubicBezTo>
                          <a:pt x="89" y="373"/>
                          <a:pt x="88" y="373"/>
                          <a:pt x="88" y="372"/>
                        </a:cubicBezTo>
                        <a:cubicBezTo>
                          <a:pt x="91" y="372"/>
                          <a:pt x="91" y="372"/>
                          <a:pt x="91" y="372"/>
                        </a:cubicBezTo>
                        <a:cubicBezTo>
                          <a:pt x="91" y="372"/>
                          <a:pt x="90" y="373"/>
                          <a:pt x="90" y="373"/>
                        </a:cubicBezTo>
                        <a:close/>
                        <a:moveTo>
                          <a:pt x="98" y="356"/>
                        </a:moveTo>
                        <a:cubicBezTo>
                          <a:pt x="97" y="356"/>
                          <a:pt x="97" y="356"/>
                          <a:pt x="97" y="356"/>
                        </a:cubicBezTo>
                        <a:cubicBezTo>
                          <a:pt x="96" y="356"/>
                          <a:pt x="96" y="356"/>
                          <a:pt x="96" y="356"/>
                        </a:cubicBezTo>
                        <a:cubicBezTo>
                          <a:pt x="96" y="355"/>
                          <a:pt x="96" y="355"/>
                          <a:pt x="96" y="355"/>
                        </a:cubicBezTo>
                        <a:cubicBezTo>
                          <a:pt x="96" y="356"/>
                          <a:pt x="96" y="356"/>
                          <a:pt x="96" y="356"/>
                        </a:cubicBezTo>
                        <a:cubicBezTo>
                          <a:pt x="97" y="356"/>
                          <a:pt x="98" y="356"/>
                          <a:pt x="98" y="356"/>
                        </a:cubicBezTo>
                        <a:close/>
                        <a:moveTo>
                          <a:pt x="92" y="359"/>
                        </a:moveTo>
                        <a:cubicBezTo>
                          <a:pt x="91" y="359"/>
                          <a:pt x="91" y="357"/>
                          <a:pt x="90" y="357"/>
                        </a:cubicBezTo>
                        <a:cubicBezTo>
                          <a:pt x="89" y="357"/>
                          <a:pt x="89" y="357"/>
                          <a:pt x="89" y="357"/>
                        </a:cubicBezTo>
                        <a:cubicBezTo>
                          <a:pt x="90" y="357"/>
                          <a:pt x="90" y="357"/>
                          <a:pt x="90" y="357"/>
                        </a:cubicBezTo>
                        <a:cubicBezTo>
                          <a:pt x="92" y="357"/>
                          <a:pt x="92" y="357"/>
                          <a:pt x="92" y="357"/>
                        </a:cubicBezTo>
                        <a:cubicBezTo>
                          <a:pt x="91" y="358"/>
                          <a:pt x="92" y="358"/>
                          <a:pt x="92" y="359"/>
                        </a:cubicBezTo>
                        <a:close/>
                        <a:moveTo>
                          <a:pt x="92" y="92"/>
                        </a:moveTo>
                        <a:cubicBezTo>
                          <a:pt x="93" y="91"/>
                          <a:pt x="93" y="91"/>
                          <a:pt x="93" y="91"/>
                        </a:cubicBezTo>
                        <a:cubicBezTo>
                          <a:pt x="94" y="92"/>
                          <a:pt x="94" y="92"/>
                          <a:pt x="94" y="92"/>
                        </a:cubicBezTo>
                        <a:lnTo>
                          <a:pt x="92" y="92"/>
                        </a:lnTo>
                        <a:close/>
                        <a:moveTo>
                          <a:pt x="92" y="370"/>
                        </a:moveTo>
                        <a:cubicBezTo>
                          <a:pt x="94" y="369"/>
                          <a:pt x="94" y="369"/>
                          <a:pt x="94" y="369"/>
                        </a:cubicBezTo>
                        <a:cubicBezTo>
                          <a:pt x="92" y="367"/>
                          <a:pt x="92" y="367"/>
                          <a:pt x="92" y="367"/>
                        </a:cubicBezTo>
                        <a:cubicBezTo>
                          <a:pt x="94" y="367"/>
                          <a:pt x="94" y="367"/>
                          <a:pt x="94" y="367"/>
                        </a:cubicBezTo>
                        <a:cubicBezTo>
                          <a:pt x="94" y="368"/>
                          <a:pt x="94" y="369"/>
                          <a:pt x="94" y="369"/>
                        </a:cubicBezTo>
                        <a:cubicBezTo>
                          <a:pt x="95" y="370"/>
                          <a:pt x="95" y="371"/>
                          <a:pt x="96" y="371"/>
                        </a:cubicBezTo>
                        <a:cubicBezTo>
                          <a:pt x="96" y="369"/>
                          <a:pt x="96" y="369"/>
                          <a:pt x="96" y="369"/>
                        </a:cubicBezTo>
                        <a:cubicBezTo>
                          <a:pt x="97" y="370"/>
                          <a:pt x="99" y="370"/>
                          <a:pt x="97" y="372"/>
                        </a:cubicBezTo>
                        <a:lnTo>
                          <a:pt x="92" y="370"/>
                        </a:lnTo>
                        <a:close/>
                        <a:moveTo>
                          <a:pt x="100" y="375"/>
                        </a:moveTo>
                        <a:cubicBezTo>
                          <a:pt x="100" y="376"/>
                          <a:pt x="100" y="376"/>
                          <a:pt x="99" y="376"/>
                        </a:cubicBezTo>
                        <a:cubicBezTo>
                          <a:pt x="98" y="376"/>
                          <a:pt x="98" y="376"/>
                          <a:pt x="98" y="376"/>
                        </a:cubicBezTo>
                        <a:cubicBezTo>
                          <a:pt x="100" y="374"/>
                          <a:pt x="96" y="374"/>
                          <a:pt x="96" y="373"/>
                        </a:cubicBezTo>
                        <a:cubicBezTo>
                          <a:pt x="96" y="374"/>
                          <a:pt x="95" y="373"/>
                          <a:pt x="94" y="374"/>
                        </a:cubicBezTo>
                        <a:cubicBezTo>
                          <a:pt x="94" y="372"/>
                          <a:pt x="94" y="372"/>
                          <a:pt x="94" y="372"/>
                        </a:cubicBezTo>
                        <a:cubicBezTo>
                          <a:pt x="96" y="373"/>
                          <a:pt x="98" y="374"/>
                          <a:pt x="100" y="375"/>
                        </a:cubicBezTo>
                        <a:close/>
                        <a:moveTo>
                          <a:pt x="98" y="368"/>
                        </a:moveTo>
                        <a:cubicBezTo>
                          <a:pt x="97" y="367"/>
                          <a:pt x="100" y="365"/>
                          <a:pt x="98" y="363"/>
                        </a:cubicBezTo>
                        <a:cubicBezTo>
                          <a:pt x="97" y="364"/>
                          <a:pt x="96" y="363"/>
                          <a:pt x="96" y="364"/>
                        </a:cubicBezTo>
                        <a:cubicBezTo>
                          <a:pt x="96" y="364"/>
                          <a:pt x="96" y="364"/>
                          <a:pt x="96" y="364"/>
                        </a:cubicBezTo>
                        <a:cubicBezTo>
                          <a:pt x="96" y="364"/>
                          <a:pt x="96" y="364"/>
                          <a:pt x="96" y="364"/>
                        </a:cubicBezTo>
                        <a:cubicBezTo>
                          <a:pt x="96" y="364"/>
                          <a:pt x="96" y="364"/>
                          <a:pt x="96" y="364"/>
                        </a:cubicBezTo>
                        <a:cubicBezTo>
                          <a:pt x="95" y="365"/>
                          <a:pt x="95" y="365"/>
                          <a:pt x="95" y="365"/>
                        </a:cubicBezTo>
                        <a:cubicBezTo>
                          <a:pt x="93" y="365"/>
                          <a:pt x="94" y="362"/>
                          <a:pt x="94" y="362"/>
                        </a:cubicBezTo>
                        <a:cubicBezTo>
                          <a:pt x="94" y="362"/>
                          <a:pt x="94" y="363"/>
                          <a:pt x="94" y="363"/>
                        </a:cubicBezTo>
                        <a:cubicBezTo>
                          <a:pt x="95" y="364"/>
                          <a:pt x="95" y="363"/>
                          <a:pt x="96" y="362"/>
                        </a:cubicBezTo>
                        <a:cubicBezTo>
                          <a:pt x="96" y="361"/>
                          <a:pt x="95" y="360"/>
                          <a:pt x="95" y="359"/>
                        </a:cubicBezTo>
                        <a:cubicBezTo>
                          <a:pt x="94" y="358"/>
                          <a:pt x="94" y="359"/>
                          <a:pt x="94" y="359"/>
                        </a:cubicBezTo>
                        <a:cubicBezTo>
                          <a:pt x="93" y="358"/>
                          <a:pt x="93" y="358"/>
                          <a:pt x="93" y="358"/>
                        </a:cubicBezTo>
                        <a:cubicBezTo>
                          <a:pt x="95" y="358"/>
                          <a:pt x="97" y="359"/>
                          <a:pt x="99" y="358"/>
                        </a:cubicBezTo>
                        <a:cubicBezTo>
                          <a:pt x="98" y="359"/>
                          <a:pt x="94" y="359"/>
                          <a:pt x="96" y="362"/>
                        </a:cubicBezTo>
                        <a:cubicBezTo>
                          <a:pt x="96" y="364"/>
                          <a:pt x="98" y="362"/>
                          <a:pt x="99" y="363"/>
                        </a:cubicBezTo>
                        <a:cubicBezTo>
                          <a:pt x="99" y="363"/>
                          <a:pt x="99" y="363"/>
                          <a:pt x="99" y="363"/>
                        </a:cubicBezTo>
                        <a:cubicBezTo>
                          <a:pt x="99" y="363"/>
                          <a:pt x="99" y="363"/>
                          <a:pt x="99" y="363"/>
                        </a:cubicBezTo>
                        <a:cubicBezTo>
                          <a:pt x="99" y="363"/>
                          <a:pt x="99" y="363"/>
                          <a:pt x="99" y="363"/>
                        </a:cubicBezTo>
                        <a:cubicBezTo>
                          <a:pt x="99" y="364"/>
                          <a:pt x="100" y="367"/>
                          <a:pt x="98" y="368"/>
                        </a:cubicBezTo>
                        <a:close/>
                        <a:moveTo>
                          <a:pt x="100" y="358"/>
                        </a:moveTo>
                        <a:cubicBezTo>
                          <a:pt x="101" y="357"/>
                          <a:pt x="101" y="357"/>
                          <a:pt x="101" y="357"/>
                        </a:cubicBezTo>
                        <a:cubicBezTo>
                          <a:pt x="102" y="358"/>
                          <a:pt x="102" y="358"/>
                          <a:pt x="102" y="358"/>
                        </a:cubicBezTo>
                        <a:lnTo>
                          <a:pt x="100" y="358"/>
                        </a:lnTo>
                        <a:close/>
                        <a:moveTo>
                          <a:pt x="104" y="69"/>
                        </a:moveTo>
                        <a:cubicBezTo>
                          <a:pt x="105" y="69"/>
                          <a:pt x="106" y="69"/>
                          <a:pt x="106" y="70"/>
                        </a:cubicBezTo>
                        <a:cubicBezTo>
                          <a:pt x="104" y="70"/>
                          <a:pt x="104" y="70"/>
                          <a:pt x="104" y="70"/>
                        </a:cubicBezTo>
                        <a:lnTo>
                          <a:pt x="104" y="69"/>
                        </a:lnTo>
                        <a:close/>
                        <a:moveTo>
                          <a:pt x="108" y="372"/>
                        </a:moveTo>
                        <a:cubicBezTo>
                          <a:pt x="108" y="371"/>
                          <a:pt x="108" y="372"/>
                          <a:pt x="107" y="372"/>
                        </a:cubicBezTo>
                        <a:cubicBezTo>
                          <a:pt x="106" y="371"/>
                          <a:pt x="108" y="370"/>
                          <a:pt x="106" y="370"/>
                        </a:cubicBezTo>
                        <a:cubicBezTo>
                          <a:pt x="105" y="371"/>
                          <a:pt x="105" y="371"/>
                          <a:pt x="105" y="371"/>
                        </a:cubicBezTo>
                        <a:cubicBezTo>
                          <a:pt x="105" y="371"/>
                          <a:pt x="105" y="371"/>
                          <a:pt x="105" y="371"/>
                        </a:cubicBezTo>
                        <a:cubicBezTo>
                          <a:pt x="105" y="370"/>
                          <a:pt x="105" y="370"/>
                          <a:pt x="105" y="370"/>
                        </a:cubicBezTo>
                        <a:cubicBezTo>
                          <a:pt x="104" y="370"/>
                          <a:pt x="104" y="370"/>
                          <a:pt x="104" y="370"/>
                        </a:cubicBezTo>
                        <a:cubicBezTo>
                          <a:pt x="105" y="370"/>
                          <a:pt x="105" y="370"/>
                          <a:pt x="105" y="370"/>
                        </a:cubicBezTo>
                        <a:cubicBezTo>
                          <a:pt x="106" y="370"/>
                          <a:pt x="106" y="370"/>
                          <a:pt x="106" y="370"/>
                        </a:cubicBezTo>
                        <a:cubicBezTo>
                          <a:pt x="105" y="369"/>
                          <a:pt x="105" y="369"/>
                          <a:pt x="105" y="369"/>
                        </a:cubicBezTo>
                        <a:cubicBezTo>
                          <a:pt x="108" y="368"/>
                          <a:pt x="106" y="371"/>
                          <a:pt x="108" y="371"/>
                        </a:cubicBezTo>
                        <a:lnTo>
                          <a:pt x="108" y="372"/>
                        </a:lnTo>
                        <a:close/>
                        <a:moveTo>
                          <a:pt x="110" y="369"/>
                        </a:moveTo>
                        <a:cubicBezTo>
                          <a:pt x="109" y="369"/>
                          <a:pt x="109" y="369"/>
                          <a:pt x="109" y="369"/>
                        </a:cubicBezTo>
                        <a:cubicBezTo>
                          <a:pt x="111" y="368"/>
                          <a:pt x="111" y="368"/>
                          <a:pt x="111" y="368"/>
                        </a:cubicBezTo>
                        <a:cubicBezTo>
                          <a:pt x="110" y="368"/>
                          <a:pt x="111" y="370"/>
                          <a:pt x="110" y="369"/>
                        </a:cubicBezTo>
                        <a:close/>
                        <a:moveTo>
                          <a:pt x="119" y="376"/>
                        </a:moveTo>
                        <a:cubicBezTo>
                          <a:pt x="120" y="376"/>
                          <a:pt x="120" y="376"/>
                          <a:pt x="120" y="376"/>
                        </a:cubicBezTo>
                        <a:cubicBezTo>
                          <a:pt x="119" y="376"/>
                          <a:pt x="119" y="376"/>
                          <a:pt x="119" y="376"/>
                        </a:cubicBezTo>
                        <a:cubicBezTo>
                          <a:pt x="118" y="376"/>
                          <a:pt x="117" y="375"/>
                          <a:pt x="116" y="375"/>
                        </a:cubicBezTo>
                        <a:cubicBezTo>
                          <a:pt x="117" y="373"/>
                          <a:pt x="118" y="375"/>
                          <a:pt x="119" y="376"/>
                        </a:cubicBezTo>
                        <a:close/>
                        <a:moveTo>
                          <a:pt x="117" y="384"/>
                        </a:moveTo>
                        <a:cubicBezTo>
                          <a:pt x="117" y="383"/>
                          <a:pt x="116" y="383"/>
                          <a:pt x="116" y="382"/>
                        </a:cubicBezTo>
                        <a:cubicBezTo>
                          <a:pt x="116" y="382"/>
                          <a:pt x="115" y="382"/>
                          <a:pt x="115" y="383"/>
                        </a:cubicBezTo>
                        <a:cubicBezTo>
                          <a:pt x="115" y="382"/>
                          <a:pt x="115" y="382"/>
                          <a:pt x="115" y="382"/>
                        </a:cubicBezTo>
                        <a:cubicBezTo>
                          <a:pt x="116" y="382"/>
                          <a:pt x="117" y="381"/>
                          <a:pt x="116" y="380"/>
                        </a:cubicBezTo>
                        <a:cubicBezTo>
                          <a:pt x="117" y="381"/>
                          <a:pt x="117" y="381"/>
                          <a:pt x="117" y="381"/>
                        </a:cubicBezTo>
                        <a:cubicBezTo>
                          <a:pt x="117" y="382"/>
                          <a:pt x="117" y="382"/>
                          <a:pt x="117" y="383"/>
                        </a:cubicBezTo>
                        <a:cubicBezTo>
                          <a:pt x="120" y="384"/>
                          <a:pt x="120" y="384"/>
                          <a:pt x="120" y="384"/>
                        </a:cubicBezTo>
                        <a:lnTo>
                          <a:pt x="117" y="384"/>
                        </a:lnTo>
                        <a:close/>
                        <a:moveTo>
                          <a:pt x="137" y="395"/>
                        </a:moveTo>
                        <a:cubicBezTo>
                          <a:pt x="138" y="395"/>
                          <a:pt x="140" y="393"/>
                          <a:pt x="141" y="395"/>
                        </a:cubicBezTo>
                        <a:cubicBezTo>
                          <a:pt x="140" y="395"/>
                          <a:pt x="138" y="396"/>
                          <a:pt x="137" y="395"/>
                        </a:cubicBezTo>
                        <a:close/>
                        <a:moveTo>
                          <a:pt x="140" y="408"/>
                        </a:moveTo>
                        <a:cubicBezTo>
                          <a:pt x="139" y="406"/>
                          <a:pt x="139" y="406"/>
                          <a:pt x="139" y="406"/>
                        </a:cubicBezTo>
                        <a:cubicBezTo>
                          <a:pt x="140" y="406"/>
                          <a:pt x="141" y="405"/>
                          <a:pt x="142" y="406"/>
                        </a:cubicBezTo>
                        <a:cubicBezTo>
                          <a:pt x="143" y="408"/>
                          <a:pt x="141" y="407"/>
                          <a:pt x="140" y="408"/>
                        </a:cubicBezTo>
                        <a:close/>
                        <a:moveTo>
                          <a:pt x="144" y="408"/>
                        </a:moveTo>
                        <a:cubicBezTo>
                          <a:pt x="145" y="409"/>
                          <a:pt x="145" y="409"/>
                          <a:pt x="145" y="409"/>
                        </a:cubicBezTo>
                        <a:cubicBezTo>
                          <a:pt x="145" y="408"/>
                          <a:pt x="146" y="408"/>
                          <a:pt x="146" y="408"/>
                        </a:cubicBezTo>
                        <a:cubicBezTo>
                          <a:pt x="147" y="409"/>
                          <a:pt x="147" y="409"/>
                          <a:pt x="147" y="409"/>
                        </a:cubicBezTo>
                        <a:cubicBezTo>
                          <a:pt x="146" y="410"/>
                          <a:pt x="144" y="410"/>
                          <a:pt x="142" y="410"/>
                        </a:cubicBezTo>
                        <a:lnTo>
                          <a:pt x="144" y="408"/>
                        </a:lnTo>
                        <a:close/>
                        <a:moveTo>
                          <a:pt x="142" y="401"/>
                        </a:moveTo>
                        <a:cubicBezTo>
                          <a:pt x="144" y="401"/>
                          <a:pt x="143" y="400"/>
                          <a:pt x="143" y="398"/>
                        </a:cubicBezTo>
                        <a:cubicBezTo>
                          <a:pt x="143" y="399"/>
                          <a:pt x="144" y="400"/>
                          <a:pt x="144" y="401"/>
                        </a:cubicBezTo>
                        <a:lnTo>
                          <a:pt x="142" y="401"/>
                        </a:lnTo>
                        <a:close/>
                        <a:moveTo>
                          <a:pt x="152" y="399"/>
                        </a:moveTo>
                        <a:cubicBezTo>
                          <a:pt x="152" y="398"/>
                          <a:pt x="152" y="398"/>
                          <a:pt x="152" y="398"/>
                        </a:cubicBezTo>
                        <a:cubicBezTo>
                          <a:pt x="153" y="399"/>
                          <a:pt x="153" y="399"/>
                          <a:pt x="153" y="399"/>
                        </a:cubicBezTo>
                        <a:lnTo>
                          <a:pt x="152" y="399"/>
                        </a:lnTo>
                        <a:close/>
                        <a:moveTo>
                          <a:pt x="153" y="402"/>
                        </a:moveTo>
                        <a:cubicBezTo>
                          <a:pt x="153" y="401"/>
                          <a:pt x="153" y="401"/>
                          <a:pt x="153" y="401"/>
                        </a:cubicBezTo>
                        <a:cubicBezTo>
                          <a:pt x="156" y="402"/>
                          <a:pt x="156" y="402"/>
                          <a:pt x="156" y="402"/>
                        </a:cubicBezTo>
                        <a:lnTo>
                          <a:pt x="153" y="402"/>
                        </a:lnTo>
                        <a:close/>
                        <a:moveTo>
                          <a:pt x="158" y="404"/>
                        </a:moveTo>
                        <a:cubicBezTo>
                          <a:pt x="157" y="404"/>
                          <a:pt x="157" y="404"/>
                          <a:pt x="157" y="404"/>
                        </a:cubicBezTo>
                        <a:cubicBezTo>
                          <a:pt x="157" y="402"/>
                          <a:pt x="159" y="403"/>
                          <a:pt x="160" y="402"/>
                        </a:cubicBezTo>
                        <a:cubicBezTo>
                          <a:pt x="160" y="403"/>
                          <a:pt x="158" y="403"/>
                          <a:pt x="158" y="404"/>
                        </a:cubicBezTo>
                        <a:close/>
                        <a:moveTo>
                          <a:pt x="162" y="405"/>
                        </a:moveTo>
                        <a:cubicBezTo>
                          <a:pt x="163" y="405"/>
                          <a:pt x="163" y="405"/>
                          <a:pt x="163" y="405"/>
                        </a:cubicBezTo>
                        <a:cubicBezTo>
                          <a:pt x="160" y="404"/>
                          <a:pt x="160" y="404"/>
                          <a:pt x="160" y="404"/>
                        </a:cubicBezTo>
                        <a:cubicBezTo>
                          <a:pt x="161" y="403"/>
                          <a:pt x="165" y="404"/>
                          <a:pt x="165" y="407"/>
                        </a:cubicBezTo>
                        <a:lnTo>
                          <a:pt x="162" y="405"/>
                        </a:lnTo>
                        <a:close/>
                        <a:moveTo>
                          <a:pt x="173" y="408"/>
                        </a:moveTo>
                        <a:cubicBezTo>
                          <a:pt x="171" y="407"/>
                          <a:pt x="170" y="409"/>
                          <a:pt x="168" y="407"/>
                        </a:cubicBezTo>
                        <a:cubicBezTo>
                          <a:pt x="169" y="406"/>
                          <a:pt x="171" y="406"/>
                          <a:pt x="173" y="407"/>
                        </a:cubicBezTo>
                        <a:lnTo>
                          <a:pt x="173" y="408"/>
                        </a:lnTo>
                        <a:close/>
                        <a:moveTo>
                          <a:pt x="211" y="408"/>
                        </a:moveTo>
                        <a:cubicBezTo>
                          <a:pt x="211" y="407"/>
                          <a:pt x="211" y="407"/>
                          <a:pt x="211" y="407"/>
                        </a:cubicBezTo>
                        <a:cubicBezTo>
                          <a:pt x="211" y="407"/>
                          <a:pt x="211" y="407"/>
                          <a:pt x="211" y="407"/>
                        </a:cubicBezTo>
                        <a:cubicBezTo>
                          <a:pt x="211" y="408"/>
                          <a:pt x="211" y="408"/>
                          <a:pt x="211" y="408"/>
                        </a:cubicBezTo>
                        <a:close/>
                        <a:moveTo>
                          <a:pt x="212" y="414"/>
                        </a:moveTo>
                        <a:cubicBezTo>
                          <a:pt x="211" y="414"/>
                          <a:pt x="211" y="414"/>
                          <a:pt x="211" y="414"/>
                        </a:cubicBezTo>
                        <a:cubicBezTo>
                          <a:pt x="212" y="411"/>
                          <a:pt x="212" y="411"/>
                          <a:pt x="212" y="411"/>
                        </a:cubicBezTo>
                        <a:cubicBezTo>
                          <a:pt x="212" y="411"/>
                          <a:pt x="213" y="412"/>
                          <a:pt x="213" y="412"/>
                        </a:cubicBezTo>
                        <a:cubicBezTo>
                          <a:pt x="212" y="413"/>
                          <a:pt x="212" y="413"/>
                          <a:pt x="212" y="413"/>
                        </a:cubicBezTo>
                        <a:cubicBezTo>
                          <a:pt x="212" y="413"/>
                          <a:pt x="212" y="413"/>
                          <a:pt x="212" y="414"/>
                        </a:cubicBezTo>
                        <a:close/>
                        <a:moveTo>
                          <a:pt x="217" y="411"/>
                        </a:moveTo>
                        <a:cubicBezTo>
                          <a:pt x="216" y="411"/>
                          <a:pt x="216" y="411"/>
                          <a:pt x="216" y="411"/>
                        </a:cubicBezTo>
                        <a:cubicBezTo>
                          <a:pt x="216" y="412"/>
                          <a:pt x="216" y="412"/>
                          <a:pt x="216" y="412"/>
                        </a:cubicBezTo>
                        <a:cubicBezTo>
                          <a:pt x="216" y="413"/>
                          <a:pt x="216" y="413"/>
                          <a:pt x="216" y="413"/>
                        </a:cubicBezTo>
                        <a:cubicBezTo>
                          <a:pt x="216" y="414"/>
                          <a:pt x="216" y="414"/>
                          <a:pt x="216" y="414"/>
                        </a:cubicBezTo>
                        <a:cubicBezTo>
                          <a:pt x="214" y="413"/>
                          <a:pt x="214" y="413"/>
                          <a:pt x="214" y="413"/>
                        </a:cubicBezTo>
                        <a:cubicBezTo>
                          <a:pt x="215" y="413"/>
                          <a:pt x="216" y="413"/>
                          <a:pt x="216" y="413"/>
                        </a:cubicBezTo>
                        <a:cubicBezTo>
                          <a:pt x="216" y="412"/>
                          <a:pt x="216" y="412"/>
                          <a:pt x="216" y="412"/>
                        </a:cubicBezTo>
                        <a:cubicBezTo>
                          <a:pt x="215" y="411"/>
                          <a:pt x="215" y="411"/>
                          <a:pt x="215" y="411"/>
                        </a:cubicBezTo>
                        <a:cubicBezTo>
                          <a:pt x="214" y="411"/>
                          <a:pt x="214" y="411"/>
                          <a:pt x="214" y="411"/>
                        </a:cubicBezTo>
                        <a:cubicBezTo>
                          <a:pt x="214" y="408"/>
                          <a:pt x="214" y="408"/>
                          <a:pt x="214" y="408"/>
                        </a:cubicBezTo>
                        <a:cubicBezTo>
                          <a:pt x="214" y="408"/>
                          <a:pt x="215" y="408"/>
                          <a:pt x="216" y="408"/>
                        </a:cubicBezTo>
                        <a:cubicBezTo>
                          <a:pt x="216" y="407"/>
                          <a:pt x="216" y="407"/>
                          <a:pt x="216" y="407"/>
                        </a:cubicBezTo>
                        <a:cubicBezTo>
                          <a:pt x="216" y="407"/>
                          <a:pt x="216" y="407"/>
                          <a:pt x="216" y="408"/>
                        </a:cubicBezTo>
                        <a:cubicBezTo>
                          <a:pt x="216" y="409"/>
                          <a:pt x="218" y="409"/>
                          <a:pt x="217" y="411"/>
                        </a:cubicBezTo>
                        <a:close/>
                        <a:moveTo>
                          <a:pt x="224" y="419"/>
                        </a:moveTo>
                        <a:cubicBezTo>
                          <a:pt x="223" y="419"/>
                          <a:pt x="223" y="419"/>
                          <a:pt x="223" y="419"/>
                        </a:cubicBezTo>
                        <a:cubicBezTo>
                          <a:pt x="224" y="418"/>
                          <a:pt x="224" y="418"/>
                          <a:pt x="224" y="418"/>
                        </a:cubicBezTo>
                        <a:lnTo>
                          <a:pt x="224" y="419"/>
                        </a:lnTo>
                        <a:close/>
                        <a:moveTo>
                          <a:pt x="224" y="416"/>
                        </a:moveTo>
                        <a:cubicBezTo>
                          <a:pt x="224" y="416"/>
                          <a:pt x="225" y="415"/>
                          <a:pt x="225" y="415"/>
                        </a:cubicBezTo>
                        <a:cubicBezTo>
                          <a:pt x="225" y="415"/>
                          <a:pt x="224" y="416"/>
                          <a:pt x="224" y="416"/>
                        </a:cubicBezTo>
                        <a:close/>
                        <a:moveTo>
                          <a:pt x="242" y="2"/>
                        </a:moveTo>
                        <a:cubicBezTo>
                          <a:pt x="243" y="3"/>
                          <a:pt x="243" y="3"/>
                          <a:pt x="243" y="3"/>
                        </a:cubicBezTo>
                        <a:cubicBezTo>
                          <a:pt x="240" y="3"/>
                          <a:pt x="240" y="3"/>
                          <a:pt x="240" y="3"/>
                        </a:cubicBezTo>
                        <a:lnTo>
                          <a:pt x="242" y="2"/>
                        </a:lnTo>
                        <a:close/>
                        <a:moveTo>
                          <a:pt x="244" y="420"/>
                        </a:moveTo>
                        <a:cubicBezTo>
                          <a:pt x="242" y="421"/>
                          <a:pt x="242" y="418"/>
                          <a:pt x="241" y="418"/>
                        </a:cubicBezTo>
                        <a:cubicBezTo>
                          <a:pt x="242" y="418"/>
                          <a:pt x="242" y="418"/>
                          <a:pt x="242" y="417"/>
                        </a:cubicBezTo>
                        <a:cubicBezTo>
                          <a:pt x="239" y="418"/>
                          <a:pt x="239" y="416"/>
                          <a:pt x="237" y="415"/>
                        </a:cubicBezTo>
                        <a:cubicBezTo>
                          <a:pt x="237" y="414"/>
                          <a:pt x="237" y="414"/>
                          <a:pt x="237" y="414"/>
                        </a:cubicBezTo>
                        <a:cubicBezTo>
                          <a:pt x="236" y="416"/>
                          <a:pt x="236" y="416"/>
                          <a:pt x="236" y="416"/>
                        </a:cubicBezTo>
                        <a:cubicBezTo>
                          <a:pt x="236" y="415"/>
                          <a:pt x="237" y="415"/>
                          <a:pt x="236" y="414"/>
                        </a:cubicBezTo>
                        <a:cubicBezTo>
                          <a:pt x="237" y="414"/>
                          <a:pt x="237" y="414"/>
                          <a:pt x="237" y="414"/>
                        </a:cubicBezTo>
                        <a:cubicBezTo>
                          <a:pt x="237" y="414"/>
                          <a:pt x="237" y="414"/>
                          <a:pt x="237" y="414"/>
                        </a:cubicBezTo>
                        <a:cubicBezTo>
                          <a:pt x="237" y="415"/>
                          <a:pt x="237" y="415"/>
                          <a:pt x="237" y="415"/>
                        </a:cubicBezTo>
                        <a:cubicBezTo>
                          <a:pt x="239" y="415"/>
                          <a:pt x="240" y="416"/>
                          <a:pt x="241" y="414"/>
                        </a:cubicBezTo>
                        <a:cubicBezTo>
                          <a:pt x="240" y="412"/>
                          <a:pt x="240" y="412"/>
                          <a:pt x="240" y="412"/>
                        </a:cubicBezTo>
                        <a:cubicBezTo>
                          <a:pt x="241" y="414"/>
                          <a:pt x="242" y="415"/>
                          <a:pt x="243" y="413"/>
                        </a:cubicBezTo>
                        <a:cubicBezTo>
                          <a:pt x="244" y="412"/>
                          <a:pt x="244" y="412"/>
                          <a:pt x="244" y="412"/>
                        </a:cubicBezTo>
                        <a:cubicBezTo>
                          <a:pt x="244" y="414"/>
                          <a:pt x="246" y="416"/>
                          <a:pt x="243" y="416"/>
                        </a:cubicBezTo>
                        <a:cubicBezTo>
                          <a:pt x="242" y="417"/>
                          <a:pt x="242" y="417"/>
                          <a:pt x="242" y="417"/>
                        </a:cubicBezTo>
                        <a:cubicBezTo>
                          <a:pt x="243" y="418"/>
                          <a:pt x="244" y="420"/>
                          <a:pt x="244" y="420"/>
                        </a:cubicBezTo>
                        <a:close/>
                        <a:moveTo>
                          <a:pt x="246" y="421"/>
                        </a:moveTo>
                        <a:cubicBezTo>
                          <a:pt x="246" y="419"/>
                          <a:pt x="247" y="419"/>
                          <a:pt x="248" y="419"/>
                        </a:cubicBezTo>
                        <a:lnTo>
                          <a:pt x="246" y="421"/>
                        </a:lnTo>
                        <a:close/>
                        <a:moveTo>
                          <a:pt x="248" y="416"/>
                        </a:moveTo>
                        <a:cubicBezTo>
                          <a:pt x="248" y="415"/>
                          <a:pt x="248" y="415"/>
                          <a:pt x="248" y="415"/>
                        </a:cubicBezTo>
                        <a:cubicBezTo>
                          <a:pt x="250" y="415"/>
                          <a:pt x="250" y="415"/>
                          <a:pt x="250" y="415"/>
                        </a:cubicBezTo>
                        <a:cubicBezTo>
                          <a:pt x="249" y="415"/>
                          <a:pt x="249" y="415"/>
                          <a:pt x="248" y="416"/>
                        </a:cubicBezTo>
                        <a:close/>
                        <a:moveTo>
                          <a:pt x="254" y="421"/>
                        </a:moveTo>
                        <a:cubicBezTo>
                          <a:pt x="254" y="421"/>
                          <a:pt x="254" y="421"/>
                          <a:pt x="254" y="421"/>
                        </a:cubicBezTo>
                        <a:cubicBezTo>
                          <a:pt x="256" y="421"/>
                          <a:pt x="256" y="421"/>
                          <a:pt x="256" y="421"/>
                        </a:cubicBezTo>
                        <a:lnTo>
                          <a:pt x="254" y="421"/>
                        </a:lnTo>
                        <a:close/>
                        <a:moveTo>
                          <a:pt x="255" y="416"/>
                        </a:moveTo>
                        <a:cubicBezTo>
                          <a:pt x="256" y="413"/>
                          <a:pt x="256" y="413"/>
                          <a:pt x="256" y="413"/>
                        </a:cubicBezTo>
                        <a:cubicBezTo>
                          <a:pt x="256" y="415"/>
                          <a:pt x="256" y="415"/>
                          <a:pt x="256" y="415"/>
                        </a:cubicBezTo>
                        <a:lnTo>
                          <a:pt x="255" y="416"/>
                        </a:lnTo>
                        <a:close/>
                        <a:moveTo>
                          <a:pt x="262" y="412"/>
                        </a:moveTo>
                        <a:cubicBezTo>
                          <a:pt x="262" y="412"/>
                          <a:pt x="262" y="411"/>
                          <a:pt x="262" y="411"/>
                        </a:cubicBezTo>
                        <a:cubicBezTo>
                          <a:pt x="263" y="412"/>
                          <a:pt x="263" y="412"/>
                          <a:pt x="262" y="412"/>
                        </a:cubicBezTo>
                        <a:cubicBezTo>
                          <a:pt x="262" y="412"/>
                          <a:pt x="262" y="412"/>
                          <a:pt x="262" y="412"/>
                        </a:cubicBezTo>
                        <a:cubicBezTo>
                          <a:pt x="262" y="412"/>
                          <a:pt x="261" y="413"/>
                          <a:pt x="260" y="413"/>
                        </a:cubicBezTo>
                        <a:cubicBezTo>
                          <a:pt x="261" y="412"/>
                          <a:pt x="262" y="412"/>
                          <a:pt x="262" y="412"/>
                        </a:cubicBezTo>
                        <a:close/>
                        <a:moveTo>
                          <a:pt x="259" y="425"/>
                        </a:moveTo>
                        <a:cubicBezTo>
                          <a:pt x="257" y="425"/>
                          <a:pt x="257" y="425"/>
                          <a:pt x="257" y="425"/>
                        </a:cubicBezTo>
                        <a:cubicBezTo>
                          <a:pt x="257" y="425"/>
                          <a:pt x="258" y="424"/>
                          <a:pt x="259" y="425"/>
                        </a:cubicBezTo>
                        <a:close/>
                        <a:moveTo>
                          <a:pt x="261" y="423"/>
                        </a:moveTo>
                        <a:cubicBezTo>
                          <a:pt x="260" y="422"/>
                          <a:pt x="260" y="424"/>
                          <a:pt x="259" y="422"/>
                        </a:cubicBezTo>
                        <a:cubicBezTo>
                          <a:pt x="259" y="422"/>
                          <a:pt x="259" y="422"/>
                          <a:pt x="259" y="422"/>
                        </a:cubicBezTo>
                        <a:cubicBezTo>
                          <a:pt x="259" y="422"/>
                          <a:pt x="259" y="422"/>
                          <a:pt x="259" y="422"/>
                        </a:cubicBezTo>
                        <a:cubicBezTo>
                          <a:pt x="259" y="422"/>
                          <a:pt x="261" y="422"/>
                          <a:pt x="262" y="422"/>
                        </a:cubicBezTo>
                        <a:lnTo>
                          <a:pt x="261" y="423"/>
                        </a:lnTo>
                        <a:close/>
                        <a:moveTo>
                          <a:pt x="262" y="419"/>
                        </a:moveTo>
                        <a:cubicBezTo>
                          <a:pt x="261" y="419"/>
                          <a:pt x="261" y="419"/>
                          <a:pt x="261" y="419"/>
                        </a:cubicBezTo>
                        <a:cubicBezTo>
                          <a:pt x="261" y="416"/>
                          <a:pt x="263" y="418"/>
                          <a:pt x="264" y="416"/>
                        </a:cubicBezTo>
                        <a:cubicBezTo>
                          <a:pt x="263" y="415"/>
                          <a:pt x="263" y="415"/>
                          <a:pt x="263" y="415"/>
                        </a:cubicBezTo>
                        <a:cubicBezTo>
                          <a:pt x="265" y="415"/>
                          <a:pt x="265" y="415"/>
                          <a:pt x="265" y="415"/>
                        </a:cubicBezTo>
                        <a:cubicBezTo>
                          <a:pt x="265" y="416"/>
                          <a:pt x="263" y="418"/>
                          <a:pt x="262" y="419"/>
                        </a:cubicBezTo>
                        <a:close/>
                        <a:moveTo>
                          <a:pt x="266" y="419"/>
                        </a:moveTo>
                        <a:cubicBezTo>
                          <a:pt x="268" y="421"/>
                          <a:pt x="268" y="421"/>
                          <a:pt x="268" y="421"/>
                        </a:cubicBezTo>
                        <a:cubicBezTo>
                          <a:pt x="267" y="421"/>
                          <a:pt x="265" y="420"/>
                          <a:pt x="266" y="419"/>
                        </a:cubicBezTo>
                        <a:close/>
                        <a:moveTo>
                          <a:pt x="268" y="418"/>
                        </a:moveTo>
                        <a:cubicBezTo>
                          <a:pt x="267" y="418"/>
                          <a:pt x="267" y="418"/>
                          <a:pt x="267" y="418"/>
                        </a:cubicBezTo>
                        <a:cubicBezTo>
                          <a:pt x="268" y="417"/>
                          <a:pt x="268" y="417"/>
                          <a:pt x="268" y="417"/>
                        </a:cubicBezTo>
                        <a:cubicBezTo>
                          <a:pt x="267" y="416"/>
                          <a:pt x="266" y="415"/>
                          <a:pt x="267" y="414"/>
                        </a:cubicBezTo>
                        <a:cubicBezTo>
                          <a:pt x="268" y="414"/>
                          <a:pt x="267" y="416"/>
                          <a:pt x="269" y="416"/>
                        </a:cubicBezTo>
                        <a:cubicBezTo>
                          <a:pt x="269" y="417"/>
                          <a:pt x="268" y="417"/>
                          <a:pt x="268" y="418"/>
                        </a:cubicBezTo>
                        <a:close/>
                        <a:moveTo>
                          <a:pt x="270" y="422"/>
                        </a:moveTo>
                        <a:cubicBezTo>
                          <a:pt x="270" y="419"/>
                          <a:pt x="270" y="419"/>
                          <a:pt x="270" y="419"/>
                        </a:cubicBezTo>
                        <a:cubicBezTo>
                          <a:pt x="272" y="421"/>
                          <a:pt x="272" y="421"/>
                          <a:pt x="272" y="421"/>
                        </a:cubicBezTo>
                        <a:lnTo>
                          <a:pt x="270" y="422"/>
                        </a:lnTo>
                        <a:close/>
                        <a:moveTo>
                          <a:pt x="284" y="425"/>
                        </a:moveTo>
                        <a:cubicBezTo>
                          <a:pt x="283" y="425"/>
                          <a:pt x="283" y="425"/>
                          <a:pt x="283" y="425"/>
                        </a:cubicBezTo>
                        <a:cubicBezTo>
                          <a:pt x="282" y="424"/>
                          <a:pt x="283" y="423"/>
                          <a:pt x="284" y="424"/>
                        </a:cubicBezTo>
                        <a:cubicBezTo>
                          <a:pt x="284" y="425"/>
                          <a:pt x="284" y="425"/>
                          <a:pt x="284" y="425"/>
                        </a:cubicBezTo>
                        <a:close/>
                        <a:moveTo>
                          <a:pt x="294" y="424"/>
                        </a:moveTo>
                        <a:cubicBezTo>
                          <a:pt x="293" y="423"/>
                          <a:pt x="293" y="423"/>
                          <a:pt x="293" y="423"/>
                        </a:cubicBezTo>
                        <a:cubicBezTo>
                          <a:pt x="294" y="423"/>
                          <a:pt x="294" y="423"/>
                          <a:pt x="294" y="423"/>
                        </a:cubicBezTo>
                        <a:cubicBezTo>
                          <a:pt x="294" y="423"/>
                          <a:pt x="294" y="424"/>
                          <a:pt x="295" y="424"/>
                        </a:cubicBezTo>
                        <a:lnTo>
                          <a:pt x="294" y="424"/>
                        </a:lnTo>
                        <a:close/>
                        <a:moveTo>
                          <a:pt x="299" y="419"/>
                        </a:moveTo>
                        <a:cubicBezTo>
                          <a:pt x="298" y="420"/>
                          <a:pt x="297" y="420"/>
                          <a:pt x="296" y="420"/>
                        </a:cubicBezTo>
                        <a:cubicBezTo>
                          <a:pt x="298" y="419"/>
                          <a:pt x="298" y="419"/>
                          <a:pt x="298" y="419"/>
                        </a:cubicBezTo>
                        <a:cubicBezTo>
                          <a:pt x="297" y="418"/>
                          <a:pt x="297" y="418"/>
                          <a:pt x="297" y="418"/>
                        </a:cubicBezTo>
                        <a:cubicBezTo>
                          <a:pt x="299" y="417"/>
                          <a:pt x="299" y="417"/>
                          <a:pt x="299" y="417"/>
                        </a:cubicBezTo>
                        <a:cubicBezTo>
                          <a:pt x="298" y="418"/>
                          <a:pt x="298" y="418"/>
                          <a:pt x="298" y="418"/>
                        </a:cubicBezTo>
                        <a:lnTo>
                          <a:pt x="299" y="419"/>
                        </a:lnTo>
                        <a:close/>
                        <a:moveTo>
                          <a:pt x="307" y="417"/>
                        </a:moveTo>
                        <a:cubicBezTo>
                          <a:pt x="306" y="416"/>
                          <a:pt x="306" y="416"/>
                          <a:pt x="306" y="416"/>
                        </a:cubicBezTo>
                        <a:cubicBezTo>
                          <a:pt x="307" y="416"/>
                          <a:pt x="307" y="416"/>
                          <a:pt x="307" y="417"/>
                        </a:cubicBezTo>
                        <a:cubicBezTo>
                          <a:pt x="307" y="417"/>
                          <a:pt x="307" y="417"/>
                          <a:pt x="307" y="417"/>
                        </a:cubicBezTo>
                        <a:cubicBezTo>
                          <a:pt x="305" y="418"/>
                          <a:pt x="306" y="417"/>
                          <a:pt x="307" y="417"/>
                        </a:cubicBezTo>
                        <a:close/>
                        <a:moveTo>
                          <a:pt x="307" y="413"/>
                        </a:moveTo>
                        <a:cubicBezTo>
                          <a:pt x="307" y="413"/>
                          <a:pt x="307" y="413"/>
                          <a:pt x="307" y="413"/>
                        </a:cubicBezTo>
                        <a:cubicBezTo>
                          <a:pt x="306" y="413"/>
                          <a:pt x="306" y="413"/>
                          <a:pt x="306" y="413"/>
                        </a:cubicBezTo>
                        <a:cubicBezTo>
                          <a:pt x="305" y="412"/>
                          <a:pt x="305" y="412"/>
                          <a:pt x="305" y="412"/>
                        </a:cubicBezTo>
                        <a:cubicBezTo>
                          <a:pt x="306" y="412"/>
                          <a:pt x="306" y="412"/>
                          <a:pt x="306" y="412"/>
                        </a:cubicBezTo>
                        <a:cubicBezTo>
                          <a:pt x="306" y="413"/>
                          <a:pt x="306" y="413"/>
                          <a:pt x="306" y="413"/>
                        </a:cubicBezTo>
                        <a:cubicBezTo>
                          <a:pt x="306" y="413"/>
                          <a:pt x="307" y="413"/>
                          <a:pt x="307" y="413"/>
                        </a:cubicBezTo>
                        <a:cubicBezTo>
                          <a:pt x="308" y="412"/>
                          <a:pt x="308" y="412"/>
                          <a:pt x="308" y="412"/>
                        </a:cubicBezTo>
                        <a:cubicBezTo>
                          <a:pt x="308" y="413"/>
                          <a:pt x="308" y="413"/>
                          <a:pt x="308" y="413"/>
                        </a:cubicBezTo>
                        <a:cubicBezTo>
                          <a:pt x="310" y="413"/>
                          <a:pt x="310" y="413"/>
                          <a:pt x="310" y="413"/>
                        </a:cubicBezTo>
                        <a:cubicBezTo>
                          <a:pt x="309" y="413"/>
                          <a:pt x="310" y="414"/>
                          <a:pt x="310" y="415"/>
                        </a:cubicBezTo>
                        <a:cubicBezTo>
                          <a:pt x="310" y="415"/>
                          <a:pt x="310" y="415"/>
                          <a:pt x="310" y="415"/>
                        </a:cubicBezTo>
                        <a:cubicBezTo>
                          <a:pt x="310" y="415"/>
                          <a:pt x="310" y="415"/>
                          <a:pt x="310" y="415"/>
                        </a:cubicBezTo>
                        <a:cubicBezTo>
                          <a:pt x="307" y="415"/>
                          <a:pt x="307" y="414"/>
                          <a:pt x="307" y="413"/>
                        </a:cubicBezTo>
                        <a:close/>
                        <a:moveTo>
                          <a:pt x="314" y="412"/>
                        </a:moveTo>
                        <a:cubicBezTo>
                          <a:pt x="313" y="413"/>
                          <a:pt x="313" y="413"/>
                          <a:pt x="312" y="413"/>
                        </a:cubicBezTo>
                        <a:cubicBezTo>
                          <a:pt x="312" y="412"/>
                          <a:pt x="313" y="413"/>
                          <a:pt x="314" y="412"/>
                        </a:cubicBezTo>
                        <a:cubicBezTo>
                          <a:pt x="315" y="412"/>
                          <a:pt x="315" y="412"/>
                          <a:pt x="315" y="412"/>
                        </a:cubicBezTo>
                        <a:lnTo>
                          <a:pt x="314" y="412"/>
                        </a:lnTo>
                        <a:close/>
                        <a:moveTo>
                          <a:pt x="319" y="405"/>
                        </a:moveTo>
                        <a:cubicBezTo>
                          <a:pt x="318" y="403"/>
                          <a:pt x="318" y="403"/>
                          <a:pt x="318" y="403"/>
                        </a:cubicBezTo>
                        <a:cubicBezTo>
                          <a:pt x="321" y="404"/>
                          <a:pt x="321" y="404"/>
                          <a:pt x="321" y="404"/>
                        </a:cubicBezTo>
                        <a:lnTo>
                          <a:pt x="319" y="405"/>
                        </a:lnTo>
                        <a:close/>
                        <a:moveTo>
                          <a:pt x="365" y="52"/>
                        </a:moveTo>
                        <a:cubicBezTo>
                          <a:pt x="363" y="52"/>
                          <a:pt x="363" y="52"/>
                          <a:pt x="363" y="52"/>
                        </a:cubicBezTo>
                        <a:cubicBezTo>
                          <a:pt x="363" y="52"/>
                          <a:pt x="364" y="52"/>
                          <a:pt x="365" y="52"/>
                        </a:cubicBezTo>
                        <a:close/>
                        <a:moveTo>
                          <a:pt x="364" y="347"/>
                        </a:moveTo>
                        <a:cubicBezTo>
                          <a:pt x="364" y="348"/>
                          <a:pt x="364" y="348"/>
                          <a:pt x="364" y="348"/>
                        </a:cubicBezTo>
                        <a:cubicBezTo>
                          <a:pt x="363" y="346"/>
                          <a:pt x="363" y="346"/>
                          <a:pt x="363" y="346"/>
                        </a:cubicBezTo>
                        <a:lnTo>
                          <a:pt x="364" y="347"/>
                        </a:lnTo>
                        <a:close/>
                        <a:moveTo>
                          <a:pt x="361" y="353"/>
                        </a:moveTo>
                        <a:cubicBezTo>
                          <a:pt x="361" y="354"/>
                          <a:pt x="361" y="354"/>
                          <a:pt x="361" y="354"/>
                        </a:cubicBezTo>
                        <a:cubicBezTo>
                          <a:pt x="360" y="352"/>
                          <a:pt x="360" y="352"/>
                          <a:pt x="360" y="352"/>
                        </a:cubicBezTo>
                        <a:cubicBezTo>
                          <a:pt x="361" y="352"/>
                          <a:pt x="361" y="352"/>
                          <a:pt x="361" y="352"/>
                        </a:cubicBezTo>
                        <a:cubicBezTo>
                          <a:pt x="361" y="352"/>
                          <a:pt x="361" y="353"/>
                          <a:pt x="361" y="353"/>
                        </a:cubicBezTo>
                        <a:close/>
                        <a:moveTo>
                          <a:pt x="363" y="374"/>
                        </a:moveTo>
                        <a:cubicBezTo>
                          <a:pt x="359" y="374"/>
                          <a:pt x="359" y="374"/>
                          <a:pt x="359" y="374"/>
                        </a:cubicBezTo>
                        <a:cubicBezTo>
                          <a:pt x="361" y="373"/>
                          <a:pt x="362" y="374"/>
                          <a:pt x="363" y="374"/>
                        </a:cubicBezTo>
                        <a:close/>
                        <a:moveTo>
                          <a:pt x="365" y="49"/>
                        </a:moveTo>
                        <a:cubicBezTo>
                          <a:pt x="365" y="49"/>
                          <a:pt x="364" y="48"/>
                          <a:pt x="364" y="49"/>
                        </a:cubicBezTo>
                        <a:cubicBezTo>
                          <a:pt x="364" y="50"/>
                          <a:pt x="364" y="50"/>
                          <a:pt x="364" y="50"/>
                        </a:cubicBezTo>
                        <a:cubicBezTo>
                          <a:pt x="363" y="49"/>
                          <a:pt x="361" y="50"/>
                          <a:pt x="360" y="49"/>
                        </a:cubicBezTo>
                        <a:cubicBezTo>
                          <a:pt x="362" y="49"/>
                          <a:pt x="363" y="46"/>
                          <a:pt x="365" y="49"/>
                        </a:cubicBezTo>
                        <a:close/>
                        <a:moveTo>
                          <a:pt x="357" y="303"/>
                        </a:moveTo>
                        <a:cubicBezTo>
                          <a:pt x="361" y="305"/>
                          <a:pt x="360" y="302"/>
                          <a:pt x="361" y="301"/>
                        </a:cubicBezTo>
                        <a:cubicBezTo>
                          <a:pt x="361" y="304"/>
                          <a:pt x="359" y="304"/>
                          <a:pt x="356" y="306"/>
                        </a:cubicBezTo>
                        <a:cubicBezTo>
                          <a:pt x="355" y="305"/>
                          <a:pt x="355" y="305"/>
                          <a:pt x="355" y="305"/>
                        </a:cubicBezTo>
                        <a:cubicBezTo>
                          <a:pt x="356" y="305"/>
                          <a:pt x="357" y="305"/>
                          <a:pt x="357" y="305"/>
                        </a:cubicBezTo>
                        <a:lnTo>
                          <a:pt x="357" y="303"/>
                        </a:lnTo>
                        <a:close/>
                        <a:moveTo>
                          <a:pt x="355" y="47"/>
                        </a:moveTo>
                        <a:cubicBezTo>
                          <a:pt x="356" y="48"/>
                          <a:pt x="356" y="48"/>
                          <a:pt x="356" y="48"/>
                        </a:cubicBezTo>
                        <a:cubicBezTo>
                          <a:pt x="358" y="49"/>
                          <a:pt x="354" y="47"/>
                          <a:pt x="355" y="47"/>
                        </a:cubicBezTo>
                        <a:close/>
                        <a:moveTo>
                          <a:pt x="352" y="350"/>
                        </a:moveTo>
                        <a:cubicBezTo>
                          <a:pt x="353" y="350"/>
                          <a:pt x="353" y="350"/>
                          <a:pt x="353" y="350"/>
                        </a:cubicBezTo>
                        <a:cubicBezTo>
                          <a:pt x="351" y="351"/>
                          <a:pt x="351" y="351"/>
                          <a:pt x="351" y="351"/>
                        </a:cubicBezTo>
                        <a:lnTo>
                          <a:pt x="352" y="350"/>
                        </a:lnTo>
                        <a:close/>
                        <a:moveTo>
                          <a:pt x="345" y="308"/>
                        </a:moveTo>
                        <a:cubicBezTo>
                          <a:pt x="346" y="309"/>
                          <a:pt x="346" y="309"/>
                          <a:pt x="346" y="309"/>
                        </a:cubicBezTo>
                        <a:cubicBezTo>
                          <a:pt x="345" y="310"/>
                          <a:pt x="345" y="310"/>
                          <a:pt x="345" y="310"/>
                        </a:cubicBezTo>
                        <a:lnTo>
                          <a:pt x="345" y="308"/>
                        </a:lnTo>
                        <a:close/>
                        <a:moveTo>
                          <a:pt x="347" y="313"/>
                        </a:moveTo>
                        <a:cubicBezTo>
                          <a:pt x="348" y="313"/>
                          <a:pt x="348" y="313"/>
                          <a:pt x="348" y="313"/>
                        </a:cubicBezTo>
                        <a:cubicBezTo>
                          <a:pt x="344" y="312"/>
                          <a:pt x="344" y="312"/>
                          <a:pt x="344" y="312"/>
                        </a:cubicBezTo>
                        <a:lnTo>
                          <a:pt x="347" y="313"/>
                        </a:lnTo>
                        <a:close/>
                        <a:moveTo>
                          <a:pt x="346" y="314"/>
                        </a:moveTo>
                        <a:cubicBezTo>
                          <a:pt x="345" y="314"/>
                          <a:pt x="345" y="314"/>
                          <a:pt x="345" y="314"/>
                        </a:cubicBezTo>
                        <a:cubicBezTo>
                          <a:pt x="345" y="314"/>
                          <a:pt x="345" y="314"/>
                          <a:pt x="345" y="314"/>
                        </a:cubicBezTo>
                        <a:lnTo>
                          <a:pt x="346" y="314"/>
                        </a:lnTo>
                        <a:close/>
                        <a:moveTo>
                          <a:pt x="354" y="358"/>
                        </a:moveTo>
                        <a:cubicBezTo>
                          <a:pt x="350" y="359"/>
                          <a:pt x="344" y="357"/>
                          <a:pt x="343" y="358"/>
                        </a:cubicBezTo>
                        <a:cubicBezTo>
                          <a:pt x="346" y="356"/>
                          <a:pt x="350" y="359"/>
                          <a:pt x="354" y="358"/>
                        </a:cubicBezTo>
                        <a:close/>
                        <a:moveTo>
                          <a:pt x="347" y="372"/>
                        </a:moveTo>
                        <a:cubicBezTo>
                          <a:pt x="350" y="374"/>
                          <a:pt x="350" y="374"/>
                          <a:pt x="350" y="374"/>
                        </a:cubicBezTo>
                        <a:cubicBezTo>
                          <a:pt x="350" y="374"/>
                          <a:pt x="346" y="373"/>
                          <a:pt x="347" y="372"/>
                        </a:cubicBezTo>
                        <a:close/>
                        <a:moveTo>
                          <a:pt x="347" y="378"/>
                        </a:moveTo>
                        <a:cubicBezTo>
                          <a:pt x="347" y="379"/>
                          <a:pt x="347" y="379"/>
                          <a:pt x="347" y="379"/>
                        </a:cubicBezTo>
                        <a:cubicBezTo>
                          <a:pt x="347" y="378"/>
                          <a:pt x="346" y="378"/>
                          <a:pt x="345" y="378"/>
                        </a:cubicBezTo>
                        <a:cubicBezTo>
                          <a:pt x="346" y="378"/>
                          <a:pt x="347" y="377"/>
                          <a:pt x="347" y="378"/>
                        </a:cubicBezTo>
                        <a:close/>
                        <a:moveTo>
                          <a:pt x="347" y="370"/>
                        </a:moveTo>
                        <a:cubicBezTo>
                          <a:pt x="347" y="370"/>
                          <a:pt x="347" y="370"/>
                          <a:pt x="347" y="370"/>
                        </a:cubicBezTo>
                        <a:cubicBezTo>
                          <a:pt x="348" y="369"/>
                          <a:pt x="348" y="369"/>
                          <a:pt x="348" y="369"/>
                        </a:cubicBezTo>
                        <a:cubicBezTo>
                          <a:pt x="347" y="368"/>
                          <a:pt x="347" y="368"/>
                          <a:pt x="346" y="368"/>
                        </a:cubicBezTo>
                        <a:cubicBezTo>
                          <a:pt x="347" y="367"/>
                          <a:pt x="347" y="367"/>
                          <a:pt x="347" y="367"/>
                        </a:cubicBezTo>
                        <a:cubicBezTo>
                          <a:pt x="348" y="367"/>
                          <a:pt x="348" y="367"/>
                          <a:pt x="348" y="367"/>
                        </a:cubicBezTo>
                        <a:cubicBezTo>
                          <a:pt x="349" y="367"/>
                          <a:pt x="349" y="367"/>
                          <a:pt x="349" y="367"/>
                        </a:cubicBezTo>
                        <a:cubicBezTo>
                          <a:pt x="347" y="366"/>
                          <a:pt x="347" y="366"/>
                          <a:pt x="347" y="366"/>
                        </a:cubicBezTo>
                        <a:cubicBezTo>
                          <a:pt x="347" y="366"/>
                          <a:pt x="347" y="366"/>
                          <a:pt x="347" y="365"/>
                        </a:cubicBezTo>
                        <a:cubicBezTo>
                          <a:pt x="347" y="366"/>
                          <a:pt x="347" y="366"/>
                          <a:pt x="347" y="366"/>
                        </a:cubicBezTo>
                        <a:cubicBezTo>
                          <a:pt x="348" y="365"/>
                          <a:pt x="349" y="364"/>
                          <a:pt x="350" y="363"/>
                        </a:cubicBezTo>
                        <a:cubicBezTo>
                          <a:pt x="350" y="363"/>
                          <a:pt x="350" y="363"/>
                          <a:pt x="350" y="363"/>
                        </a:cubicBezTo>
                        <a:cubicBezTo>
                          <a:pt x="350" y="363"/>
                          <a:pt x="350" y="363"/>
                          <a:pt x="350" y="363"/>
                        </a:cubicBezTo>
                        <a:cubicBezTo>
                          <a:pt x="349" y="366"/>
                          <a:pt x="348" y="368"/>
                          <a:pt x="351" y="369"/>
                        </a:cubicBezTo>
                        <a:cubicBezTo>
                          <a:pt x="350" y="369"/>
                          <a:pt x="350" y="369"/>
                          <a:pt x="350" y="369"/>
                        </a:cubicBezTo>
                        <a:cubicBezTo>
                          <a:pt x="352" y="370"/>
                          <a:pt x="352" y="370"/>
                          <a:pt x="352" y="370"/>
                        </a:cubicBezTo>
                        <a:cubicBezTo>
                          <a:pt x="351" y="371"/>
                          <a:pt x="350" y="371"/>
                          <a:pt x="350" y="369"/>
                        </a:cubicBezTo>
                        <a:cubicBezTo>
                          <a:pt x="349" y="370"/>
                          <a:pt x="348" y="370"/>
                          <a:pt x="347" y="370"/>
                        </a:cubicBezTo>
                        <a:close/>
                        <a:moveTo>
                          <a:pt x="340" y="327"/>
                        </a:moveTo>
                        <a:cubicBezTo>
                          <a:pt x="340" y="328"/>
                          <a:pt x="340" y="328"/>
                          <a:pt x="340" y="328"/>
                        </a:cubicBezTo>
                        <a:cubicBezTo>
                          <a:pt x="338" y="327"/>
                          <a:pt x="338" y="327"/>
                          <a:pt x="338" y="327"/>
                        </a:cubicBezTo>
                        <a:lnTo>
                          <a:pt x="340" y="327"/>
                        </a:lnTo>
                        <a:close/>
                        <a:moveTo>
                          <a:pt x="324" y="399"/>
                        </a:moveTo>
                        <a:cubicBezTo>
                          <a:pt x="326" y="397"/>
                          <a:pt x="326" y="397"/>
                          <a:pt x="326" y="397"/>
                        </a:cubicBezTo>
                        <a:cubicBezTo>
                          <a:pt x="326" y="397"/>
                          <a:pt x="327" y="398"/>
                          <a:pt x="327" y="398"/>
                        </a:cubicBezTo>
                        <a:lnTo>
                          <a:pt x="324" y="399"/>
                        </a:lnTo>
                        <a:close/>
                        <a:moveTo>
                          <a:pt x="328" y="406"/>
                        </a:moveTo>
                        <a:cubicBezTo>
                          <a:pt x="327" y="405"/>
                          <a:pt x="327" y="405"/>
                          <a:pt x="327" y="405"/>
                        </a:cubicBezTo>
                        <a:cubicBezTo>
                          <a:pt x="326" y="405"/>
                          <a:pt x="325" y="405"/>
                          <a:pt x="325" y="404"/>
                        </a:cubicBezTo>
                        <a:cubicBezTo>
                          <a:pt x="327" y="405"/>
                          <a:pt x="327" y="405"/>
                          <a:pt x="327" y="405"/>
                        </a:cubicBezTo>
                        <a:cubicBezTo>
                          <a:pt x="327" y="405"/>
                          <a:pt x="328" y="405"/>
                          <a:pt x="329" y="405"/>
                        </a:cubicBezTo>
                        <a:cubicBezTo>
                          <a:pt x="328" y="405"/>
                          <a:pt x="328" y="406"/>
                          <a:pt x="328" y="406"/>
                        </a:cubicBezTo>
                        <a:close/>
                        <a:moveTo>
                          <a:pt x="332" y="393"/>
                        </a:moveTo>
                        <a:cubicBezTo>
                          <a:pt x="332" y="392"/>
                          <a:pt x="332" y="392"/>
                          <a:pt x="332" y="392"/>
                        </a:cubicBezTo>
                        <a:cubicBezTo>
                          <a:pt x="333" y="392"/>
                          <a:pt x="333" y="392"/>
                          <a:pt x="333" y="392"/>
                        </a:cubicBezTo>
                        <a:lnTo>
                          <a:pt x="332" y="393"/>
                        </a:lnTo>
                        <a:close/>
                        <a:moveTo>
                          <a:pt x="332" y="390"/>
                        </a:moveTo>
                        <a:cubicBezTo>
                          <a:pt x="332" y="388"/>
                          <a:pt x="332" y="388"/>
                          <a:pt x="332" y="388"/>
                        </a:cubicBezTo>
                        <a:cubicBezTo>
                          <a:pt x="333" y="388"/>
                          <a:pt x="333" y="388"/>
                          <a:pt x="333" y="388"/>
                        </a:cubicBezTo>
                        <a:lnTo>
                          <a:pt x="332" y="390"/>
                        </a:lnTo>
                        <a:close/>
                        <a:moveTo>
                          <a:pt x="336" y="393"/>
                        </a:moveTo>
                        <a:cubicBezTo>
                          <a:pt x="335" y="394"/>
                          <a:pt x="335" y="395"/>
                          <a:pt x="334" y="394"/>
                        </a:cubicBezTo>
                        <a:cubicBezTo>
                          <a:pt x="334" y="394"/>
                          <a:pt x="335" y="393"/>
                          <a:pt x="336" y="393"/>
                        </a:cubicBezTo>
                        <a:cubicBezTo>
                          <a:pt x="336" y="393"/>
                          <a:pt x="336" y="392"/>
                          <a:pt x="336" y="393"/>
                        </a:cubicBezTo>
                        <a:close/>
                        <a:moveTo>
                          <a:pt x="336" y="385"/>
                        </a:moveTo>
                        <a:cubicBezTo>
                          <a:pt x="336" y="384"/>
                          <a:pt x="336" y="384"/>
                          <a:pt x="336" y="384"/>
                        </a:cubicBezTo>
                        <a:cubicBezTo>
                          <a:pt x="338" y="385"/>
                          <a:pt x="338" y="385"/>
                          <a:pt x="338" y="385"/>
                        </a:cubicBezTo>
                        <a:lnTo>
                          <a:pt x="336" y="385"/>
                        </a:lnTo>
                        <a:close/>
                        <a:moveTo>
                          <a:pt x="337" y="331"/>
                        </a:moveTo>
                        <a:cubicBezTo>
                          <a:pt x="337" y="330"/>
                          <a:pt x="337" y="330"/>
                          <a:pt x="337" y="330"/>
                        </a:cubicBezTo>
                        <a:cubicBezTo>
                          <a:pt x="338" y="330"/>
                          <a:pt x="338" y="330"/>
                          <a:pt x="339" y="330"/>
                        </a:cubicBezTo>
                        <a:cubicBezTo>
                          <a:pt x="338" y="331"/>
                          <a:pt x="338" y="331"/>
                          <a:pt x="337" y="331"/>
                        </a:cubicBezTo>
                        <a:close/>
                        <a:moveTo>
                          <a:pt x="339" y="392"/>
                        </a:moveTo>
                        <a:cubicBezTo>
                          <a:pt x="340" y="393"/>
                          <a:pt x="340" y="391"/>
                          <a:pt x="341" y="392"/>
                        </a:cubicBezTo>
                        <a:cubicBezTo>
                          <a:pt x="339" y="392"/>
                          <a:pt x="340" y="394"/>
                          <a:pt x="339" y="392"/>
                        </a:cubicBezTo>
                        <a:close/>
                        <a:moveTo>
                          <a:pt x="341" y="375"/>
                        </a:moveTo>
                        <a:cubicBezTo>
                          <a:pt x="342" y="375"/>
                          <a:pt x="342" y="375"/>
                          <a:pt x="342" y="375"/>
                        </a:cubicBezTo>
                        <a:cubicBezTo>
                          <a:pt x="342" y="375"/>
                          <a:pt x="343" y="375"/>
                          <a:pt x="343" y="375"/>
                        </a:cubicBezTo>
                        <a:cubicBezTo>
                          <a:pt x="345" y="374"/>
                          <a:pt x="345" y="374"/>
                          <a:pt x="345" y="374"/>
                        </a:cubicBezTo>
                        <a:cubicBezTo>
                          <a:pt x="344" y="374"/>
                          <a:pt x="346" y="375"/>
                          <a:pt x="345" y="376"/>
                        </a:cubicBezTo>
                        <a:cubicBezTo>
                          <a:pt x="345" y="376"/>
                          <a:pt x="344" y="375"/>
                          <a:pt x="343" y="375"/>
                        </a:cubicBezTo>
                        <a:cubicBezTo>
                          <a:pt x="342" y="375"/>
                          <a:pt x="342" y="375"/>
                          <a:pt x="342" y="375"/>
                        </a:cubicBezTo>
                        <a:cubicBezTo>
                          <a:pt x="342" y="375"/>
                          <a:pt x="342" y="375"/>
                          <a:pt x="342" y="375"/>
                        </a:cubicBezTo>
                        <a:lnTo>
                          <a:pt x="341" y="375"/>
                        </a:lnTo>
                        <a:close/>
                        <a:moveTo>
                          <a:pt x="343" y="386"/>
                        </a:moveTo>
                        <a:cubicBezTo>
                          <a:pt x="343" y="385"/>
                          <a:pt x="344" y="385"/>
                          <a:pt x="345" y="385"/>
                        </a:cubicBezTo>
                        <a:cubicBezTo>
                          <a:pt x="345" y="384"/>
                          <a:pt x="345" y="384"/>
                          <a:pt x="345" y="384"/>
                        </a:cubicBezTo>
                        <a:cubicBezTo>
                          <a:pt x="345" y="384"/>
                          <a:pt x="345" y="384"/>
                          <a:pt x="345" y="384"/>
                        </a:cubicBezTo>
                        <a:cubicBezTo>
                          <a:pt x="346" y="384"/>
                          <a:pt x="346" y="384"/>
                          <a:pt x="346" y="384"/>
                        </a:cubicBezTo>
                        <a:cubicBezTo>
                          <a:pt x="346" y="384"/>
                          <a:pt x="346" y="384"/>
                          <a:pt x="346" y="384"/>
                        </a:cubicBezTo>
                        <a:cubicBezTo>
                          <a:pt x="346" y="384"/>
                          <a:pt x="346" y="384"/>
                          <a:pt x="346" y="384"/>
                        </a:cubicBezTo>
                        <a:cubicBezTo>
                          <a:pt x="345" y="384"/>
                          <a:pt x="345" y="384"/>
                          <a:pt x="345" y="384"/>
                        </a:cubicBezTo>
                        <a:cubicBezTo>
                          <a:pt x="345" y="385"/>
                          <a:pt x="345" y="385"/>
                          <a:pt x="345" y="385"/>
                        </a:cubicBezTo>
                        <a:cubicBezTo>
                          <a:pt x="344" y="385"/>
                          <a:pt x="344" y="387"/>
                          <a:pt x="343" y="386"/>
                        </a:cubicBezTo>
                        <a:close/>
                        <a:moveTo>
                          <a:pt x="345" y="393"/>
                        </a:moveTo>
                        <a:cubicBezTo>
                          <a:pt x="346" y="392"/>
                          <a:pt x="346" y="392"/>
                          <a:pt x="346" y="392"/>
                        </a:cubicBezTo>
                        <a:cubicBezTo>
                          <a:pt x="349" y="394"/>
                          <a:pt x="349" y="394"/>
                          <a:pt x="349" y="394"/>
                        </a:cubicBezTo>
                        <a:lnTo>
                          <a:pt x="345" y="393"/>
                        </a:lnTo>
                        <a:close/>
                        <a:moveTo>
                          <a:pt x="349" y="381"/>
                        </a:moveTo>
                        <a:cubicBezTo>
                          <a:pt x="348" y="381"/>
                          <a:pt x="348" y="381"/>
                          <a:pt x="348" y="381"/>
                        </a:cubicBezTo>
                        <a:cubicBezTo>
                          <a:pt x="348" y="381"/>
                          <a:pt x="348" y="381"/>
                          <a:pt x="348" y="381"/>
                        </a:cubicBezTo>
                        <a:cubicBezTo>
                          <a:pt x="349" y="381"/>
                          <a:pt x="349" y="381"/>
                          <a:pt x="349" y="381"/>
                        </a:cubicBezTo>
                        <a:cubicBezTo>
                          <a:pt x="349" y="382"/>
                          <a:pt x="349" y="382"/>
                          <a:pt x="349" y="382"/>
                        </a:cubicBezTo>
                        <a:cubicBezTo>
                          <a:pt x="351" y="382"/>
                          <a:pt x="349" y="382"/>
                          <a:pt x="349" y="381"/>
                        </a:cubicBezTo>
                        <a:close/>
                        <a:moveTo>
                          <a:pt x="350" y="390"/>
                        </a:moveTo>
                        <a:cubicBezTo>
                          <a:pt x="350" y="389"/>
                          <a:pt x="350" y="389"/>
                          <a:pt x="350" y="389"/>
                        </a:cubicBezTo>
                        <a:cubicBezTo>
                          <a:pt x="350" y="390"/>
                          <a:pt x="350" y="390"/>
                          <a:pt x="350" y="390"/>
                        </a:cubicBezTo>
                        <a:close/>
                        <a:moveTo>
                          <a:pt x="349" y="379"/>
                        </a:moveTo>
                        <a:cubicBezTo>
                          <a:pt x="350" y="378"/>
                          <a:pt x="349" y="377"/>
                          <a:pt x="348" y="377"/>
                        </a:cubicBezTo>
                        <a:cubicBezTo>
                          <a:pt x="351" y="377"/>
                          <a:pt x="351" y="382"/>
                          <a:pt x="354" y="380"/>
                        </a:cubicBezTo>
                        <a:cubicBezTo>
                          <a:pt x="352" y="383"/>
                          <a:pt x="351" y="378"/>
                          <a:pt x="349" y="379"/>
                        </a:cubicBezTo>
                        <a:close/>
                        <a:moveTo>
                          <a:pt x="352" y="373"/>
                        </a:moveTo>
                        <a:cubicBezTo>
                          <a:pt x="352" y="374"/>
                          <a:pt x="353" y="375"/>
                          <a:pt x="355" y="375"/>
                        </a:cubicBezTo>
                        <a:cubicBezTo>
                          <a:pt x="356" y="376"/>
                          <a:pt x="355" y="377"/>
                          <a:pt x="356" y="377"/>
                        </a:cubicBezTo>
                        <a:cubicBezTo>
                          <a:pt x="356" y="378"/>
                          <a:pt x="349" y="375"/>
                          <a:pt x="352" y="373"/>
                        </a:cubicBezTo>
                        <a:close/>
                        <a:moveTo>
                          <a:pt x="355" y="373"/>
                        </a:moveTo>
                        <a:cubicBezTo>
                          <a:pt x="355" y="374"/>
                          <a:pt x="355" y="374"/>
                          <a:pt x="355" y="374"/>
                        </a:cubicBezTo>
                        <a:cubicBezTo>
                          <a:pt x="354" y="373"/>
                          <a:pt x="354" y="373"/>
                          <a:pt x="354" y="373"/>
                        </a:cubicBezTo>
                        <a:cubicBezTo>
                          <a:pt x="357" y="373"/>
                          <a:pt x="359" y="374"/>
                          <a:pt x="360" y="376"/>
                        </a:cubicBezTo>
                        <a:cubicBezTo>
                          <a:pt x="358" y="377"/>
                          <a:pt x="356" y="374"/>
                          <a:pt x="355" y="373"/>
                        </a:cubicBezTo>
                        <a:close/>
                        <a:moveTo>
                          <a:pt x="357" y="378"/>
                        </a:moveTo>
                        <a:cubicBezTo>
                          <a:pt x="358" y="376"/>
                          <a:pt x="359" y="377"/>
                          <a:pt x="361" y="378"/>
                        </a:cubicBezTo>
                        <a:cubicBezTo>
                          <a:pt x="361" y="377"/>
                          <a:pt x="362" y="377"/>
                          <a:pt x="362" y="377"/>
                        </a:cubicBezTo>
                        <a:cubicBezTo>
                          <a:pt x="362" y="378"/>
                          <a:pt x="361" y="378"/>
                          <a:pt x="361" y="378"/>
                        </a:cubicBezTo>
                        <a:cubicBezTo>
                          <a:pt x="360" y="378"/>
                          <a:pt x="359" y="379"/>
                          <a:pt x="357" y="378"/>
                        </a:cubicBezTo>
                        <a:close/>
                        <a:moveTo>
                          <a:pt x="358" y="381"/>
                        </a:moveTo>
                        <a:cubicBezTo>
                          <a:pt x="358" y="380"/>
                          <a:pt x="358" y="380"/>
                          <a:pt x="358" y="380"/>
                        </a:cubicBezTo>
                        <a:cubicBezTo>
                          <a:pt x="359" y="380"/>
                          <a:pt x="360" y="381"/>
                          <a:pt x="361" y="381"/>
                        </a:cubicBezTo>
                        <a:lnTo>
                          <a:pt x="358" y="381"/>
                        </a:lnTo>
                        <a:close/>
                        <a:moveTo>
                          <a:pt x="362" y="384"/>
                        </a:moveTo>
                        <a:cubicBezTo>
                          <a:pt x="361" y="382"/>
                          <a:pt x="361" y="382"/>
                          <a:pt x="361" y="382"/>
                        </a:cubicBezTo>
                        <a:cubicBezTo>
                          <a:pt x="362" y="382"/>
                          <a:pt x="362" y="382"/>
                          <a:pt x="362" y="382"/>
                        </a:cubicBezTo>
                        <a:lnTo>
                          <a:pt x="362" y="384"/>
                        </a:lnTo>
                        <a:close/>
                        <a:moveTo>
                          <a:pt x="362" y="376"/>
                        </a:moveTo>
                        <a:cubicBezTo>
                          <a:pt x="362" y="376"/>
                          <a:pt x="361" y="376"/>
                          <a:pt x="361" y="376"/>
                        </a:cubicBezTo>
                        <a:cubicBezTo>
                          <a:pt x="361" y="376"/>
                          <a:pt x="362" y="376"/>
                          <a:pt x="362" y="376"/>
                        </a:cubicBezTo>
                        <a:cubicBezTo>
                          <a:pt x="363" y="376"/>
                          <a:pt x="365" y="376"/>
                          <a:pt x="365" y="376"/>
                        </a:cubicBezTo>
                        <a:cubicBezTo>
                          <a:pt x="364" y="378"/>
                          <a:pt x="363" y="376"/>
                          <a:pt x="362" y="376"/>
                        </a:cubicBezTo>
                        <a:close/>
                        <a:moveTo>
                          <a:pt x="442" y="163"/>
                        </a:moveTo>
                        <a:cubicBezTo>
                          <a:pt x="442" y="164"/>
                          <a:pt x="442" y="164"/>
                          <a:pt x="442" y="164"/>
                        </a:cubicBezTo>
                        <a:cubicBezTo>
                          <a:pt x="440" y="162"/>
                          <a:pt x="440" y="162"/>
                          <a:pt x="440" y="162"/>
                        </a:cubicBezTo>
                        <a:lnTo>
                          <a:pt x="442" y="163"/>
                        </a:lnTo>
                        <a:close/>
                        <a:moveTo>
                          <a:pt x="438" y="195"/>
                        </a:moveTo>
                        <a:cubicBezTo>
                          <a:pt x="437" y="197"/>
                          <a:pt x="440" y="198"/>
                          <a:pt x="440" y="198"/>
                        </a:cubicBezTo>
                        <a:cubicBezTo>
                          <a:pt x="439" y="198"/>
                          <a:pt x="436" y="198"/>
                          <a:pt x="438" y="195"/>
                        </a:cubicBezTo>
                        <a:close/>
                        <a:moveTo>
                          <a:pt x="434" y="196"/>
                        </a:moveTo>
                        <a:cubicBezTo>
                          <a:pt x="434" y="196"/>
                          <a:pt x="434" y="196"/>
                          <a:pt x="434" y="196"/>
                        </a:cubicBezTo>
                        <a:cubicBezTo>
                          <a:pt x="435" y="197"/>
                          <a:pt x="435" y="197"/>
                          <a:pt x="435" y="197"/>
                        </a:cubicBezTo>
                        <a:cubicBezTo>
                          <a:pt x="436" y="198"/>
                          <a:pt x="434" y="197"/>
                          <a:pt x="434" y="196"/>
                        </a:cubicBezTo>
                        <a:cubicBezTo>
                          <a:pt x="433" y="196"/>
                          <a:pt x="433" y="196"/>
                          <a:pt x="433" y="196"/>
                        </a:cubicBezTo>
                        <a:lnTo>
                          <a:pt x="434" y="196"/>
                        </a:lnTo>
                        <a:close/>
                        <a:moveTo>
                          <a:pt x="427" y="189"/>
                        </a:moveTo>
                        <a:cubicBezTo>
                          <a:pt x="427" y="188"/>
                          <a:pt x="429" y="188"/>
                          <a:pt x="430" y="189"/>
                        </a:cubicBezTo>
                        <a:cubicBezTo>
                          <a:pt x="428" y="189"/>
                          <a:pt x="431" y="191"/>
                          <a:pt x="430" y="192"/>
                        </a:cubicBezTo>
                        <a:cubicBezTo>
                          <a:pt x="430" y="193"/>
                          <a:pt x="430" y="193"/>
                          <a:pt x="430" y="193"/>
                        </a:cubicBezTo>
                        <a:cubicBezTo>
                          <a:pt x="431" y="195"/>
                          <a:pt x="431" y="195"/>
                          <a:pt x="431" y="195"/>
                        </a:cubicBezTo>
                        <a:cubicBezTo>
                          <a:pt x="431" y="196"/>
                          <a:pt x="430" y="195"/>
                          <a:pt x="429" y="196"/>
                        </a:cubicBezTo>
                        <a:cubicBezTo>
                          <a:pt x="430" y="197"/>
                          <a:pt x="430" y="197"/>
                          <a:pt x="430" y="197"/>
                        </a:cubicBezTo>
                        <a:cubicBezTo>
                          <a:pt x="428" y="199"/>
                          <a:pt x="428" y="194"/>
                          <a:pt x="425" y="196"/>
                        </a:cubicBezTo>
                        <a:cubicBezTo>
                          <a:pt x="426" y="196"/>
                          <a:pt x="427" y="195"/>
                          <a:pt x="427" y="194"/>
                        </a:cubicBezTo>
                        <a:cubicBezTo>
                          <a:pt x="425" y="194"/>
                          <a:pt x="423" y="196"/>
                          <a:pt x="421" y="194"/>
                        </a:cubicBezTo>
                        <a:cubicBezTo>
                          <a:pt x="422" y="193"/>
                          <a:pt x="424" y="196"/>
                          <a:pt x="425" y="194"/>
                        </a:cubicBezTo>
                        <a:cubicBezTo>
                          <a:pt x="424" y="193"/>
                          <a:pt x="424" y="193"/>
                          <a:pt x="424" y="193"/>
                        </a:cubicBezTo>
                        <a:cubicBezTo>
                          <a:pt x="424" y="193"/>
                          <a:pt x="423" y="193"/>
                          <a:pt x="423" y="193"/>
                        </a:cubicBezTo>
                        <a:cubicBezTo>
                          <a:pt x="423" y="193"/>
                          <a:pt x="423" y="192"/>
                          <a:pt x="423" y="192"/>
                        </a:cubicBezTo>
                        <a:cubicBezTo>
                          <a:pt x="420" y="192"/>
                          <a:pt x="420" y="192"/>
                          <a:pt x="420" y="192"/>
                        </a:cubicBezTo>
                        <a:cubicBezTo>
                          <a:pt x="422" y="192"/>
                          <a:pt x="421" y="189"/>
                          <a:pt x="422" y="188"/>
                        </a:cubicBezTo>
                        <a:cubicBezTo>
                          <a:pt x="424" y="187"/>
                          <a:pt x="427" y="187"/>
                          <a:pt x="429" y="187"/>
                        </a:cubicBezTo>
                        <a:cubicBezTo>
                          <a:pt x="427" y="187"/>
                          <a:pt x="426" y="187"/>
                          <a:pt x="426" y="188"/>
                        </a:cubicBezTo>
                        <a:lnTo>
                          <a:pt x="427" y="189"/>
                        </a:lnTo>
                        <a:close/>
                        <a:moveTo>
                          <a:pt x="427" y="209"/>
                        </a:moveTo>
                        <a:cubicBezTo>
                          <a:pt x="427" y="208"/>
                          <a:pt x="427" y="208"/>
                          <a:pt x="427" y="208"/>
                        </a:cubicBezTo>
                        <a:cubicBezTo>
                          <a:pt x="427" y="208"/>
                          <a:pt x="427" y="208"/>
                          <a:pt x="427" y="208"/>
                        </a:cubicBezTo>
                        <a:cubicBezTo>
                          <a:pt x="425" y="208"/>
                          <a:pt x="424" y="210"/>
                          <a:pt x="424" y="211"/>
                        </a:cubicBezTo>
                        <a:cubicBezTo>
                          <a:pt x="424" y="207"/>
                          <a:pt x="424" y="207"/>
                          <a:pt x="424" y="207"/>
                        </a:cubicBezTo>
                        <a:cubicBezTo>
                          <a:pt x="424" y="207"/>
                          <a:pt x="424" y="207"/>
                          <a:pt x="424" y="207"/>
                        </a:cubicBezTo>
                        <a:cubicBezTo>
                          <a:pt x="424" y="205"/>
                          <a:pt x="424" y="205"/>
                          <a:pt x="424" y="205"/>
                        </a:cubicBezTo>
                        <a:cubicBezTo>
                          <a:pt x="419" y="205"/>
                          <a:pt x="419" y="205"/>
                          <a:pt x="419" y="205"/>
                        </a:cubicBezTo>
                        <a:cubicBezTo>
                          <a:pt x="420" y="201"/>
                          <a:pt x="425" y="203"/>
                          <a:pt x="426" y="198"/>
                        </a:cubicBezTo>
                        <a:cubicBezTo>
                          <a:pt x="428" y="199"/>
                          <a:pt x="428" y="199"/>
                          <a:pt x="428" y="199"/>
                        </a:cubicBezTo>
                        <a:cubicBezTo>
                          <a:pt x="428" y="199"/>
                          <a:pt x="428" y="199"/>
                          <a:pt x="428" y="199"/>
                        </a:cubicBezTo>
                        <a:cubicBezTo>
                          <a:pt x="428" y="199"/>
                          <a:pt x="428" y="199"/>
                          <a:pt x="428" y="199"/>
                        </a:cubicBezTo>
                        <a:cubicBezTo>
                          <a:pt x="427" y="199"/>
                          <a:pt x="427" y="199"/>
                          <a:pt x="427" y="199"/>
                        </a:cubicBezTo>
                        <a:cubicBezTo>
                          <a:pt x="429" y="201"/>
                          <a:pt x="429" y="201"/>
                          <a:pt x="429" y="201"/>
                        </a:cubicBezTo>
                        <a:cubicBezTo>
                          <a:pt x="429" y="204"/>
                          <a:pt x="424" y="202"/>
                          <a:pt x="428" y="205"/>
                        </a:cubicBezTo>
                        <a:cubicBezTo>
                          <a:pt x="427" y="205"/>
                          <a:pt x="427" y="206"/>
                          <a:pt x="426" y="206"/>
                        </a:cubicBezTo>
                        <a:cubicBezTo>
                          <a:pt x="427" y="208"/>
                          <a:pt x="427" y="208"/>
                          <a:pt x="427" y="208"/>
                        </a:cubicBezTo>
                        <a:cubicBezTo>
                          <a:pt x="427" y="209"/>
                          <a:pt x="428" y="209"/>
                          <a:pt x="427" y="209"/>
                        </a:cubicBezTo>
                        <a:close/>
                        <a:moveTo>
                          <a:pt x="418" y="225"/>
                        </a:moveTo>
                        <a:cubicBezTo>
                          <a:pt x="420" y="223"/>
                          <a:pt x="419" y="222"/>
                          <a:pt x="419" y="220"/>
                        </a:cubicBezTo>
                        <a:cubicBezTo>
                          <a:pt x="421" y="221"/>
                          <a:pt x="422" y="221"/>
                          <a:pt x="422" y="220"/>
                        </a:cubicBezTo>
                        <a:cubicBezTo>
                          <a:pt x="422" y="221"/>
                          <a:pt x="422" y="221"/>
                          <a:pt x="422" y="221"/>
                        </a:cubicBezTo>
                        <a:cubicBezTo>
                          <a:pt x="422" y="221"/>
                          <a:pt x="423" y="221"/>
                          <a:pt x="423" y="221"/>
                        </a:cubicBezTo>
                        <a:cubicBezTo>
                          <a:pt x="422" y="223"/>
                          <a:pt x="422" y="222"/>
                          <a:pt x="421" y="221"/>
                        </a:cubicBezTo>
                        <a:cubicBezTo>
                          <a:pt x="421" y="222"/>
                          <a:pt x="420" y="225"/>
                          <a:pt x="418" y="225"/>
                        </a:cubicBezTo>
                        <a:close/>
                        <a:moveTo>
                          <a:pt x="422" y="212"/>
                        </a:moveTo>
                        <a:cubicBezTo>
                          <a:pt x="420" y="211"/>
                          <a:pt x="418" y="214"/>
                          <a:pt x="415" y="213"/>
                        </a:cubicBezTo>
                        <a:cubicBezTo>
                          <a:pt x="419" y="213"/>
                          <a:pt x="419" y="210"/>
                          <a:pt x="422" y="212"/>
                        </a:cubicBezTo>
                        <a:close/>
                        <a:moveTo>
                          <a:pt x="417" y="195"/>
                        </a:moveTo>
                        <a:cubicBezTo>
                          <a:pt x="415" y="194"/>
                          <a:pt x="415" y="194"/>
                          <a:pt x="415" y="194"/>
                        </a:cubicBezTo>
                        <a:cubicBezTo>
                          <a:pt x="415" y="194"/>
                          <a:pt x="415" y="194"/>
                          <a:pt x="415" y="194"/>
                        </a:cubicBezTo>
                        <a:cubicBezTo>
                          <a:pt x="415" y="194"/>
                          <a:pt x="415" y="194"/>
                          <a:pt x="415" y="194"/>
                        </a:cubicBezTo>
                        <a:cubicBezTo>
                          <a:pt x="415" y="194"/>
                          <a:pt x="415" y="194"/>
                          <a:pt x="415" y="194"/>
                        </a:cubicBezTo>
                        <a:cubicBezTo>
                          <a:pt x="416" y="194"/>
                          <a:pt x="417" y="193"/>
                          <a:pt x="417" y="194"/>
                        </a:cubicBezTo>
                        <a:lnTo>
                          <a:pt x="417" y="195"/>
                        </a:lnTo>
                        <a:close/>
                        <a:moveTo>
                          <a:pt x="421" y="208"/>
                        </a:moveTo>
                        <a:cubicBezTo>
                          <a:pt x="422" y="208"/>
                          <a:pt x="422" y="208"/>
                          <a:pt x="422" y="208"/>
                        </a:cubicBezTo>
                        <a:cubicBezTo>
                          <a:pt x="423" y="208"/>
                          <a:pt x="423" y="208"/>
                          <a:pt x="423" y="208"/>
                        </a:cubicBezTo>
                        <a:lnTo>
                          <a:pt x="421" y="208"/>
                        </a:lnTo>
                        <a:close/>
                        <a:moveTo>
                          <a:pt x="429" y="224"/>
                        </a:moveTo>
                        <a:cubicBezTo>
                          <a:pt x="430" y="224"/>
                          <a:pt x="430" y="225"/>
                          <a:pt x="431" y="225"/>
                        </a:cubicBezTo>
                        <a:cubicBezTo>
                          <a:pt x="431" y="226"/>
                          <a:pt x="429" y="226"/>
                          <a:pt x="428" y="227"/>
                        </a:cubicBezTo>
                        <a:lnTo>
                          <a:pt x="429" y="224"/>
                        </a:lnTo>
                        <a:close/>
                        <a:moveTo>
                          <a:pt x="414" y="187"/>
                        </a:moveTo>
                        <a:cubicBezTo>
                          <a:pt x="414" y="187"/>
                          <a:pt x="415" y="187"/>
                          <a:pt x="416" y="186"/>
                        </a:cubicBezTo>
                        <a:cubicBezTo>
                          <a:pt x="416" y="185"/>
                          <a:pt x="416" y="185"/>
                          <a:pt x="415" y="184"/>
                        </a:cubicBezTo>
                        <a:cubicBezTo>
                          <a:pt x="419" y="183"/>
                          <a:pt x="419" y="183"/>
                          <a:pt x="419" y="183"/>
                        </a:cubicBezTo>
                        <a:cubicBezTo>
                          <a:pt x="416" y="181"/>
                          <a:pt x="421" y="180"/>
                          <a:pt x="418" y="178"/>
                        </a:cubicBezTo>
                        <a:cubicBezTo>
                          <a:pt x="415" y="178"/>
                          <a:pt x="415" y="178"/>
                          <a:pt x="415" y="178"/>
                        </a:cubicBezTo>
                        <a:cubicBezTo>
                          <a:pt x="416" y="176"/>
                          <a:pt x="417" y="177"/>
                          <a:pt x="418" y="177"/>
                        </a:cubicBezTo>
                        <a:cubicBezTo>
                          <a:pt x="418" y="178"/>
                          <a:pt x="419" y="178"/>
                          <a:pt x="419" y="179"/>
                        </a:cubicBezTo>
                        <a:cubicBezTo>
                          <a:pt x="422" y="180"/>
                          <a:pt x="422" y="175"/>
                          <a:pt x="424" y="177"/>
                        </a:cubicBezTo>
                        <a:cubicBezTo>
                          <a:pt x="423" y="177"/>
                          <a:pt x="422" y="177"/>
                          <a:pt x="422" y="178"/>
                        </a:cubicBezTo>
                        <a:cubicBezTo>
                          <a:pt x="424" y="180"/>
                          <a:pt x="426" y="177"/>
                          <a:pt x="428" y="177"/>
                        </a:cubicBezTo>
                        <a:cubicBezTo>
                          <a:pt x="423" y="178"/>
                          <a:pt x="425" y="183"/>
                          <a:pt x="420" y="184"/>
                        </a:cubicBezTo>
                        <a:cubicBezTo>
                          <a:pt x="422" y="186"/>
                          <a:pt x="424" y="185"/>
                          <a:pt x="425" y="184"/>
                        </a:cubicBezTo>
                        <a:cubicBezTo>
                          <a:pt x="427" y="187"/>
                          <a:pt x="422" y="185"/>
                          <a:pt x="421" y="186"/>
                        </a:cubicBezTo>
                        <a:cubicBezTo>
                          <a:pt x="421" y="189"/>
                          <a:pt x="418" y="187"/>
                          <a:pt x="416" y="189"/>
                        </a:cubicBezTo>
                        <a:cubicBezTo>
                          <a:pt x="416" y="186"/>
                          <a:pt x="413" y="191"/>
                          <a:pt x="414" y="187"/>
                        </a:cubicBezTo>
                        <a:close/>
                        <a:moveTo>
                          <a:pt x="416" y="196"/>
                        </a:moveTo>
                        <a:cubicBezTo>
                          <a:pt x="416" y="196"/>
                          <a:pt x="416" y="196"/>
                          <a:pt x="416" y="196"/>
                        </a:cubicBezTo>
                        <a:cubicBezTo>
                          <a:pt x="415" y="199"/>
                          <a:pt x="415" y="199"/>
                          <a:pt x="415" y="199"/>
                        </a:cubicBezTo>
                        <a:cubicBezTo>
                          <a:pt x="415" y="197"/>
                          <a:pt x="415" y="197"/>
                          <a:pt x="415" y="197"/>
                        </a:cubicBezTo>
                        <a:cubicBezTo>
                          <a:pt x="414" y="198"/>
                          <a:pt x="414" y="198"/>
                          <a:pt x="414" y="198"/>
                        </a:cubicBezTo>
                        <a:cubicBezTo>
                          <a:pt x="413" y="198"/>
                          <a:pt x="415" y="197"/>
                          <a:pt x="416" y="196"/>
                        </a:cubicBezTo>
                        <a:close/>
                        <a:moveTo>
                          <a:pt x="413" y="190"/>
                        </a:moveTo>
                        <a:cubicBezTo>
                          <a:pt x="414" y="190"/>
                          <a:pt x="412" y="190"/>
                          <a:pt x="411" y="190"/>
                        </a:cubicBezTo>
                        <a:cubicBezTo>
                          <a:pt x="412" y="190"/>
                          <a:pt x="412" y="189"/>
                          <a:pt x="413" y="190"/>
                        </a:cubicBezTo>
                        <a:close/>
                        <a:moveTo>
                          <a:pt x="393" y="304"/>
                        </a:moveTo>
                        <a:cubicBezTo>
                          <a:pt x="392" y="306"/>
                          <a:pt x="392" y="306"/>
                          <a:pt x="392" y="306"/>
                        </a:cubicBezTo>
                        <a:cubicBezTo>
                          <a:pt x="391" y="304"/>
                          <a:pt x="391" y="304"/>
                          <a:pt x="391" y="304"/>
                        </a:cubicBezTo>
                        <a:lnTo>
                          <a:pt x="393" y="304"/>
                        </a:lnTo>
                        <a:close/>
                        <a:moveTo>
                          <a:pt x="396" y="319"/>
                        </a:moveTo>
                        <a:cubicBezTo>
                          <a:pt x="396" y="319"/>
                          <a:pt x="396" y="319"/>
                          <a:pt x="396" y="318"/>
                        </a:cubicBezTo>
                        <a:cubicBezTo>
                          <a:pt x="393" y="319"/>
                          <a:pt x="393" y="319"/>
                          <a:pt x="393" y="319"/>
                        </a:cubicBezTo>
                        <a:cubicBezTo>
                          <a:pt x="395" y="316"/>
                          <a:pt x="395" y="316"/>
                          <a:pt x="395" y="316"/>
                        </a:cubicBezTo>
                        <a:cubicBezTo>
                          <a:pt x="401" y="318"/>
                          <a:pt x="401" y="318"/>
                          <a:pt x="401" y="318"/>
                        </a:cubicBezTo>
                        <a:cubicBezTo>
                          <a:pt x="401" y="319"/>
                          <a:pt x="397" y="318"/>
                          <a:pt x="396" y="319"/>
                        </a:cubicBezTo>
                        <a:close/>
                        <a:moveTo>
                          <a:pt x="396" y="322"/>
                        </a:moveTo>
                        <a:cubicBezTo>
                          <a:pt x="396" y="320"/>
                          <a:pt x="396" y="320"/>
                          <a:pt x="396" y="320"/>
                        </a:cubicBezTo>
                        <a:cubicBezTo>
                          <a:pt x="397" y="320"/>
                          <a:pt x="397" y="321"/>
                          <a:pt x="398" y="320"/>
                        </a:cubicBezTo>
                        <a:cubicBezTo>
                          <a:pt x="398" y="322"/>
                          <a:pt x="397" y="322"/>
                          <a:pt x="396" y="322"/>
                        </a:cubicBezTo>
                        <a:close/>
                        <a:moveTo>
                          <a:pt x="394" y="320"/>
                        </a:moveTo>
                        <a:cubicBezTo>
                          <a:pt x="394" y="321"/>
                          <a:pt x="394" y="321"/>
                          <a:pt x="392" y="321"/>
                        </a:cubicBezTo>
                        <a:cubicBezTo>
                          <a:pt x="392" y="319"/>
                          <a:pt x="392" y="319"/>
                          <a:pt x="392" y="319"/>
                        </a:cubicBezTo>
                        <a:cubicBezTo>
                          <a:pt x="392" y="320"/>
                          <a:pt x="393" y="321"/>
                          <a:pt x="394" y="320"/>
                        </a:cubicBezTo>
                        <a:close/>
                        <a:moveTo>
                          <a:pt x="383" y="311"/>
                        </a:moveTo>
                        <a:cubicBezTo>
                          <a:pt x="384" y="311"/>
                          <a:pt x="384" y="311"/>
                          <a:pt x="384" y="311"/>
                        </a:cubicBezTo>
                        <a:cubicBezTo>
                          <a:pt x="388" y="312"/>
                          <a:pt x="388" y="312"/>
                          <a:pt x="388" y="312"/>
                        </a:cubicBezTo>
                        <a:lnTo>
                          <a:pt x="383" y="311"/>
                        </a:lnTo>
                        <a:close/>
                        <a:moveTo>
                          <a:pt x="384" y="313"/>
                        </a:moveTo>
                        <a:cubicBezTo>
                          <a:pt x="384" y="314"/>
                          <a:pt x="384" y="314"/>
                          <a:pt x="384" y="314"/>
                        </a:cubicBezTo>
                        <a:cubicBezTo>
                          <a:pt x="383" y="313"/>
                          <a:pt x="383" y="313"/>
                          <a:pt x="383" y="313"/>
                        </a:cubicBezTo>
                        <a:lnTo>
                          <a:pt x="384" y="313"/>
                        </a:lnTo>
                        <a:close/>
                        <a:moveTo>
                          <a:pt x="383" y="139"/>
                        </a:moveTo>
                        <a:cubicBezTo>
                          <a:pt x="383" y="138"/>
                          <a:pt x="383" y="138"/>
                          <a:pt x="383" y="138"/>
                        </a:cubicBezTo>
                        <a:cubicBezTo>
                          <a:pt x="385" y="138"/>
                          <a:pt x="385" y="138"/>
                          <a:pt x="385" y="138"/>
                        </a:cubicBezTo>
                        <a:cubicBezTo>
                          <a:pt x="385" y="138"/>
                          <a:pt x="384" y="139"/>
                          <a:pt x="383" y="139"/>
                        </a:cubicBezTo>
                        <a:close/>
                        <a:moveTo>
                          <a:pt x="389" y="314"/>
                        </a:moveTo>
                        <a:cubicBezTo>
                          <a:pt x="388" y="314"/>
                          <a:pt x="387" y="315"/>
                          <a:pt x="386" y="314"/>
                        </a:cubicBezTo>
                        <a:lnTo>
                          <a:pt x="389" y="314"/>
                        </a:lnTo>
                        <a:close/>
                        <a:moveTo>
                          <a:pt x="391" y="322"/>
                        </a:moveTo>
                        <a:cubicBezTo>
                          <a:pt x="391" y="322"/>
                          <a:pt x="391" y="323"/>
                          <a:pt x="390" y="323"/>
                        </a:cubicBezTo>
                        <a:cubicBezTo>
                          <a:pt x="389" y="321"/>
                          <a:pt x="389" y="321"/>
                          <a:pt x="389" y="321"/>
                        </a:cubicBezTo>
                        <a:lnTo>
                          <a:pt x="391" y="322"/>
                        </a:lnTo>
                        <a:close/>
                        <a:moveTo>
                          <a:pt x="391" y="232"/>
                        </a:moveTo>
                        <a:cubicBezTo>
                          <a:pt x="390" y="234"/>
                          <a:pt x="390" y="234"/>
                          <a:pt x="390" y="234"/>
                        </a:cubicBezTo>
                        <a:cubicBezTo>
                          <a:pt x="389" y="233"/>
                          <a:pt x="389" y="233"/>
                          <a:pt x="389" y="233"/>
                        </a:cubicBezTo>
                        <a:lnTo>
                          <a:pt x="391" y="232"/>
                        </a:lnTo>
                        <a:close/>
                        <a:moveTo>
                          <a:pt x="390" y="184"/>
                        </a:moveTo>
                        <a:cubicBezTo>
                          <a:pt x="389" y="186"/>
                          <a:pt x="389" y="186"/>
                          <a:pt x="389" y="186"/>
                        </a:cubicBezTo>
                        <a:cubicBezTo>
                          <a:pt x="388" y="184"/>
                          <a:pt x="388" y="184"/>
                          <a:pt x="388" y="184"/>
                        </a:cubicBezTo>
                        <a:lnTo>
                          <a:pt x="390" y="184"/>
                        </a:lnTo>
                        <a:close/>
                        <a:moveTo>
                          <a:pt x="390" y="307"/>
                        </a:moveTo>
                        <a:cubicBezTo>
                          <a:pt x="389" y="308"/>
                          <a:pt x="386" y="307"/>
                          <a:pt x="386" y="307"/>
                        </a:cubicBezTo>
                        <a:lnTo>
                          <a:pt x="390" y="307"/>
                        </a:lnTo>
                        <a:close/>
                        <a:moveTo>
                          <a:pt x="386" y="305"/>
                        </a:moveTo>
                        <a:cubicBezTo>
                          <a:pt x="385" y="305"/>
                          <a:pt x="385" y="305"/>
                          <a:pt x="385" y="305"/>
                        </a:cubicBezTo>
                        <a:cubicBezTo>
                          <a:pt x="385" y="304"/>
                          <a:pt x="386" y="304"/>
                          <a:pt x="386" y="304"/>
                        </a:cubicBezTo>
                        <a:cubicBezTo>
                          <a:pt x="386" y="304"/>
                          <a:pt x="386" y="305"/>
                          <a:pt x="386" y="305"/>
                        </a:cubicBezTo>
                        <a:close/>
                        <a:moveTo>
                          <a:pt x="386" y="136"/>
                        </a:moveTo>
                        <a:cubicBezTo>
                          <a:pt x="386" y="136"/>
                          <a:pt x="386" y="136"/>
                          <a:pt x="386" y="136"/>
                        </a:cubicBezTo>
                        <a:cubicBezTo>
                          <a:pt x="386" y="136"/>
                          <a:pt x="386" y="136"/>
                          <a:pt x="386" y="136"/>
                        </a:cubicBezTo>
                        <a:cubicBezTo>
                          <a:pt x="384" y="137"/>
                          <a:pt x="383" y="137"/>
                          <a:pt x="381" y="136"/>
                        </a:cubicBezTo>
                        <a:cubicBezTo>
                          <a:pt x="383" y="134"/>
                          <a:pt x="384" y="136"/>
                          <a:pt x="386" y="136"/>
                        </a:cubicBezTo>
                        <a:close/>
                        <a:moveTo>
                          <a:pt x="383" y="343"/>
                        </a:moveTo>
                        <a:cubicBezTo>
                          <a:pt x="383" y="344"/>
                          <a:pt x="382" y="344"/>
                          <a:pt x="381" y="344"/>
                        </a:cubicBezTo>
                        <a:cubicBezTo>
                          <a:pt x="381" y="343"/>
                          <a:pt x="381" y="343"/>
                          <a:pt x="381" y="343"/>
                        </a:cubicBezTo>
                        <a:cubicBezTo>
                          <a:pt x="382" y="343"/>
                          <a:pt x="383" y="342"/>
                          <a:pt x="383" y="343"/>
                        </a:cubicBezTo>
                        <a:close/>
                        <a:moveTo>
                          <a:pt x="381" y="71"/>
                        </a:moveTo>
                        <a:cubicBezTo>
                          <a:pt x="381" y="71"/>
                          <a:pt x="380" y="72"/>
                          <a:pt x="380" y="72"/>
                        </a:cubicBezTo>
                        <a:cubicBezTo>
                          <a:pt x="380" y="72"/>
                          <a:pt x="380" y="73"/>
                          <a:pt x="381" y="73"/>
                        </a:cubicBezTo>
                        <a:cubicBezTo>
                          <a:pt x="381" y="73"/>
                          <a:pt x="381" y="73"/>
                          <a:pt x="381" y="73"/>
                        </a:cubicBezTo>
                        <a:cubicBezTo>
                          <a:pt x="380" y="73"/>
                          <a:pt x="380" y="73"/>
                          <a:pt x="380" y="73"/>
                        </a:cubicBezTo>
                        <a:cubicBezTo>
                          <a:pt x="379" y="72"/>
                          <a:pt x="382" y="71"/>
                          <a:pt x="379" y="70"/>
                        </a:cubicBezTo>
                        <a:cubicBezTo>
                          <a:pt x="379" y="71"/>
                          <a:pt x="377" y="69"/>
                          <a:pt x="377" y="71"/>
                        </a:cubicBezTo>
                        <a:cubicBezTo>
                          <a:pt x="378" y="72"/>
                          <a:pt x="378" y="72"/>
                          <a:pt x="378" y="72"/>
                        </a:cubicBezTo>
                        <a:cubicBezTo>
                          <a:pt x="377" y="72"/>
                          <a:pt x="377" y="72"/>
                          <a:pt x="377" y="72"/>
                        </a:cubicBezTo>
                        <a:cubicBezTo>
                          <a:pt x="376" y="67"/>
                          <a:pt x="382" y="69"/>
                          <a:pt x="381" y="71"/>
                        </a:cubicBezTo>
                        <a:close/>
                        <a:moveTo>
                          <a:pt x="377" y="339"/>
                        </a:moveTo>
                        <a:cubicBezTo>
                          <a:pt x="378" y="340"/>
                          <a:pt x="378" y="340"/>
                          <a:pt x="378" y="340"/>
                        </a:cubicBezTo>
                        <a:cubicBezTo>
                          <a:pt x="378" y="338"/>
                          <a:pt x="382" y="337"/>
                          <a:pt x="382" y="338"/>
                        </a:cubicBezTo>
                        <a:cubicBezTo>
                          <a:pt x="382" y="340"/>
                          <a:pt x="380" y="340"/>
                          <a:pt x="378" y="340"/>
                        </a:cubicBezTo>
                        <a:cubicBezTo>
                          <a:pt x="379" y="340"/>
                          <a:pt x="379" y="340"/>
                          <a:pt x="379" y="340"/>
                        </a:cubicBezTo>
                        <a:cubicBezTo>
                          <a:pt x="377" y="339"/>
                          <a:pt x="377" y="339"/>
                          <a:pt x="377" y="339"/>
                        </a:cubicBezTo>
                        <a:cubicBezTo>
                          <a:pt x="377" y="339"/>
                          <a:pt x="377" y="339"/>
                          <a:pt x="377" y="339"/>
                        </a:cubicBezTo>
                        <a:cubicBezTo>
                          <a:pt x="376" y="339"/>
                          <a:pt x="376" y="339"/>
                          <a:pt x="376" y="339"/>
                        </a:cubicBezTo>
                        <a:lnTo>
                          <a:pt x="377" y="339"/>
                        </a:lnTo>
                        <a:close/>
                        <a:moveTo>
                          <a:pt x="375" y="339"/>
                        </a:moveTo>
                        <a:cubicBezTo>
                          <a:pt x="375" y="339"/>
                          <a:pt x="376" y="340"/>
                          <a:pt x="376" y="340"/>
                        </a:cubicBezTo>
                        <a:cubicBezTo>
                          <a:pt x="374" y="340"/>
                          <a:pt x="374" y="340"/>
                          <a:pt x="374" y="340"/>
                        </a:cubicBezTo>
                        <a:lnTo>
                          <a:pt x="375" y="339"/>
                        </a:lnTo>
                        <a:close/>
                        <a:moveTo>
                          <a:pt x="373" y="286"/>
                        </a:moveTo>
                        <a:cubicBezTo>
                          <a:pt x="370" y="286"/>
                          <a:pt x="370" y="286"/>
                          <a:pt x="370" y="286"/>
                        </a:cubicBezTo>
                        <a:cubicBezTo>
                          <a:pt x="371" y="285"/>
                          <a:pt x="372" y="285"/>
                          <a:pt x="373" y="286"/>
                        </a:cubicBezTo>
                        <a:close/>
                        <a:moveTo>
                          <a:pt x="368" y="357"/>
                        </a:moveTo>
                        <a:cubicBezTo>
                          <a:pt x="368" y="357"/>
                          <a:pt x="368" y="357"/>
                          <a:pt x="367" y="358"/>
                        </a:cubicBezTo>
                        <a:cubicBezTo>
                          <a:pt x="367" y="357"/>
                          <a:pt x="367" y="357"/>
                          <a:pt x="367" y="357"/>
                        </a:cubicBezTo>
                        <a:lnTo>
                          <a:pt x="368" y="357"/>
                        </a:lnTo>
                        <a:close/>
                        <a:moveTo>
                          <a:pt x="368" y="360"/>
                        </a:moveTo>
                        <a:cubicBezTo>
                          <a:pt x="367" y="360"/>
                          <a:pt x="367" y="360"/>
                          <a:pt x="367" y="360"/>
                        </a:cubicBezTo>
                        <a:cubicBezTo>
                          <a:pt x="366" y="359"/>
                          <a:pt x="369" y="358"/>
                          <a:pt x="369" y="358"/>
                        </a:cubicBezTo>
                        <a:cubicBezTo>
                          <a:pt x="369" y="359"/>
                          <a:pt x="368" y="359"/>
                          <a:pt x="368" y="360"/>
                        </a:cubicBezTo>
                        <a:close/>
                        <a:moveTo>
                          <a:pt x="371" y="349"/>
                        </a:moveTo>
                        <a:cubicBezTo>
                          <a:pt x="370" y="348"/>
                          <a:pt x="370" y="348"/>
                          <a:pt x="370" y="348"/>
                        </a:cubicBezTo>
                        <a:cubicBezTo>
                          <a:pt x="369" y="348"/>
                          <a:pt x="369" y="348"/>
                          <a:pt x="369" y="348"/>
                        </a:cubicBezTo>
                        <a:cubicBezTo>
                          <a:pt x="370" y="348"/>
                          <a:pt x="370" y="348"/>
                          <a:pt x="370" y="348"/>
                        </a:cubicBezTo>
                        <a:cubicBezTo>
                          <a:pt x="371" y="348"/>
                          <a:pt x="371" y="348"/>
                          <a:pt x="371" y="348"/>
                        </a:cubicBezTo>
                        <a:lnTo>
                          <a:pt x="371" y="349"/>
                        </a:lnTo>
                        <a:close/>
                        <a:moveTo>
                          <a:pt x="373" y="357"/>
                        </a:moveTo>
                        <a:cubicBezTo>
                          <a:pt x="371" y="355"/>
                          <a:pt x="371" y="355"/>
                          <a:pt x="371" y="355"/>
                        </a:cubicBezTo>
                        <a:cubicBezTo>
                          <a:pt x="373" y="355"/>
                          <a:pt x="373" y="355"/>
                          <a:pt x="373" y="355"/>
                        </a:cubicBezTo>
                        <a:cubicBezTo>
                          <a:pt x="373" y="356"/>
                          <a:pt x="373" y="356"/>
                          <a:pt x="373" y="356"/>
                        </a:cubicBezTo>
                        <a:lnTo>
                          <a:pt x="373" y="357"/>
                        </a:lnTo>
                        <a:close/>
                        <a:moveTo>
                          <a:pt x="375" y="352"/>
                        </a:moveTo>
                        <a:cubicBezTo>
                          <a:pt x="375" y="351"/>
                          <a:pt x="374" y="352"/>
                          <a:pt x="373" y="351"/>
                        </a:cubicBezTo>
                        <a:cubicBezTo>
                          <a:pt x="377" y="351"/>
                          <a:pt x="376" y="348"/>
                          <a:pt x="377" y="347"/>
                        </a:cubicBezTo>
                        <a:cubicBezTo>
                          <a:pt x="379" y="350"/>
                          <a:pt x="380" y="344"/>
                          <a:pt x="382" y="347"/>
                        </a:cubicBezTo>
                        <a:cubicBezTo>
                          <a:pt x="382" y="350"/>
                          <a:pt x="376" y="346"/>
                          <a:pt x="378" y="350"/>
                        </a:cubicBezTo>
                        <a:cubicBezTo>
                          <a:pt x="377" y="350"/>
                          <a:pt x="375" y="351"/>
                          <a:pt x="375" y="352"/>
                        </a:cubicBezTo>
                        <a:close/>
                        <a:moveTo>
                          <a:pt x="379" y="357"/>
                        </a:moveTo>
                        <a:cubicBezTo>
                          <a:pt x="378" y="356"/>
                          <a:pt x="378" y="356"/>
                          <a:pt x="378" y="356"/>
                        </a:cubicBezTo>
                        <a:cubicBezTo>
                          <a:pt x="378" y="355"/>
                          <a:pt x="378" y="355"/>
                          <a:pt x="378" y="355"/>
                        </a:cubicBezTo>
                        <a:cubicBezTo>
                          <a:pt x="378" y="356"/>
                          <a:pt x="378" y="356"/>
                          <a:pt x="378" y="356"/>
                        </a:cubicBezTo>
                        <a:cubicBezTo>
                          <a:pt x="379" y="356"/>
                          <a:pt x="380" y="355"/>
                          <a:pt x="380" y="356"/>
                        </a:cubicBezTo>
                        <a:lnTo>
                          <a:pt x="379" y="357"/>
                        </a:lnTo>
                        <a:close/>
                        <a:moveTo>
                          <a:pt x="385" y="356"/>
                        </a:moveTo>
                        <a:cubicBezTo>
                          <a:pt x="384" y="358"/>
                          <a:pt x="383" y="356"/>
                          <a:pt x="382" y="355"/>
                        </a:cubicBezTo>
                        <a:cubicBezTo>
                          <a:pt x="381" y="355"/>
                          <a:pt x="381" y="355"/>
                          <a:pt x="381" y="355"/>
                        </a:cubicBezTo>
                        <a:cubicBezTo>
                          <a:pt x="382" y="355"/>
                          <a:pt x="382" y="355"/>
                          <a:pt x="382" y="355"/>
                        </a:cubicBezTo>
                        <a:lnTo>
                          <a:pt x="385" y="356"/>
                        </a:lnTo>
                        <a:close/>
                        <a:moveTo>
                          <a:pt x="383" y="354"/>
                        </a:moveTo>
                        <a:cubicBezTo>
                          <a:pt x="383" y="354"/>
                          <a:pt x="383" y="354"/>
                          <a:pt x="383" y="354"/>
                        </a:cubicBezTo>
                        <a:cubicBezTo>
                          <a:pt x="383" y="354"/>
                          <a:pt x="382" y="353"/>
                          <a:pt x="381" y="352"/>
                        </a:cubicBezTo>
                        <a:cubicBezTo>
                          <a:pt x="381" y="353"/>
                          <a:pt x="380" y="354"/>
                          <a:pt x="379" y="353"/>
                        </a:cubicBezTo>
                        <a:cubicBezTo>
                          <a:pt x="380" y="352"/>
                          <a:pt x="382" y="351"/>
                          <a:pt x="383" y="351"/>
                        </a:cubicBezTo>
                        <a:cubicBezTo>
                          <a:pt x="383" y="351"/>
                          <a:pt x="383" y="351"/>
                          <a:pt x="383" y="351"/>
                        </a:cubicBezTo>
                        <a:cubicBezTo>
                          <a:pt x="383" y="351"/>
                          <a:pt x="383" y="351"/>
                          <a:pt x="383" y="351"/>
                        </a:cubicBezTo>
                        <a:cubicBezTo>
                          <a:pt x="383" y="351"/>
                          <a:pt x="381" y="352"/>
                          <a:pt x="382" y="353"/>
                        </a:cubicBezTo>
                        <a:cubicBezTo>
                          <a:pt x="383" y="354"/>
                          <a:pt x="383" y="354"/>
                          <a:pt x="383" y="354"/>
                        </a:cubicBezTo>
                        <a:cubicBezTo>
                          <a:pt x="384" y="354"/>
                          <a:pt x="384" y="354"/>
                          <a:pt x="383" y="354"/>
                        </a:cubicBezTo>
                        <a:close/>
                        <a:moveTo>
                          <a:pt x="388" y="346"/>
                        </a:moveTo>
                        <a:cubicBezTo>
                          <a:pt x="384" y="345"/>
                          <a:pt x="384" y="345"/>
                          <a:pt x="384" y="345"/>
                        </a:cubicBezTo>
                        <a:cubicBezTo>
                          <a:pt x="386" y="342"/>
                          <a:pt x="386" y="342"/>
                          <a:pt x="386" y="342"/>
                        </a:cubicBezTo>
                        <a:cubicBezTo>
                          <a:pt x="386" y="343"/>
                          <a:pt x="389" y="345"/>
                          <a:pt x="390" y="343"/>
                        </a:cubicBezTo>
                        <a:cubicBezTo>
                          <a:pt x="390" y="345"/>
                          <a:pt x="388" y="345"/>
                          <a:pt x="388" y="346"/>
                        </a:cubicBezTo>
                        <a:close/>
                        <a:moveTo>
                          <a:pt x="394" y="343"/>
                        </a:moveTo>
                        <a:cubicBezTo>
                          <a:pt x="393" y="343"/>
                          <a:pt x="393" y="343"/>
                          <a:pt x="393" y="343"/>
                        </a:cubicBezTo>
                        <a:cubicBezTo>
                          <a:pt x="394" y="343"/>
                          <a:pt x="394" y="343"/>
                          <a:pt x="394" y="343"/>
                        </a:cubicBezTo>
                        <a:cubicBezTo>
                          <a:pt x="394" y="342"/>
                          <a:pt x="394" y="342"/>
                          <a:pt x="394" y="341"/>
                        </a:cubicBezTo>
                        <a:cubicBezTo>
                          <a:pt x="392" y="339"/>
                          <a:pt x="392" y="339"/>
                          <a:pt x="392" y="339"/>
                        </a:cubicBezTo>
                        <a:cubicBezTo>
                          <a:pt x="395" y="341"/>
                          <a:pt x="395" y="341"/>
                          <a:pt x="395" y="341"/>
                        </a:cubicBezTo>
                        <a:cubicBezTo>
                          <a:pt x="394" y="342"/>
                          <a:pt x="394" y="342"/>
                          <a:pt x="394" y="343"/>
                        </a:cubicBezTo>
                        <a:close/>
                        <a:moveTo>
                          <a:pt x="396" y="345"/>
                        </a:moveTo>
                        <a:cubicBezTo>
                          <a:pt x="396" y="344"/>
                          <a:pt x="397" y="343"/>
                          <a:pt x="398" y="342"/>
                        </a:cubicBezTo>
                        <a:cubicBezTo>
                          <a:pt x="399" y="344"/>
                          <a:pt x="396" y="343"/>
                          <a:pt x="396" y="345"/>
                        </a:cubicBezTo>
                        <a:close/>
                        <a:moveTo>
                          <a:pt x="399" y="341"/>
                        </a:moveTo>
                        <a:cubicBezTo>
                          <a:pt x="397" y="341"/>
                          <a:pt x="397" y="341"/>
                          <a:pt x="397" y="341"/>
                        </a:cubicBezTo>
                        <a:cubicBezTo>
                          <a:pt x="399" y="339"/>
                          <a:pt x="399" y="339"/>
                          <a:pt x="399" y="339"/>
                        </a:cubicBezTo>
                        <a:lnTo>
                          <a:pt x="399" y="341"/>
                        </a:lnTo>
                        <a:close/>
                        <a:moveTo>
                          <a:pt x="401" y="325"/>
                        </a:moveTo>
                        <a:cubicBezTo>
                          <a:pt x="394" y="324"/>
                          <a:pt x="398" y="329"/>
                          <a:pt x="394" y="332"/>
                        </a:cubicBezTo>
                        <a:cubicBezTo>
                          <a:pt x="394" y="332"/>
                          <a:pt x="394" y="332"/>
                          <a:pt x="394" y="332"/>
                        </a:cubicBezTo>
                        <a:cubicBezTo>
                          <a:pt x="394" y="332"/>
                          <a:pt x="394" y="332"/>
                          <a:pt x="394" y="332"/>
                        </a:cubicBezTo>
                        <a:cubicBezTo>
                          <a:pt x="394" y="332"/>
                          <a:pt x="394" y="331"/>
                          <a:pt x="394" y="331"/>
                        </a:cubicBezTo>
                        <a:cubicBezTo>
                          <a:pt x="394" y="330"/>
                          <a:pt x="393" y="329"/>
                          <a:pt x="392" y="329"/>
                        </a:cubicBezTo>
                        <a:cubicBezTo>
                          <a:pt x="391" y="330"/>
                          <a:pt x="391" y="330"/>
                          <a:pt x="391" y="330"/>
                        </a:cubicBezTo>
                        <a:cubicBezTo>
                          <a:pt x="391" y="330"/>
                          <a:pt x="391" y="330"/>
                          <a:pt x="390" y="330"/>
                        </a:cubicBezTo>
                        <a:cubicBezTo>
                          <a:pt x="389" y="331"/>
                          <a:pt x="389" y="331"/>
                          <a:pt x="389" y="331"/>
                        </a:cubicBezTo>
                        <a:cubicBezTo>
                          <a:pt x="393" y="334"/>
                          <a:pt x="393" y="334"/>
                          <a:pt x="393" y="334"/>
                        </a:cubicBezTo>
                        <a:cubicBezTo>
                          <a:pt x="392" y="336"/>
                          <a:pt x="391" y="334"/>
                          <a:pt x="390" y="334"/>
                        </a:cubicBezTo>
                        <a:cubicBezTo>
                          <a:pt x="388" y="332"/>
                          <a:pt x="386" y="334"/>
                          <a:pt x="385" y="334"/>
                        </a:cubicBezTo>
                        <a:cubicBezTo>
                          <a:pt x="384" y="334"/>
                          <a:pt x="384" y="334"/>
                          <a:pt x="383" y="335"/>
                        </a:cubicBezTo>
                        <a:cubicBezTo>
                          <a:pt x="386" y="333"/>
                          <a:pt x="386" y="329"/>
                          <a:pt x="390" y="329"/>
                        </a:cubicBezTo>
                        <a:cubicBezTo>
                          <a:pt x="391" y="327"/>
                          <a:pt x="395" y="328"/>
                          <a:pt x="394" y="325"/>
                        </a:cubicBezTo>
                        <a:cubicBezTo>
                          <a:pt x="394" y="325"/>
                          <a:pt x="394" y="325"/>
                          <a:pt x="394" y="325"/>
                        </a:cubicBezTo>
                        <a:cubicBezTo>
                          <a:pt x="393" y="325"/>
                          <a:pt x="393" y="325"/>
                          <a:pt x="393" y="325"/>
                        </a:cubicBezTo>
                        <a:cubicBezTo>
                          <a:pt x="394" y="325"/>
                          <a:pt x="394" y="325"/>
                          <a:pt x="394" y="325"/>
                        </a:cubicBezTo>
                        <a:cubicBezTo>
                          <a:pt x="394" y="325"/>
                          <a:pt x="394" y="325"/>
                          <a:pt x="394" y="325"/>
                        </a:cubicBezTo>
                        <a:cubicBezTo>
                          <a:pt x="394" y="325"/>
                          <a:pt x="394" y="325"/>
                          <a:pt x="394" y="325"/>
                        </a:cubicBezTo>
                        <a:cubicBezTo>
                          <a:pt x="396" y="325"/>
                          <a:pt x="397" y="326"/>
                          <a:pt x="397" y="324"/>
                        </a:cubicBezTo>
                        <a:cubicBezTo>
                          <a:pt x="399" y="323"/>
                          <a:pt x="399" y="320"/>
                          <a:pt x="401" y="320"/>
                        </a:cubicBezTo>
                        <a:cubicBezTo>
                          <a:pt x="401" y="321"/>
                          <a:pt x="401" y="321"/>
                          <a:pt x="401" y="321"/>
                        </a:cubicBezTo>
                        <a:cubicBezTo>
                          <a:pt x="403" y="321"/>
                          <a:pt x="403" y="321"/>
                          <a:pt x="403" y="321"/>
                        </a:cubicBezTo>
                        <a:cubicBezTo>
                          <a:pt x="403" y="323"/>
                          <a:pt x="400" y="322"/>
                          <a:pt x="401" y="325"/>
                        </a:cubicBezTo>
                        <a:close/>
                        <a:moveTo>
                          <a:pt x="404" y="340"/>
                        </a:moveTo>
                        <a:cubicBezTo>
                          <a:pt x="404" y="340"/>
                          <a:pt x="404" y="340"/>
                          <a:pt x="404" y="340"/>
                        </a:cubicBezTo>
                        <a:cubicBezTo>
                          <a:pt x="404" y="340"/>
                          <a:pt x="402" y="340"/>
                          <a:pt x="402" y="341"/>
                        </a:cubicBezTo>
                        <a:cubicBezTo>
                          <a:pt x="402" y="340"/>
                          <a:pt x="404" y="339"/>
                          <a:pt x="403" y="338"/>
                        </a:cubicBezTo>
                        <a:cubicBezTo>
                          <a:pt x="405" y="338"/>
                          <a:pt x="405" y="338"/>
                          <a:pt x="405" y="338"/>
                        </a:cubicBezTo>
                        <a:cubicBezTo>
                          <a:pt x="403" y="339"/>
                          <a:pt x="403" y="339"/>
                          <a:pt x="403" y="339"/>
                        </a:cubicBezTo>
                        <a:cubicBezTo>
                          <a:pt x="404" y="340"/>
                          <a:pt x="404" y="340"/>
                          <a:pt x="404" y="340"/>
                        </a:cubicBezTo>
                        <a:close/>
                        <a:moveTo>
                          <a:pt x="411" y="329"/>
                        </a:moveTo>
                        <a:cubicBezTo>
                          <a:pt x="411" y="328"/>
                          <a:pt x="411" y="328"/>
                          <a:pt x="411" y="328"/>
                        </a:cubicBezTo>
                        <a:cubicBezTo>
                          <a:pt x="415" y="329"/>
                          <a:pt x="415" y="329"/>
                          <a:pt x="415" y="329"/>
                        </a:cubicBezTo>
                        <a:lnTo>
                          <a:pt x="411" y="329"/>
                        </a:lnTo>
                        <a:close/>
                        <a:moveTo>
                          <a:pt x="426" y="312"/>
                        </a:moveTo>
                        <a:cubicBezTo>
                          <a:pt x="426" y="312"/>
                          <a:pt x="426" y="312"/>
                          <a:pt x="426" y="312"/>
                        </a:cubicBezTo>
                        <a:cubicBezTo>
                          <a:pt x="422" y="313"/>
                          <a:pt x="423" y="316"/>
                          <a:pt x="417" y="315"/>
                        </a:cubicBezTo>
                        <a:cubicBezTo>
                          <a:pt x="415" y="313"/>
                          <a:pt x="415" y="313"/>
                          <a:pt x="415" y="313"/>
                        </a:cubicBezTo>
                        <a:cubicBezTo>
                          <a:pt x="416" y="313"/>
                          <a:pt x="417" y="314"/>
                          <a:pt x="418" y="314"/>
                        </a:cubicBezTo>
                        <a:cubicBezTo>
                          <a:pt x="419" y="311"/>
                          <a:pt x="420" y="310"/>
                          <a:pt x="422" y="308"/>
                        </a:cubicBezTo>
                        <a:cubicBezTo>
                          <a:pt x="424" y="308"/>
                          <a:pt x="424" y="312"/>
                          <a:pt x="427" y="311"/>
                        </a:cubicBezTo>
                        <a:lnTo>
                          <a:pt x="426" y="312"/>
                        </a:lnTo>
                        <a:close/>
                        <a:moveTo>
                          <a:pt x="431" y="282"/>
                        </a:moveTo>
                        <a:cubicBezTo>
                          <a:pt x="425" y="283"/>
                          <a:pt x="423" y="289"/>
                          <a:pt x="419" y="291"/>
                        </a:cubicBezTo>
                        <a:cubicBezTo>
                          <a:pt x="419" y="293"/>
                          <a:pt x="419" y="294"/>
                          <a:pt x="417" y="295"/>
                        </a:cubicBezTo>
                        <a:cubicBezTo>
                          <a:pt x="414" y="295"/>
                          <a:pt x="416" y="293"/>
                          <a:pt x="414" y="294"/>
                        </a:cubicBezTo>
                        <a:cubicBezTo>
                          <a:pt x="415" y="297"/>
                          <a:pt x="415" y="297"/>
                          <a:pt x="415" y="297"/>
                        </a:cubicBezTo>
                        <a:cubicBezTo>
                          <a:pt x="413" y="296"/>
                          <a:pt x="411" y="297"/>
                          <a:pt x="412" y="298"/>
                        </a:cubicBezTo>
                        <a:cubicBezTo>
                          <a:pt x="410" y="297"/>
                          <a:pt x="407" y="299"/>
                          <a:pt x="405" y="298"/>
                        </a:cubicBezTo>
                        <a:cubicBezTo>
                          <a:pt x="410" y="301"/>
                          <a:pt x="410" y="301"/>
                          <a:pt x="410" y="301"/>
                        </a:cubicBezTo>
                        <a:cubicBezTo>
                          <a:pt x="408" y="302"/>
                          <a:pt x="408" y="304"/>
                          <a:pt x="408" y="304"/>
                        </a:cubicBezTo>
                        <a:cubicBezTo>
                          <a:pt x="408" y="304"/>
                          <a:pt x="406" y="304"/>
                          <a:pt x="406" y="305"/>
                        </a:cubicBezTo>
                        <a:cubicBezTo>
                          <a:pt x="407" y="307"/>
                          <a:pt x="403" y="307"/>
                          <a:pt x="403" y="308"/>
                        </a:cubicBezTo>
                        <a:cubicBezTo>
                          <a:pt x="400" y="308"/>
                          <a:pt x="401" y="311"/>
                          <a:pt x="397" y="310"/>
                        </a:cubicBezTo>
                        <a:cubicBezTo>
                          <a:pt x="395" y="312"/>
                          <a:pt x="394" y="312"/>
                          <a:pt x="393" y="312"/>
                        </a:cubicBezTo>
                        <a:cubicBezTo>
                          <a:pt x="394" y="312"/>
                          <a:pt x="394" y="311"/>
                          <a:pt x="395" y="311"/>
                        </a:cubicBezTo>
                        <a:cubicBezTo>
                          <a:pt x="393" y="310"/>
                          <a:pt x="393" y="310"/>
                          <a:pt x="393" y="310"/>
                        </a:cubicBezTo>
                        <a:cubicBezTo>
                          <a:pt x="394" y="310"/>
                          <a:pt x="395" y="311"/>
                          <a:pt x="395" y="310"/>
                        </a:cubicBezTo>
                        <a:cubicBezTo>
                          <a:pt x="394" y="308"/>
                          <a:pt x="394" y="308"/>
                          <a:pt x="394" y="308"/>
                        </a:cubicBezTo>
                        <a:cubicBezTo>
                          <a:pt x="395" y="308"/>
                          <a:pt x="396" y="308"/>
                          <a:pt x="397" y="308"/>
                        </a:cubicBezTo>
                        <a:cubicBezTo>
                          <a:pt x="397" y="306"/>
                          <a:pt x="392" y="305"/>
                          <a:pt x="395" y="303"/>
                        </a:cubicBezTo>
                        <a:cubicBezTo>
                          <a:pt x="398" y="305"/>
                          <a:pt x="398" y="303"/>
                          <a:pt x="400" y="302"/>
                        </a:cubicBezTo>
                        <a:cubicBezTo>
                          <a:pt x="401" y="302"/>
                          <a:pt x="401" y="302"/>
                          <a:pt x="401" y="302"/>
                        </a:cubicBezTo>
                        <a:cubicBezTo>
                          <a:pt x="400" y="301"/>
                          <a:pt x="400" y="302"/>
                          <a:pt x="399" y="302"/>
                        </a:cubicBezTo>
                        <a:cubicBezTo>
                          <a:pt x="401" y="300"/>
                          <a:pt x="401" y="300"/>
                          <a:pt x="401" y="300"/>
                        </a:cubicBezTo>
                        <a:cubicBezTo>
                          <a:pt x="400" y="299"/>
                          <a:pt x="400" y="299"/>
                          <a:pt x="400" y="299"/>
                        </a:cubicBezTo>
                        <a:cubicBezTo>
                          <a:pt x="402" y="299"/>
                          <a:pt x="402" y="299"/>
                          <a:pt x="402" y="299"/>
                        </a:cubicBezTo>
                        <a:cubicBezTo>
                          <a:pt x="400" y="297"/>
                          <a:pt x="400" y="297"/>
                          <a:pt x="400" y="297"/>
                        </a:cubicBezTo>
                        <a:cubicBezTo>
                          <a:pt x="402" y="299"/>
                          <a:pt x="403" y="296"/>
                          <a:pt x="404" y="296"/>
                        </a:cubicBezTo>
                        <a:cubicBezTo>
                          <a:pt x="403" y="295"/>
                          <a:pt x="403" y="295"/>
                          <a:pt x="403" y="295"/>
                        </a:cubicBezTo>
                        <a:cubicBezTo>
                          <a:pt x="405" y="294"/>
                          <a:pt x="407" y="294"/>
                          <a:pt x="409" y="292"/>
                        </a:cubicBezTo>
                        <a:cubicBezTo>
                          <a:pt x="407" y="291"/>
                          <a:pt x="406" y="289"/>
                          <a:pt x="404" y="290"/>
                        </a:cubicBezTo>
                        <a:cubicBezTo>
                          <a:pt x="403" y="290"/>
                          <a:pt x="403" y="290"/>
                          <a:pt x="403" y="290"/>
                        </a:cubicBezTo>
                        <a:cubicBezTo>
                          <a:pt x="403" y="289"/>
                          <a:pt x="403" y="289"/>
                          <a:pt x="403" y="289"/>
                        </a:cubicBezTo>
                        <a:cubicBezTo>
                          <a:pt x="404" y="289"/>
                          <a:pt x="404" y="289"/>
                          <a:pt x="404" y="289"/>
                        </a:cubicBezTo>
                        <a:cubicBezTo>
                          <a:pt x="404" y="290"/>
                          <a:pt x="404" y="290"/>
                          <a:pt x="404" y="290"/>
                        </a:cubicBezTo>
                        <a:cubicBezTo>
                          <a:pt x="407" y="288"/>
                          <a:pt x="410" y="292"/>
                          <a:pt x="410" y="287"/>
                        </a:cubicBezTo>
                        <a:cubicBezTo>
                          <a:pt x="409" y="285"/>
                          <a:pt x="409" y="288"/>
                          <a:pt x="407" y="287"/>
                        </a:cubicBezTo>
                        <a:cubicBezTo>
                          <a:pt x="409" y="285"/>
                          <a:pt x="409" y="285"/>
                          <a:pt x="409" y="285"/>
                        </a:cubicBezTo>
                        <a:cubicBezTo>
                          <a:pt x="409" y="284"/>
                          <a:pt x="408" y="283"/>
                          <a:pt x="407" y="284"/>
                        </a:cubicBezTo>
                        <a:cubicBezTo>
                          <a:pt x="409" y="283"/>
                          <a:pt x="411" y="281"/>
                          <a:pt x="412" y="282"/>
                        </a:cubicBezTo>
                        <a:cubicBezTo>
                          <a:pt x="409" y="279"/>
                          <a:pt x="416" y="279"/>
                          <a:pt x="416" y="277"/>
                        </a:cubicBezTo>
                        <a:cubicBezTo>
                          <a:pt x="415" y="277"/>
                          <a:pt x="415" y="275"/>
                          <a:pt x="414" y="275"/>
                        </a:cubicBezTo>
                        <a:cubicBezTo>
                          <a:pt x="419" y="274"/>
                          <a:pt x="415" y="268"/>
                          <a:pt x="419" y="268"/>
                        </a:cubicBezTo>
                        <a:cubicBezTo>
                          <a:pt x="420" y="269"/>
                          <a:pt x="419" y="270"/>
                          <a:pt x="418" y="270"/>
                        </a:cubicBezTo>
                        <a:cubicBezTo>
                          <a:pt x="420" y="274"/>
                          <a:pt x="425" y="268"/>
                          <a:pt x="423" y="274"/>
                        </a:cubicBezTo>
                        <a:cubicBezTo>
                          <a:pt x="423" y="274"/>
                          <a:pt x="422" y="274"/>
                          <a:pt x="421" y="273"/>
                        </a:cubicBezTo>
                        <a:cubicBezTo>
                          <a:pt x="421" y="274"/>
                          <a:pt x="420" y="274"/>
                          <a:pt x="420" y="275"/>
                        </a:cubicBezTo>
                        <a:cubicBezTo>
                          <a:pt x="422" y="274"/>
                          <a:pt x="426" y="279"/>
                          <a:pt x="429" y="277"/>
                        </a:cubicBezTo>
                        <a:cubicBezTo>
                          <a:pt x="429" y="277"/>
                          <a:pt x="429" y="277"/>
                          <a:pt x="429" y="277"/>
                        </a:cubicBezTo>
                        <a:cubicBezTo>
                          <a:pt x="430" y="276"/>
                          <a:pt x="430" y="276"/>
                          <a:pt x="430" y="276"/>
                        </a:cubicBezTo>
                        <a:cubicBezTo>
                          <a:pt x="430" y="276"/>
                          <a:pt x="430" y="276"/>
                          <a:pt x="429" y="277"/>
                        </a:cubicBezTo>
                        <a:cubicBezTo>
                          <a:pt x="432" y="278"/>
                          <a:pt x="430" y="280"/>
                          <a:pt x="431" y="282"/>
                        </a:cubicBezTo>
                        <a:close/>
                        <a:moveTo>
                          <a:pt x="413" y="266"/>
                        </a:moveTo>
                        <a:cubicBezTo>
                          <a:pt x="413" y="265"/>
                          <a:pt x="413" y="265"/>
                          <a:pt x="413" y="265"/>
                        </a:cubicBezTo>
                        <a:cubicBezTo>
                          <a:pt x="415" y="265"/>
                          <a:pt x="415" y="265"/>
                          <a:pt x="415" y="265"/>
                        </a:cubicBezTo>
                        <a:lnTo>
                          <a:pt x="413" y="266"/>
                        </a:lnTo>
                        <a:close/>
                        <a:moveTo>
                          <a:pt x="427" y="235"/>
                        </a:moveTo>
                        <a:cubicBezTo>
                          <a:pt x="427" y="235"/>
                          <a:pt x="426" y="236"/>
                          <a:pt x="427" y="237"/>
                        </a:cubicBezTo>
                        <a:cubicBezTo>
                          <a:pt x="427" y="237"/>
                          <a:pt x="428" y="237"/>
                          <a:pt x="428" y="236"/>
                        </a:cubicBezTo>
                        <a:cubicBezTo>
                          <a:pt x="429" y="237"/>
                          <a:pt x="429" y="237"/>
                          <a:pt x="429" y="237"/>
                        </a:cubicBezTo>
                        <a:cubicBezTo>
                          <a:pt x="427" y="238"/>
                          <a:pt x="427" y="238"/>
                          <a:pt x="427" y="238"/>
                        </a:cubicBezTo>
                        <a:cubicBezTo>
                          <a:pt x="428" y="239"/>
                          <a:pt x="428" y="239"/>
                          <a:pt x="428" y="239"/>
                        </a:cubicBezTo>
                        <a:cubicBezTo>
                          <a:pt x="429" y="238"/>
                          <a:pt x="430" y="239"/>
                          <a:pt x="430" y="239"/>
                        </a:cubicBezTo>
                        <a:cubicBezTo>
                          <a:pt x="430" y="239"/>
                          <a:pt x="430" y="239"/>
                          <a:pt x="430" y="239"/>
                        </a:cubicBezTo>
                        <a:cubicBezTo>
                          <a:pt x="431" y="240"/>
                          <a:pt x="431" y="240"/>
                          <a:pt x="431" y="240"/>
                        </a:cubicBezTo>
                        <a:cubicBezTo>
                          <a:pt x="428" y="241"/>
                          <a:pt x="428" y="241"/>
                          <a:pt x="428" y="241"/>
                        </a:cubicBezTo>
                        <a:cubicBezTo>
                          <a:pt x="431" y="242"/>
                          <a:pt x="431" y="242"/>
                          <a:pt x="431" y="242"/>
                        </a:cubicBezTo>
                        <a:cubicBezTo>
                          <a:pt x="429" y="242"/>
                          <a:pt x="429" y="242"/>
                          <a:pt x="429" y="242"/>
                        </a:cubicBezTo>
                        <a:cubicBezTo>
                          <a:pt x="433" y="244"/>
                          <a:pt x="428" y="248"/>
                          <a:pt x="429" y="249"/>
                        </a:cubicBezTo>
                        <a:cubicBezTo>
                          <a:pt x="424" y="253"/>
                          <a:pt x="424" y="253"/>
                          <a:pt x="424" y="253"/>
                        </a:cubicBezTo>
                        <a:cubicBezTo>
                          <a:pt x="424" y="253"/>
                          <a:pt x="424" y="253"/>
                          <a:pt x="424" y="253"/>
                        </a:cubicBezTo>
                        <a:cubicBezTo>
                          <a:pt x="423" y="253"/>
                          <a:pt x="423" y="253"/>
                          <a:pt x="424" y="253"/>
                        </a:cubicBezTo>
                        <a:cubicBezTo>
                          <a:pt x="424" y="253"/>
                          <a:pt x="425" y="252"/>
                          <a:pt x="425" y="252"/>
                        </a:cubicBezTo>
                        <a:cubicBezTo>
                          <a:pt x="424" y="251"/>
                          <a:pt x="422" y="252"/>
                          <a:pt x="421" y="252"/>
                        </a:cubicBezTo>
                        <a:cubicBezTo>
                          <a:pt x="422" y="253"/>
                          <a:pt x="415" y="255"/>
                          <a:pt x="420" y="255"/>
                        </a:cubicBezTo>
                        <a:cubicBezTo>
                          <a:pt x="421" y="255"/>
                          <a:pt x="421" y="255"/>
                          <a:pt x="421" y="255"/>
                        </a:cubicBezTo>
                        <a:cubicBezTo>
                          <a:pt x="421" y="258"/>
                          <a:pt x="416" y="257"/>
                          <a:pt x="415" y="260"/>
                        </a:cubicBezTo>
                        <a:cubicBezTo>
                          <a:pt x="415" y="261"/>
                          <a:pt x="413" y="260"/>
                          <a:pt x="413" y="261"/>
                        </a:cubicBezTo>
                        <a:cubicBezTo>
                          <a:pt x="412" y="260"/>
                          <a:pt x="412" y="260"/>
                          <a:pt x="412" y="260"/>
                        </a:cubicBezTo>
                        <a:cubicBezTo>
                          <a:pt x="414" y="259"/>
                          <a:pt x="411" y="256"/>
                          <a:pt x="414" y="255"/>
                        </a:cubicBezTo>
                        <a:cubicBezTo>
                          <a:pt x="414" y="251"/>
                          <a:pt x="411" y="255"/>
                          <a:pt x="409" y="254"/>
                        </a:cubicBezTo>
                        <a:cubicBezTo>
                          <a:pt x="411" y="251"/>
                          <a:pt x="415" y="252"/>
                          <a:pt x="417" y="250"/>
                        </a:cubicBezTo>
                        <a:cubicBezTo>
                          <a:pt x="414" y="249"/>
                          <a:pt x="414" y="249"/>
                          <a:pt x="414" y="249"/>
                        </a:cubicBezTo>
                        <a:cubicBezTo>
                          <a:pt x="415" y="248"/>
                          <a:pt x="415" y="248"/>
                          <a:pt x="415" y="248"/>
                        </a:cubicBezTo>
                        <a:cubicBezTo>
                          <a:pt x="416" y="252"/>
                          <a:pt x="419" y="248"/>
                          <a:pt x="421" y="247"/>
                        </a:cubicBezTo>
                        <a:cubicBezTo>
                          <a:pt x="421" y="248"/>
                          <a:pt x="423" y="246"/>
                          <a:pt x="424" y="245"/>
                        </a:cubicBezTo>
                        <a:cubicBezTo>
                          <a:pt x="425" y="246"/>
                          <a:pt x="425" y="246"/>
                          <a:pt x="425" y="246"/>
                        </a:cubicBezTo>
                        <a:cubicBezTo>
                          <a:pt x="425" y="246"/>
                          <a:pt x="425" y="245"/>
                          <a:pt x="425" y="245"/>
                        </a:cubicBezTo>
                        <a:cubicBezTo>
                          <a:pt x="425" y="244"/>
                          <a:pt x="425" y="244"/>
                          <a:pt x="425" y="244"/>
                        </a:cubicBezTo>
                        <a:cubicBezTo>
                          <a:pt x="426" y="245"/>
                          <a:pt x="428" y="245"/>
                          <a:pt x="429" y="244"/>
                        </a:cubicBezTo>
                        <a:cubicBezTo>
                          <a:pt x="428" y="243"/>
                          <a:pt x="426" y="241"/>
                          <a:pt x="424" y="242"/>
                        </a:cubicBezTo>
                        <a:cubicBezTo>
                          <a:pt x="424" y="242"/>
                          <a:pt x="424" y="242"/>
                          <a:pt x="424" y="242"/>
                        </a:cubicBezTo>
                        <a:cubicBezTo>
                          <a:pt x="425" y="242"/>
                          <a:pt x="422" y="243"/>
                          <a:pt x="421" y="242"/>
                        </a:cubicBezTo>
                        <a:cubicBezTo>
                          <a:pt x="423" y="242"/>
                          <a:pt x="425" y="241"/>
                          <a:pt x="426" y="240"/>
                        </a:cubicBezTo>
                        <a:cubicBezTo>
                          <a:pt x="424" y="236"/>
                          <a:pt x="422" y="241"/>
                          <a:pt x="419" y="239"/>
                        </a:cubicBezTo>
                        <a:cubicBezTo>
                          <a:pt x="420" y="242"/>
                          <a:pt x="420" y="242"/>
                          <a:pt x="420" y="242"/>
                        </a:cubicBezTo>
                        <a:cubicBezTo>
                          <a:pt x="418" y="240"/>
                          <a:pt x="418" y="240"/>
                          <a:pt x="418" y="240"/>
                        </a:cubicBezTo>
                        <a:cubicBezTo>
                          <a:pt x="417" y="241"/>
                          <a:pt x="417" y="241"/>
                          <a:pt x="417" y="241"/>
                        </a:cubicBezTo>
                        <a:cubicBezTo>
                          <a:pt x="418" y="243"/>
                          <a:pt x="419" y="244"/>
                          <a:pt x="419" y="246"/>
                        </a:cubicBezTo>
                        <a:cubicBezTo>
                          <a:pt x="416" y="248"/>
                          <a:pt x="412" y="243"/>
                          <a:pt x="409" y="245"/>
                        </a:cubicBezTo>
                        <a:cubicBezTo>
                          <a:pt x="409" y="246"/>
                          <a:pt x="409" y="246"/>
                          <a:pt x="409" y="246"/>
                        </a:cubicBezTo>
                        <a:cubicBezTo>
                          <a:pt x="408" y="246"/>
                          <a:pt x="408" y="246"/>
                          <a:pt x="408" y="246"/>
                        </a:cubicBezTo>
                        <a:cubicBezTo>
                          <a:pt x="408" y="246"/>
                          <a:pt x="408" y="246"/>
                          <a:pt x="407" y="247"/>
                        </a:cubicBezTo>
                        <a:cubicBezTo>
                          <a:pt x="408" y="245"/>
                          <a:pt x="408" y="245"/>
                          <a:pt x="408" y="245"/>
                        </a:cubicBezTo>
                        <a:cubicBezTo>
                          <a:pt x="408" y="246"/>
                          <a:pt x="408" y="246"/>
                          <a:pt x="408" y="246"/>
                        </a:cubicBezTo>
                        <a:cubicBezTo>
                          <a:pt x="409" y="245"/>
                          <a:pt x="409" y="245"/>
                          <a:pt x="409" y="245"/>
                        </a:cubicBezTo>
                        <a:cubicBezTo>
                          <a:pt x="410" y="241"/>
                          <a:pt x="414" y="246"/>
                          <a:pt x="416" y="243"/>
                        </a:cubicBezTo>
                        <a:cubicBezTo>
                          <a:pt x="413" y="240"/>
                          <a:pt x="409" y="243"/>
                          <a:pt x="406" y="242"/>
                        </a:cubicBezTo>
                        <a:cubicBezTo>
                          <a:pt x="405" y="242"/>
                          <a:pt x="405" y="242"/>
                          <a:pt x="405" y="242"/>
                        </a:cubicBezTo>
                        <a:cubicBezTo>
                          <a:pt x="407" y="240"/>
                          <a:pt x="408" y="239"/>
                          <a:pt x="410" y="239"/>
                        </a:cubicBezTo>
                        <a:cubicBezTo>
                          <a:pt x="409" y="237"/>
                          <a:pt x="412" y="238"/>
                          <a:pt x="413" y="237"/>
                        </a:cubicBezTo>
                        <a:cubicBezTo>
                          <a:pt x="413" y="237"/>
                          <a:pt x="413" y="237"/>
                          <a:pt x="414" y="238"/>
                        </a:cubicBezTo>
                        <a:cubicBezTo>
                          <a:pt x="414" y="238"/>
                          <a:pt x="415" y="237"/>
                          <a:pt x="415" y="237"/>
                        </a:cubicBezTo>
                        <a:cubicBezTo>
                          <a:pt x="415" y="236"/>
                          <a:pt x="413" y="234"/>
                          <a:pt x="412" y="235"/>
                        </a:cubicBezTo>
                        <a:cubicBezTo>
                          <a:pt x="412" y="235"/>
                          <a:pt x="412" y="235"/>
                          <a:pt x="412" y="235"/>
                        </a:cubicBezTo>
                        <a:cubicBezTo>
                          <a:pt x="412" y="235"/>
                          <a:pt x="412" y="235"/>
                          <a:pt x="412" y="235"/>
                        </a:cubicBezTo>
                        <a:cubicBezTo>
                          <a:pt x="414" y="234"/>
                          <a:pt x="415" y="234"/>
                          <a:pt x="415" y="231"/>
                        </a:cubicBezTo>
                        <a:cubicBezTo>
                          <a:pt x="412" y="230"/>
                          <a:pt x="412" y="230"/>
                          <a:pt x="412" y="230"/>
                        </a:cubicBezTo>
                        <a:cubicBezTo>
                          <a:pt x="411" y="229"/>
                          <a:pt x="413" y="226"/>
                          <a:pt x="414" y="226"/>
                        </a:cubicBezTo>
                        <a:cubicBezTo>
                          <a:pt x="416" y="228"/>
                          <a:pt x="421" y="227"/>
                          <a:pt x="423" y="225"/>
                        </a:cubicBezTo>
                        <a:cubicBezTo>
                          <a:pt x="421" y="227"/>
                          <a:pt x="426" y="228"/>
                          <a:pt x="427" y="229"/>
                        </a:cubicBezTo>
                        <a:cubicBezTo>
                          <a:pt x="424" y="232"/>
                          <a:pt x="424" y="232"/>
                          <a:pt x="424" y="232"/>
                        </a:cubicBezTo>
                        <a:cubicBezTo>
                          <a:pt x="425" y="233"/>
                          <a:pt x="426" y="234"/>
                          <a:pt x="427" y="233"/>
                        </a:cubicBezTo>
                        <a:cubicBezTo>
                          <a:pt x="428" y="230"/>
                          <a:pt x="430" y="233"/>
                          <a:pt x="432" y="233"/>
                        </a:cubicBezTo>
                        <a:cubicBezTo>
                          <a:pt x="432" y="233"/>
                          <a:pt x="432" y="234"/>
                          <a:pt x="432" y="234"/>
                        </a:cubicBezTo>
                        <a:cubicBezTo>
                          <a:pt x="430" y="235"/>
                          <a:pt x="429" y="233"/>
                          <a:pt x="427" y="235"/>
                        </a:cubicBezTo>
                        <a:close/>
                        <a:moveTo>
                          <a:pt x="420" y="245"/>
                        </a:moveTo>
                        <a:cubicBezTo>
                          <a:pt x="421" y="245"/>
                          <a:pt x="422" y="243"/>
                          <a:pt x="424" y="243"/>
                        </a:cubicBezTo>
                        <a:cubicBezTo>
                          <a:pt x="423" y="244"/>
                          <a:pt x="421" y="244"/>
                          <a:pt x="420" y="245"/>
                        </a:cubicBezTo>
                        <a:close/>
                        <a:moveTo>
                          <a:pt x="433" y="201"/>
                        </a:moveTo>
                        <a:cubicBezTo>
                          <a:pt x="432" y="201"/>
                          <a:pt x="432" y="201"/>
                          <a:pt x="432" y="201"/>
                        </a:cubicBezTo>
                        <a:cubicBezTo>
                          <a:pt x="435" y="199"/>
                          <a:pt x="435" y="199"/>
                          <a:pt x="435" y="199"/>
                        </a:cubicBezTo>
                        <a:cubicBezTo>
                          <a:pt x="436" y="200"/>
                          <a:pt x="433" y="199"/>
                          <a:pt x="433" y="201"/>
                        </a:cubicBezTo>
                        <a:close/>
                        <a:moveTo>
                          <a:pt x="435" y="297"/>
                        </a:moveTo>
                        <a:cubicBezTo>
                          <a:pt x="434" y="297"/>
                          <a:pt x="434" y="297"/>
                          <a:pt x="434" y="297"/>
                        </a:cubicBezTo>
                        <a:cubicBezTo>
                          <a:pt x="433" y="297"/>
                          <a:pt x="433" y="297"/>
                          <a:pt x="433" y="297"/>
                        </a:cubicBezTo>
                        <a:cubicBezTo>
                          <a:pt x="434" y="297"/>
                          <a:pt x="434" y="297"/>
                          <a:pt x="434" y="297"/>
                        </a:cubicBezTo>
                        <a:cubicBezTo>
                          <a:pt x="434" y="297"/>
                          <a:pt x="435" y="296"/>
                          <a:pt x="435" y="296"/>
                        </a:cubicBezTo>
                        <a:lnTo>
                          <a:pt x="435" y="297"/>
                        </a:lnTo>
                        <a:close/>
                        <a:moveTo>
                          <a:pt x="435" y="191"/>
                        </a:moveTo>
                        <a:cubicBezTo>
                          <a:pt x="435" y="190"/>
                          <a:pt x="435" y="190"/>
                          <a:pt x="435" y="190"/>
                        </a:cubicBezTo>
                        <a:cubicBezTo>
                          <a:pt x="435" y="190"/>
                          <a:pt x="436" y="190"/>
                          <a:pt x="437" y="191"/>
                        </a:cubicBezTo>
                        <a:lnTo>
                          <a:pt x="435" y="191"/>
                        </a:lnTo>
                        <a:close/>
                        <a:moveTo>
                          <a:pt x="437" y="299"/>
                        </a:moveTo>
                        <a:cubicBezTo>
                          <a:pt x="438" y="299"/>
                          <a:pt x="439" y="298"/>
                          <a:pt x="439" y="298"/>
                        </a:cubicBezTo>
                        <a:cubicBezTo>
                          <a:pt x="439" y="299"/>
                          <a:pt x="438" y="299"/>
                          <a:pt x="437" y="299"/>
                        </a:cubicBezTo>
                        <a:close/>
                        <a:moveTo>
                          <a:pt x="439" y="295"/>
                        </a:moveTo>
                        <a:cubicBezTo>
                          <a:pt x="439" y="295"/>
                          <a:pt x="439" y="295"/>
                          <a:pt x="439" y="295"/>
                        </a:cubicBezTo>
                        <a:cubicBezTo>
                          <a:pt x="439" y="295"/>
                          <a:pt x="439" y="295"/>
                          <a:pt x="439" y="295"/>
                        </a:cubicBezTo>
                        <a:close/>
                        <a:moveTo>
                          <a:pt x="440" y="290"/>
                        </a:moveTo>
                        <a:cubicBezTo>
                          <a:pt x="441" y="290"/>
                          <a:pt x="441" y="291"/>
                          <a:pt x="441" y="291"/>
                        </a:cubicBezTo>
                        <a:cubicBezTo>
                          <a:pt x="441" y="291"/>
                          <a:pt x="441" y="291"/>
                          <a:pt x="441" y="291"/>
                        </a:cubicBezTo>
                        <a:cubicBezTo>
                          <a:pt x="441" y="291"/>
                          <a:pt x="441" y="291"/>
                          <a:pt x="441" y="291"/>
                        </a:cubicBezTo>
                        <a:cubicBezTo>
                          <a:pt x="441" y="291"/>
                          <a:pt x="439" y="291"/>
                          <a:pt x="440" y="290"/>
                        </a:cubicBezTo>
                        <a:close/>
                        <a:moveTo>
                          <a:pt x="442" y="165"/>
                        </a:moveTo>
                        <a:cubicBezTo>
                          <a:pt x="443" y="165"/>
                          <a:pt x="443" y="166"/>
                          <a:pt x="443" y="166"/>
                        </a:cubicBezTo>
                        <a:cubicBezTo>
                          <a:pt x="442" y="166"/>
                          <a:pt x="442" y="166"/>
                          <a:pt x="442" y="166"/>
                        </a:cubicBezTo>
                        <a:lnTo>
                          <a:pt x="442" y="165"/>
                        </a:lnTo>
                        <a:close/>
                        <a:moveTo>
                          <a:pt x="449" y="181"/>
                        </a:moveTo>
                        <a:cubicBezTo>
                          <a:pt x="447" y="180"/>
                          <a:pt x="447" y="180"/>
                          <a:pt x="447" y="180"/>
                        </a:cubicBezTo>
                        <a:cubicBezTo>
                          <a:pt x="447" y="180"/>
                          <a:pt x="448" y="180"/>
                          <a:pt x="449" y="181"/>
                        </a:cubicBezTo>
                        <a:close/>
                        <a:moveTo>
                          <a:pt x="450" y="174"/>
                        </a:moveTo>
                        <a:cubicBezTo>
                          <a:pt x="449" y="175"/>
                          <a:pt x="449" y="175"/>
                          <a:pt x="449" y="175"/>
                        </a:cubicBezTo>
                        <a:cubicBezTo>
                          <a:pt x="449" y="173"/>
                          <a:pt x="449" y="173"/>
                          <a:pt x="449" y="173"/>
                        </a:cubicBezTo>
                        <a:cubicBezTo>
                          <a:pt x="449" y="174"/>
                          <a:pt x="450" y="174"/>
                          <a:pt x="450"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ltLang="zh-CN"/>
                  </a:p>
                </p:txBody>
              </p:sp>
              <p:sp>
                <p:nvSpPr>
                  <p:cNvPr id="249" name="Freeform 4854"/>
                  <p:cNvSpPr/>
                  <p:nvPr/>
                </p:nvSpPr>
                <p:spPr bwMode="auto">
                  <a:xfrm>
                    <a:off x="5884864" y="34067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50" name="Freeform 4855"/>
                  <p:cNvSpPr/>
                  <p:nvPr/>
                </p:nvSpPr>
                <p:spPr bwMode="auto">
                  <a:xfrm>
                    <a:off x="6070601" y="36782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51" name="Freeform 4856"/>
                  <p:cNvSpPr/>
                  <p:nvPr/>
                </p:nvSpPr>
                <p:spPr bwMode="auto">
                  <a:xfrm>
                    <a:off x="6051551" y="36052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52" name="Freeform 4857"/>
                  <p:cNvSpPr/>
                  <p:nvPr/>
                </p:nvSpPr>
                <p:spPr bwMode="auto">
                  <a:xfrm>
                    <a:off x="5508626" y="38242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53" name="Freeform 4858"/>
                  <p:cNvSpPr/>
                  <p:nvPr/>
                </p:nvSpPr>
                <p:spPr bwMode="auto">
                  <a:xfrm>
                    <a:off x="5480051" y="3811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54" name="Freeform 4859"/>
                  <p:cNvSpPr/>
                  <p:nvPr/>
                </p:nvSpPr>
                <p:spPr bwMode="auto">
                  <a:xfrm>
                    <a:off x="5453064" y="3732214"/>
                    <a:ext cx="6350" cy="4763"/>
                  </a:xfrm>
                  <a:custGeom>
                    <a:avLst/>
                    <a:gdLst>
                      <a:gd name="T0" fmla="*/ 0 w 4"/>
                      <a:gd name="T1" fmla="*/ 2 h 3"/>
                      <a:gd name="T2" fmla="*/ 4 w 4"/>
                      <a:gd name="T3" fmla="*/ 3 h 3"/>
                      <a:gd name="T4" fmla="*/ 4 w 4"/>
                      <a:gd name="T5" fmla="*/ 3 h 3"/>
                      <a:gd name="T6" fmla="*/ 0 w 4"/>
                      <a:gd name="T7" fmla="*/ 2 h 3"/>
                    </a:gdLst>
                    <a:ahLst/>
                    <a:cxnLst>
                      <a:cxn ang="0">
                        <a:pos x="T0" y="T1"/>
                      </a:cxn>
                      <a:cxn ang="0">
                        <a:pos x="T2" y="T3"/>
                      </a:cxn>
                      <a:cxn ang="0">
                        <a:pos x="T4" y="T5"/>
                      </a:cxn>
                      <a:cxn ang="0">
                        <a:pos x="T6" y="T7"/>
                      </a:cxn>
                    </a:cxnLst>
                    <a:rect l="0" t="0" r="r" b="b"/>
                    <a:pathLst>
                      <a:path w="4" h="3">
                        <a:moveTo>
                          <a:pt x="0" y="2"/>
                        </a:moveTo>
                        <a:cubicBezTo>
                          <a:pt x="4" y="3"/>
                          <a:pt x="4" y="3"/>
                          <a:pt x="4" y="3"/>
                        </a:cubicBezTo>
                        <a:cubicBezTo>
                          <a:pt x="4" y="3"/>
                          <a:pt x="4" y="3"/>
                          <a:pt x="4"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55" name="Freeform 4860"/>
                  <p:cNvSpPr/>
                  <p:nvPr/>
                </p:nvSpPr>
                <p:spPr bwMode="auto">
                  <a:xfrm>
                    <a:off x="5518151" y="3857626"/>
                    <a:ext cx="9525" cy="7938"/>
                  </a:xfrm>
                  <a:custGeom>
                    <a:avLst/>
                    <a:gdLst>
                      <a:gd name="T0" fmla="*/ 2 w 7"/>
                      <a:gd name="T1" fmla="*/ 0 h 5"/>
                      <a:gd name="T2" fmla="*/ 4 w 7"/>
                      <a:gd name="T3" fmla="*/ 2 h 5"/>
                      <a:gd name="T4" fmla="*/ 0 w 7"/>
                      <a:gd name="T5" fmla="*/ 4 h 5"/>
                      <a:gd name="T6" fmla="*/ 1 w 7"/>
                      <a:gd name="T7" fmla="*/ 3 h 5"/>
                      <a:gd name="T8" fmla="*/ 7 w 7"/>
                      <a:gd name="T9" fmla="*/ 1 h 5"/>
                      <a:gd name="T10" fmla="*/ 2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2" y="0"/>
                        </a:moveTo>
                        <a:cubicBezTo>
                          <a:pt x="4" y="2"/>
                          <a:pt x="4" y="2"/>
                          <a:pt x="4" y="2"/>
                        </a:cubicBezTo>
                        <a:cubicBezTo>
                          <a:pt x="2" y="3"/>
                          <a:pt x="0" y="1"/>
                          <a:pt x="0" y="4"/>
                        </a:cubicBezTo>
                        <a:cubicBezTo>
                          <a:pt x="1" y="3"/>
                          <a:pt x="1" y="3"/>
                          <a:pt x="1" y="3"/>
                        </a:cubicBezTo>
                        <a:cubicBezTo>
                          <a:pt x="4" y="5"/>
                          <a:pt x="5" y="2"/>
                          <a:pt x="7" y="1"/>
                        </a:cubicBezTo>
                        <a:cubicBezTo>
                          <a:pt x="5" y="0"/>
                          <a:pt x="4"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56" name="Freeform 4861"/>
                  <p:cNvSpPr/>
                  <p:nvPr/>
                </p:nvSpPr>
                <p:spPr bwMode="auto">
                  <a:xfrm>
                    <a:off x="5527676" y="3859214"/>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57" name="Freeform 4862"/>
                  <p:cNvSpPr/>
                  <p:nvPr/>
                </p:nvSpPr>
                <p:spPr bwMode="auto">
                  <a:xfrm>
                    <a:off x="6035676" y="356552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58" name="Freeform 4863"/>
                  <p:cNvSpPr/>
                  <p:nvPr/>
                </p:nvSpPr>
                <p:spPr bwMode="auto">
                  <a:xfrm>
                    <a:off x="5478464" y="381158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59" name="Freeform 4864"/>
                  <p:cNvSpPr/>
                  <p:nvPr/>
                </p:nvSpPr>
                <p:spPr bwMode="auto">
                  <a:xfrm>
                    <a:off x="5808664" y="3371851"/>
                    <a:ext cx="3175" cy="3175"/>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60" name="Freeform 4865"/>
                  <p:cNvSpPr/>
                  <p:nvPr/>
                </p:nvSpPr>
                <p:spPr bwMode="auto">
                  <a:xfrm>
                    <a:off x="5816601" y="3371851"/>
                    <a:ext cx="4763" cy="3175"/>
                  </a:xfrm>
                  <a:custGeom>
                    <a:avLst/>
                    <a:gdLst>
                      <a:gd name="T0" fmla="*/ 4 w 4"/>
                      <a:gd name="T1" fmla="*/ 2 h 2"/>
                      <a:gd name="T2" fmla="*/ 1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cubicBezTo>
                          <a:pt x="1" y="0"/>
                          <a:pt x="1" y="0"/>
                          <a:pt x="1" y="0"/>
                        </a:cubicBezTo>
                        <a:cubicBezTo>
                          <a:pt x="0" y="2"/>
                          <a:pt x="0" y="2"/>
                          <a:pt x="0" y="2"/>
                        </a:cubicBezTo>
                        <a:cubicBezTo>
                          <a:pt x="2" y="2"/>
                          <a:pt x="3"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61" name="Freeform 4866"/>
                  <p:cNvSpPr/>
                  <p:nvPr/>
                </p:nvSpPr>
                <p:spPr bwMode="auto">
                  <a:xfrm>
                    <a:off x="5872164" y="3381376"/>
                    <a:ext cx="476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62" name="Freeform 4867"/>
                  <p:cNvSpPr/>
                  <p:nvPr/>
                </p:nvSpPr>
                <p:spPr bwMode="auto">
                  <a:xfrm>
                    <a:off x="5832476" y="3381376"/>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63" name="Freeform 4868"/>
                  <p:cNvSpPr/>
                  <p:nvPr/>
                </p:nvSpPr>
                <p:spPr bwMode="auto">
                  <a:xfrm>
                    <a:off x="5873751" y="3382964"/>
                    <a:ext cx="7938" cy="3175"/>
                  </a:xfrm>
                  <a:custGeom>
                    <a:avLst/>
                    <a:gdLst>
                      <a:gd name="T0" fmla="*/ 1 w 5"/>
                      <a:gd name="T1" fmla="*/ 1 h 2"/>
                      <a:gd name="T2" fmla="*/ 5 w 5"/>
                      <a:gd name="T3" fmla="*/ 0 h 2"/>
                      <a:gd name="T4" fmla="*/ 1 w 5"/>
                      <a:gd name="T5" fmla="*/ 1 h 2"/>
                    </a:gdLst>
                    <a:ahLst/>
                    <a:cxnLst>
                      <a:cxn ang="0">
                        <a:pos x="T0" y="T1"/>
                      </a:cxn>
                      <a:cxn ang="0">
                        <a:pos x="T2" y="T3"/>
                      </a:cxn>
                      <a:cxn ang="0">
                        <a:pos x="T4" y="T5"/>
                      </a:cxn>
                    </a:cxnLst>
                    <a:rect l="0" t="0" r="r" b="b"/>
                    <a:pathLst>
                      <a:path w="5" h="2">
                        <a:moveTo>
                          <a:pt x="1" y="1"/>
                        </a:moveTo>
                        <a:cubicBezTo>
                          <a:pt x="3" y="2"/>
                          <a:pt x="4" y="1"/>
                          <a:pt x="5" y="0"/>
                        </a:cubicBezTo>
                        <a:cubicBezTo>
                          <a:pt x="4"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64" name="Freeform 4869"/>
                  <p:cNvSpPr/>
                  <p:nvPr/>
                </p:nvSpPr>
                <p:spPr bwMode="auto">
                  <a:xfrm>
                    <a:off x="5859464" y="3386139"/>
                    <a:ext cx="1588" cy="3175"/>
                  </a:xfrm>
                  <a:custGeom>
                    <a:avLst/>
                    <a:gdLst>
                      <a:gd name="T0" fmla="*/ 2 w 2"/>
                      <a:gd name="T1" fmla="*/ 2 h 2"/>
                      <a:gd name="T2" fmla="*/ 0 w 2"/>
                      <a:gd name="T3" fmla="*/ 1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0" y="2"/>
                          <a:pt x="0" y="1"/>
                        </a:cubicBezTo>
                        <a:cubicBezTo>
                          <a:pt x="0" y="2"/>
                          <a:pt x="0" y="2"/>
                          <a:pt x="0" y="2"/>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65" name="Freeform 4870"/>
                  <p:cNvSpPr/>
                  <p:nvPr/>
                </p:nvSpPr>
                <p:spPr bwMode="auto">
                  <a:xfrm>
                    <a:off x="5881689" y="3390901"/>
                    <a:ext cx="4763" cy="3175"/>
                  </a:xfrm>
                  <a:custGeom>
                    <a:avLst/>
                    <a:gdLst>
                      <a:gd name="T0" fmla="*/ 3 w 4"/>
                      <a:gd name="T1" fmla="*/ 2 h 3"/>
                      <a:gd name="T2" fmla="*/ 2 w 4"/>
                      <a:gd name="T3" fmla="*/ 0 h 3"/>
                      <a:gd name="T4" fmla="*/ 0 w 4"/>
                      <a:gd name="T5" fmla="*/ 1 h 3"/>
                      <a:gd name="T6" fmla="*/ 3 w 4"/>
                      <a:gd name="T7" fmla="*/ 2 h 3"/>
                    </a:gdLst>
                    <a:ahLst/>
                    <a:cxnLst>
                      <a:cxn ang="0">
                        <a:pos x="T0" y="T1"/>
                      </a:cxn>
                      <a:cxn ang="0">
                        <a:pos x="T2" y="T3"/>
                      </a:cxn>
                      <a:cxn ang="0">
                        <a:pos x="T4" y="T5"/>
                      </a:cxn>
                      <a:cxn ang="0">
                        <a:pos x="T6" y="T7"/>
                      </a:cxn>
                    </a:cxnLst>
                    <a:rect l="0" t="0" r="r" b="b"/>
                    <a:pathLst>
                      <a:path w="4" h="3">
                        <a:moveTo>
                          <a:pt x="3" y="2"/>
                        </a:moveTo>
                        <a:cubicBezTo>
                          <a:pt x="2" y="0"/>
                          <a:pt x="2" y="0"/>
                          <a:pt x="2" y="0"/>
                        </a:cubicBezTo>
                        <a:cubicBezTo>
                          <a:pt x="0" y="1"/>
                          <a:pt x="0" y="1"/>
                          <a:pt x="0" y="1"/>
                        </a:cubicBezTo>
                        <a:cubicBezTo>
                          <a:pt x="1" y="3"/>
                          <a:pt x="4"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66" name="Freeform 4871"/>
                  <p:cNvSpPr/>
                  <p:nvPr/>
                </p:nvSpPr>
                <p:spPr bwMode="auto">
                  <a:xfrm>
                    <a:off x="5848351" y="3392489"/>
                    <a:ext cx="4763"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lnTo>
                          <a:pt x="0" y="0"/>
                        </a:lnTo>
                        <a:lnTo>
                          <a:pt x="3"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67" name="Freeform 4872"/>
                  <p:cNvSpPr/>
                  <p:nvPr/>
                </p:nvSpPr>
                <p:spPr bwMode="auto">
                  <a:xfrm>
                    <a:off x="5862639" y="3392489"/>
                    <a:ext cx="3175" cy="3175"/>
                  </a:xfrm>
                  <a:custGeom>
                    <a:avLst/>
                    <a:gdLst>
                      <a:gd name="T0" fmla="*/ 2 w 2"/>
                      <a:gd name="T1" fmla="*/ 0 h 3"/>
                      <a:gd name="T2" fmla="*/ 0 w 2"/>
                      <a:gd name="T3" fmla="*/ 2 h 3"/>
                      <a:gd name="T4" fmla="*/ 2 w 2"/>
                      <a:gd name="T5" fmla="*/ 0 h 3"/>
                    </a:gdLst>
                    <a:ahLst/>
                    <a:cxnLst>
                      <a:cxn ang="0">
                        <a:pos x="T0" y="T1"/>
                      </a:cxn>
                      <a:cxn ang="0">
                        <a:pos x="T2" y="T3"/>
                      </a:cxn>
                      <a:cxn ang="0">
                        <a:pos x="T4" y="T5"/>
                      </a:cxn>
                    </a:cxnLst>
                    <a:rect l="0" t="0" r="r" b="b"/>
                    <a:pathLst>
                      <a:path w="2" h="3">
                        <a:moveTo>
                          <a:pt x="2" y="0"/>
                        </a:moveTo>
                        <a:cubicBezTo>
                          <a:pt x="0" y="0"/>
                          <a:pt x="0" y="1"/>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68" name="Freeform 4873"/>
                  <p:cNvSpPr/>
                  <p:nvPr/>
                </p:nvSpPr>
                <p:spPr bwMode="auto">
                  <a:xfrm>
                    <a:off x="5897564" y="3392489"/>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69" name="Freeform 4874"/>
                  <p:cNvSpPr/>
                  <p:nvPr/>
                </p:nvSpPr>
                <p:spPr bwMode="auto">
                  <a:xfrm>
                    <a:off x="5875339" y="3392489"/>
                    <a:ext cx="3175" cy="3175"/>
                  </a:xfrm>
                  <a:custGeom>
                    <a:avLst/>
                    <a:gdLst>
                      <a:gd name="T0" fmla="*/ 1 w 2"/>
                      <a:gd name="T1" fmla="*/ 1 h 2"/>
                      <a:gd name="T2" fmla="*/ 0 w 2"/>
                      <a:gd name="T3" fmla="*/ 1 h 2"/>
                      <a:gd name="T4" fmla="*/ 0 w 2"/>
                      <a:gd name="T5" fmla="*/ 2 h 2"/>
                      <a:gd name="T6" fmla="*/ 2 w 2"/>
                      <a:gd name="T7" fmla="*/ 1 h 2"/>
                      <a:gd name="T8" fmla="*/ 2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1"/>
                        </a:cubicBezTo>
                        <a:cubicBezTo>
                          <a:pt x="0" y="2"/>
                          <a:pt x="0" y="2"/>
                          <a:pt x="0" y="2"/>
                        </a:cubicBezTo>
                        <a:cubicBezTo>
                          <a:pt x="1" y="2"/>
                          <a:pt x="2" y="1"/>
                          <a:pt x="2" y="1"/>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70" name="Freeform 4875"/>
                  <p:cNvSpPr/>
                  <p:nvPr/>
                </p:nvSpPr>
                <p:spPr bwMode="auto">
                  <a:xfrm>
                    <a:off x="5886451" y="3395664"/>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71" name="Freeform 4876"/>
                  <p:cNvSpPr/>
                  <p:nvPr/>
                </p:nvSpPr>
                <p:spPr bwMode="auto">
                  <a:xfrm>
                    <a:off x="5875339" y="3397251"/>
                    <a:ext cx="9525" cy="6350"/>
                  </a:xfrm>
                  <a:custGeom>
                    <a:avLst/>
                    <a:gdLst>
                      <a:gd name="T0" fmla="*/ 0 w 6"/>
                      <a:gd name="T1" fmla="*/ 0 h 4"/>
                      <a:gd name="T2" fmla="*/ 6 w 6"/>
                      <a:gd name="T3" fmla="*/ 3 h 4"/>
                      <a:gd name="T4" fmla="*/ 5 w 6"/>
                      <a:gd name="T5" fmla="*/ 1 h 4"/>
                      <a:gd name="T6" fmla="*/ 4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4"/>
                          <a:pt x="6" y="3"/>
                        </a:cubicBezTo>
                        <a:cubicBezTo>
                          <a:pt x="5" y="3"/>
                          <a:pt x="6" y="0"/>
                          <a:pt x="5" y="1"/>
                        </a:cubicBezTo>
                        <a:cubicBezTo>
                          <a:pt x="4" y="1"/>
                          <a:pt x="4" y="1"/>
                          <a:pt x="4" y="1"/>
                        </a:cubicBezTo>
                        <a:cubicBezTo>
                          <a:pt x="2"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72" name="Freeform 4877"/>
                  <p:cNvSpPr/>
                  <p:nvPr/>
                </p:nvSpPr>
                <p:spPr bwMode="auto">
                  <a:xfrm>
                    <a:off x="5872164" y="3402014"/>
                    <a:ext cx="7938" cy="3175"/>
                  </a:xfrm>
                  <a:custGeom>
                    <a:avLst/>
                    <a:gdLst>
                      <a:gd name="T0" fmla="*/ 5 w 5"/>
                      <a:gd name="T1" fmla="*/ 1 h 3"/>
                      <a:gd name="T2" fmla="*/ 2 w 5"/>
                      <a:gd name="T3" fmla="*/ 0 h 3"/>
                      <a:gd name="T4" fmla="*/ 3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2" y="0"/>
                          <a:pt x="2" y="0"/>
                          <a:pt x="2" y="0"/>
                        </a:cubicBezTo>
                        <a:cubicBezTo>
                          <a:pt x="0" y="2"/>
                          <a:pt x="4" y="2"/>
                          <a:pt x="3" y="3"/>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73" name="Freeform 4878"/>
                  <p:cNvSpPr/>
                  <p:nvPr/>
                </p:nvSpPr>
                <p:spPr bwMode="auto">
                  <a:xfrm>
                    <a:off x="5916614" y="3403601"/>
                    <a:ext cx="4763" cy="1588"/>
                  </a:xfrm>
                  <a:custGeom>
                    <a:avLst/>
                    <a:gdLst>
                      <a:gd name="T0" fmla="*/ 2 w 3"/>
                      <a:gd name="T1" fmla="*/ 0 h 1"/>
                      <a:gd name="T2" fmla="*/ 0 w 3"/>
                      <a:gd name="T3" fmla="*/ 1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lnTo>
                          <a:pt x="0" y="1"/>
                        </a:lnTo>
                        <a:lnTo>
                          <a:pt x="3"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74" name="Rectangle 4879"/>
                  <p:cNvSpPr>
                    <a:spLocks noChangeArrowheads="1"/>
                  </p:cNvSpPr>
                  <p:nvPr/>
                </p:nvSpPr>
                <p:spPr bwMode="auto">
                  <a:xfrm>
                    <a:off x="5908676" y="34051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75" name="Freeform 4880"/>
                  <p:cNvSpPr/>
                  <p:nvPr/>
                </p:nvSpPr>
                <p:spPr bwMode="auto">
                  <a:xfrm>
                    <a:off x="5908676" y="3405189"/>
                    <a:ext cx="1588"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76" name="Freeform 4881"/>
                  <p:cNvSpPr/>
                  <p:nvPr/>
                </p:nvSpPr>
                <p:spPr bwMode="auto">
                  <a:xfrm>
                    <a:off x="5908676" y="3405189"/>
                    <a:ext cx="1588"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77" name="Freeform 4882"/>
                  <p:cNvSpPr/>
                  <p:nvPr/>
                </p:nvSpPr>
                <p:spPr bwMode="auto">
                  <a:xfrm>
                    <a:off x="5897564" y="3405189"/>
                    <a:ext cx="9525" cy="3175"/>
                  </a:xfrm>
                  <a:custGeom>
                    <a:avLst/>
                    <a:gdLst>
                      <a:gd name="T0" fmla="*/ 0 w 6"/>
                      <a:gd name="T1" fmla="*/ 1 h 3"/>
                      <a:gd name="T2" fmla="*/ 1 w 6"/>
                      <a:gd name="T3" fmla="*/ 1 h 3"/>
                      <a:gd name="T4" fmla="*/ 2 w 6"/>
                      <a:gd name="T5" fmla="*/ 3 h 3"/>
                      <a:gd name="T6" fmla="*/ 5 w 6"/>
                      <a:gd name="T7" fmla="*/ 2 h 3"/>
                      <a:gd name="T8" fmla="*/ 4 w 6"/>
                      <a:gd name="T9" fmla="*/ 1 h 3"/>
                      <a:gd name="T10" fmla="*/ 6 w 6"/>
                      <a:gd name="T11" fmla="*/ 0 h 3"/>
                      <a:gd name="T12" fmla="*/ 0 w 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1"/>
                        </a:moveTo>
                        <a:cubicBezTo>
                          <a:pt x="1" y="1"/>
                          <a:pt x="1" y="1"/>
                          <a:pt x="1" y="1"/>
                        </a:cubicBezTo>
                        <a:cubicBezTo>
                          <a:pt x="1" y="1"/>
                          <a:pt x="2" y="2"/>
                          <a:pt x="2" y="3"/>
                        </a:cubicBezTo>
                        <a:cubicBezTo>
                          <a:pt x="5" y="2"/>
                          <a:pt x="5" y="2"/>
                          <a:pt x="5" y="2"/>
                        </a:cubicBezTo>
                        <a:cubicBezTo>
                          <a:pt x="4" y="1"/>
                          <a:pt x="4" y="1"/>
                          <a:pt x="4" y="1"/>
                        </a:cubicBezTo>
                        <a:cubicBezTo>
                          <a:pt x="6" y="0"/>
                          <a:pt x="6" y="0"/>
                          <a:pt x="6" y="0"/>
                        </a:cubicBezTo>
                        <a:cubicBezTo>
                          <a:pt x="4"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78" name="Freeform 4883"/>
                  <p:cNvSpPr/>
                  <p:nvPr/>
                </p:nvSpPr>
                <p:spPr bwMode="auto">
                  <a:xfrm>
                    <a:off x="5889626" y="340677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0" y="0"/>
                          <a:pt x="0"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79" name="Freeform 4884"/>
                  <p:cNvSpPr/>
                  <p:nvPr/>
                </p:nvSpPr>
                <p:spPr bwMode="auto">
                  <a:xfrm>
                    <a:off x="5888039" y="34067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80" name="Freeform 4885"/>
                  <p:cNvSpPr/>
                  <p:nvPr/>
                </p:nvSpPr>
                <p:spPr bwMode="auto">
                  <a:xfrm>
                    <a:off x="5943601" y="3405189"/>
                    <a:ext cx="4763" cy="7938"/>
                  </a:xfrm>
                  <a:custGeom>
                    <a:avLst/>
                    <a:gdLst>
                      <a:gd name="T0" fmla="*/ 4 w 4"/>
                      <a:gd name="T1" fmla="*/ 2 h 5"/>
                      <a:gd name="T2" fmla="*/ 0 w 4"/>
                      <a:gd name="T3" fmla="*/ 4 h 5"/>
                      <a:gd name="T4" fmla="*/ 0 w 4"/>
                      <a:gd name="T5" fmla="*/ 5 h 5"/>
                      <a:gd name="T6" fmla="*/ 4 w 4"/>
                      <a:gd name="T7" fmla="*/ 2 h 5"/>
                    </a:gdLst>
                    <a:ahLst/>
                    <a:cxnLst>
                      <a:cxn ang="0">
                        <a:pos x="T0" y="T1"/>
                      </a:cxn>
                      <a:cxn ang="0">
                        <a:pos x="T2" y="T3"/>
                      </a:cxn>
                      <a:cxn ang="0">
                        <a:pos x="T4" y="T5"/>
                      </a:cxn>
                      <a:cxn ang="0">
                        <a:pos x="T6" y="T7"/>
                      </a:cxn>
                    </a:cxnLst>
                    <a:rect l="0" t="0" r="r" b="b"/>
                    <a:pathLst>
                      <a:path w="4" h="5">
                        <a:moveTo>
                          <a:pt x="4" y="2"/>
                        </a:moveTo>
                        <a:cubicBezTo>
                          <a:pt x="1" y="0"/>
                          <a:pt x="3" y="4"/>
                          <a:pt x="0" y="4"/>
                        </a:cubicBezTo>
                        <a:cubicBezTo>
                          <a:pt x="0" y="5"/>
                          <a:pt x="0" y="5"/>
                          <a:pt x="0" y="5"/>
                        </a:cubicBezTo>
                        <a:cubicBezTo>
                          <a:pt x="2" y="5"/>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81" name="Freeform 4886"/>
                  <p:cNvSpPr/>
                  <p:nvPr/>
                </p:nvSpPr>
                <p:spPr bwMode="auto">
                  <a:xfrm>
                    <a:off x="5894389" y="3408364"/>
                    <a:ext cx="1588" cy="317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82" name="Freeform 4887"/>
                  <p:cNvSpPr/>
                  <p:nvPr/>
                </p:nvSpPr>
                <p:spPr bwMode="auto">
                  <a:xfrm>
                    <a:off x="5989639" y="3408364"/>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83" name="Freeform 4888"/>
                  <p:cNvSpPr/>
                  <p:nvPr/>
                </p:nvSpPr>
                <p:spPr bwMode="auto">
                  <a:xfrm>
                    <a:off x="5918201" y="34147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84" name="Freeform 4889"/>
                  <p:cNvSpPr/>
                  <p:nvPr/>
                </p:nvSpPr>
                <p:spPr bwMode="auto">
                  <a:xfrm>
                    <a:off x="5916614" y="3411539"/>
                    <a:ext cx="6350" cy="3175"/>
                  </a:xfrm>
                  <a:custGeom>
                    <a:avLst/>
                    <a:gdLst>
                      <a:gd name="T0" fmla="*/ 2 w 4"/>
                      <a:gd name="T1" fmla="*/ 1 h 2"/>
                      <a:gd name="T2" fmla="*/ 2 w 4"/>
                      <a:gd name="T3" fmla="*/ 2 h 2"/>
                      <a:gd name="T4" fmla="*/ 4 w 4"/>
                      <a:gd name="T5" fmla="*/ 1 h 2"/>
                      <a:gd name="T6" fmla="*/ 0 w 4"/>
                      <a:gd name="T7" fmla="*/ 0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2" y="2"/>
                          <a:pt x="2" y="2"/>
                          <a:pt x="2" y="2"/>
                        </a:cubicBezTo>
                        <a:cubicBezTo>
                          <a:pt x="3" y="2"/>
                          <a:pt x="4" y="2"/>
                          <a:pt x="4" y="1"/>
                        </a:cubicBezTo>
                        <a:cubicBezTo>
                          <a:pt x="2" y="1"/>
                          <a:pt x="2" y="0"/>
                          <a:pt x="0"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85" name="Freeform 4890"/>
                  <p:cNvSpPr/>
                  <p:nvPr/>
                </p:nvSpPr>
                <p:spPr bwMode="auto">
                  <a:xfrm>
                    <a:off x="5949951" y="3411539"/>
                    <a:ext cx="4763" cy="3175"/>
                  </a:xfrm>
                  <a:custGeom>
                    <a:avLst/>
                    <a:gdLst>
                      <a:gd name="T0" fmla="*/ 3 w 3"/>
                      <a:gd name="T1" fmla="*/ 2 h 2"/>
                      <a:gd name="T2" fmla="*/ 3 w 3"/>
                      <a:gd name="T3" fmla="*/ 0 h 2"/>
                      <a:gd name="T4" fmla="*/ 1 w 3"/>
                      <a:gd name="T5" fmla="*/ 0 h 2"/>
                      <a:gd name="T6" fmla="*/ 3 w 3"/>
                      <a:gd name="T7" fmla="*/ 2 h 2"/>
                    </a:gdLst>
                    <a:ahLst/>
                    <a:cxnLst>
                      <a:cxn ang="0">
                        <a:pos x="T0" y="T1"/>
                      </a:cxn>
                      <a:cxn ang="0">
                        <a:pos x="T2" y="T3"/>
                      </a:cxn>
                      <a:cxn ang="0">
                        <a:pos x="T4" y="T5"/>
                      </a:cxn>
                      <a:cxn ang="0">
                        <a:pos x="T6" y="T7"/>
                      </a:cxn>
                    </a:cxnLst>
                    <a:rect l="0" t="0" r="r" b="b"/>
                    <a:pathLst>
                      <a:path w="3" h="2">
                        <a:moveTo>
                          <a:pt x="3" y="2"/>
                        </a:moveTo>
                        <a:cubicBezTo>
                          <a:pt x="3" y="0"/>
                          <a:pt x="3" y="0"/>
                          <a:pt x="3" y="0"/>
                        </a:cubicBezTo>
                        <a:cubicBezTo>
                          <a:pt x="2" y="0"/>
                          <a:pt x="1" y="0"/>
                          <a:pt x="1"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86" name="Freeform 4891"/>
                  <p:cNvSpPr/>
                  <p:nvPr/>
                </p:nvSpPr>
                <p:spPr bwMode="auto">
                  <a:xfrm>
                    <a:off x="5910264" y="3416301"/>
                    <a:ext cx="14288" cy="4763"/>
                  </a:xfrm>
                  <a:custGeom>
                    <a:avLst/>
                    <a:gdLst>
                      <a:gd name="T0" fmla="*/ 2 w 10"/>
                      <a:gd name="T1" fmla="*/ 2 h 4"/>
                      <a:gd name="T2" fmla="*/ 2 w 10"/>
                      <a:gd name="T3" fmla="*/ 4 h 4"/>
                      <a:gd name="T4" fmla="*/ 10 w 10"/>
                      <a:gd name="T5" fmla="*/ 1 h 4"/>
                      <a:gd name="T6" fmla="*/ 1 w 10"/>
                      <a:gd name="T7" fmla="*/ 0 h 4"/>
                      <a:gd name="T8" fmla="*/ 0 w 10"/>
                      <a:gd name="T9" fmla="*/ 1 h 4"/>
                      <a:gd name="T10" fmla="*/ 2 w 10"/>
                      <a:gd name="T11" fmla="*/ 2 h 4"/>
                    </a:gdLst>
                    <a:ahLst/>
                    <a:cxnLst>
                      <a:cxn ang="0">
                        <a:pos x="T0" y="T1"/>
                      </a:cxn>
                      <a:cxn ang="0">
                        <a:pos x="T2" y="T3"/>
                      </a:cxn>
                      <a:cxn ang="0">
                        <a:pos x="T4" y="T5"/>
                      </a:cxn>
                      <a:cxn ang="0">
                        <a:pos x="T6" y="T7"/>
                      </a:cxn>
                      <a:cxn ang="0">
                        <a:pos x="T8" y="T9"/>
                      </a:cxn>
                      <a:cxn ang="0">
                        <a:pos x="T10" y="T11"/>
                      </a:cxn>
                    </a:cxnLst>
                    <a:rect l="0" t="0" r="r" b="b"/>
                    <a:pathLst>
                      <a:path w="10" h="4">
                        <a:moveTo>
                          <a:pt x="2" y="2"/>
                        </a:moveTo>
                        <a:cubicBezTo>
                          <a:pt x="2" y="4"/>
                          <a:pt x="2" y="4"/>
                          <a:pt x="2" y="4"/>
                        </a:cubicBezTo>
                        <a:cubicBezTo>
                          <a:pt x="4" y="1"/>
                          <a:pt x="8" y="4"/>
                          <a:pt x="10" y="1"/>
                        </a:cubicBezTo>
                        <a:cubicBezTo>
                          <a:pt x="8" y="2"/>
                          <a:pt x="4" y="2"/>
                          <a:pt x="1" y="0"/>
                        </a:cubicBezTo>
                        <a:cubicBezTo>
                          <a:pt x="0" y="1"/>
                          <a:pt x="0" y="1"/>
                          <a:pt x="0" y="1"/>
                        </a:cubicBezTo>
                        <a:cubicBezTo>
                          <a:pt x="1" y="2"/>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87" name="Freeform 4892"/>
                  <p:cNvSpPr/>
                  <p:nvPr/>
                </p:nvSpPr>
                <p:spPr bwMode="auto">
                  <a:xfrm>
                    <a:off x="5935664" y="3416301"/>
                    <a:ext cx="4763" cy="1588"/>
                  </a:xfrm>
                  <a:custGeom>
                    <a:avLst/>
                    <a:gdLst>
                      <a:gd name="T0" fmla="*/ 3 w 3"/>
                      <a:gd name="T1" fmla="*/ 1 h 2"/>
                      <a:gd name="T2" fmla="*/ 1 w 3"/>
                      <a:gd name="T3" fmla="*/ 0 h 2"/>
                      <a:gd name="T4" fmla="*/ 3 w 3"/>
                      <a:gd name="T5" fmla="*/ 1 h 2"/>
                    </a:gdLst>
                    <a:ahLst/>
                    <a:cxnLst>
                      <a:cxn ang="0">
                        <a:pos x="T0" y="T1"/>
                      </a:cxn>
                      <a:cxn ang="0">
                        <a:pos x="T2" y="T3"/>
                      </a:cxn>
                      <a:cxn ang="0">
                        <a:pos x="T4" y="T5"/>
                      </a:cxn>
                    </a:cxnLst>
                    <a:rect l="0" t="0" r="r" b="b"/>
                    <a:pathLst>
                      <a:path w="3" h="2">
                        <a:moveTo>
                          <a:pt x="3" y="1"/>
                        </a:moveTo>
                        <a:cubicBezTo>
                          <a:pt x="1" y="0"/>
                          <a:pt x="1" y="0"/>
                          <a:pt x="1" y="0"/>
                        </a:cubicBezTo>
                        <a:cubicBezTo>
                          <a:pt x="0" y="2"/>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88" name="Freeform 4893"/>
                  <p:cNvSpPr/>
                  <p:nvPr/>
                </p:nvSpPr>
                <p:spPr bwMode="auto">
                  <a:xfrm>
                    <a:off x="5905501" y="3417889"/>
                    <a:ext cx="4763" cy="0"/>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3" y="1"/>
                          <a:pt x="3" y="1"/>
                        </a:cubicBezTo>
                        <a:cubicBezTo>
                          <a:pt x="3"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89" name="Freeform 4894"/>
                  <p:cNvSpPr/>
                  <p:nvPr/>
                </p:nvSpPr>
                <p:spPr bwMode="auto">
                  <a:xfrm>
                    <a:off x="5930901" y="3417889"/>
                    <a:ext cx="4763" cy="3175"/>
                  </a:xfrm>
                  <a:custGeom>
                    <a:avLst/>
                    <a:gdLst>
                      <a:gd name="T0" fmla="*/ 3 w 3"/>
                      <a:gd name="T1" fmla="*/ 0 h 3"/>
                      <a:gd name="T2" fmla="*/ 0 w 3"/>
                      <a:gd name="T3" fmla="*/ 1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3"/>
                          <a:pt x="0" y="1"/>
                        </a:cubicBezTo>
                        <a:cubicBezTo>
                          <a:pt x="1" y="2"/>
                          <a:pt x="1" y="2"/>
                          <a:pt x="1" y="2"/>
                        </a:cubicBezTo>
                        <a:cubicBezTo>
                          <a:pt x="3" y="3"/>
                          <a:pt x="1"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90" name="Freeform 4895"/>
                  <p:cNvSpPr/>
                  <p:nvPr/>
                </p:nvSpPr>
                <p:spPr bwMode="auto">
                  <a:xfrm>
                    <a:off x="5975351" y="3421064"/>
                    <a:ext cx="3175" cy="1588"/>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91" name="Freeform 4896"/>
                  <p:cNvSpPr/>
                  <p:nvPr/>
                </p:nvSpPr>
                <p:spPr bwMode="auto">
                  <a:xfrm>
                    <a:off x="5937251" y="3422651"/>
                    <a:ext cx="4763" cy="4763"/>
                  </a:xfrm>
                  <a:custGeom>
                    <a:avLst/>
                    <a:gdLst>
                      <a:gd name="T0" fmla="*/ 0 w 3"/>
                      <a:gd name="T1" fmla="*/ 1 h 3"/>
                      <a:gd name="T2" fmla="*/ 1 w 3"/>
                      <a:gd name="T3" fmla="*/ 1 h 3"/>
                      <a:gd name="T4" fmla="*/ 3 w 3"/>
                      <a:gd name="T5" fmla="*/ 3 h 3"/>
                      <a:gd name="T6" fmla="*/ 3 w 3"/>
                      <a:gd name="T7" fmla="*/ 1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1" y="1"/>
                          <a:pt x="1" y="1"/>
                          <a:pt x="1" y="1"/>
                        </a:cubicBezTo>
                        <a:cubicBezTo>
                          <a:pt x="2" y="1"/>
                          <a:pt x="3" y="2"/>
                          <a:pt x="3" y="3"/>
                        </a:cubicBezTo>
                        <a:cubicBezTo>
                          <a:pt x="3" y="1"/>
                          <a:pt x="3" y="1"/>
                          <a:pt x="3"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92" name="Freeform 4897"/>
                  <p:cNvSpPr/>
                  <p:nvPr/>
                </p:nvSpPr>
                <p:spPr bwMode="auto">
                  <a:xfrm>
                    <a:off x="5957889" y="34242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93" name="Freeform 4898"/>
                  <p:cNvSpPr/>
                  <p:nvPr/>
                </p:nvSpPr>
                <p:spPr bwMode="auto">
                  <a:xfrm>
                    <a:off x="5956301" y="342423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94" name="Freeform 4899"/>
                  <p:cNvSpPr/>
                  <p:nvPr/>
                </p:nvSpPr>
                <p:spPr bwMode="auto">
                  <a:xfrm>
                    <a:off x="5948364" y="3424239"/>
                    <a:ext cx="1588" cy="4763"/>
                  </a:xfrm>
                  <a:custGeom>
                    <a:avLst/>
                    <a:gdLst>
                      <a:gd name="T0" fmla="*/ 1 w 2"/>
                      <a:gd name="T1" fmla="*/ 1 h 3"/>
                      <a:gd name="T2" fmla="*/ 0 w 2"/>
                      <a:gd name="T3" fmla="*/ 0 h 3"/>
                      <a:gd name="T4" fmla="*/ 2 w 2"/>
                      <a:gd name="T5" fmla="*/ 3 h 3"/>
                      <a:gd name="T6" fmla="*/ 0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0" y="0"/>
                          <a:pt x="0" y="0"/>
                          <a:pt x="0" y="0"/>
                        </a:cubicBezTo>
                        <a:cubicBezTo>
                          <a:pt x="1" y="2"/>
                          <a:pt x="0" y="3"/>
                          <a:pt x="2" y="3"/>
                        </a:cubicBezTo>
                        <a:cubicBezTo>
                          <a:pt x="0" y="2"/>
                          <a:pt x="0" y="2"/>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95" name="Freeform 4900"/>
                  <p:cNvSpPr/>
                  <p:nvPr/>
                </p:nvSpPr>
                <p:spPr bwMode="auto">
                  <a:xfrm>
                    <a:off x="5929314" y="3424239"/>
                    <a:ext cx="3175" cy="3175"/>
                  </a:xfrm>
                  <a:custGeom>
                    <a:avLst/>
                    <a:gdLst>
                      <a:gd name="T0" fmla="*/ 2 w 2"/>
                      <a:gd name="T1" fmla="*/ 1 h 2"/>
                      <a:gd name="T2" fmla="*/ 0 w 2"/>
                      <a:gd name="T3" fmla="*/ 1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1"/>
                          <a:pt x="0" y="1"/>
                        </a:cubicBezTo>
                        <a:cubicBezTo>
                          <a:pt x="2" y="2"/>
                          <a:pt x="2" y="2"/>
                          <a:pt x="2" y="2"/>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96" name="Freeform 4901"/>
                  <p:cNvSpPr/>
                  <p:nvPr/>
                </p:nvSpPr>
                <p:spPr bwMode="auto">
                  <a:xfrm>
                    <a:off x="5961064" y="34258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97" name="Freeform 4902"/>
                  <p:cNvSpPr/>
                  <p:nvPr/>
                </p:nvSpPr>
                <p:spPr bwMode="auto">
                  <a:xfrm>
                    <a:off x="5962651" y="3425826"/>
                    <a:ext cx="0"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98" name="Freeform 4903"/>
                  <p:cNvSpPr/>
                  <p:nvPr/>
                </p:nvSpPr>
                <p:spPr bwMode="auto">
                  <a:xfrm>
                    <a:off x="6000751" y="342741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99" name="Freeform 4904"/>
                  <p:cNvSpPr/>
                  <p:nvPr/>
                </p:nvSpPr>
                <p:spPr bwMode="auto">
                  <a:xfrm>
                    <a:off x="5935664" y="3429001"/>
                    <a:ext cx="7938" cy="3175"/>
                  </a:xfrm>
                  <a:custGeom>
                    <a:avLst/>
                    <a:gdLst>
                      <a:gd name="T0" fmla="*/ 5 w 5"/>
                      <a:gd name="T1" fmla="*/ 0 h 2"/>
                      <a:gd name="T2" fmla="*/ 0 w 5"/>
                      <a:gd name="T3" fmla="*/ 0 h 2"/>
                      <a:gd name="T4" fmla="*/ 5 w 5"/>
                      <a:gd name="T5" fmla="*/ 0 h 2"/>
                    </a:gdLst>
                    <a:ahLst/>
                    <a:cxnLst>
                      <a:cxn ang="0">
                        <a:pos x="T0" y="T1"/>
                      </a:cxn>
                      <a:cxn ang="0">
                        <a:pos x="T2" y="T3"/>
                      </a:cxn>
                      <a:cxn ang="0">
                        <a:pos x="T4" y="T5"/>
                      </a:cxn>
                    </a:cxnLst>
                    <a:rect l="0" t="0" r="r" b="b"/>
                    <a:pathLst>
                      <a:path w="5" h="2">
                        <a:moveTo>
                          <a:pt x="5" y="0"/>
                        </a:moveTo>
                        <a:cubicBezTo>
                          <a:pt x="4" y="0"/>
                          <a:pt x="1" y="0"/>
                          <a:pt x="0" y="0"/>
                        </a:cubicBezTo>
                        <a:cubicBezTo>
                          <a:pt x="3" y="2"/>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00" name="Freeform 4905"/>
                  <p:cNvSpPr/>
                  <p:nvPr/>
                </p:nvSpPr>
                <p:spPr bwMode="auto">
                  <a:xfrm>
                    <a:off x="5932489" y="3429001"/>
                    <a:ext cx="3175" cy="317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1" y="1"/>
                          <a:pt x="2" y="0"/>
                        </a:cubicBezTo>
                        <a:cubicBezTo>
                          <a:pt x="1"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01" name="Freeform 4906"/>
                  <p:cNvSpPr/>
                  <p:nvPr/>
                </p:nvSpPr>
                <p:spPr bwMode="auto">
                  <a:xfrm>
                    <a:off x="5935664" y="3429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02" name="Freeform 4907"/>
                  <p:cNvSpPr/>
                  <p:nvPr/>
                </p:nvSpPr>
                <p:spPr bwMode="auto">
                  <a:xfrm>
                    <a:off x="5548314" y="3429001"/>
                    <a:ext cx="3175" cy="3175"/>
                  </a:xfrm>
                  <a:custGeom>
                    <a:avLst/>
                    <a:gdLst>
                      <a:gd name="T0" fmla="*/ 1 w 3"/>
                      <a:gd name="T1" fmla="*/ 2 h 2"/>
                      <a:gd name="T2" fmla="*/ 3 w 3"/>
                      <a:gd name="T3" fmla="*/ 1 h 2"/>
                      <a:gd name="T4" fmla="*/ 2 w 3"/>
                      <a:gd name="T5" fmla="*/ 0 h 2"/>
                      <a:gd name="T6" fmla="*/ 0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2" y="2"/>
                          <a:pt x="3" y="1"/>
                        </a:cubicBezTo>
                        <a:cubicBezTo>
                          <a:pt x="2" y="1"/>
                          <a:pt x="2" y="1"/>
                          <a:pt x="2" y="0"/>
                        </a:cubicBezTo>
                        <a:cubicBezTo>
                          <a:pt x="0" y="1"/>
                          <a:pt x="0" y="1"/>
                          <a:pt x="0" y="1"/>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03" name="Freeform 4908"/>
                  <p:cNvSpPr/>
                  <p:nvPr/>
                </p:nvSpPr>
                <p:spPr bwMode="auto">
                  <a:xfrm>
                    <a:off x="5927726" y="3429001"/>
                    <a:ext cx="1588" cy="3175"/>
                  </a:xfrm>
                  <a:custGeom>
                    <a:avLst/>
                    <a:gdLst>
                      <a:gd name="T0" fmla="*/ 0 w 1"/>
                      <a:gd name="T1" fmla="*/ 0 h 2"/>
                      <a:gd name="T2" fmla="*/ 0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2"/>
                          <a:pt x="0" y="2"/>
                          <a:pt x="0"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04" name="Freeform 4909"/>
                  <p:cNvSpPr/>
                  <p:nvPr/>
                </p:nvSpPr>
                <p:spPr bwMode="auto">
                  <a:xfrm>
                    <a:off x="5945189" y="3429001"/>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05" name="Freeform 4910"/>
                  <p:cNvSpPr/>
                  <p:nvPr/>
                </p:nvSpPr>
                <p:spPr bwMode="auto">
                  <a:xfrm>
                    <a:off x="5948364" y="3430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06" name="Freeform 4911"/>
                  <p:cNvSpPr/>
                  <p:nvPr/>
                </p:nvSpPr>
                <p:spPr bwMode="auto">
                  <a:xfrm>
                    <a:off x="5948364" y="3430589"/>
                    <a:ext cx="317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07" name="Freeform 4912"/>
                  <p:cNvSpPr/>
                  <p:nvPr/>
                </p:nvSpPr>
                <p:spPr bwMode="auto">
                  <a:xfrm>
                    <a:off x="5953126" y="3432176"/>
                    <a:ext cx="4763" cy="7938"/>
                  </a:xfrm>
                  <a:custGeom>
                    <a:avLst/>
                    <a:gdLst>
                      <a:gd name="T0" fmla="*/ 3 w 3"/>
                      <a:gd name="T1" fmla="*/ 0 h 5"/>
                      <a:gd name="T2" fmla="*/ 1 w 3"/>
                      <a:gd name="T3" fmla="*/ 1 h 5"/>
                      <a:gd name="T4" fmla="*/ 2 w 3"/>
                      <a:gd name="T5" fmla="*/ 4 h 5"/>
                      <a:gd name="T6" fmla="*/ 2 w 3"/>
                      <a:gd name="T7" fmla="*/ 0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0"/>
                          <a:pt x="0" y="0"/>
                          <a:pt x="1" y="1"/>
                        </a:cubicBezTo>
                        <a:cubicBezTo>
                          <a:pt x="1" y="1"/>
                          <a:pt x="1" y="5"/>
                          <a:pt x="2" y="4"/>
                        </a:cubicBezTo>
                        <a:cubicBezTo>
                          <a:pt x="1" y="2"/>
                          <a:pt x="2" y="1"/>
                          <a:pt x="2"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08" name="Freeform 4913"/>
                  <p:cNvSpPr/>
                  <p:nvPr/>
                </p:nvSpPr>
                <p:spPr bwMode="auto">
                  <a:xfrm>
                    <a:off x="5942014" y="3440114"/>
                    <a:ext cx="6350" cy="1588"/>
                  </a:xfrm>
                  <a:custGeom>
                    <a:avLst/>
                    <a:gdLst>
                      <a:gd name="T0" fmla="*/ 0 w 4"/>
                      <a:gd name="T1" fmla="*/ 1 h 2"/>
                      <a:gd name="T2" fmla="*/ 4 w 4"/>
                      <a:gd name="T3" fmla="*/ 1 h 2"/>
                      <a:gd name="T4" fmla="*/ 0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1"/>
                          <a:pt x="3" y="2"/>
                          <a:pt x="4" y="1"/>
                        </a:cubicBezTo>
                        <a:cubicBezTo>
                          <a:pt x="3" y="1"/>
                          <a:pt x="2"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09" name="Rectangle 4914"/>
                  <p:cNvSpPr>
                    <a:spLocks noChangeArrowheads="1"/>
                  </p:cNvSpPr>
                  <p:nvPr/>
                </p:nvSpPr>
                <p:spPr bwMode="auto">
                  <a:xfrm>
                    <a:off x="5962651" y="34417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10" name="Freeform 4915"/>
                  <p:cNvSpPr/>
                  <p:nvPr/>
                </p:nvSpPr>
                <p:spPr bwMode="auto">
                  <a:xfrm>
                    <a:off x="5948364" y="3441701"/>
                    <a:ext cx="1588"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11" name="Freeform 4916"/>
                  <p:cNvSpPr/>
                  <p:nvPr/>
                </p:nvSpPr>
                <p:spPr bwMode="auto">
                  <a:xfrm>
                    <a:off x="5983289" y="3443289"/>
                    <a:ext cx="4763" cy="1588"/>
                  </a:xfrm>
                  <a:custGeom>
                    <a:avLst/>
                    <a:gdLst>
                      <a:gd name="T0" fmla="*/ 3 w 3"/>
                      <a:gd name="T1" fmla="*/ 0 h 1"/>
                      <a:gd name="T2" fmla="*/ 0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3" y="1"/>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12" name="Freeform 4917"/>
                  <p:cNvSpPr/>
                  <p:nvPr/>
                </p:nvSpPr>
                <p:spPr bwMode="auto">
                  <a:xfrm>
                    <a:off x="5949951" y="3446464"/>
                    <a:ext cx="6350" cy="6350"/>
                  </a:xfrm>
                  <a:custGeom>
                    <a:avLst/>
                    <a:gdLst>
                      <a:gd name="T0" fmla="*/ 4 w 4"/>
                      <a:gd name="T1" fmla="*/ 1 h 4"/>
                      <a:gd name="T2" fmla="*/ 0 w 4"/>
                      <a:gd name="T3" fmla="*/ 2 h 4"/>
                      <a:gd name="T4" fmla="*/ 4 w 4"/>
                      <a:gd name="T5" fmla="*/ 1 h 4"/>
                    </a:gdLst>
                    <a:ahLst/>
                    <a:cxnLst>
                      <a:cxn ang="0">
                        <a:pos x="T0" y="T1"/>
                      </a:cxn>
                      <a:cxn ang="0">
                        <a:pos x="T2" y="T3"/>
                      </a:cxn>
                      <a:cxn ang="0">
                        <a:pos x="T4" y="T5"/>
                      </a:cxn>
                    </a:cxnLst>
                    <a:rect l="0" t="0" r="r" b="b"/>
                    <a:pathLst>
                      <a:path w="4" h="4">
                        <a:moveTo>
                          <a:pt x="4" y="1"/>
                        </a:moveTo>
                        <a:cubicBezTo>
                          <a:pt x="2" y="0"/>
                          <a:pt x="2" y="2"/>
                          <a:pt x="0" y="2"/>
                        </a:cubicBezTo>
                        <a:cubicBezTo>
                          <a:pt x="2" y="4"/>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13" name="Freeform 4918"/>
                  <p:cNvSpPr/>
                  <p:nvPr/>
                </p:nvSpPr>
                <p:spPr bwMode="auto">
                  <a:xfrm>
                    <a:off x="5989639" y="3451226"/>
                    <a:ext cx="4763" cy="3175"/>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0" y="0"/>
                          <a:pt x="0" y="0"/>
                          <a:pt x="0" y="0"/>
                        </a:cubicBezTo>
                        <a:cubicBezTo>
                          <a:pt x="0" y="0"/>
                          <a:pt x="2"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14" name="Freeform 4919"/>
                  <p:cNvSpPr/>
                  <p:nvPr/>
                </p:nvSpPr>
                <p:spPr bwMode="auto">
                  <a:xfrm>
                    <a:off x="5980114" y="3451226"/>
                    <a:ext cx="1588" cy="158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15" name="Freeform 4920"/>
                  <p:cNvSpPr/>
                  <p:nvPr/>
                </p:nvSpPr>
                <p:spPr bwMode="auto">
                  <a:xfrm>
                    <a:off x="5975351" y="3451226"/>
                    <a:ext cx="4763" cy="317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1" y="1"/>
                          <a:pt x="1" y="1"/>
                          <a:pt x="0" y="0"/>
                        </a:cubicBezTo>
                        <a:cubicBezTo>
                          <a:pt x="0" y="2"/>
                          <a:pt x="1"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16" name="Freeform 4921"/>
                  <p:cNvSpPr/>
                  <p:nvPr/>
                </p:nvSpPr>
                <p:spPr bwMode="auto">
                  <a:xfrm>
                    <a:off x="5984876" y="3454401"/>
                    <a:ext cx="3175" cy="1588"/>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17" name="Freeform 4922"/>
                  <p:cNvSpPr/>
                  <p:nvPr/>
                </p:nvSpPr>
                <p:spPr bwMode="auto">
                  <a:xfrm>
                    <a:off x="5956301" y="3460751"/>
                    <a:ext cx="1588" cy="158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18" name="Freeform 4923"/>
                  <p:cNvSpPr/>
                  <p:nvPr/>
                </p:nvSpPr>
                <p:spPr bwMode="auto">
                  <a:xfrm>
                    <a:off x="5989639" y="3460751"/>
                    <a:ext cx="3175" cy="3175"/>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2" y="0"/>
                          <a:pt x="0" y="1"/>
                          <a:pt x="1" y="1"/>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19" name="Freeform 4924"/>
                  <p:cNvSpPr/>
                  <p:nvPr/>
                </p:nvSpPr>
                <p:spPr bwMode="auto">
                  <a:xfrm>
                    <a:off x="5994401" y="3460751"/>
                    <a:ext cx="3175" cy="3175"/>
                  </a:xfrm>
                  <a:custGeom>
                    <a:avLst/>
                    <a:gdLst>
                      <a:gd name="T0" fmla="*/ 0 w 2"/>
                      <a:gd name="T1" fmla="*/ 2 h 2"/>
                      <a:gd name="T2" fmla="*/ 1 w 2"/>
                      <a:gd name="T3" fmla="*/ 2 h 2"/>
                      <a:gd name="T4" fmla="*/ 0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1" y="2"/>
                        </a:cubicBezTo>
                        <a:cubicBezTo>
                          <a:pt x="0" y="2"/>
                          <a:pt x="0" y="2"/>
                          <a:pt x="0" y="2"/>
                        </a:cubicBezTo>
                        <a:cubicBezTo>
                          <a:pt x="2" y="0"/>
                          <a:pt x="2" y="0"/>
                          <a:pt x="2" y="0"/>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20" name="Freeform 4925"/>
                  <p:cNvSpPr/>
                  <p:nvPr/>
                </p:nvSpPr>
                <p:spPr bwMode="auto">
                  <a:xfrm>
                    <a:off x="5999164" y="3463926"/>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21" name="Freeform 4926"/>
                  <p:cNvSpPr/>
                  <p:nvPr/>
                </p:nvSpPr>
                <p:spPr bwMode="auto">
                  <a:xfrm>
                    <a:off x="6008689" y="3465514"/>
                    <a:ext cx="3175" cy="1588"/>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2" y="2"/>
                          <a:pt x="2" y="2"/>
                          <a:pt x="2"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22" name="Freeform 4927"/>
                  <p:cNvSpPr/>
                  <p:nvPr/>
                </p:nvSpPr>
                <p:spPr bwMode="auto">
                  <a:xfrm>
                    <a:off x="5981701" y="3470276"/>
                    <a:ext cx="3175" cy="3175"/>
                  </a:xfrm>
                  <a:custGeom>
                    <a:avLst/>
                    <a:gdLst>
                      <a:gd name="T0" fmla="*/ 1 w 2"/>
                      <a:gd name="T1" fmla="*/ 2 h 2"/>
                      <a:gd name="T2" fmla="*/ 2 w 2"/>
                      <a:gd name="T3" fmla="*/ 2 h 2"/>
                      <a:gd name="T4" fmla="*/ 1 w 2"/>
                      <a:gd name="T5" fmla="*/ 2 h 2"/>
                      <a:gd name="T6" fmla="*/ 1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2" y="2"/>
                          <a:pt x="2" y="2"/>
                          <a:pt x="2" y="2"/>
                        </a:cubicBezTo>
                        <a:cubicBezTo>
                          <a:pt x="1" y="2"/>
                          <a:pt x="1" y="2"/>
                          <a:pt x="1" y="2"/>
                        </a:cubicBezTo>
                        <a:cubicBezTo>
                          <a:pt x="1" y="1"/>
                          <a:pt x="1" y="1"/>
                          <a:pt x="1"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23" name="Freeform 4928"/>
                  <p:cNvSpPr/>
                  <p:nvPr/>
                </p:nvSpPr>
                <p:spPr bwMode="auto">
                  <a:xfrm>
                    <a:off x="5975351" y="3471864"/>
                    <a:ext cx="3175" cy="1588"/>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24" name="Freeform 4929"/>
                  <p:cNvSpPr/>
                  <p:nvPr/>
                </p:nvSpPr>
                <p:spPr bwMode="auto">
                  <a:xfrm>
                    <a:off x="5986464" y="3473451"/>
                    <a:ext cx="3175" cy="1588"/>
                  </a:xfrm>
                  <a:custGeom>
                    <a:avLst/>
                    <a:gdLst>
                      <a:gd name="T0" fmla="*/ 1 w 3"/>
                      <a:gd name="T1" fmla="*/ 0 h 1"/>
                      <a:gd name="T2" fmla="*/ 2 w 3"/>
                      <a:gd name="T3" fmla="*/ 1 h 1"/>
                      <a:gd name="T4" fmla="*/ 3 w 3"/>
                      <a:gd name="T5" fmla="*/ 0 h 1"/>
                      <a:gd name="T6" fmla="*/ 1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1"/>
                          <a:pt x="2" y="0"/>
                          <a:pt x="2" y="1"/>
                        </a:cubicBezTo>
                        <a:cubicBezTo>
                          <a:pt x="3" y="0"/>
                          <a:pt x="3" y="0"/>
                          <a:pt x="3" y="0"/>
                        </a:cubicBezTo>
                        <a:cubicBezTo>
                          <a:pt x="2" y="0"/>
                          <a:pt x="2"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25" name="Freeform 4930"/>
                  <p:cNvSpPr/>
                  <p:nvPr/>
                </p:nvSpPr>
                <p:spPr bwMode="auto">
                  <a:xfrm>
                    <a:off x="6002339" y="3473451"/>
                    <a:ext cx="4763" cy="3175"/>
                  </a:xfrm>
                  <a:custGeom>
                    <a:avLst/>
                    <a:gdLst>
                      <a:gd name="T0" fmla="*/ 3 w 3"/>
                      <a:gd name="T1" fmla="*/ 2 h 2"/>
                      <a:gd name="T2" fmla="*/ 0 w 3"/>
                      <a:gd name="T3" fmla="*/ 1 h 2"/>
                      <a:gd name="T4" fmla="*/ 3 w 3"/>
                      <a:gd name="T5" fmla="*/ 2 h 2"/>
                    </a:gdLst>
                    <a:ahLst/>
                    <a:cxnLst>
                      <a:cxn ang="0">
                        <a:pos x="T0" y="T1"/>
                      </a:cxn>
                      <a:cxn ang="0">
                        <a:pos x="T2" y="T3"/>
                      </a:cxn>
                      <a:cxn ang="0">
                        <a:pos x="T4" y="T5"/>
                      </a:cxn>
                    </a:cxnLst>
                    <a:rect l="0" t="0" r="r" b="b"/>
                    <a:pathLst>
                      <a:path w="3" h="2">
                        <a:moveTo>
                          <a:pt x="3" y="2"/>
                        </a:moveTo>
                        <a:cubicBezTo>
                          <a:pt x="2" y="1"/>
                          <a:pt x="1" y="0"/>
                          <a:pt x="0" y="1"/>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26" name="Freeform 4931"/>
                  <p:cNvSpPr/>
                  <p:nvPr/>
                </p:nvSpPr>
                <p:spPr bwMode="auto">
                  <a:xfrm>
                    <a:off x="5984876" y="3475039"/>
                    <a:ext cx="3175"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27" name="Freeform 4932"/>
                  <p:cNvSpPr/>
                  <p:nvPr/>
                </p:nvSpPr>
                <p:spPr bwMode="auto">
                  <a:xfrm>
                    <a:off x="5980114" y="3479801"/>
                    <a:ext cx="6350" cy="1588"/>
                  </a:xfrm>
                  <a:custGeom>
                    <a:avLst/>
                    <a:gdLst>
                      <a:gd name="T0" fmla="*/ 0 w 4"/>
                      <a:gd name="T1" fmla="*/ 0 h 1"/>
                      <a:gd name="T2" fmla="*/ 3 w 4"/>
                      <a:gd name="T3" fmla="*/ 0 h 1"/>
                      <a:gd name="T4" fmla="*/ 0 w 4"/>
                      <a:gd name="T5" fmla="*/ 0 h 1"/>
                    </a:gdLst>
                    <a:ahLst/>
                    <a:cxnLst>
                      <a:cxn ang="0">
                        <a:pos x="T0" y="T1"/>
                      </a:cxn>
                      <a:cxn ang="0">
                        <a:pos x="T2" y="T3"/>
                      </a:cxn>
                      <a:cxn ang="0">
                        <a:pos x="T4" y="T5"/>
                      </a:cxn>
                    </a:cxnLst>
                    <a:rect l="0" t="0" r="r" b="b"/>
                    <a:pathLst>
                      <a:path w="4" h="1">
                        <a:moveTo>
                          <a:pt x="0" y="0"/>
                        </a:moveTo>
                        <a:cubicBezTo>
                          <a:pt x="1" y="0"/>
                          <a:pt x="4" y="1"/>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28" name="Freeform 4933"/>
                  <p:cNvSpPr/>
                  <p:nvPr/>
                </p:nvSpPr>
                <p:spPr bwMode="auto">
                  <a:xfrm>
                    <a:off x="5988051" y="34813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29" name="Freeform 4934"/>
                  <p:cNvSpPr/>
                  <p:nvPr/>
                </p:nvSpPr>
                <p:spPr bwMode="auto">
                  <a:xfrm>
                    <a:off x="5986464" y="3478214"/>
                    <a:ext cx="1588" cy="4763"/>
                  </a:xfrm>
                  <a:custGeom>
                    <a:avLst/>
                    <a:gdLst>
                      <a:gd name="T0" fmla="*/ 2 w 2"/>
                      <a:gd name="T1" fmla="*/ 3 h 4"/>
                      <a:gd name="T2" fmla="*/ 0 w 2"/>
                      <a:gd name="T3" fmla="*/ 1 h 4"/>
                      <a:gd name="T4" fmla="*/ 2 w 2"/>
                      <a:gd name="T5" fmla="*/ 3 h 4"/>
                    </a:gdLst>
                    <a:ahLst/>
                    <a:cxnLst>
                      <a:cxn ang="0">
                        <a:pos x="T0" y="T1"/>
                      </a:cxn>
                      <a:cxn ang="0">
                        <a:pos x="T2" y="T3"/>
                      </a:cxn>
                      <a:cxn ang="0">
                        <a:pos x="T4" y="T5"/>
                      </a:cxn>
                    </a:cxnLst>
                    <a:rect l="0" t="0" r="r" b="b"/>
                    <a:pathLst>
                      <a:path w="2" h="4">
                        <a:moveTo>
                          <a:pt x="2" y="3"/>
                        </a:moveTo>
                        <a:cubicBezTo>
                          <a:pt x="2" y="2"/>
                          <a:pt x="2" y="0"/>
                          <a:pt x="0" y="1"/>
                        </a:cubicBezTo>
                        <a:cubicBezTo>
                          <a:pt x="0" y="4"/>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30" name="Freeform 4935"/>
                  <p:cNvSpPr/>
                  <p:nvPr/>
                </p:nvSpPr>
                <p:spPr bwMode="auto">
                  <a:xfrm>
                    <a:off x="6019801" y="3479801"/>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31" name="Freeform 4936"/>
                  <p:cNvSpPr/>
                  <p:nvPr/>
                </p:nvSpPr>
                <p:spPr bwMode="auto">
                  <a:xfrm>
                    <a:off x="5997576" y="3482976"/>
                    <a:ext cx="3175" cy="317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1" y="0"/>
                          <a:pt x="0"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32" name="Freeform 4937"/>
                  <p:cNvSpPr/>
                  <p:nvPr/>
                </p:nvSpPr>
                <p:spPr bwMode="auto">
                  <a:xfrm>
                    <a:off x="5992814" y="3486151"/>
                    <a:ext cx="476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33" name="Freeform 4938"/>
                  <p:cNvSpPr/>
                  <p:nvPr/>
                </p:nvSpPr>
                <p:spPr bwMode="auto">
                  <a:xfrm>
                    <a:off x="6005514" y="3486151"/>
                    <a:ext cx="3175" cy="1588"/>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34" name="Freeform 4939"/>
                  <p:cNvSpPr/>
                  <p:nvPr/>
                </p:nvSpPr>
                <p:spPr bwMode="auto">
                  <a:xfrm>
                    <a:off x="5986464" y="3487739"/>
                    <a:ext cx="6350" cy="3175"/>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35" name="Freeform 4940"/>
                  <p:cNvSpPr/>
                  <p:nvPr/>
                </p:nvSpPr>
                <p:spPr bwMode="auto">
                  <a:xfrm>
                    <a:off x="5994401" y="3492501"/>
                    <a:ext cx="1588" cy="158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36" name="Freeform 4941"/>
                  <p:cNvSpPr/>
                  <p:nvPr/>
                </p:nvSpPr>
                <p:spPr bwMode="auto">
                  <a:xfrm>
                    <a:off x="6002339" y="3494089"/>
                    <a:ext cx="6350" cy="3175"/>
                  </a:xfrm>
                  <a:custGeom>
                    <a:avLst/>
                    <a:gdLst>
                      <a:gd name="T0" fmla="*/ 4 w 4"/>
                      <a:gd name="T1" fmla="*/ 1 h 2"/>
                      <a:gd name="T2" fmla="*/ 0 w 4"/>
                      <a:gd name="T3" fmla="*/ 2 h 2"/>
                      <a:gd name="T4" fmla="*/ 4 w 4"/>
                      <a:gd name="T5" fmla="*/ 2 h 2"/>
                      <a:gd name="T6" fmla="*/ 4 w 4"/>
                      <a:gd name="T7" fmla="*/ 1 h 2"/>
                    </a:gdLst>
                    <a:ahLst/>
                    <a:cxnLst>
                      <a:cxn ang="0">
                        <a:pos x="T0" y="T1"/>
                      </a:cxn>
                      <a:cxn ang="0">
                        <a:pos x="T2" y="T3"/>
                      </a:cxn>
                      <a:cxn ang="0">
                        <a:pos x="T4" y="T5"/>
                      </a:cxn>
                      <a:cxn ang="0">
                        <a:pos x="T6" y="T7"/>
                      </a:cxn>
                    </a:cxnLst>
                    <a:rect l="0" t="0" r="r" b="b"/>
                    <a:pathLst>
                      <a:path w="4" h="2">
                        <a:moveTo>
                          <a:pt x="4" y="1"/>
                        </a:moveTo>
                        <a:cubicBezTo>
                          <a:pt x="2" y="0"/>
                          <a:pt x="2" y="2"/>
                          <a:pt x="0" y="2"/>
                        </a:cubicBezTo>
                        <a:cubicBezTo>
                          <a:pt x="4" y="2"/>
                          <a:pt x="4" y="2"/>
                          <a:pt x="4" y="2"/>
                        </a:cubicBez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37" name="Freeform 4942"/>
                  <p:cNvSpPr/>
                  <p:nvPr/>
                </p:nvSpPr>
                <p:spPr bwMode="auto">
                  <a:xfrm>
                    <a:off x="5508626" y="3495676"/>
                    <a:ext cx="4763" cy="4763"/>
                  </a:xfrm>
                  <a:custGeom>
                    <a:avLst/>
                    <a:gdLst>
                      <a:gd name="T0" fmla="*/ 4 w 4"/>
                      <a:gd name="T1" fmla="*/ 3 h 3"/>
                      <a:gd name="T2" fmla="*/ 0 w 4"/>
                      <a:gd name="T3" fmla="*/ 1 h 3"/>
                      <a:gd name="T4" fmla="*/ 1 w 4"/>
                      <a:gd name="T5" fmla="*/ 1 h 3"/>
                      <a:gd name="T6" fmla="*/ 1 w 4"/>
                      <a:gd name="T7" fmla="*/ 1 h 3"/>
                      <a:gd name="T8" fmla="*/ 3 w 4"/>
                      <a:gd name="T9" fmla="*/ 2 h 3"/>
                      <a:gd name="T10" fmla="*/ 2 w 4"/>
                      <a:gd name="T11" fmla="*/ 3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cubicBezTo>
                          <a:pt x="3" y="3"/>
                          <a:pt x="3" y="0"/>
                          <a:pt x="0" y="1"/>
                        </a:cubicBezTo>
                        <a:cubicBezTo>
                          <a:pt x="1" y="1"/>
                          <a:pt x="1" y="1"/>
                          <a:pt x="1" y="1"/>
                        </a:cubicBezTo>
                        <a:cubicBezTo>
                          <a:pt x="1" y="1"/>
                          <a:pt x="1" y="1"/>
                          <a:pt x="1" y="1"/>
                        </a:cubicBezTo>
                        <a:cubicBezTo>
                          <a:pt x="2" y="1"/>
                          <a:pt x="2" y="2"/>
                          <a:pt x="3" y="2"/>
                        </a:cubicBezTo>
                        <a:cubicBezTo>
                          <a:pt x="2" y="3"/>
                          <a:pt x="2" y="3"/>
                          <a:pt x="2" y="3"/>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38" name="Freeform 4943"/>
                  <p:cNvSpPr/>
                  <p:nvPr/>
                </p:nvSpPr>
                <p:spPr bwMode="auto">
                  <a:xfrm>
                    <a:off x="6010276" y="3498851"/>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39" name="Freeform 4944"/>
                  <p:cNvSpPr/>
                  <p:nvPr/>
                </p:nvSpPr>
                <p:spPr bwMode="auto">
                  <a:xfrm>
                    <a:off x="6002339" y="3502026"/>
                    <a:ext cx="4763" cy="1588"/>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3" y="0"/>
                          <a:pt x="3"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40" name="Freeform 4945"/>
                  <p:cNvSpPr/>
                  <p:nvPr/>
                </p:nvSpPr>
                <p:spPr bwMode="auto">
                  <a:xfrm>
                    <a:off x="5489576" y="3505201"/>
                    <a:ext cx="4763" cy="3175"/>
                  </a:xfrm>
                  <a:custGeom>
                    <a:avLst/>
                    <a:gdLst>
                      <a:gd name="T0" fmla="*/ 3 w 3"/>
                      <a:gd name="T1" fmla="*/ 1 h 2"/>
                      <a:gd name="T2" fmla="*/ 0 w 3"/>
                      <a:gd name="T3" fmla="*/ 1 h 2"/>
                      <a:gd name="T4" fmla="*/ 1 w 3"/>
                      <a:gd name="T5" fmla="*/ 1 h 2"/>
                      <a:gd name="T6" fmla="*/ 2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0" y="1"/>
                          <a:pt x="0" y="1"/>
                        </a:cubicBezTo>
                        <a:cubicBezTo>
                          <a:pt x="1" y="1"/>
                          <a:pt x="1" y="1"/>
                          <a:pt x="1" y="1"/>
                        </a:cubicBezTo>
                        <a:cubicBezTo>
                          <a:pt x="2" y="2"/>
                          <a:pt x="2" y="2"/>
                          <a:pt x="2" y="2"/>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41" name="Freeform 4946"/>
                  <p:cNvSpPr/>
                  <p:nvPr/>
                </p:nvSpPr>
                <p:spPr bwMode="auto">
                  <a:xfrm>
                    <a:off x="6010276" y="35067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42" name="Freeform 4947"/>
                  <p:cNvSpPr/>
                  <p:nvPr/>
                </p:nvSpPr>
                <p:spPr bwMode="auto">
                  <a:xfrm>
                    <a:off x="6010276" y="3506789"/>
                    <a:ext cx="1588"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43" name="Freeform 4948"/>
                  <p:cNvSpPr/>
                  <p:nvPr/>
                </p:nvSpPr>
                <p:spPr bwMode="auto">
                  <a:xfrm>
                    <a:off x="5464176" y="3543301"/>
                    <a:ext cx="317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44" name="Freeform 4949"/>
                  <p:cNvSpPr/>
                  <p:nvPr/>
                </p:nvSpPr>
                <p:spPr bwMode="auto">
                  <a:xfrm>
                    <a:off x="6049964" y="3592514"/>
                    <a:ext cx="1588" cy="1588"/>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45" name="Freeform 4950"/>
                  <p:cNvSpPr/>
                  <p:nvPr/>
                </p:nvSpPr>
                <p:spPr bwMode="auto">
                  <a:xfrm>
                    <a:off x="5424489" y="3594101"/>
                    <a:ext cx="14288" cy="28575"/>
                  </a:xfrm>
                  <a:custGeom>
                    <a:avLst/>
                    <a:gdLst>
                      <a:gd name="T0" fmla="*/ 4 w 10"/>
                      <a:gd name="T1" fmla="*/ 15 h 20"/>
                      <a:gd name="T2" fmla="*/ 3 w 10"/>
                      <a:gd name="T3" fmla="*/ 16 h 20"/>
                      <a:gd name="T4" fmla="*/ 7 w 10"/>
                      <a:gd name="T5" fmla="*/ 18 h 20"/>
                      <a:gd name="T6" fmla="*/ 5 w 10"/>
                      <a:gd name="T7" fmla="*/ 17 h 20"/>
                      <a:gd name="T8" fmla="*/ 7 w 10"/>
                      <a:gd name="T9" fmla="*/ 15 h 20"/>
                      <a:gd name="T10" fmla="*/ 7 w 10"/>
                      <a:gd name="T11" fmla="*/ 16 h 20"/>
                      <a:gd name="T12" fmla="*/ 8 w 10"/>
                      <a:gd name="T13" fmla="*/ 13 h 20"/>
                      <a:gd name="T14" fmla="*/ 6 w 10"/>
                      <a:gd name="T15" fmla="*/ 13 h 20"/>
                      <a:gd name="T16" fmla="*/ 5 w 10"/>
                      <a:gd name="T17" fmla="*/ 10 h 20"/>
                      <a:gd name="T18" fmla="*/ 7 w 10"/>
                      <a:gd name="T19" fmla="*/ 9 h 20"/>
                      <a:gd name="T20" fmla="*/ 8 w 10"/>
                      <a:gd name="T21" fmla="*/ 6 h 20"/>
                      <a:gd name="T22" fmla="*/ 9 w 10"/>
                      <a:gd name="T23" fmla="*/ 3 h 20"/>
                      <a:gd name="T24" fmla="*/ 7 w 10"/>
                      <a:gd name="T25" fmla="*/ 2 h 20"/>
                      <a:gd name="T26" fmla="*/ 9 w 10"/>
                      <a:gd name="T27" fmla="*/ 1 h 20"/>
                      <a:gd name="T28" fmla="*/ 3 w 10"/>
                      <a:gd name="T29" fmla="*/ 6 h 20"/>
                      <a:gd name="T30" fmla="*/ 4 w 10"/>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0">
                        <a:moveTo>
                          <a:pt x="4" y="15"/>
                        </a:moveTo>
                        <a:cubicBezTo>
                          <a:pt x="3" y="16"/>
                          <a:pt x="3" y="16"/>
                          <a:pt x="3" y="16"/>
                        </a:cubicBezTo>
                        <a:cubicBezTo>
                          <a:pt x="6" y="16"/>
                          <a:pt x="3" y="20"/>
                          <a:pt x="7" y="18"/>
                        </a:cubicBezTo>
                        <a:cubicBezTo>
                          <a:pt x="5" y="17"/>
                          <a:pt x="5" y="17"/>
                          <a:pt x="5" y="17"/>
                        </a:cubicBezTo>
                        <a:cubicBezTo>
                          <a:pt x="7" y="15"/>
                          <a:pt x="7" y="15"/>
                          <a:pt x="7" y="15"/>
                        </a:cubicBezTo>
                        <a:cubicBezTo>
                          <a:pt x="7" y="15"/>
                          <a:pt x="7" y="16"/>
                          <a:pt x="7" y="16"/>
                        </a:cubicBezTo>
                        <a:cubicBezTo>
                          <a:pt x="8" y="13"/>
                          <a:pt x="8" y="13"/>
                          <a:pt x="8" y="13"/>
                        </a:cubicBezTo>
                        <a:cubicBezTo>
                          <a:pt x="8" y="13"/>
                          <a:pt x="7" y="14"/>
                          <a:pt x="6" y="13"/>
                        </a:cubicBezTo>
                        <a:cubicBezTo>
                          <a:pt x="8" y="11"/>
                          <a:pt x="5" y="12"/>
                          <a:pt x="5" y="10"/>
                        </a:cubicBezTo>
                        <a:cubicBezTo>
                          <a:pt x="7" y="9"/>
                          <a:pt x="7" y="9"/>
                          <a:pt x="7" y="9"/>
                        </a:cubicBezTo>
                        <a:cubicBezTo>
                          <a:pt x="4" y="6"/>
                          <a:pt x="9" y="6"/>
                          <a:pt x="8" y="6"/>
                        </a:cubicBezTo>
                        <a:cubicBezTo>
                          <a:pt x="6" y="5"/>
                          <a:pt x="10" y="4"/>
                          <a:pt x="9" y="3"/>
                        </a:cubicBezTo>
                        <a:cubicBezTo>
                          <a:pt x="8" y="3"/>
                          <a:pt x="8" y="3"/>
                          <a:pt x="7" y="2"/>
                        </a:cubicBezTo>
                        <a:cubicBezTo>
                          <a:pt x="9" y="1"/>
                          <a:pt x="9" y="1"/>
                          <a:pt x="9" y="1"/>
                        </a:cubicBezTo>
                        <a:cubicBezTo>
                          <a:pt x="5" y="0"/>
                          <a:pt x="7" y="5"/>
                          <a:pt x="3" y="6"/>
                        </a:cubicBezTo>
                        <a:cubicBezTo>
                          <a:pt x="10" y="8"/>
                          <a:pt x="0" y="13"/>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46" name="Freeform 4951"/>
                  <p:cNvSpPr/>
                  <p:nvPr/>
                </p:nvSpPr>
                <p:spPr bwMode="auto">
                  <a:xfrm>
                    <a:off x="5437189" y="3608389"/>
                    <a:ext cx="4763" cy="317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3" y="2"/>
                          <a:pt x="3" y="2"/>
                          <a:pt x="3" y="2"/>
                        </a:cubicBezTo>
                        <a:cubicBezTo>
                          <a:pt x="3"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47" name="Freeform 4952"/>
                  <p:cNvSpPr/>
                  <p:nvPr/>
                </p:nvSpPr>
                <p:spPr bwMode="auto">
                  <a:xfrm>
                    <a:off x="5462589" y="3619501"/>
                    <a:ext cx="3175" cy="317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2"/>
                          <a:pt x="1" y="2"/>
                          <a:pt x="1"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48" name="Freeform 4953"/>
                  <p:cNvSpPr/>
                  <p:nvPr/>
                </p:nvSpPr>
                <p:spPr bwMode="auto">
                  <a:xfrm>
                    <a:off x="5462589" y="361791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49" name="Freeform 4954"/>
                  <p:cNvSpPr/>
                  <p:nvPr/>
                </p:nvSpPr>
                <p:spPr bwMode="auto">
                  <a:xfrm>
                    <a:off x="5426076" y="3665539"/>
                    <a:ext cx="6350" cy="1588"/>
                  </a:xfrm>
                  <a:custGeom>
                    <a:avLst/>
                    <a:gdLst>
                      <a:gd name="T0" fmla="*/ 0 w 4"/>
                      <a:gd name="T1" fmla="*/ 1 h 1"/>
                      <a:gd name="T2" fmla="*/ 4 w 4"/>
                      <a:gd name="T3" fmla="*/ 1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lnTo>
                          <a:pt x="4"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50" name="Freeform 4955"/>
                  <p:cNvSpPr/>
                  <p:nvPr/>
                </p:nvSpPr>
                <p:spPr bwMode="auto">
                  <a:xfrm>
                    <a:off x="6011864" y="3694114"/>
                    <a:ext cx="3175" cy="1588"/>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2"/>
                          <a:pt x="0" y="2"/>
                        </a:cubicBezTo>
                        <a:cubicBezTo>
                          <a:pt x="3" y="0"/>
                          <a:pt x="3" y="0"/>
                          <a:pt x="3" y="0"/>
                        </a:cubicBezTo>
                        <a:cubicBezTo>
                          <a:pt x="2"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51" name="Freeform 4956"/>
                  <p:cNvSpPr/>
                  <p:nvPr/>
                </p:nvSpPr>
                <p:spPr bwMode="auto">
                  <a:xfrm>
                    <a:off x="6013451" y="3697289"/>
                    <a:ext cx="6350" cy="4763"/>
                  </a:xfrm>
                  <a:custGeom>
                    <a:avLst/>
                    <a:gdLst>
                      <a:gd name="T0" fmla="*/ 5 w 5"/>
                      <a:gd name="T1" fmla="*/ 1 h 3"/>
                      <a:gd name="T2" fmla="*/ 4 w 5"/>
                      <a:gd name="T3" fmla="*/ 3 h 3"/>
                      <a:gd name="T4" fmla="*/ 3 w 5"/>
                      <a:gd name="T5" fmla="*/ 1 h 3"/>
                      <a:gd name="T6" fmla="*/ 0 w 5"/>
                      <a:gd name="T7" fmla="*/ 2 h 3"/>
                      <a:gd name="T8" fmla="*/ 2 w 5"/>
                      <a:gd name="T9" fmla="*/ 1 h 3"/>
                      <a:gd name="T10" fmla="*/ 4 w 5"/>
                      <a:gd name="T11" fmla="*/ 3 h 3"/>
                      <a:gd name="T12" fmla="*/ 5 w 5"/>
                      <a:gd name="T13" fmla="*/ 2 h 3"/>
                      <a:gd name="T14" fmla="*/ 5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1"/>
                        </a:moveTo>
                        <a:cubicBezTo>
                          <a:pt x="4" y="3"/>
                          <a:pt x="4" y="3"/>
                          <a:pt x="4" y="3"/>
                        </a:cubicBezTo>
                        <a:cubicBezTo>
                          <a:pt x="3" y="2"/>
                          <a:pt x="3" y="2"/>
                          <a:pt x="3" y="1"/>
                        </a:cubicBezTo>
                        <a:cubicBezTo>
                          <a:pt x="2" y="1"/>
                          <a:pt x="0" y="0"/>
                          <a:pt x="0" y="2"/>
                        </a:cubicBezTo>
                        <a:cubicBezTo>
                          <a:pt x="1" y="2"/>
                          <a:pt x="2" y="2"/>
                          <a:pt x="2" y="1"/>
                        </a:cubicBezTo>
                        <a:cubicBezTo>
                          <a:pt x="4" y="3"/>
                          <a:pt x="4" y="3"/>
                          <a:pt x="4" y="3"/>
                        </a:cubicBezTo>
                        <a:cubicBezTo>
                          <a:pt x="5" y="2"/>
                          <a:pt x="5" y="2"/>
                          <a:pt x="5" y="2"/>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52" name="Freeform 4957"/>
                  <p:cNvSpPr/>
                  <p:nvPr/>
                </p:nvSpPr>
                <p:spPr bwMode="auto">
                  <a:xfrm>
                    <a:off x="6010276" y="3700464"/>
                    <a:ext cx="1588" cy="1588"/>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53" name="Freeform 4958"/>
                  <p:cNvSpPr/>
                  <p:nvPr/>
                </p:nvSpPr>
                <p:spPr bwMode="auto">
                  <a:xfrm>
                    <a:off x="6019801" y="3702051"/>
                    <a:ext cx="6350" cy="3175"/>
                  </a:xfrm>
                  <a:custGeom>
                    <a:avLst/>
                    <a:gdLst>
                      <a:gd name="T0" fmla="*/ 1 w 4"/>
                      <a:gd name="T1" fmla="*/ 2 h 2"/>
                      <a:gd name="T2" fmla="*/ 0 w 4"/>
                      <a:gd name="T3" fmla="*/ 1 h 2"/>
                      <a:gd name="T4" fmla="*/ 1 w 4"/>
                      <a:gd name="T5" fmla="*/ 2 h 2"/>
                      <a:gd name="T6" fmla="*/ 4 w 4"/>
                      <a:gd name="T7" fmla="*/ 1 h 2"/>
                      <a:gd name="T8" fmla="*/ 1 w 4"/>
                      <a:gd name="T9" fmla="*/ 0 h 2"/>
                      <a:gd name="T10" fmla="*/ 1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1" y="2"/>
                        </a:moveTo>
                        <a:cubicBezTo>
                          <a:pt x="0" y="1"/>
                          <a:pt x="0" y="1"/>
                          <a:pt x="0" y="1"/>
                        </a:cubicBezTo>
                        <a:cubicBezTo>
                          <a:pt x="0" y="1"/>
                          <a:pt x="1" y="2"/>
                          <a:pt x="1" y="2"/>
                        </a:cubicBezTo>
                        <a:cubicBezTo>
                          <a:pt x="4" y="1"/>
                          <a:pt x="4" y="1"/>
                          <a:pt x="4" y="1"/>
                        </a:cubicBezTo>
                        <a:cubicBezTo>
                          <a:pt x="1" y="0"/>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54" name="Freeform 4959"/>
                  <p:cNvSpPr/>
                  <p:nvPr/>
                </p:nvSpPr>
                <p:spPr bwMode="auto">
                  <a:xfrm>
                    <a:off x="6026151" y="3706814"/>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55" name="Freeform 4960"/>
                  <p:cNvSpPr/>
                  <p:nvPr/>
                </p:nvSpPr>
                <p:spPr bwMode="auto">
                  <a:xfrm>
                    <a:off x="6027739" y="37068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56" name="Freeform 4961"/>
                  <p:cNvSpPr/>
                  <p:nvPr/>
                </p:nvSpPr>
                <p:spPr bwMode="auto">
                  <a:xfrm>
                    <a:off x="6026151" y="3719514"/>
                    <a:ext cx="1588"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57" name="Freeform 4962"/>
                  <p:cNvSpPr/>
                  <p:nvPr/>
                </p:nvSpPr>
                <p:spPr bwMode="auto">
                  <a:xfrm>
                    <a:off x="6019801" y="3719514"/>
                    <a:ext cx="6350" cy="1588"/>
                  </a:xfrm>
                  <a:custGeom>
                    <a:avLst/>
                    <a:gdLst>
                      <a:gd name="T0" fmla="*/ 5 w 5"/>
                      <a:gd name="T1" fmla="*/ 1 h 2"/>
                      <a:gd name="T2" fmla="*/ 0 w 5"/>
                      <a:gd name="T3" fmla="*/ 0 h 2"/>
                      <a:gd name="T4" fmla="*/ 5 w 5"/>
                      <a:gd name="T5" fmla="*/ 1 h 2"/>
                    </a:gdLst>
                    <a:ahLst/>
                    <a:cxnLst>
                      <a:cxn ang="0">
                        <a:pos x="T0" y="T1"/>
                      </a:cxn>
                      <a:cxn ang="0">
                        <a:pos x="T2" y="T3"/>
                      </a:cxn>
                      <a:cxn ang="0">
                        <a:pos x="T4" y="T5"/>
                      </a:cxn>
                    </a:cxnLst>
                    <a:rect l="0" t="0" r="r" b="b"/>
                    <a:pathLst>
                      <a:path w="5" h="2">
                        <a:moveTo>
                          <a:pt x="5" y="1"/>
                        </a:moveTo>
                        <a:cubicBezTo>
                          <a:pt x="0" y="0"/>
                          <a:pt x="0" y="0"/>
                          <a:pt x="0" y="0"/>
                        </a:cubicBezTo>
                        <a:cubicBezTo>
                          <a:pt x="1" y="2"/>
                          <a:pt x="3"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58" name="Freeform 4963"/>
                  <p:cNvSpPr/>
                  <p:nvPr/>
                </p:nvSpPr>
                <p:spPr bwMode="auto">
                  <a:xfrm>
                    <a:off x="5448301" y="3775076"/>
                    <a:ext cx="20638" cy="36513"/>
                  </a:xfrm>
                  <a:custGeom>
                    <a:avLst/>
                    <a:gdLst>
                      <a:gd name="T0" fmla="*/ 15 w 15"/>
                      <a:gd name="T1" fmla="*/ 25 h 26"/>
                      <a:gd name="T2" fmla="*/ 12 w 15"/>
                      <a:gd name="T3" fmla="*/ 19 h 26"/>
                      <a:gd name="T4" fmla="*/ 13 w 15"/>
                      <a:gd name="T5" fmla="*/ 19 h 26"/>
                      <a:gd name="T6" fmla="*/ 12 w 15"/>
                      <a:gd name="T7" fmla="*/ 18 h 26"/>
                      <a:gd name="T8" fmla="*/ 12 w 15"/>
                      <a:gd name="T9" fmla="*/ 17 h 26"/>
                      <a:gd name="T10" fmla="*/ 7 w 15"/>
                      <a:gd name="T11" fmla="*/ 12 h 26"/>
                      <a:gd name="T12" fmla="*/ 8 w 15"/>
                      <a:gd name="T13" fmla="*/ 10 h 26"/>
                      <a:gd name="T14" fmla="*/ 7 w 15"/>
                      <a:gd name="T15" fmla="*/ 5 h 26"/>
                      <a:gd name="T16" fmla="*/ 5 w 15"/>
                      <a:gd name="T17" fmla="*/ 5 h 26"/>
                      <a:gd name="T18" fmla="*/ 4 w 15"/>
                      <a:gd name="T19" fmla="*/ 3 h 26"/>
                      <a:gd name="T20" fmla="*/ 4 w 15"/>
                      <a:gd name="T21" fmla="*/ 0 h 26"/>
                      <a:gd name="T22" fmla="*/ 2 w 15"/>
                      <a:gd name="T23" fmla="*/ 2 h 26"/>
                      <a:gd name="T24" fmla="*/ 6 w 15"/>
                      <a:gd name="T25" fmla="*/ 7 h 26"/>
                      <a:gd name="T26" fmla="*/ 6 w 15"/>
                      <a:gd name="T27" fmla="*/ 12 h 26"/>
                      <a:gd name="T28" fmla="*/ 10 w 15"/>
                      <a:gd name="T29" fmla="*/ 20 h 26"/>
                      <a:gd name="T30" fmla="*/ 10 w 15"/>
                      <a:gd name="T31" fmla="*/ 19 h 26"/>
                      <a:gd name="T32" fmla="*/ 10 w 15"/>
                      <a:gd name="T33" fmla="*/ 21 h 26"/>
                      <a:gd name="T34" fmla="*/ 14 w 15"/>
                      <a:gd name="T35" fmla="*/ 26 h 26"/>
                      <a:gd name="T36" fmla="*/ 15 w 15"/>
                      <a:gd name="T37" fmla="*/ 26 h 26"/>
                      <a:gd name="T38" fmla="*/ 15 w 15"/>
                      <a:gd name="T3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6">
                        <a:moveTo>
                          <a:pt x="15" y="25"/>
                        </a:moveTo>
                        <a:cubicBezTo>
                          <a:pt x="14" y="23"/>
                          <a:pt x="13" y="20"/>
                          <a:pt x="12" y="19"/>
                        </a:cubicBezTo>
                        <a:cubicBezTo>
                          <a:pt x="12" y="19"/>
                          <a:pt x="12" y="19"/>
                          <a:pt x="13" y="19"/>
                        </a:cubicBezTo>
                        <a:cubicBezTo>
                          <a:pt x="12" y="18"/>
                          <a:pt x="12" y="18"/>
                          <a:pt x="12" y="18"/>
                        </a:cubicBezTo>
                        <a:cubicBezTo>
                          <a:pt x="12" y="17"/>
                          <a:pt x="12" y="17"/>
                          <a:pt x="12" y="17"/>
                        </a:cubicBezTo>
                        <a:cubicBezTo>
                          <a:pt x="6" y="19"/>
                          <a:pt x="11" y="11"/>
                          <a:pt x="7" y="12"/>
                        </a:cubicBezTo>
                        <a:cubicBezTo>
                          <a:pt x="7" y="11"/>
                          <a:pt x="7" y="10"/>
                          <a:pt x="8" y="10"/>
                        </a:cubicBezTo>
                        <a:cubicBezTo>
                          <a:pt x="8" y="8"/>
                          <a:pt x="4" y="7"/>
                          <a:pt x="7" y="5"/>
                        </a:cubicBezTo>
                        <a:cubicBezTo>
                          <a:pt x="5" y="5"/>
                          <a:pt x="5" y="5"/>
                          <a:pt x="5" y="5"/>
                        </a:cubicBezTo>
                        <a:cubicBezTo>
                          <a:pt x="4" y="5"/>
                          <a:pt x="4" y="4"/>
                          <a:pt x="4" y="3"/>
                        </a:cubicBezTo>
                        <a:cubicBezTo>
                          <a:pt x="8" y="2"/>
                          <a:pt x="5" y="2"/>
                          <a:pt x="4" y="0"/>
                        </a:cubicBezTo>
                        <a:cubicBezTo>
                          <a:pt x="4" y="1"/>
                          <a:pt x="3" y="2"/>
                          <a:pt x="2" y="2"/>
                        </a:cubicBezTo>
                        <a:cubicBezTo>
                          <a:pt x="5" y="3"/>
                          <a:pt x="0" y="7"/>
                          <a:pt x="6" y="7"/>
                        </a:cubicBezTo>
                        <a:cubicBezTo>
                          <a:pt x="4" y="9"/>
                          <a:pt x="6" y="10"/>
                          <a:pt x="6" y="12"/>
                        </a:cubicBezTo>
                        <a:cubicBezTo>
                          <a:pt x="6" y="15"/>
                          <a:pt x="8" y="16"/>
                          <a:pt x="10" y="20"/>
                        </a:cubicBezTo>
                        <a:cubicBezTo>
                          <a:pt x="10" y="19"/>
                          <a:pt x="10" y="19"/>
                          <a:pt x="10" y="19"/>
                        </a:cubicBezTo>
                        <a:cubicBezTo>
                          <a:pt x="10" y="21"/>
                          <a:pt x="10" y="21"/>
                          <a:pt x="10" y="21"/>
                        </a:cubicBezTo>
                        <a:cubicBezTo>
                          <a:pt x="12" y="22"/>
                          <a:pt x="13" y="24"/>
                          <a:pt x="14" y="26"/>
                        </a:cubicBezTo>
                        <a:cubicBezTo>
                          <a:pt x="14" y="26"/>
                          <a:pt x="15" y="26"/>
                          <a:pt x="15" y="26"/>
                        </a:cubicBezTo>
                        <a:lnTo>
                          <a:pt x="15"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59" name="Freeform 4964"/>
                  <p:cNvSpPr/>
                  <p:nvPr/>
                </p:nvSpPr>
                <p:spPr bwMode="auto">
                  <a:xfrm>
                    <a:off x="5449889" y="3768726"/>
                    <a:ext cx="4763" cy="4763"/>
                  </a:xfrm>
                  <a:custGeom>
                    <a:avLst/>
                    <a:gdLst>
                      <a:gd name="T0" fmla="*/ 0 w 4"/>
                      <a:gd name="T1" fmla="*/ 0 h 3"/>
                      <a:gd name="T2" fmla="*/ 3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3" y="1"/>
                          <a:pt x="1" y="3"/>
                          <a:pt x="3" y="3"/>
                        </a:cubicBezTo>
                        <a:cubicBezTo>
                          <a:pt x="4" y="3"/>
                          <a:pt x="4" y="3"/>
                          <a:pt x="4" y="3"/>
                        </a:cubicBezTo>
                        <a:cubicBezTo>
                          <a:pt x="2" y="0"/>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60" name="Freeform 4965"/>
                  <p:cNvSpPr/>
                  <p:nvPr/>
                </p:nvSpPr>
                <p:spPr bwMode="auto">
                  <a:xfrm>
                    <a:off x="5453064" y="3773489"/>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61" name="Freeform 4966"/>
                  <p:cNvSpPr/>
                  <p:nvPr/>
                </p:nvSpPr>
                <p:spPr bwMode="auto">
                  <a:xfrm>
                    <a:off x="6015039" y="3771901"/>
                    <a:ext cx="4763" cy="6350"/>
                  </a:xfrm>
                  <a:custGeom>
                    <a:avLst/>
                    <a:gdLst>
                      <a:gd name="T0" fmla="*/ 0 w 3"/>
                      <a:gd name="T1" fmla="*/ 1 h 4"/>
                      <a:gd name="T2" fmla="*/ 1 w 3"/>
                      <a:gd name="T3" fmla="*/ 2 h 4"/>
                      <a:gd name="T4" fmla="*/ 3 w 3"/>
                      <a:gd name="T5" fmla="*/ 2 h 4"/>
                      <a:gd name="T6" fmla="*/ 0 w 3"/>
                      <a:gd name="T7" fmla="*/ 1 h 4"/>
                    </a:gdLst>
                    <a:ahLst/>
                    <a:cxnLst>
                      <a:cxn ang="0">
                        <a:pos x="T0" y="T1"/>
                      </a:cxn>
                      <a:cxn ang="0">
                        <a:pos x="T2" y="T3"/>
                      </a:cxn>
                      <a:cxn ang="0">
                        <a:pos x="T4" y="T5"/>
                      </a:cxn>
                      <a:cxn ang="0">
                        <a:pos x="T6" y="T7"/>
                      </a:cxn>
                    </a:cxnLst>
                    <a:rect l="0" t="0" r="r" b="b"/>
                    <a:pathLst>
                      <a:path w="3" h="4">
                        <a:moveTo>
                          <a:pt x="0" y="1"/>
                        </a:moveTo>
                        <a:cubicBezTo>
                          <a:pt x="1" y="1"/>
                          <a:pt x="1" y="2"/>
                          <a:pt x="1" y="2"/>
                        </a:cubicBezTo>
                        <a:cubicBezTo>
                          <a:pt x="2" y="0"/>
                          <a:pt x="2" y="4"/>
                          <a:pt x="3" y="2"/>
                        </a:cubicBezTo>
                        <a:cubicBezTo>
                          <a:pt x="3" y="0"/>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62" name="Freeform 4967"/>
                  <p:cNvSpPr/>
                  <p:nvPr/>
                </p:nvSpPr>
                <p:spPr bwMode="auto">
                  <a:xfrm>
                    <a:off x="5457826" y="3783014"/>
                    <a:ext cx="3175" cy="1588"/>
                  </a:xfrm>
                  <a:custGeom>
                    <a:avLst/>
                    <a:gdLst>
                      <a:gd name="T0" fmla="*/ 2 w 2"/>
                      <a:gd name="T1" fmla="*/ 1 h 1"/>
                      <a:gd name="T2" fmla="*/ 2 w 2"/>
                      <a:gd name="T3" fmla="*/ 0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2" y="0"/>
                          <a:pt x="1" y="0"/>
                          <a:pt x="1" y="0"/>
                        </a:cubicBezTo>
                        <a:cubicBezTo>
                          <a:pt x="0"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63" name="Freeform 4968"/>
                  <p:cNvSpPr/>
                  <p:nvPr/>
                </p:nvSpPr>
                <p:spPr bwMode="auto">
                  <a:xfrm>
                    <a:off x="6035676" y="3808414"/>
                    <a:ext cx="3175" cy="317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0" y="0"/>
                          <a:pt x="0" y="0"/>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64" name="Freeform 4969"/>
                  <p:cNvSpPr/>
                  <p:nvPr/>
                </p:nvSpPr>
                <p:spPr bwMode="auto">
                  <a:xfrm>
                    <a:off x="5467351" y="3814764"/>
                    <a:ext cx="12700" cy="17463"/>
                  </a:xfrm>
                  <a:custGeom>
                    <a:avLst/>
                    <a:gdLst>
                      <a:gd name="T0" fmla="*/ 7 w 9"/>
                      <a:gd name="T1" fmla="*/ 11 h 12"/>
                      <a:gd name="T2" fmla="*/ 8 w 9"/>
                      <a:gd name="T3" fmla="*/ 12 h 12"/>
                      <a:gd name="T4" fmla="*/ 9 w 9"/>
                      <a:gd name="T5" fmla="*/ 9 h 12"/>
                      <a:gd name="T6" fmla="*/ 4 w 9"/>
                      <a:gd name="T7" fmla="*/ 7 h 12"/>
                      <a:gd name="T8" fmla="*/ 5 w 9"/>
                      <a:gd name="T9" fmla="*/ 5 h 12"/>
                      <a:gd name="T10" fmla="*/ 1 w 9"/>
                      <a:gd name="T11" fmla="*/ 0 h 12"/>
                      <a:gd name="T12" fmla="*/ 2 w 9"/>
                      <a:gd name="T13" fmla="*/ 2 h 12"/>
                      <a:gd name="T14" fmla="*/ 6 w 9"/>
                      <a:gd name="T15" fmla="*/ 8 h 12"/>
                      <a:gd name="T16" fmla="*/ 7 w 9"/>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7" y="11"/>
                        </a:moveTo>
                        <a:cubicBezTo>
                          <a:pt x="8" y="12"/>
                          <a:pt x="8" y="12"/>
                          <a:pt x="8" y="12"/>
                        </a:cubicBezTo>
                        <a:cubicBezTo>
                          <a:pt x="8" y="12"/>
                          <a:pt x="8" y="10"/>
                          <a:pt x="9" y="9"/>
                        </a:cubicBezTo>
                        <a:cubicBezTo>
                          <a:pt x="8" y="6"/>
                          <a:pt x="6" y="8"/>
                          <a:pt x="4" y="7"/>
                        </a:cubicBezTo>
                        <a:cubicBezTo>
                          <a:pt x="4" y="6"/>
                          <a:pt x="4" y="6"/>
                          <a:pt x="5" y="5"/>
                        </a:cubicBezTo>
                        <a:cubicBezTo>
                          <a:pt x="3" y="4"/>
                          <a:pt x="4" y="1"/>
                          <a:pt x="1" y="0"/>
                        </a:cubicBezTo>
                        <a:cubicBezTo>
                          <a:pt x="2" y="2"/>
                          <a:pt x="2" y="2"/>
                          <a:pt x="2" y="2"/>
                        </a:cubicBezTo>
                        <a:cubicBezTo>
                          <a:pt x="5" y="3"/>
                          <a:pt x="0" y="10"/>
                          <a:pt x="6" y="8"/>
                        </a:cubicBezTo>
                        <a:cubicBezTo>
                          <a:pt x="6" y="10"/>
                          <a:pt x="9" y="10"/>
                          <a:pt x="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65" name="Freeform 4970"/>
                  <p:cNvSpPr/>
                  <p:nvPr/>
                </p:nvSpPr>
                <p:spPr bwMode="auto">
                  <a:xfrm>
                    <a:off x="5483226" y="3816351"/>
                    <a:ext cx="4763" cy="3175"/>
                  </a:xfrm>
                  <a:custGeom>
                    <a:avLst/>
                    <a:gdLst>
                      <a:gd name="T0" fmla="*/ 4 w 4"/>
                      <a:gd name="T1" fmla="*/ 2 h 2"/>
                      <a:gd name="T2" fmla="*/ 1 w 4"/>
                      <a:gd name="T3" fmla="*/ 0 h 2"/>
                      <a:gd name="T4" fmla="*/ 4 w 4"/>
                      <a:gd name="T5" fmla="*/ 2 h 2"/>
                    </a:gdLst>
                    <a:ahLst/>
                    <a:cxnLst>
                      <a:cxn ang="0">
                        <a:pos x="T0" y="T1"/>
                      </a:cxn>
                      <a:cxn ang="0">
                        <a:pos x="T2" y="T3"/>
                      </a:cxn>
                      <a:cxn ang="0">
                        <a:pos x="T4" y="T5"/>
                      </a:cxn>
                    </a:cxnLst>
                    <a:rect l="0" t="0" r="r" b="b"/>
                    <a:pathLst>
                      <a:path w="4" h="2">
                        <a:moveTo>
                          <a:pt x="4" y="2"/>
                        </a:moveTo>
                        <a:cubicBezTo>
                          <a:pt x="1" y="0"/>
                          <a:pt x="1" y="0"/>
                          <a:pt x="1" y="0"/>
                        </a:cubicBezTo>
                        <a:cubicBezTo>
                          <a:pt x="0"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66" name="Freeform 4971"/>
                  <p:cNvSpPr/>
                  <p:nvPr/>
                </p:nvSpPr>
                <p:spPr bwMode="auto">
                  <a:xfrm>
                    <a:off x="6026151" y="38179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67" name="Freeform 4972"/>
                  <p:cNvSpPr/>
                  <p:nvPr/>
                </p:nvSpPr>
                <p:spPr bwMode="auto">
                  <a:xfrm>
                    <a:off x="6027739" y="3819526"/>
                    <a:ext cx="3175" cy="0"/>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68" name="Freeform 4973"/>
                  <p:cNvSpPr/>
                  <p:nvPr/>
                </p:nvSpPr>
                <p:spPr bwMode="auto">
                  <a:xfrm>
                    <a:off x="5499101" y="383381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69" name="Freeform 4974"/>
                  <p:cNvSpPr/>
                  <p:nvPr/>
                </p:nvSpPr>
                <p:spPr bwMode="auto">
                  <a:xfrm>
                    <a:off x="5495926" y="3829051"/>
                    <a:ext cx="3175" cy="4763"/>
                  </a:xfrm>
                  <a:custGeom>
                    <a:avLst/>
                    <a:gdLst>
                      <a:gd name="T0" fmla="*/ 0 w 2"/>
                      <a:gd name="T1" fmla="*/ 1 h 4"/>
                      <a:gd name="T2" fmla="*/ 2 w 2"/>
                      <a:gd name="T3" fmla="*/ 4 h 4"/>
                      <a:gd name="T4" fmla="*/ 0 w 2"/>
                      <a:gd name="T5" fmla="*/ 1 h 4"/>
                    </a:gdLst>
                    <a:ahLst/>
                    <a:cxnLst>
                      <a:cxn ang="0">
                        <a:pos x="T0" y="T1"/>
                      </a:cxn>
                      <a:cxn ang="0">
                        <a:pos x="T2" y="T3"/>
                      </a:cxn>
                      <a:cxn ang="0">
                        <a:pos x="T4" y="T5"/>
                      </a:cxn>
                    </a:cxnLst>
                    <a:rect l="0" t="0" r="r" b="b"/>
                    <a:pathLst>
                      <a:path w="2" h="4">
                        <a:moveTo>
                          <a:pt x="0" y="1"/>
                        </a:moveTo>
                        <a:cubicBezTo>
                          <a:pt x="0" y="3"/>
                          <a:pt x="1" y="3"/>
                          <a:pt x="2" y="4"/>
                        </a:cubicBezTo>
                        <a:cubicBezTo>
                          <a:pt x="2" y="2"/>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70" name="Freeform 4975"/>
                  <p:cNvSpPr/>
                  <p:nvPr/>
                </p:nvSpPr>
                <p:spPr bwMode="auto">
                  <a:xfrm>
                    <a:off x="6018214" y="3830639"/>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71" name="Freeform 4976"/>
                  <p:cNvSpPr/>
                  <p:nvPr/>
                </p:nvSpPr>
                <p:spPr bwMode="auto">
                  <a:xfrm>
                    <a:off x="5478464" y="3832226"/>
                    <a:ext cx="4763" cy="6350"/>
                  </a:xfrm>
                  <a:custGeom>
                    <a:avLst/>
                    <a:gdLst>
                      <a:gd name="T0" fmla="*/ 3 w 3"/>
                      <a:gd name="T1" fmla="*/ 1 h 4"/>
                      <a:gd name="T2" fmla="*/ 1 w 3"/>
                      <a:gd name="T3" fmla="*/ 0 h 4"/>
                      <a:gd name="T4" fmla="*/ 0 w 3"/>
                      <a:gd name="T5" fmla="*/ 3 h 4"/>
                      <a:gd name="T6" fmla="*/ 2 w 3"/>
                      <a:gd name="T7" fmla="*/ 4 h 4"/>
                      <a:gd name="T8" fmla="*/ 0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cubicBezTo>
                          <a:pt x="1" y="0"/>
                          <a:pt x="1" y="0"/>
                          <a:pt x="1" y="0"/>
                        </a:cubicBezTo>
                        <a:cubicBezTo>
                          <a:pt x="0" y="3"/>
                          <a:pt x="0" y="3"/>
                          <a:pt x="0" y="3"/>
                        </a:cubicBezTo>
                        <a:cubicBezTo>
                          <a:pt x="0" y="4"/>
                          <a:pt x="1" y="4"/>
                          <a:pt x="2" y="4"/>
                        </a:cubicBezTo>
                        <a:cubicBezTo>
                          <a:pt x="0" y="3"/>
                          <a:pt x="0" y="3"/>
                          <a:pt x="0" y="3"/>
                        </a:cubicBezTo>
                        <a:cubicBezTo>
                          <a:pt x="2" y="3"/>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72" name="Freeform 4977"/>
                  <p:cNvSpPr/>
                  <p:nvPr/>
                </p:nvSpPr>
                <p:spPr bwMode="auto">
                  <a:xfrm>
                    <a:off x="5483226" y="38338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73" name="Freeform 4978"/>
                  <p:cNvSpPr/>
                  <p:nvPr/>
                </p:nvSpPr>
                <p:spPr bwMode="auto">
                  <a:xfrm>
                    <a:off x="6013451" y="3832226"/>
                    <a:ext cx="1588"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2"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74" name="Freeform 4979"/>
                  <p:cNvSpPr/>
                  <p:nvPr/>
                </p:nvSpPr>
                <p:spPr bwMode="auto">
                  <a:xfrm>
                    <a:off x="5500689" y="3835401"/>
                    <a:ext cx="1588" cy="4763"/>
                  </a:xfrm>
                  <a:custGeom>
                    <a:avLst/>
                    <a:gdLst>
                      <a:gd name="T0" fmla="*/ 0 w 2"/>
                      <a:gd name="T1" fmla="*/ 2 h 3"/>
                      <a:gd name="T2" fmla="*/ 2 w 2"/>
                      <a:gd name="T3" fmla="*/ 3 h 3"/>
                      <a:gd name="T4" fmla="*/ 2 w 2"/>
                      <a:gd name="T5" fmla="*/ 2 h 3"/>
                      <a:gd name="T6" fmla="*/ 1 w 2"/>
                      <a:gd name="T7" fmla="*/ 2 h 3"/>
                      <a:gd name="T8" fmla="*/ 1 w 2"/>
                      <a:gd name="T9" fmla="*/ 0 h 3"/>
                      <a:gd name="T10" fmla="*/ 0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0" y="2"/>
                        </a:moveTo>
                        <a:cubicBezTo>
                          <a:pt x="2" y="3"/>
                          <a:pt x="2" y="3"/>
                          <a:pt x="2" y="3"/>
                        </a:cubicBezTo>
                        <a:cubicBezTo>
                          <a:pt x="2" y="2"/>
                          <a:pt x="2" y="2"/>
                          <a:pt x="2" y="2"/>
                        </a:cubicBezTo>
                        <a:cubicBezTo>
                          <a:pt x="1" y="2"/>
                          <a:pt x="1" y="2"/>
                          <a:pt x="1" y="2"/>
                        </a:cubicBezTo>
                        <a:cubicBezTo>
                          <a:pt x="1" y="0"/>
                          <a:pt x="1" y="0"/>
                          <a:pt x="1"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75" name="Freeform 4980"/>
                  <p:cNvSpPr/>
                  <p:nvPr/>
                </p:nvSpPr>
                <p:spPr bwMode="auto">
                  <a:xfrm>
                    <a:off x="5480051" y="3840164"/>
                    <a:ext cx="4763" cy="1588"/>
                  </a:xfrm>
                  <a:custGeom>
                    <a:avLst/>
                    <a:gdLst>
                      <a:gd name="T0" fmla="*/ 3 w 3"/>
                      <a:gd name="T1" fmla="*/ 1 h 1"/>
                      <a:gd name="T2" fmla="*/ 1 w 3"/>
                      <a:gd name="T3" fmla="*/ 0 h 1"/>
                      <a:gd name="T4" fmla="*/ 3 w 3"/>
                      <a:gd name="T5" fmla="*/ 1 h 1"/>
                    </a:gdLst>
                    <a:ahLst/>
                    <a:cxnLst>
                      <a:cxn ang="0">
                        <a:pos x="T0" y="T1"/>
                      </a:cxn>
                      <a:cxn ang="0">
                        <a:pos x="T2" y="T3"/>
                      </a:cxn>
                      <a:cxn ang="0">
                        <a:pos x="T4" y="T5"/>
                      </a:cxn>
                    </a:cxnLst>
                    <a:rect l="0" t="0" r="r" b="b"/>
                    <a:pathLst>
                      <a:path w="3" h="1">
                        <a:moveTo>
                          <a:pt x="3" y="1"/>
                        </a:moveTo>
                        <a:cubicBezTo>
                          <a:pt x="1" y="0"/>
                          <a:pt x="1" y="0"/>
                          <a:pt x="1" y="0"/>
                        </a:cubicBezTo>
                        <a:cubicBezTo>
                          <a:pt x="0"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76" name="Freeform 4981"/>
                  <p:cNvSpPr/>
                  <p:nvPr/>
                </p:nvSpPr>
                <p:spPr bwMode="auto">
                  <a:xfrm>
                    <a:off x="6013451" y="3840164"/>
                    <a:ext cx="1588" cy="1588"/>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77" name="Freeform 4982"/>
                  <p:cNvSpPr/>
                  <p:nvPr/>
                </p:nvSpPr>
                <p:spPr bwMode="auto">
                  <a:xfrm>
                    <a:off x="5492751" y="3841751"/>
                    <a:ext cx="4763" cy="3175"/>
                  </a:xfrm>
                  <a:custGeom>
                    <a:avLst/>
                    <a:gdLst>
                      <a:gd name="T0" fmla="*/ 0 w 3"/>
                      <a:gd name="T1" fmla="*/ 1 h 3"/>
                      <a:gd name="T2" fmla="*/ 3 w 3"/>
                      <a:gd name="T3" fmla="*/ 3 h 3"/>
                      <a:gd name="T4" fmla="*/ 2 w 3"/>
                      <a:gd name="T5" fmla="*/ 2 h 3"/>
                      <a:gd name="T6" fmla="*/ 3 w 3"/>
                      <a:gd name="T7" fmla="*/ 2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cubicBezTo>
                          <a:pt x="3" y="3"/>
                          <a:pt x="3" y="3"/>
                          <a:pt x="3" y="3"/>
                        </a:cubicBezTo>
                        <a:cubicBezTo>
                          <a:pt x="2" y="2"/>
                          <a:pt x="2" y="2"/>
                          <a:pt x="2" y="2"/>
                        </a:cubicBezTo>
                        <a:cubicBezTo>
                          <a:pt x="3" y="2"/>
                          <a:pt x="3" y="2"/>
                          <a:pt x="3" y="2"/>
                        </a:cubicBezTo>
                        <a:cubicBezTo>
                          <a:pt x="3"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78" name="Freeform 4983"/>
                  <p:cNvSpPr/>
                  <p:nvPr/>
                </p:nvSpPr>
                <p:spPr bwMode="auto">
                  <a:xfrm>
                    <a:off x="6005514" y="3841751"/>
                    <a:ext cx="4763" cy="3175"/>
                  </a:xfrm>
                  <a:custGeom>
                    <a:avLst/>
                    <a:gdLst>
                      <a:gd name="T0" fmla="*/ 0 w 3"/>
                      <a:gd name="T1" fmla="*/ 2 h 2"/>
                      <a:gd name="T2" fmla="*/ 1 w 3"/>
                      <a:gd name="T3" fmla="*/ 2 h 2"/>
                      <a:gd name="T4" fmla="*/ 3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1" y="2"/>
                          <a:pt x="1" y="2"/>
                          <a:pt x="1" y="2"/>
                        </a:cubicBezTo>
                        <a:cubicBezTo>
                          <a:pt x="1" y="1"/>
                          <a:pt x="3" y="2"/>
                          <a:pt x="3" y="1"/>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79" name="Freeform 4984"/>
                  <p:cNvSpPr/>
                  <p:nvPr/>
                </p:nvSpPr>
                <p:spPr bwMode="auto">
                  <a:xfrm>
                    <a:off x="5494339" y="3844926"/>
                    <a:ext cx="6350" cy="6350"/>
                  </a:xfrm>
                  <a:custGeom>
                    <a:avLst/>
                    <a:gdLst>
                      <a:gd name="T0" fmla="*/ 4 w 4"/>
                      <a:gd name="T1" fmla="*/ 1 h 4"/>
                      <a:gd name="T2" fmla="*/ 4 w 4"/>
                      <a:gd name="T3" fmla="*/ 0 h 4"/>
                      <a:gd name="T4" fmla="*/ 0 w 4"/>
                      <a:gd name="T5" fmla="*/ 4 h 4"/>
                      <a:gd name="T6" fmla="*/ 4 w 4"/>
                      <a:gd name="T7" fmla="*/ 1 h 4"/>
                    </a:gdLst>
                    <a:ahLst/>
                    <a:cxnLst>
                      <a:cxn ang="0">
                        <a:pos x="T0" y="T1"/>
                      </a:cxn>
                      <a:cxn ang="0">
                        <a:pos x="T2" y="T3"/>
                      </a:cxn>
                      <a:cxn ang="0">
                        <a:pos x="T4" y="T5"/>
                      </a:cxn>
                      <a:cxn ang="0">
                        <a:pos x="T6" y="T7"/>
                      </a:cxn>
                    </a:cxnLst>
                    <a:rect l="0" t="0" r="r" b="b"/>
                    <a:pathLst>
                      <a:path w="4" h="4">
                        <a:moveTo>
                          <a:pt x="4" y="1"/>
                        </a:moveTo>
                        <a:lnTo>
                          <a:pt x="4" y="0"/>
                        </a:lnTo>
                        <a:lnTo>
                          <a:pt x="0" y="4"/>
                        </a:ln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80" name="Freeform 4985"/>
                  <p:cNvSpPr/>
                  <p:nvPr/>
                </p:nvSpPr>
                <p:spPr bwMode="auto">
                  <a:xfrm>
                    <a:off x="6007101" y="384492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81" name="Freeform 4986"/>
                  <p:cNvSpPr/>
                  <p:nvPr/>
                </p:nvSpPr>
                <p:spPr bwMode="auto">
                  <a:xfrm>
                    <a:off x="5484814" y="3844926"/>
                    <a:ext cx="7938" cy="12700"/>
                  </a:xfrm>
                  <a:custGeom>
                    <a:avLst/>
                    <a:gdLst>
                      <a:gd name="T0" fmla="*/ 0 w 6"/>
                      <a:gd name="T1" fmla="*/ 0 h 8"/>
                      <a:gd name="T2" fmla="*/ 4 w 6"/>
                      <a:gd name="T3" fmla="*/ 5 h 8"/>
                      <a:gd name="T4" fmla="*/ 1 w 6"/>
                      <a:gd name="T5" fmla="*/ 7 h 8"/>
                      <a:gd name="T6" fmla="*/ 2 w 6"/>
                      <a:gd name="T7" fmla="*/ 8 h 8"/>
                      <a:gd name="T8" fmla="*/ 6 w 6"/>
                      <a:gd name="T9" fmla="*/ 5 h 8"/>
                      <a:gd name="T10" fmla="*/ 5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cubicBezTo>
                          <a:pt x="0" y="1"/>
                          <a:pt x="3" y="3"/>
                          <a:pt x="4" y="5"/>
                        </a:cubicBezTo>
                        <a:cubicBezTo>
                          <a:pt x="1" y="7"/>
                          <a:pt x="1" y="7"/>
                          <a:pt x="1" y="7"/>
                        </a:cubicBezTo>
                        <a:cubicBezTo>
                          <a:pt x="2" y="8"/>
                          <a:pt x="2" y="8"/>
                          <a:pt x="2" y="8"/>
                        </a:cubicBezTo>
                        <a:cubicBezTo>
                          <a:pt x="6" y="5"/>
                          <a:pt x="6" y="5"/>
                          <a:pt x="6" y="5"/>
                        </a:cubicBezTo>
                        <a:cubicBezTo>
                          <a:pt x="5" y="6"/>
                          <a:pt x="5" y="6"/>
                          <a:pt x="5" y="6"/>
                        </a:cubicBezTo>
                        <a:cubicBezTo>
                          <a:pt x="4" y="3"/>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82" name="Freeform 4987"/>
                  <p:cNvSpPr/>
                  <p:nvPr/>
                </p:nvSpPr>
                <p:spPr bwMode="auto">
                  <a:xfrm>
                    <a:off x="5500689" y="3852864"/>
                    <a:ext cx="4763" cy="4763"/>
                  </a:xfrm>
                  <a:custGeom>
                    <a:avLst/>
                    <a:gdLst>
                      <a:gd name="T0" fmla="*/ 3 w 3"/>
                      <a:gd name="T1" fmla="*/ 3 h 4"/>
                      <a:gd name="T2" fmla="*/ 0 w 3"/>
                      <a:gd name="T3" fmla="*/ 0 h 4"/>
                      <a:gd name="T4" fmla="*/ 3 w 3"/>
                      <a:gd name="T5" fmla="*/ 3 h 4"/>
                    </a:gdLst>
                    <a:ahLst/>
                    <a:cxnLst>
                      <a:cxn ang="0">
                        <a:pos x="T0" y="T1"/>
                      </a:cxn>
                      <a:cxn ang="0">
                        <a:pos x="T2" y="T3"/>
                      </a:cxn>
                      <a:cxn ang="0">
                        <a:pos x="T4" y="T5"/>
                      </a:cxn>
                    </a:cxnLst>
                    <a:rect l="0" t="0" r="r" b="b"/>
                    <a:pathLst>
                      <a:path w="3" h="4">
                        <a:moveTo>
                          <a:pt x="3" y="3"/>
                        </a:moveTo>
                        <a:cubicBezTo>
                          <a:pt x="3" y="2"/>
                          <a:pt x="2" y="1"/>
                          <a:pt x="0" y="0"/>
                        </a:cubicBezTo>
                        <a:cubicBezTo>
                          <a:pt x="0" y="1"/>
                          <a:pt x="2"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83" name="Line 4988"/>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Line 4989"/>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Freeform 4990"/>
                  <p:cNvSpPr/>
                  <p:nvPr/>
                </p:nvSpPr>
                <p:spPr bwMode="auto">
                  <a:xfrm>
                    <a:off x="5986464" y="3852864"/>
                    <a:ext cx="7938" cy="7938"/>
                  </a:xfrm>
                  <a:custGeom>
                    <a:avLst/>
                    <a:gdLst>
                      <a:gd name="T0" fmla="*/ 4 w 6"/>
                      <a:gd name="T1" fmla="*/ 4 h 6"/>
                      <a:gd name="T2" fmla="*/ 4 w 6"/>
                      <a:gd name="T3" fmla="*/ 3 h 6"/>
                      <a:gd name="T4" fmla="*/ 4 w 6"/>
                      <a:gd name="T5" fmla="*/ 3 h 6"/>
                      <a:gd name="T6" fmla="*/ 3 w 6"/>
                      <a:gd name="T7" fmla="*/ 2 h 6"/>
                      <a:gd name="T8" fmla="*/ 3 w 6"/>
                      <a:gd name="T9" fmla="*/ 1 h 6"/>
                      <a:gd name="T10" fmla="*/ 4 w 6"/>
                      <a:gd name="T11" fmla="*/ 2 h 6"/>
                      <a:gd name="T12" fmla="*/ 4 w 6"/>
                      <a:gd name="T13" fmla="*/ 0 h 6"/>
                      <a:gd name="T14" fmla="*/ 1 w 6"/>
                      <a:gd name="T15" fmla="*/ 2 h 6"/>
                      <a:gd name="T16" fmla="*/ 2 w 6"/>
                      <a:gd name="T17" fmla="*/ 2 h 6"/>
                      <a:gd name="T18" fmla="*/ 0 w 6"/>
                      <a:gd name="T19" fmla="*/ 4 h 6"/>
                      <a:gd name="T20" fmla="*/ 6 w 6"/>
                      <a:gd name="T21" fmla="*/ 6 h 6"/>
                      <a:gd name="T22" fmla="*/ 6 w 6"/>
                      <a:gd name="T23" fmla="*/ 6 h 6"/>
                      <a:gd name="T24" fmla="*/ 6 w 6"/>
                      <a:gd name="T25" fmla="*/ 6 h 6"/>
                      <a:gd name="T26" fmla="*/ 6 w 6"/>
                      <a:gd name="T27" fmla="*/ 6 h 6"/>
                      <a:gd name="T28" fmla="*/ 5 w 6"/>
                      <a:gd name="T29" fmla="*/ 4 h 6"/>
                      <a:gd name="T30" fmla="*/ 4 w 6"/>
                      <a:gd name="T3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6">
                        <a:moveTo>
                          <a:pt x="4" y="4"/>
                        </a:moveTo>
                        <a:cubicBezTo>
                          <a:pt x="3" y="4"/>
                          <a:pt x="5" y="3"/>
                          <a:pt x="4" y="3"/>
                        </a:cubicBezTo>
                        <a:cubicBezTo>
                          <a:pt x="4" y="3"/>
                          <a:pt x="4" y="3"/>
                          <a:pt x="4" y="3"/>
                        </a:cubicBezTo>
                        <a:cubicBezTo>
                          <a:pt x="3" y="2"/>
                          <a:pt x="3" y="2"/>
                          <a:pt x="3" y="2"/>
                        </a:cubicBezTo>
                        <a:cubicBezTo>
                          <a:pt x="2" y="2"/>
                          <a:pt x="3" y="2"/>
                          <a:pt x="3" y="1"/>
                        </a:cubicBezTo>
                        <a:cubicBezTo>
                          <a:pt x="4" y="1"/>
                          <a:pt x="4" y="1"/>
                          <a:pt x="4" y="2"/>
                        </a:cubicBezTo>
                        <a:cubicBezTo>
                          <a:pt x="4" y="0"/>
                          <a:pt x="4" y="0"/>
                          <a:pt x="4" y="0"/>
                        </a:cubicBezTo>
                        <a:cubicBezTo>
                          <a:pt x="3" y="1"/>
                          <a:pt x="3" y="2"/>
                          <a:pt x="1" y="2"/>
                        </a:cubicBezTo>
                        <a:cubicBezTo>
                          <a:pt x="2" y="2"/>
                          <a:pt x="2" y="2"/>
                          <a:pt x="2" y="2"/>
                        </a:cubicBezTo>
                        <a:cubicBezTo>
                          <a:pt x="4" y="5"/>
                          <a:pt x="1" y="2"/>
                          <a:pt x="0" y="4"/>
                        </a:cubicBezTo>
                        <a:cubicBezTo>
                          <a:pt x="2" y="3"/>
                          <a:pt x="4" y="6"/>
                          <a:pt x="6" y="6"/>
                        </a:cubicBezTo>
                        <a:cubicBezTo>
                          <a:pt x="6" y="6"/>
                          <a:pt x="6" y="6"/>
                          <a:pt x="6" y="6"/>
                        </a:cubicBezTo>
                        <a:cubicBezTo>
                          <a:pt x="6" y="6"/>
                          <a:pt x="6" y="6"/>
                          <a:pt x="6" y="6"/>
                        </a:cubicBezTo>
                        <a:cubicBezTo>
                          <a:pt x="6" y="6"/>
                          <a:pt x="6" y="6"/>
                          <a:pt x="6" y="6"/>
                        </a:cubicBezTo>
                        <a:cubicBezTo>
                          <a:pt x="6" y="5"/>
                          <a:pt x="5" y="5"/>
                          <a:pt x="5"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86" name="Freeform 4991"/>
                  <p:cNvSpPr/>
                  <p:nvPr/>
                </p:nvSpPr>
                <p:spPr bwMode="auto">
                  <a:xfrm>
                    <a:off x="5505451" y="3860801"/>
                    <a:ext cx="4763" cy="3175"/>
                  </a:xfrm>
                  <a:custGeom>
                    <a:avLst/>
                    <a:gdLst>
                      <a:gd name="T0" fmla="*/ 1 w 3"/>
                      <a:gd name="T1" fmla="*/ 2 h 2"/>
                      <a:gd name="T2" fmla="*/ 3 w 3"/>
                      <a:gd name="T3" fmla="*/ 1 h 2"/>
                      <a:gd name="T4" fmla="*/ 1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1"/>
                          <a:pt x="3" y="1"/>
                          <a:pt x="3" y="1"/>
                        </a:cubicBezTo>
                        <a:cubicBezTo>
                          <a:pt x="1" y="0"/>
                          <a:pt x="1" y="0"/>
                          <a:pt x="1" y="0"/>
                        </a:cubicBezTo>
                        <a:cubicBezTo>
                          <a:pt x="3"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87" name="Freeform 4992"/>
                  <p:cNvSpPr/>
                  <p:nvPr/>
                </p:nvSpPr>
                <p:spPr bwMode="auto">
                  <a:xfrm>
                    <a:off x="5503864" y="3857626"/>
                    <a:ext cx="4763" cy="3175"/>
                  </a:xfrm>
                  <a:custGeom>
                    <a:avLst/>
                    <a:gdLst>
                      <a:gd name="T0" fmla="*/ 0 w 3"/>
                      <a:gd name="T1" fmla="*/ 2 h 3"/>
                      <a:gd name="T2" fmla="*/ 2 w 3"/>
                      <a:gd name="T3" fmla="*/ 3 h 3"/>
                      <a:gd name="T4" fmla="*/ 3 w 3"/>
                      <a:gd name="T5" fmla="*/ 2 h 3"/>
                      <a:gd name="T6" fmla="*/ 0 w 3"/>
                      <a:gd name="T7" fmla="*/ 2 h 3"/>
                    </a:gdLst>
                    <a:ahLst/>
                    <a:cxnLst>
                      <a:cxn ang="0">
                        <a:pos x="T0" y="T1"/>
                      </a:cxn>
                      <a:cxn ang="0">
                        <a:pos x="T2" y="T3"/>
                      </a:cxn>
                      <a:cxn ang="0">
                        <a:pos x="T4" y="T5"/>
                      </a:cxn>
                      <a:cxn ang="0">
                        <a:pos x="T6" y="T7"/>
                      </a:cxn>
                    </a:cxnLst>
                    <a:rect l="0" t="0" r="r" b="b"/>
                    <a:pathLst>
                      <a:path w="3" h="3">
                        <a:moveTo>
                          <a:pt x="0" y="2"/>
                        </a:moveTo>
                        <a:cubicBezTo>
                          <a:pt x="1" y="2"/>
                          <a:pt x="1" y="3"/>
                          <a:pt x="2" y="3"/>
                        </a:cubicBezTo>
                        <a:cubicBezTo>
                          <a:pt x="3" y="2"/>
                          <a:pt x="3"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88" name="Freeform 4993"/>
                  <p:cNvSpPr/>
                  <p:nvPr/>
                </p:nvSpPr>
                <p:spPr bwMode="auto">
                  <a:xfrm>
                    <a:off x="5976939" y="3860801"/>
                    <a:ext cx="9525" cy="4763"/>
                  </a:xfrm>
                  <a:custGeom>
                    <a:avLst/>
                    <a:gdLst>
                      <a:gd name="T0" fmla="*/ 2 w 6"/>
                      <a:gd name="T1" fmla="*/ 1 h 3"/>
                      <a:gd name="T2" fmla="*/ 0 w 6"/>
                      <a:gd name="T3" fmla="*/ 2 h 3"/>
                      <a:gd name="T4" fmla="*/ 0 w 6"/>
                      <a:gd name="T5" fmla="*/ 3 h 3"/>
                      <a:gd name="T6" fmla="*/ 5 w 6"/>
                      <a:gd name="T7" fmla="*/ 1 h 3"/>
                      <a:gd name="T8" fmla="*/ 2 w 6"/>
                      <a:gd name="T9" fmla="*/ 0 h 3"/>
                      <a:gd name="T10" fmla="*/ 2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2" y="1"/>
                        </a:moveTo>
                        <a:cubicBezTo>
                          <a:pt x="2" y="2"/>
                          <a:pt x="1" y="2"/>
                          <a:pt x="0" y="2"/>
                        </a:cubicBezTo>
                        <a:cubicBezTo>
                          <a:pt x="0" y="3"/>
                          <a:pt x="0" y="3"/>
                          <a:pt x="0" y="3"/>
                        </a:cubicBezTo>
                        <a:cubicBezTo>
                          <a:pt x="1" y="1"/>
                          <a:pt x="6" y="1"/>
                          <a:pt x="5" y="1"/>
                        </a:cubicBezTo>
                        <a:cubicBezTo>
                          <a:pt x="2" y="0"/>
                          <a:pt x="2" y="0"/>
                          <a:pt x="2"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89" name="Freeform 4994"/>
                  <p:cNvSpPr/>
                  <p:nvPr/>
                </p:nvSpPr>
                <p:spPr bwMode="auto">
                  <a:xfrm>
                    <a:off x="5492751" y="3863976"/>
                    <a:ext cx="4763" cy="317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0" y="2"/>
                          <a:pt x="3" y="2"/>
                          <a:pt x="2" y="2"/>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90" name="Freeform 4995"/>
                  <p:cNvSpPr/>
                  <p:nvPr/>
                </p:nvSpPr>
                <p:spPr bwMode="auto">
                  <a:xfrm>
                    <a:off x="5972176" y="3863976"/>
                    <a:ext cx="3175" cy="6350"/>
                  </a:xfrm>
                  <a:custGeom>
                    <a:avLst/>
                    <a:gdLst>
                      <a:gd name="T0" fmla="*/ 3 w 3"/>
                      <a:gd name="T1" fmla="*/ 2 h 5"/>
                      <a:gd name="T2" fmla="*/ 0 w 3"/>
                      <a:gd name="T3" fmla="*/ 1 h 5"/>
                      <a:gd name="T4" fmla="*/ 2 w 3"/>
                      <a:gd name="T5" fmla="*/ 5 h 5"/>
                      <a:gd name="T6" fmla="*/ 2 w 3"/>
                      <a:gd name="T7" fmla="*/ 2 h 5"/>
                      <a:gd name="T8" fmla="*/ 3 w 3"/>
                      <a:gd name="T9" fmla="*/ 2 h 5"/>
                    </a:gdLst>
                    <a:ahLst/>
                    <a:cxnLst>
                      <a:cxn ang="0">
                        <a:pos x="T0" y="T1"/>
                      </a:cxn>
                      <a:cxn ang="0">
                        <a:pos x="T2" y="T3"/>
                      </a:cxn>
                      <a:cxn ang="0">
                        <a:pos x="T4" y="T5"/>
                      </a:cxn>
                      <a:cxn ang="0">
                        <a:pos x="T6" y="T7"/>
                      </a:cxn>
                      <a:cxn ang="0">
                        <a:pos x="T8" y="T9"/>
                      </a:cxn>
                    </a:cxnLst>
                    <a:rect l="0" t="0" r="r" b="b"/>
                    <a:pathLst>
                      <a:path w="3" h="5">
                        <a:moveTo>
                          <a:pt x="3" y="2"/>
                        </a:moveTo>
                        <a:cubicBezTo>
                          <a:pt x="3" y="0"/>
                          <a:pt x="2" y="4"/>
                          <a:pt x="0" y="1"/>
                        </a:cubicBezTo>
                        <a:cubicBezTo>
                          <a:pt x="0" y="2"/>
                          <a:pt x="2" y="5"/>
                          <a:pt x="2" y="5"/>
                        </a:cubicBezTo>
                        <a:cubicBezTo>
                          <a:pt x="3" y="3"/>
                          <a:pt x="2" y="4"/>
                          <a:pt x="2" y="2"/>
                        </a:cubicBezTo>
                        <a:cubicBezTo>
                          <a:pt x="2" y="2"/>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91" name="Freeform 4996"/>
                  <p:cNvSpPr/>
                  <p:nvPr/>
                </p:nvSpPr>
                <p:spPr bwMode="auto">
                  <a:xfrm>
                    <a:off x="5497514" y="3867151"/>
                    <a:ext cx="1588" cy="3175"/>
                  </a:xfrm>
                  <a:custGeom>
                    <a:avLst/>
                    <a:gdLst>
                      <a:gd name="T0" fmla="*/ 1 w 1"/>
                      <a:gd name="T1" fmla="*/ 2 h 2"/>
                      <a:gd name="T2" fmla="*/ 1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0"/>
                          <a:pt x="1"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92" name="Freeform 4997"/>
                  <p:cNvSpPr/>
                  <p:nvPr/>
                </p:nvSpPr>
                <p:spPr bwMode="auto">
                  <a:xfrm>
                    <a:off x="5519739" y="3870326"/>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93" name="Freeform 4998"/>
                  <p:cNvSpPr/>
                  <p:nvPr/>
                </p:nvSpPr>
                <p:spPr bwMode="auto">
                  <a:xfrm>
                    <a:off x="5524501" y="3871914"/>
                    <a:ext cx="4763" cy="3175"/>
                  </a:xfrm>
                  <a:custGeom>
                    <a:avLst/>
                    <a:gdLst>
                      <a:gd name="T0" fmla="*/ 4 w 4"/>
                      <a:gd name="T1" fmla="*/ 0 h 2"/>
                      <a:gd name="T2" fmla="*/ 4 w 4"/>
                      <a:gd name="T3" fmla="*/ 1 h 2"/>
                      <a:gd name="T4" fmla="*/ 0 w 4"/>
                      <a:gd name="T5" fmla="*/ 0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4" y="1"/>
                          <a:pt x="4" y="1"/>
                          <a:pt x="4" y="1"/>
                        </a:cubicBezTo>
                        <a:cubicBezTo>
                          <a:pt x="2" y="0"/>
                          <a:pt x="2" y="0"/>
                          <a:pt x="0" y="0"/>
                        </a:cubicBezTo>
                        <a:cubicBezTo>
                          <a:pt x="2" y="1"/>
                          <a:pt x="2" y="0"/>
                          <a:pt x="4" y="2"/>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94" name="Freeform 4999"/>
                  <p:cNvSpPr/>
                  <p:nvPr/>
                </p:nvSpPr>
                <p:spPr bwMode="auto">
                  <a:xfrm>
                    <a:off x="5534026" y="3875089"/>
                    <a:ext cx="6350" cy="6350"/>
                  </a:xfrm>
                  <a:custGeom>
                    <a:avLst/>
                    <a:gdLst>
                      <a:gd name="T0" fmla="*/ 1 w 5"/>
                      <a:gd name="T1" fmla="*/ 5 h 5"/>
                      <a:gd name="T2" fmla="*/ 2 w 5"/>
                      <a:gd name="T3" fmla="*/ 5 h 5"/>
                      <a:gd name="T4" fmla="*/ 0 w 5"/>
                      <a:gd name="T5" fmla="*/ 0 h 5"/>
                      <a:gd name="T6" fmla="*/ 0 w 5"/>
                      <a:gd name="T7" fmla="*/ 2 h 5"/>
                      <a:gd name="T8" fmla="*/ 2 w 5"/>
                      <a:gd name="T9" fmla="*/ 2 h 5"/>
                      <a:gd name="T10" fmla="*/ 1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1" y="5"/>
                        </a:moveTo>
                        <a:cubicBezTo>
                          <a:pt x="2" y="5"/>
                          <a:pt x="2" y="5"/>
                          <a:pt x="2" y="5"/>
                        </a:cubicBezTo>
                        <a:cubicBezTo>
                          <a:pt x="5" y="3"/>
                          <a:pt x="2" y="2"/>
                          <a:pt x="0" y="0"/>
                        </a:cubicBezTo>
                        <a:cubicBezTo>
                          <a:pt x="0" y="2"/>
                          <a:pt x="0" y="2"/>
                          <a:pt x="0" y="2"/>
                        </a:cubicBezTo>
                        <a:cubicBezTo>
                          <a:pt x="1" y="2"/>
                          <a:pt x="2" y="1"/>
                          <a:pt x="2" y="2"/>
                        </a:cubicBezTo>
                        <a:cubicBezTo>
                          <a:pt x="2" y="3"/>
                          <a:pt x="3"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95" name="Freeform 5000"/>
                  <p:cNvSpPr/>
                  <p:nvPr/>
                </p:nvSpPr>
                <p:spPr bwMode="auto">
                  <a:xfrm>
                    <a:off x="5965826" y="3878264"/>
                    <a:ext cx="3175"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96" name="Rectangle 5001"/>
                  <p:cNvSpPr>
                    <a:spLocks noChangeArrowheads="1"/>
                  </p:cNvSpPr>
                  <p:nvPr/>
                </p:nvSpPr>
                <p:spPr bwMode="auto">
                  <a:xfrm>
                    <a:off x="5964239" y="38814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97" name="Freeform 5002"/>
                  <p:cNvSpPr/>
                  <p:nvPr/>
                </p:nvSpPr>
                <p:spPr bwMode="auto">
                  <a:xfrm>
                    <a:off x="5964239" y="3879851"/>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98" name="Freeform 5003"/>
                  <p:cNvSpPr/>
                  <p:nvPr/>
                </p:nvSpPr>
                <p:spPr bwMode="auto">
                  <a:xfrm>
                    <a:off x="5530851" y="3883026"/>
                    <a:ext cx="1588" cy="317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399" name="Freeform 5004"/>
                  <p:cNvSpPr/>
                  <p:nvPr/>
                </p:nvSpPr>
                <p:spPr bwMode="auto">
                  <a:xfrm>
                    <a:off x="5537201" y="3883026"/>
                    <a:ext cx="7938" cy="6350"/>
                  </a:xfrm>
                  <a:custGeom>
                    <a:avLst/>
                    <a:gdLst>
                      <a:gd name="T0" fmla="*/ 3 w 6"/>
                      <a:gd name="T1" fmla="*/ 0 h 4"/>
                      <a:gd name="T2" fmla="*/ 0 w 6"/>
                      <a:gd name="T3" fmla="*/ 3 h 4"/>
                      <a:gd name="T4" fmla="*/ 1 w 6"/>
                      <a:gd name="T5" fmla="*/ 2 h 4"/>
                      <a:gd name="T6" fmla="*/ 2 w 6"/>
                      <a:gd name="T7" fmla="*/ 4 h 4"/>
                      <a:gd name="T8" fmla="*/ 2 w 6"/>
                      <a:gd name="T9" fmla="*/ 3 h 4"/>
                      <a:gd name="T10" fmla="*/ 5 w 6"/>
                      <a:gd name="T11" fmla="*/ 3 h 4"/>
                      <a:gd name="T12" fmla="*/ 4 w 6"/>
                      <a:gd name="T13" fmla="*/ 4 h 4"/>
                      <a:gd name="T14" fmla="*/ 5 w 6"/>
                      <a:gd name="T15" fmla="*/ 4 h 4"/>
                      <a:gd name="T16" fmla="*/ 3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3" y="0"/>
                        </a:moveTo>
                        <a:cubicBezTo>
                          <a:pt x="0" y="3"/>
                          <a:pt x="0" y="3"/>
                          <a:pt x="0" y="3"/>
                        </a:cubicBezTo>
                        <a:cubicBezTo>
                          <a:pt x="1" y="2"/>
                          <a:pt x="1" y="2"/>
                          <a:pt x="1" y="2"/>
                        </a:cubicBezTo>
                        <a:cubicBezTo>
                          <a:pt x="2" y="4"/>
                          <a:pt x="2" y="4"/>
                          <a:pt x="2" y="4"/>
                        </a:cubicBezTo>
                        <a:cubicBezTo>
                          <a:pt x="2" y="3"/>
                          <a:pt x="2" y="3"/>
                          <a:pt x="2" y="3"/>
                        </a:cubicBezTo>
                        <a:cubicBezTo>
                          <a:pt x="2" y="3"/>
                          <a:pt x="4" y="2"/>
                          <a:pt x="5" y="3"/>
                        </a:cubicBezTo>
                        <a:cubicBezTo>
                          <a:pt x="4" y="4"/>
                          <a:pt x="4" y="4"/>
                          <a:pt x="4" y="4"/>
                        </a:cubicBezTo>
                        <a:cubicBezTo>
                          <a:pt x="5" y="4"/>
                          <a:pt x="5" y="4"/>
                          <a:pt x="5" y="4"/>
                        </a:cubicBezTo>
                        <a:cubicBezTo>
                          <a:pt x="6" y="2"/>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00" name="Freeform 5005"/>
                  <p:cNvSpPr/>
                  <p:nvPr/>
                </p:nvSpPr>
                <p:spPr bwMode="auto">
                  <a:xfrm>
                    <a:off x="5954714" y="3892551"/>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01" name="Freeform 5006"/>
                  <p:cNvSpPr/>
                  <p:nvPr/>
                </p:nvSpPr>
                <p:spPr bwMode="auto">
                  <a:xfrm>
                    <a:off x="5527676" y="3895726"/>
                    <a:ext cx="4763" cy="4763"/>
                  </a:xfrm>
                  <a:custGeom>
                    <a:avLst/>
                    <a:gdLst>
                      <a:gd name="T0" fmla="*/ 2 w 3"/>
                      <a:gd name="T1" fmla="*/ 0 h 3"/>
                      <a:gd name="T2" fmla="*/ 1 w 3"/>
                      <a:gd name="T3" fmla="*/ 3 h 3"/>
                      <a:gd name="T4" fmla="*/ 2 w 3"/>
                      <a:gd name="T5" fmla="*/ 0 h 3"/>
                    </a:gdLst>
                    <a:ahLst/>
                    <a:cxnLst>
                      <a:cxn ang="0">
                        <a:pos x="T0" y="T1"/>
                      </a:cxn>
                      <a:cxn ang="0">
                        <a:pos x="T2" y="T3"/>
                      </a:cxn>
                      <a:cxn ang="0">
                        <a:pos x="T4" y="T5"/>
                      </a:cxn>
                    </a:cxnLst>
                    <a:rect l="0" t="0" r="r" b="b"/>
                    <a:pathLst>
                      <a:path w="3" h="3">
                        <a:moveTo>
                          <a:pt x="2" y="0"/>
                        </a:moveTo>
                        <a:cubicBezTo>
                          <a:pt x="0" y="0"/>
                          <a:pt x="0" y="2"/>
                          <a:pt x="1" y="3"/>
                        </a:cubicBezTo>
                        <a:cubicBezTo>
                          <a:pt x="1"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02" name="Freeform 5007"/>
                  <p:cNvSpPr/>
                  <p:nvPr/>
                </p:nvSpPr>
                <p:spPr bwMode="auto">
                  <a:xfrm>
                    <a:off x="5535614" y="3897314"/>
                    <a:ext cx="1588" cy="1588"/>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03" name="Rectangle 5008"/>
                  <p:cNvSpPr>
                    <a:spLocks noChangeArrowheads="1"/>
                  </p:cNvSpPr>
                  <p:nvPr/>
                </p:nvSpPr>
                <p:spPr bwMode="auto">
                  <a:xfrm>
                    <a:off x="5554664" y="38989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04" name="Freeform 5009"/>
                  <p:cNvSpPr/>
                  <p:nvPr/>
                </p:nvSpPr>
                <p:spPr bwMode="auto">
                  <a:xfrm>
                    <a:off x="5516564" y="3900489"/>
                    <a:ext cx="1588" cy="317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05" name="Freeform 5010"/>
                  <p:cNvSpPr/>
                  <p:nvPr/>
                </p:nvSpPr>
                <p:spPr bwMode="auto">
                  <a:xfrm>
                    <a:off x="5565776" y="3908426"/>
                    <a:ext cx="11113" cy="6350"/>
                  </a:xfrm>
                  <a:custGeom>
                    <a:avLst/>
                    <a:gdLst>
                      <a:gd name="T0" fmla="*/ 7 w 7"/>
                      <a:gd name="T1" fmla="*/ 3 h 4"/>
                      <a:gd name="T2" fmla="*/ 5 w 7"/>
                      <a:gd name="T3" fmla="*/ 4 h 4"/>
                      <a:gd name="T4" fmla="*/ 3 w 7"/>
                      <a:gd name="T5" fmla="*/ 2 h 4"/>
                      <a:gd name="T6" fmla="*/ 5 w 7"/>
                      <a:gd name="T7" fmla="*/ 0 h 4"/>
                      <a:gd name="T8" fmla="*/ 2 w 7"/>
                      <a:gd name="T9" fmla="*/ 1 h 4"/>
                      <a:gd name="T10" fmla="*/ 2 w 7"/>
                      <a:gd name="T11" fmla="*/ 1 h 4"/>
                      <a:gd name="T12" fmla="*/ 0 w 7"/>
                      <a:gd name="T13" fmla="*/ 4 h 4"/>
                      <a:gd name="T14" fmla="*/ 7 w 7"/>
                      <a:gd name="T15" fmla="*/ 4 h 4"/>
                      <a:gd name="T16" fmla="*/ 7 w 7"/>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3"/>
                        </a:moveTo>
                        <a:cubicBezTo>
                          <a:pt x="7" y="4"/>
                          <a:pt x="6" y="3"/>
                          <a:pt x="5" y="4"/>
                        </a:cubicBezTo>
                        <a:cubicBezTo>
                          <a:pt x="3" y="2"/>
                          <a:pt x="3" y="2"/>
                          <a:pt x="3" y="2"/>
                        </a:cubicBezTo>
                        <a:cubicBezTo>
                          <a:pt x="4" y="1"/>
                          <a:pt x="6" y="1"/>
                          <a:pt x="5" y="0"/>
                        </a:cubicBezTo>
                        <a:cubicBezTo>
                          <a:pt x="2" y="1"/>
                          <a:pt x="2" y="1"/>
                          <a:pt x="2" y="1"/>
                        </a:cubicBezTo>
                        <a:cubicBezTo>
                          <a:pt x="2" y="1"/>
                          <a:pt x="2" y="1"/>
                          <a:pt x="2" y="1"/>
                        </a:cubicBezTo>
                        <a:cubicBezTo>
                          <a:pt x="2" y="2"/>
                          <a:pt x="1" y="3"/>
                          <a:pt x="0" y="4"/>
                        </a:cubicBezTo>
                        <a:cubicBezTo>
                          <a:pt x="3" y="3"/>
                          <a:pt x="5" y="4"/>
                          <a:pt x="7" y="4"/>
                        </a:cubicBezTo>
                        <a:lnTo>
                          <a:pt x="7"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06" name="Freeform 5011"/>
                  <p:cNvSpPr/>
                  <p:nvPr/>
                </p:nvSpPr>
                <p:spPr bwMode="auto">
                  <a:xfrm>
                    <a:off x="5584826" y="3913189"/>
                    <a:ext cx="4763" cy="4763"/>
                  </a:xfrm>
                  <a:custGeom>
                    <a:avLst/>
                    <a:gdLst>
                      <a:gd name="T0" fmla="*/ 0 w 4"/>
                      <a:gd name="T1" fmla="*/ 1 h 3"/>
                      <a:gd name="T2" fmla="*/ 2 w 4"/>
                      <a:gd name="T3" fmla="*/ 3 h 3"/>
                      <a:gd name="T4" fmla="*/ 2 w 4"/>
                      <a:gd name="T5" fmla="*/ 3 h 3"/>
                      <a:gd name="T6" fmla="*/ 2 w 4"/>
                      <a:gd name="T7" fmla="*/ 3 h 3"/>
                      <a:gd name="T8" fmla="*/ 2 w 4"/>
                      <a:gd name="T9" fmla="*/ 2 h 3"/>
                      <a:gd name="T10" fmla="*/ 4 w 4"/>
                      <a:gd name="T11" fmla="*/ 3 h 3"/>
                      <a:gd name="T12" fmla="*/ 2 w 4"/>
                      <a:gd name="T13" fmla="*/ 1 h 3"/>
                      <a:gd name="T14" fmla="*/ 4 w 4"/>
                      <a:gd name="T15" fmla="*/ 0 h 3"/>
                      <a:gd name="T16" fmla="*/ 0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1"/>
                        </a:moveTo>
                        <a:cubicBezTo>
                          <a:pt x="2" y="3"/>
                          <a:pt x="2" y="3"/>
                          <a:pt x="2" y="3"/>
                        </a:cubicBezTo>
                        <a:cubicBezTo>
                          <a:pt x="2" y="3"/>
                          <a:pt x="2" y="3"/>
                          <a:pt x="2" y="3"/>
                        </a:cubicBezTo>
                        <a:cubicBezTo>
                          <a:pt x="2" y="3"/>
                          <a:pt x="2" y="3"/>
                          <a:pt x="2" y="3"/>
                        </a:cubicBezTo>
                        <a:cubicBezTo>
                          <a:pt x="2" y="2"/>
                          <a:pt x="2" y="2"/>
                          <a:pt x="2" y="2"/>
                        </a:cubicBezTo>
                        <a:cubicBezTo>
                          <a:pt x="3" y="1"/>
                          <a:pt x="4" y="3"/>
                          <a:pt x="4" y="3"/>
                        </a:cubicBezTo>
                        <a:cubicBezTo>
                          <a:pt x="2" y="1"/>
                          <a:pt x="2" y="1"/>
                          <a:pt x="2" y="1"/>
                        </a:cubicBezTo>
                        <a:cubicBezTo>
                          <a:pt x="4" y="0"/>
                          <a:pt x="4" y="0"/>
                          <a:pt x="4" y="0"/>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07" name="Freeform 5012"/>
                  <p:cNvSpPr/>
                  <p:nvPr/>
                </p:nvSpPr>
                <p:spPr bwMode="auto">
                  <a:xfrm>
                    <a:off x="5581651" y="3917951"/>
                    <a:ext cx="3175" cy="1588"/>
                  </a:xfrm>
                  <a:custGeom>
                    <a:avLst/>
                    <a:gdLst>
                      <a:gd name="T0" fmla="*/ 2 w 2"/>
                      <a:gd name="T1" fmla="*/ 0 h 2"/>
                      <a:gd name="T2" fmla="*/ 0 w 2"/>
                      <a:gd name="T3" fmla="*/ 0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1" y="0"/>
                          <a:pt x="1" y="2"/>
                          <a:pt x="2" y="1"/>
                        </a:cubicBezTo>
                        <a:cubicBezTo>
                          <a:pt x="2"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08" name="Freeform 5013"/>
                  <p:cNvSpPr/>
                  <p:nvPr/>
                </p:nvSpPr>
                <p:spPr bwMode="auto">
                  <a:xfrm>
                    <a:off x="5576889" y="3917951"/>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09" name="Rectangle 5014"/>
                  <p:cNvSpPr>
                    <a:spLocks noChangeArrowheads="1"/>
                  </p:cNvSpPr>
                  <p:nvPr/>
                </p:nvSpPr>
                <p:spPr bwMode="auto">
                  <a:xfrm>
                    <a:off x="5589589" y="39195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10" name="Freeform 5015"/>
                  <p:cNvSpPr/>
                  <p:nvPr/>
                </p:nvSpPr>
                <p:spPr bwMode="auto">
                  <a:xfrm>
                    <a:off x="5572126" y="3921126"/>
                    <a:ext cx="4763" cy="3175"/>
                  </a:xfrm>
                  <a:custGeom>
                    <a:avLst/>
                    <a:gdLst>
                      <a:gd name="T0" fmla="*/ 4 w 4"/>
                      <a:gd name="T1" fmla="*/ 0 h 2"/>
                      <a:gd name="T2" fmla="*/ 1 w 4"/>
                      <a:gd name="T3" fmla="*/ 0 h 2"/>
                      <a:gd name="T4" fmla="*/ 3 w 4"/>
                      <a:gd name="T5" fmla="*/ 2 h 2"/>
                      <a:gd name="T6" fmla="*/ 3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1" y="0"/>
                          <a:pt x="1" y="0"/>
                          <a:pt x="1" y="0"/>
                        </a:cubicBezTo>
                        <a:cubicBezTo>
                          <a:pt x="0" y="2"/>
                          <a:pt x="2" y="1"/>
                          <a:pt x="3" y="2"/>
                        </a:cubicBezTo>
                        <a:cubicBezTo>
                          <a:pt x="3" y="1"/>
                          <a:pt x="3" y="1"/>
                          <a:pt x="3" y="1"/>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11" name="Freeform 5016"/>
                  <p:cNvSpPr/>
                  <p:nvPr/>
                </p:nvSpPr>
                <p:spPr bwMode="auto">
                  <a:xfrm>
                    <a:off x="5576889" y="3924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12" name="Freeform 5017"/>
                  <p:cNvSpPr/>
                  <p:nvPr/>
                </p:nvSpPr>
                <p:spPr bwMode="auto">
                  <a:xfrm>
                    <a:off x="5934076" y="3921126"/>
                    <a:ext cx="1588" cy="317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13" name="Freeform 5018"/>
                  <p:cNvSpPr/>
                  <p:nvPr/>
                </p:nvSpPr>
                <p:spPr bwMode="auto">
                  <a:xfrm>
                    <a:off x="5605464" y="3921126"/>
                    <a:ext cx="1588" cy="317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14" name="Freeform 5019"/>
                  <p:cNvSpPr/>
                  <p:nvPr/>
                </p:nvSpPr>
                <p:spPr bwMode="auto">
                  <a:xfrm>
                    <a:off x="5576889" y="3924301"/>
                    <a:ext cx="6350" cy="3175"/>
                  </a:xfrm>
                  <a:custGeom>
                    <a:avLst/>
                    <a:gdLst>
                      <a:gd name="T0" fmla="*/ 1 w 4"/>
                      <a:gd name="T1" fmla="*/ 2 h 2"/>
                      <a:gd name="T2" fmla="*/ 2 w 4"/>
                      <a:gd name="T3" fmla="*/ 2 h 2"/>
                      <a:gd name="T4" fmla="*/ 4 w 4"/>
                      <a:gd name="T5" fmla="*/ 0 h 2"/>
                      <a:gd name="T6" fmla="*/ 1 w 4"/>
                      <a:gd name="T7" fmla="*/ 2 h 2"/>
                    </a:gdLst>
                    <a:ahLst/>
                    <a:cxnLst>
                      <a:cxn ang="0">
                        <a:pos x="T0" y="T1"/>
                      </a:cxn>
                      <a:cxn ang="0">
                        <a:pos x="T2" y="T3"/>
                      </a:cxn>
                      <a:cxn ang="0">
                        <a:pos x="T4" y="T5"/>
                      </a:cxn>
                      <a:cxn ang="0">
                        <a:pos x="T6" y="T7"/>
                      </a:cxn>
                    </a:cxnLst>
                    <a:rect l="0" t="0" r="r" b="b"/>
                    <a:pathLst>
                      <a:path w="4" h="2">
                        <a:moveTo>
                          <a:pt x="1" y="2"/>
                        </a:moveTo>
                        <a:cubicBezTo>
                          <a:pt x="2" y="2"/>
                          <a:pt x="2" y="2"/>
                          <a:pt x="2" y="2"/>
                        </a:cubicBezTo>
                        <a:cubicBezTo>
                          <a:pt x="2" y="0"/>
                          <a:pt x="3" y="1"/>
                          <a:pt x="4" y="0"/>
                        </a:cubicBezTo>
                        <a:cubicBezTo>
                          <a:pt x="2"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15" name="Freeform 5020"/>
                  <p:cNvSpPr/>
                  <p:nvPr/>
                </p:nvSpPr>
                <p:spPr bwMode="auto">
                  <a:xfrm>
                    <a:off x="5592764" y="3929064"/>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1"/>
                        </a:cubicBezTo>
                        <a:cubicBezTo>
                          <a:pt x="2" y="2"/>
                          <a:pt x="2" y="2"/>
                          <a:pt x="2" y="2"/>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16" name="Freeform 5021"/>
                  <p:cNvSpPr/>
                  <p:nvPr/>
                </p:nvSpPr>
                <p:spPr bwMode="auto">
                  <a:xfrm>
                    <a:off x="5597526" y="392906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17" name="Freeform 5022"/>
                  <p:cNvSpPr/>
                  <p:nvPr/>
                </p:nvSpPr>
                <p:spPr bwMode="auto">
                  <a:xfrm>
                    <a:off x="5588001" y="3932239"/>
                    <a:ext cx="1588" cy="1588"/>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18" name="Rectangle 5023"/>
                  <p:cNvSpPr>
                    <a:spLocks noChangeArrowheads="1"/>
                  </p:cNvSpPr>
                  <p:nvPr/>
                </p:nvSpPr>
                <p:spPr bwMode="auto">
                  <a:xfrm>
                    <a:off x="5599114" y="3932239"/>
                    <a:ext cx="3175"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19" name="Freeform 5024"/>
                  <p:cNvSpPr/>
                  <p:nvPr/>
                </p:nvSpPr>
                <p:spPr bwMode="auto">
                  <a:xfrm>
                    <a:off x="5554664" y="3933826"/>
                    <a:ext cx="4763" cy="3175"/>
                  </a:xfrm>
                  <a:custGeom>
                    <a:avLst/>
                    <a:gdLst>
                      <a:gd name="T0" fmla="*/ 2 w 3"/>
                      <a:gd name="T1" fmla="*/ 0 h 2"/>
                      <a:gd name="T2" fmla="*/ 0 w 3"/>
                      <a:gd name="T3" fmla="*/ 1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0" y="1"/>
                          <a:pt x="0" y="1"/>
                          <a:pt x="0" y="1"/>
                        </a:cubicBezTo>
                        <a:cubicBezTo>
                          <a:pt x="0" y="1"/>
                          <a:pt x="0" y="1"/>
                          <a:pt x="0" y="1"/>
                        </a:cubicBezTo>
                        <a:cubicBezTo>
                          <a:pt x="1" y="2"/>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20" name="Freeform 5025"/>
                  <p:cNvSpPr/>
                  <p:nvPr/>
                </p:nvSpPr>
                <p:spPr bwMode="auto">
                  <a:xfrm>
                    <a:off x="5594351" y="3933826"/>
                    <a:ext cx="3175" cy="1588"/>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21" name="Freeform 5026"/>
                  <p:cNvSpPr/>
                  <p:nvPr/>
                </p:nvSpPr>
                <p:spPr bwMode="auto">
                  <a:xfrm>
                    <a:off x="5595939" y="3935414"/>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22" name="Freeform 5027"/>
                  <p:cNvSpPr/>
                  <p:nvPr/>
                </p:nvSpPr>
                <p:spPr bwMode="auto">
                  <a:xfrm>
                    <a:off x="5900739" y="3938589"/>
                    <a:ext cx="6350" cy="6350"/>
                  </a:xfrm>
                  <a:custGeom>
                    <a:avLst/>
                    <a:gdLst>
                      <a:gd name="T0" fmla="*/ 0 w 4"/>
                      <a:gd name="T1" fmla="*/ 0 h 4"/>
                      <a:gd name="T2" fmla="*/ 4 w 4"/>
                      <a:gd name="T3" fmla="*/ 4 h 4"/>
                      <a:gd name="T4" fmla="*/ 4 w 4"/>
                      <a:gd name="T5" fmla="*/ 3 h 4"/>
                      <a:gd name="T6" fmla="*/ 0 w 4"/>
                      <a:gd name="T7" fmla="*/ 0 h 4"/>
                    </a:gdLst>
                    <a:ahLst/>
                    <a:cxnLst>
                      <a:cxn ang="0">
                        <a:pos x="T0" y="T1"/>
                      </a:cxn>
                      <a:cxn ang="0">
                        <a:pos x="T2" y="T3"/>
                      </a:cxn>
                      <a:cxn ang="0">
                        <a:pos x="T4" y="T5"/>
                      </a:cxn>
                      <a:cxn ang="0">
                        <a:pos x="T6" y="T7"/>
                      </a:cxn>
                    </a:cxnLst>
                    <a:rect l="0" t="0" r="r" b="b"/>
                    <a:pathLst>
                      <a:path w="4" h="4">
                        <a:moveTo>
                          <a:pt x="0" y="0"/>
                        </a:moveTo>
                        <a:cubicBezTo>
                          <a:pt x="4" y="4"/>
                          <a:pt x="4" y="4"/>
                          <a:pt x="4" y="4"/>
                        </a:cubicBezTo>
                        <a:cubicBezTo>
                          <a:pt x="4" y="3"/>
                          <a:pt x="4" y="3"/>
                          <a:pt x="4" y="3"/>
                        </a:cubicBezTo>
                        <a:cubicBezTo>
                          <a:pt x="4"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23" name="Freeform 5028"/>
                  <p:cNvSpPr/>
                  <p:nvPr/>
                </p:nvSpPr>
                <p:spPr bwMode="auto">
                  <a:xfrm>
                    <a:off x="5629276" y="39576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grpSp>
            <p:sp>
              <p:nvSpPr>
                <p:cNvPr id="424" name="文本框 423"/>
                <p:cNvSpPr txBox="1"/>
                <p:nvPr/>
              </p:nvSpPr>
              <p:spPr>
                <a:xfrm>
                  <a:off x="2028" y="2350"/>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03</a:t>
                  </a:r>
                  <a:endParaRPr lang="zh-CN" altLang="en-US"/>
                </a:p>
              </p:txBody>
            </p:sp>
          </p:grpSp>
          <p:sp>
            <p:nvSpPr>
              <p:cNvPr id="425" name="文本框 424"/>
              <p:cNvSpPr txBox="1"/>
              <p:nvPr/>
            </p:nvSpPr>
            <p:spPr>
              <a:xfrm>
                <a:off x="2885" y="2840"/>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426" name="文本框 425"/>
              <p:cNvSpPr txBox="1"/>
              <p:nvPr/>
            </p:nvSpPr>
            <p:spPr>
              <a:xfrm>
                <a:off x="2885" y="3296"/>
                <a:ext cx="6759" cy="1307"/>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427" name="组合 426"/>
            <p:cNvGrpSpPr/>
            <p:nvPr/>
          </p:nvGrpSpPr>
          <p:grpSpPr>
            <a:xfrm>
              <a:off x="10755" y="2110"/>
              <a:ext cx="8059" cy="2560"/>
              <a:chOff x="1855" y="2180"/>
              <a:chExt cx="8059" cy="2560"/>
            </a:xfrm>
          </p:grpSpPr>
          <p:sp>
            <p:nvSpPr>
              <p:cNvPr id="428" name="矩形 427"/>
              <p:cNvSpPr/>
              <p:nvPr/>
            </p:nvSpPr>
            <p:spPr>
              <a:xfrm>
                <a:off x="2055" y="2610"/>
                <a:ext cx="7859" cy="2130"/>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nvGrpSpPr>
              <p:cNvPr id="429" name="组合 428"/>
              <p:cNvGrpSpPr/>
              <p:nvPr/>
            </p:nvGrpSpPr>
            <p:grpSpPr>
              <a:xfrm>
                <a:off x="1855" y="2180"/>
                <a:ext cx="1030" cy="955"/>
                <a:chOff x="1855" y="2180"/>
                <a:chExt cx="1030" cy="955"/>
              </a:xfrm>
            </p:grpSpPr>
            <p:grpSp>
              <p:nvGrpSpPr>
                <p:cNvPr id="430" name="组合 429"/>
                <p:cNvGrpSpPr/>
                <p:nvPr/>
              </p:nvGrpSpPr>
              <p:grpSpPr>
                <a:xfrm>
                  <a:off x="1855" y="2180"/>
                  <a:ext cx="1030" cy="955"/>
                  <a:chOff x="5422901" y="3368676"/>
                  <a:chExt cx="654050" cy="606425"/>
                </a:xfrm>
                <a:solidFill>
                  <a:schemeClr val="tx1">
                    <a:lumMod val="85000"/>
                    <a:lumOff val="15000"/>
                  </a:schemeClr>
                </a:solidFill>
              </p:grpSpPr>
              <p:sp>
                <p:nvSpPr>
                  <p:cNvPr id="431" name="Freeform 4829"/>
                  <p:cNvSpPr/>
                  <p:nvPr/>
                </p:nvSpPr>
                <p:spPr bwMode="auto">
                  <a:xfrm>
                    <a:off x="5827714" y="3965576"/>
                    <a:ext cx="4763" cy="4763"/>
                  </a:xfrm>
                  <a:custGeom>
                    <a:avLst/>
                    <a:gdLst>
                      <a:gd name="T0" fmla="*/ 3 w 3"/>
                      <a:gd name="T1" fmla="*/ 3 h 3"/>
                      <a:gd name="T2" fmla="*/ 2 w 3"/>
                      <a:gd name="T3" fmla="*/ 0 h 3"/>
                      <a:gd name="T4" fmla="*/ 3 w 3"/>
                      <a:gd name="T5" fmla="*/ 3 h 3"/>
                    </a:gdLst>
                    <a:ahLst/>
                    <a:cxnLst>
                      <a:cxn ang="0">
                        <a:pos x="T0" y="T1"/>
                      </a:cxn>
                      <a:cxn ang="0">
                        <a:pos x="T2" y="T3"/>
                      </a:cxn>
                      <a:cxn ang="0">
                        <a:pos x="T4" y="T5"/>
                      </a:cxn>
                    </a:cxnLst>
                    <a:rect l="0" t="0" r="r" b="b"/>
                    <a:pathLst>
                      <a:path w="3" h="3">
                        <a:moveTo>
                          <a:pt x="3" y="3"/>
                        </a:moveTo>
                        <a:cubicBezTo>
                          <a:pt x="2" y="0"/>
                          <a:pt x="2" y="0"/>
                          <a:pt x="2" y="0"/>
                        </a:cubicBezTo>
                        <a:cubicBezTo>
                          <a:pt x="0" y="3"/>
                          <a:pt x="3"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32" name="Freeform 4830"/>
                  <p:cNvSpPr/>
                  <p:nvPr/>
                </p:nvSpPr>
                <p:spPr bwMode="auto">
                  <a:xfrm>
                    <a:off x="5700714" y="3951289"/>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33" name="Line 4831"/>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Line 4832"/>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Rectangle 4833"/>
                  <p:cNvSpPr>
                    <a:spLocks noChangeArrowheads="1"/>
                  </p:cNvSpPr>
                  <p:nvPr/>
                </p:nvSpPr>
                <p:spPr bwMode="auto">
                  <a:xfrm>
                    <a:off x="5546726" y="38925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36" name="Line 4834"/>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Line 4835"/>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Rectangle 4836"/>
                  <p:cNvSpPr>
                    <a:spLocks noChangeArrowheads="1"/>
                  </p:cNvSpPr>
                  <p:nvPr/>
                </p:nvSpPr>
                <p:spPr bwMode="auto">
                  <a:xfrm>
                    <a:off x="5497514" y="35417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39" name="Freeform 4837"/>
                  <p:cNvSpPr/>
                  <p:nvPr/>
                </p:nvSpPr>
                <p:spPr bwMode="auto">
                  <a:xfrm>
                    <a:off x="5516564" y="3498851"/>
                    <a:ext cx="3175" cy="158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40" name="Freeform 4838"/>
                  <p:cNvSpPr/>
                  <p:nvPr/>
                </p:nvSpPr>
                <p:spPr bwMode="auto">
                  <a:xfrm>
                    <a:off x="5440364" y="36004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41" name="Freeform 4839"/>
                  <p:cNvSpPr/>
                  <p:nvPr/>
                </p:nvSpPr>
                <p:spPr bwMode="auto">
                  <a:xfrm>
                    <a:off x="5440364" y="360045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42" name="Freeform 4840"/>
                  <p:cNvSpPr/>
                  <p:nvPr/>
                </p:nvSpPr>
                <p:spPr bwMode="auto">
                  <a:xfrm>
                    <a:off x="5461001" y="373380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43" name="Freeform 4841"/>
                  <p:cNvSpPr/>
                  <p:nvPr/>
                </p:nvSpPr>
                <p:spPr bwMode="auto">
                  <a:xfrm>
                    <a:off x="6051551" y="35956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44" name="Freeform 4842"/>
                  <p:cNvSpPr/>
                  <p:nvPr/>
                </p:nvSpPr>
                <p:spPr bwMode="auto">
                  <a:xfrm>
                    <a:off x="5424489" y="3641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45" name="Freeform 4843"/>
                  <p:cNvSpPr/>
                  <p:nvPr/>
                </p:nvSpPr>
                <p:spPr bwMode="auto">
                  <a:xfrm>
                    <a:off x="5435601" y="36671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46" name="Freeform 4844"/>
                  <p:cNvSpPr/>
                  <p:nvPr/>
                </p:nvSpPr>
                <p:spPr bwMode="auto">
                  <a:xfrm>
                    <a:off x="5446714" y="3630614"/>
                    <a:ext cx="3175" cy="0"/>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47" name="Freeform 4845"/>
                  <p:cNvSpPr/>
                  <p:nvPr/>
                </p:nvSpPr>
                <p:spPr bwMode="auto">
                  <a:xfrm>
                    <a:off x="5643564" y="3384551"/>
                    <a:ext cx="3175" cy="317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2"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48" name="Freeform 4846"/>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49" name="Freeform 4847"/>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50" name="Freeform 4848"/>
                  <p:cNvSpPr/>
                  <p:nvPr/>
                </p:nvSpPr>
                <p:spPr bwMode="auto">
                  <a:xfrm>
                    <a:off x="6067426" y="36861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51" name="Freeform 4849"/>
                  <p:cNvSpPr/>
                  <p:nvPr/>
                </p:nvSpPr>
                <p:spPr bwMode="auto">
                  <a:xfrm>
                    <a:off x="5907089" y="3422651"/>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52" name="Freeform 4850"/>
                  <p:cNvSpPr/>
                  <p:nvPr/>
                </p:nvSpPr>
                <p:spPr bwMode="auto">
                  <a:xfrm>
                    <a:off x="5908676" y="342106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53" name="Freeform 4851"/>
                  <p:cNvSpPr/>
                  <p:nvPr/>
                </p:nvSpPr>
                <p:spPr bwMode="auto">
                  <a:xfrm>
                    <a:off x="6010276" y="35179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54" name="Freeform 4852"/>
                  <p:cNvSpPr/>
                  <p:nvPr/>
                </p:nvSpPr>
                <p:spPr bwMode="auto">
                  <a:xfrm>
                    <a:off x="5884864" y="34115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55" name="Freeform 4853"/>
                  <p:cNvSpPr>
                    <a:spLocks noEditPoints="1"/>
                  </p:cNvSpPr>
                  <p:nvPr/>
                </p:nvSpPr>
                <p:spPr bwMode="auto">
                  <a:xfrm>
                    <a:off x="5422901" y="3368676"/>
                    <a:ext cx="654050" cy="606425"/>
                  </a:xfrm>
                  <a:custGeom>
                    <a:avLst/>
                    <a:gdLst>
                      <a:gd name="T0" fmla="*/ 459 w 463"/>
                      <a:gd name="T1" fmla="*/ 215 h 430"/>
                      <a:gd name="T2" fmla="*/ 439 w 463"/>
                      <a:gd name="T3" fmla="*/ 152 h 430"/>
                      <a:gd name="T4" fmla="*/ 409 w 463"/>
                      <a:gd name="T5" fmla="*/ 100 h 430"/>
                      <a:gd name="T6" fmla="*/ 377 w 463"/>
                      <a:gd name="T7" fmla="*/ 67 h 430"/>
                      <a:gd name="T8" fmla="*/ 336 w 463"/>
                      <a:gd name="T9" fmla="*/ 33 h 430"/>
                      <a:gd name="T10" fmla="*/ 228 w 463"/>
                      <a:gd name="T11" fmla="*/ 3 h 430"/>
                      <a:gd name="T12" fmla="*/ 51 w 463"/>
                      <a:gd name="T13" fmla="*/ 76 h 430"/>
                      <a:gd name="T14" fmla="*/ 11 w 463"/>
                      <a:gd name="T15" fmla="*/ 153 h 430"/>
                      <a:gd name="T16" fmla="*/ 39 w 463"/>
                      <a:gd name="T17" fmla="*/ 113 h 430"/>
                      <a:gd name="T18" fmla="*/ 52 w 463"/>
                      <a:gd name="T19" fmla="*/ 126 h 430"/>
                      <a:gd name="T20" fmla="*/ 32 w 463"/>
                      <a:gd name="T21" fmla="*/ 195 h 430"/>
                      <a:gd name="T22" fmla="*/ 18 w 463"/>
                      <a:gd name="T23" fmla="*/ 230 h 430"/>
                      <a:gd name="T24" fmla="*/ 23 w 463"/>
                      <a:gd name="T25" fmla="*/ 279 h 430"/>
                      <a:gd name="T26" fmla="*/ 40 w 463"/>
                      <a:gd name="T27" fmla="*/ 314 h 430"/>
                      <a:gd name="T28" fmla="*/ 65 w 463"/>
                      <a:gd name="T29" fmla="*/ 334 h 430"/>
                      <a:gd name="T30" fmla="*/ 92 w 463"/>
                      <a:gd name="T31" fmla="*/ 365 h 430"/>
                      <a:gd name="T32" fmla="*/ 112 w 463"/>
                      <a:gd name="T33" fmla="*/ 382 h 430"/>
                      <a:gd name="T34" fmla="*/ 130 w 463"/>
                      <a:gd name="T35" fmla="*/ 405 h 430"/>
                      <a:gd name="T36" fmla="*/ 167 w 463"/>
                      <a:gd name="T37" fmla="*/ 411 h 430"/>
                      <a:gd name="T38" fmla="*/ 212 w 463"/>
                      <a:gd name="T39" fmla="*/ 420 h 430"/>
                      <a:gd name="T40" fmla="*/ 249 w 463"/>
                      <a:gd name="T41" fmla="*/ 426 h 430"/>
                      <a:gd name="T42" fmla="*/ 288 w 463"/>
                      <a:gd name="T43" fmla="*/ 423 h 430"/>
                      <a:gd name="T44" fmla="*/ 328 w 463"/>
                      <a:gd name="T45" fmla="*/ 412 h 430"/>
                      <a:gd name="T46" fmla="*/ 365 w 463"/>
                      <a:gd name="T47" fmla="*/ 383 h 430"/>
                      <a:gd name="T48" fmla="*/ 379 w 463"/>
                      <a:gd name="T49" fmla="*/ 365 h 430"/>
                      <a:gd name="T50" fmla="*/ 414 w 463"/>
                      <a:gd name="T51" fmla="*/ 330 h 430"/>
                      <a:gd name="T52" fmla="*/ 445 w 463"/>
                      <a:gd name="T53" fmla="*/ 294 h 430"/>
                      <a:gd name="T54" fmla="*/ 56 w 463"/>
                      <a:gd name="T55" fmla="*/ 79 h 430"/>
                      <a:gd name="T56" fmla="*/ 46 w 463"/>
                      <a:gd name="T57" fmla="*/ 314 h 430"/>
                      <a:gd name="T58" fmla="*/ 23 w 463"/>
                      <a:gd name="T59" fmla="*/ 187 h 430"/>
                      <a:gd name="T60" fmla="*/ 13 w 463"/>
                      <a:gd name="T61" fmla="*/ 217 h 430"/>
                      <a:gd name="T62" fmla="*/ 27 w 463"/>
                      <a:gd name="T63" fmla="*/ 224 h 430"/>
                      <a:gd name="T64" fmla="*/ 37 w 463"/>
                      <a:gd name="T65" fmla="*/ 278 h 430"/>
                      <a:gd name="T66" fmla="*/ 49 w 463"/>
                      <a:gd name="T67" fmla="*/ 302 h 430"/>
                      <a:gd name="T68" fmla="*/ 69 w 463"/>
                      <a:gd name="T69" fmla="*/ 69 h 430"/>
                      <a:gd name="T70" fmla="*/ 69 w 463"/>
                      <a:gd name="T71" fmla="*/ 333 h 430"/>
                      <a:gd name="T72" fmla="*/ 82 w 463"/>
                      <a:gd name="T73" fmla="*/ 352 h 430"/>
                      <a:gd name="T74" fmla="*/ 94 w 463"/>
                      <a:gd name="T75" fmla="*/ 367 h 430"/>
                      <a:gd name="T76" fmla="*/ 100 w 463"/>
                      <a:gd name="T77" fmla="*/ 358 h 430"/>
                      <a:gd name="T78" fmla="*/ 141 w 463"/>
                      <a:gd name="T79" fmla="*/ 395 h 430"/>
                      <a:gd name="T80" fmla="*/ 173 w 463"/>
                      <a:gd name="T81" fmla="*/ 408 h 430"/>
                      <a:gd name="T82" fmla="*/ 242 w 463"/>
                      <a:gd name="T83" fmla="*/ 2 h 430"/>
                      <a:gd name="T84" fmla="*/ 262 w 463"/>
                      <a:gd name="T85" fmla="*/ 412 h 430"/>
                      <a:gd name="T86" fmla="*/ 293 w 463"/>
                      <a:gd name="T87" fmla="*/ 423 h 430"/>
                      <a:gd name="T88" fmla="*/ 318 w 463"/>
                      <a:gd name="T89" fmla="*/ 403 h 430"/>
                      <a:gd name="T90" fmla="*/ 345 w 463"/>
                      <a:gd name="T91" fmla="*/ 308 h 430"/>
                      <a:gd name="T92" fmla="*/ 350 w 463"/>
                      <a:gd name="T93" fmla="*/ 369 h 430"/>
                      <a:gd name="T94" fmla="*/ 339 w 463"/>
                      <a:gd name="T95" fmla="*/ 330 h 430"/>
                      <a:gd name="T96" fmla="*/ 350 w 463"/>
                      <a:gd name="T97" fmla="*/ 390 h 430"/>
                      <a:gd name="T98" fmla="*/ 438 w 463"/>
                      <a:gd name="T99" fmla="*/ 195 h 430"/>
                      <a:gd name="T100" fmla="*/ 426 w 463"/>
                      <a:gd name="T101" fmla="*/ 198 h 430"/>
                      <a:gd name="T102" fmla="*/ 416 w 463"/>
                      <a:gd name="T103" fmla="*/ 186 h 430"/>
                      <a:gd name="T104" fmla="*/ 398 w 463"/>
                      <a:gd name="T105" fmla="*/ 320 h 430"/>
                      <a:gd name="T106" fmla="*/ 386 w 463"/>
                      <a:gd name="T107" fmla="*/ 305 h 430"/>
                      <a:gd name="T108" fmla="*/ 373 w 463"/>
                      <a:gd name="T109" fmla="*/ 286 h 430"/>
                      <a:gd name="T110" fmla="*/ 381 w 463"/>
                      <a:gd name="T111" fmla="*/ 355 h 430"/>
                      <a:gd name="T112" fmla="*/ 394 w 463"/>
                      <a:gd name="T113" fmla="*/ 331 h 430"/>
                      <a:gd name="T114" fmla="*/ 418 w 463"/>
                      <a:gd name="T115" fmla="*/ 314 h 430"/>
                      <a:gd name="T116" fmla="*/ 404 w 463"/>
                      <a:gd name="T117" fmla="*/ 289 h 430"/>
                      <a:gd name="T118" fmla="*/ 424 w 463"/>
                      <a:gd name="T119" fmla="*/ 253 h 430"/>
                      <a:gd name="T120" fmla="*/ 409 w 463"/>
                      <a:gd name="T121" fmla="*/ 245 h 430"/>
                      <a:gd name="T122" fmla="*/ 437 w 463"/>
                      <a:gd name="T123" fmla="*/ 19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430">
                        <a:moveTo>
                          <a:pt x="460" y="259"/>
                        </a:moveTo>
                        <a:cubicBezTo>
                          <a:pt x="458" y="259"/>
                          <a:pt x="459" y="257"/>
                          <a:pt x="459" y="256"/>
                        </a:cubicBezTo>
                        <a:cubicBezTo>
                          <a:pt x="456" y="256"/>
                          <a:pt x="458" y="254"/>
                          <a:pt x="457" y="253"/>
                        </a:cubicBezTo>
                        <a:cubicBezTo>
                          <a:pt x="457" y="252"/>
                          <a:pt x="459" y="255"/>
                          <a:pt x="458" y="253"/>
                        </a:cubicBezTo>
                        <a:cubicBezTo>
                          <a:pt x="459" y="251"/>
                          <a:pt x="456" y="252"/>
                          <a:pt x="455" y="251"/>
                        </a:cubicBezTo>
                        <a:cubicBezTo>
                          <a:pt x="456" y="250"/>
                          <a:pt x="456" y="250"/>
                          <a:pt x="457" y="250"/>
                        </a:cubicBezTo>
                        <a:cubicBezTo>
                          <a:pt x="457" y="248"/>
                          <a:pt x="457" y="248"/>
                          <a:pt x="457" y="248"/>
                        </a:cubicBezTo>
                        <a:cubicBezTo>
                          <a:pt x="458" y="248"/>
                          <a:pt x="458" y="249"/>
                          <a:pt x="459" y="249"/>
                        </a:cubicBezTo>
                        <a:cubicBezTo>
                          <a:pt x="458" y="248"/>
                          <a:pt x="458" y="248"/>
                          <a:pt x="458" y="248"/>
                        </a:cubicBezTo>
                        <a:cubicBezTo>
                          <a:pt x="458" y="247"/>
                          <a:pt x="458" y="247"/>
                          <a:pt x="459" y="246"/>
                        </a:cubicBezTo>
                        <a:cubicBezTo>
                          <a:pt x="455" y="246"/>
                          <a:pt x="455" y="246"/>
                          <a:pt x="455" y="246"/>
                        </a:cubicBezTo>
                        <a:cubicBezTo>
                          <a:pt x="456" y="244"/>
                          <a:pt x="456" y="244"/>
                          <a:pt x="456" y="244"/>
                        </a:cubicBezTo>
                        <a:cubicBezTo>
                          <a:pt x="458" y="242"/>
                          <a:pt x="459" y="245"/>
                          <a:pt x="461" y="245"/>
                        </a:cubicBezTo>
                        <a:cubicBezTo>
                          <a:pt x="462" y="242"/>
                          <a:pt x="459" y="243"/>
                          <a:pt x="458" y="242"/>
                        </a:cubicBezTo>
                        <a:cubicBezTo>
                          <a:pt x="460" y="242"/>
                          <a:pt x="460" y="242"/>
                          <a:pt x="460" y="242"/>
                        </a:cubicBezTo>
                        <a:cubicBezTo>
                          <a:pt x="456" y="241"/>
                          <a:pt x="458" y="239"/>
                          <a:pt x="458" y="237"/>
                        </a:cubicBezTo>
                        <a:cubicBezTo>
                          <a:pt x="457" y="237"/>
                          <a:pt x="457" y="237"/>
                          <a:pt x="457" y="237"/>
                        </a:cubicBezTo>
                        <a:cubicBezTo>
                          <a:pt x="456" y="235"/>
                          <a:pt x="458" y="236"/>
                          <a:pt x="459" y="234"/>
                        </a:cubicBezTo>
                        <a:cubicBezTo>
                          <a:pt x="456" y="234"/>
                          <a:pt x="456" y="234"/>
                          <a:pt x="456" y="234"/>
                        </a:cubicBezTo>
                        <a:cubicBezTo>
                          <a:pt x="458" y="232"/>
                          <a:pt x="458" y="232"/>
                          <a:pt x="458" y="232"/>
                        </a:cubicBezTo>
                        <a:cubicBezTo>
                          <a:pt x="455" y="230"/>
                          <a:pt x="455" y="230"/>
                          <a:pt x="455" y="230"/>
                        </a:cubicBezTo>
                        <a:cubicBezTo>
                          <a:pt x="455" y="229"/>
                          <a:pt x="456" y="228"/>
                          <a:pt x="457" y="228"/>
                        </a:cubicBezTo>
                        <a:cubicBezTo>
                          <a:pt x="458" y="228"/>
                          <a:pt x="458" y="228"/>
                          <a:pt x="458" y="228"/>
                        </a:cubicBezTo>
                        <a:cubicBezTo>
                          <a:pt x="458" y="228"/>
                          <a:pt x="458" y="228"/>
                          <a:pt x="458" y="228"/>
                        </a:cubicBezTo>
                        <a:cubicBezTo>
                          <a:pt x="457" y="228"/>
                          <a:pt x="457" y="228"/>
                          <a:pt x="457" y="228"/>
                        </a:cubicBezTo>
                        <a:cubicBezTo>
                          <a:pt x="456" y="227"/>
                          <a:pt x="455" y="227"/>
                          <a:pt x="454" y="227"/>
                        </a:cubicBezTo>
                        <a:cubicBezTo>
                          <a:pt x="454" y="226"/>
                          <a:pt x="454" y="226"/>
                          <a:pt x="455" y="226"/>
                        </a:cubicBezTo>
                        <a:cubicBezTo>
                          <a:pt x="455" y="224"/>
                          <a:pt x="455" y="224"/>
                          <a:pt x="455" y="224"/>
                        </a:cubicBezTo>
                        <a:cubicBezTo>
                          <a:pt x="456" y="225"/>
                          <a:pt x="456" y="225"/>
                          <a:pt x="456" y="225"/>
                        </a:cubicBezTo>
                        <a:cubicBezTo>
                          <a:pt x="456" y="224"/>
                          <a:pt x="455" y="223"/>
                          <a:pt x="455" y="223"/>
                        </a:cubicBezTo>
                        <a:cubicBezTo>
                          <a:pt x="459" y="222"/>
                          <a:pt x="459" y="222"/>
                          <a:pt x="459" y="222"/>
                        </a:cubicBezTo>
                        <a:cubicBezTo>
                          <a:pt x="458" y="222"/>
                          <a:pt x="457" y="221"/>
                          <a:pt x="455" y="221"/>
                        </a:cubicBezTo>
                        <a:cubicBezTo>
                          <a:pt x="455" y="220"/>
                          <a:pt x="455" y="220"/>
                          <a:pt x="456" y="219"/>
                        </a:cubicBezTo>
                        <a:cubicBezTo>
                          <a:pt x="456" y="220"/>
                          <a:pt x="457" y="219"/>
                          <a:pt x="458" y="219"/>
                        </a:cubicBezTo>
                        <a:cubicBezTo>
                          <a:pt x="455" y="218"/>
                          <a:pt x="455" y="218"/>
                          <a:pt x="455" y="218"/>
                        </a:cubicBezTo>
                        <a:cubicBezTo>
                          <a:pt x="455" y="215"/>
                          <a:pt x="458" y="216"/>
                          <a:pt x="459" y="215"/>
                        </a:cubicBezTo>
                        <a:cubicBezTo>
                          <a:pt x="458" y="214"/>
                          <a:pt x="458" y="214"/>
                          <a:pt x="458" y="214"/>
                        </a:cubicBezTo>
                        <a:cubicBezTo>
                          <a:pt x="457" y="215"/>
                          <a:pt x="457" y="215"/>
                          <a:pt x="457" y="215"/>
                        </a:cubicBezTo>
                        <a:cubicBezTo>
                          <a:pt x="455" y="213"/>
                          <a:pt x="456" y="211"/>
                          <a:pt x="455" y="209"/>
                        </a:cubicBezTo>
                        <a:cubicBezTo>
                          <a:pt x="459" y="207"/>
                          <a:pt x="453" y="205"/>
                          <a:pt x="456" y="203"/>
                        </a:cubicBezTo>
                        <a:cubicBezTo>
                          <a:pt x="457" y="203"/>
                          <a:pt x="457" y="203"/>
                          <a:pt x="457" y="203"/>
                        </a:cubicBezTo>
                        <a:cubicBezTo>
                          <a:pt x="457" y="194"/>
                          <a:pt x="457" y="194"/>
                          <a:pt x="457" y="194"/>
                        </a:cubicBezTo>
                        <a:cubicBezTo>
                          <a:pt x="461" y="192"/>
                          <a:pt x="453" y="189"/>
                          <a:pt x="457" y="186"/>
                        </a:cubicBezTo>
                        <a:cubicBezTo>
                          <a:pt x="454" y="186"/>
                          <a:pt x="454" y="186"/>
                          <a:pt x="454" y="186"/>
                        </a:cubicBezTo>
                        <a:cubicBezTo>
                          <a:pt x="454" y="185"/>
                          <a:pt x="455" y="185"/>
                          <a:pt x="456" y="185"/>
                        </a:cubicBezTo>
                        <a:cubicBezTo>
                          <a:pt x="456" y="182"/>
                          <a:pt x="451" y="180"/>
                          <a:pt x="452" y="177"/>
                        </a:cubicBezTo>
                        <a:cubicBezTo>
                          <a:pt x="453" y="177"/>
                          <a:pt x="453" y="177"/>
                          <a:pt x="453" y="177"/>
                        </a:cubicBezTo>
                        <a:cubicBezTo>
                          <a:pt x="452" y="174"/>
                          <a:pt x="452" y="173"/>
                          <a:pt x="453" y="170"/>
                        </a:cubicBezTo>
                        <a:cubicBezTo>
                          <a:pt x="452" y="171"/>
                          <a:pt x="451" y="171"/>
                          <a:pt x="451" y="171"/>
                        </a:cubicBezTo>
                        <a:cubicBezTo>
                          <a:pt x="451" y="173"/>
                          <a:pt x="451" y="173"/>
                          <a:pt x="451" y="173"/>
                        </a:cubicBezTo>
                        <a:cubicBezTo>
                          <a:pt x="449" y="175"/>
                          <a:pt x="447" y="170"/>
                          <a:pt x="444" y="170"/>
                        </a:cubicBezTo>
                        <a:cubicBezTo>
                          <a:pt x="445" y="167"/>
                          <a:pt x="448" y="173"/>
                          <a:pt x="450" y="170"/>
                        </a:cubicBezTo>
                        <a:cubicBezTo>
                          <a:pt x="450" y="167"/>
                          <a:pt x="446" y="169"/>
                          <a:pt x="444" y="168"/>
                        </a:cubicBezTo>
                        <a:cubicBezTo>
                          <a:pt x="444" y="169"/>
                          <a:pt x="444" y="169"/>
                          <a:pt x="444" y="169"/>
                        </a:cubicBezTo>
                        <a:cubicBezTo>
                          <a:pt x="444" y="169"/>
                          <a:pt x="444" y="170"/>
                          <a:pt x="443" y="170"/>
                        </a:cubicBezTo>
                        <a:cubicBezTo>
                          <a:pt x="442" y="169"/>
                          <a:pt x="443" y="168"/>
                          <a:pt x="442" y="168"/>
                        </a:cubicBezTo>
                        <a:cubicBezTo>
                          <a:pt x="443" y="166"/>
                          <a:pt x="445" y="167"/>
                          <a:pt x="446" y="167"/>
                        </a:cubicBezTo>
                        <a:cubicBezTo>
                          <a:pt x="448" y="167"/>
                          <a:pt x="445" y="165"/>
                          <a:pt x="447" y="165"/>
                        </a:cubicBezTo>
                        <a:cubicBezTo>
                          <a:pt x="448" y="164"/>
                          <a:pt x="446" y="162"/>
                          <a:pt x="445" y="162"/>
                        </a:cubicBezTo>
                        <a:cubicBezTo>
                          <a:pt x="446" y="163"/>
                          <a:pt x="446" y="163"/>
                          <a:pt x="446" y="163"/>
                        </a:cubicBezTo>
                        <a:cubicBezTo>
                          <a:pt x="445" y="164"/>
                          <a:pt x="444" y="164"/>
                          <a:pt x="443" y="164"/>
                        </a:cubicBezTo>
                        <a:cubicBezTo>
                          <a:pt x="444" y="162"/>
                          <a:pt x="444" y="162"/>
                          <a:pt x="444" y="162"/>
                        </a:cubicBezTo>
                        <a:cubicBezTo>
                          <a:pt x="444" y="161"/>
                          <a:pt x="444" y="161"/>
                          <a:pt x="444" y="161"/>
                        </a:cubicBezTo>
                        <a:cubicBezTo>
                          <a:pt x="442" y="162"/>
                          <a:pt x="442" y="160"/>
                          <a:pt x="442" y="160"/>
                        </a:cubicBezTo>
                        <a:cubicBezTo>
                          <a:pt x="440" y="159"/>
                          <a:pt x="437" y="160"/>
                          <a:pt x="435" y="160"/>
                        </a:cubicBezTo>
                        <a:cubicBezTo>
                          <a:pt x="435" y="158"/>
                          <a:pt x="435" y="158"/>
                          <a:pt x="435" y="158"/>
                        </a:cubicBezTo>
                        <a:cubicBezTo>
                          <a:pt x="436" y="159"/>
                          <a:pt x="436" y="158"/>
                          <a:pt x="437" y="159"/>
                        </a:cubicBezTo>
                        <a:cubicBezTo>
                          <a:pt x="438" y="158"/>
                          <a:pt x="438" y="158"/>
                          <a:pt x="438" y="158"/>
                        </a:cubicBezTo>
                        <a:cubicBezTo>
                          <a:pt x="441" y="159"/>
                          <a:pt x="442" y="154"/>
                          <a:pt x="444" y="155"/>
                        </a:cubicBezTo>
                        <a:cubicBezTo>
                          <a:pt x="443" y="151"/>
                          <a:pt x="442" y="157"/>
                          <a:pt x="441" y="154"/>
                        </a:cubicBezTo>
                        <a:cubicBezTo>
                          <a:pt x="441" y="153"/>
                          <a:pt x="441" y="153"/>
                          <a:pt x="441" y="153"/>
                        </a:cubicBezTo>
                        <a:cubicBezTo>
                          <a:pt x="439" y="152"/>
                          <a:pt x="439" y="152"/>
                          <a:pt x="439" y="152"/>
                        </a:cubicBezTo>
                        <a:cubicBezTo>
                          <a:pt x="440" y="151"/>
                          <a:pt x="441" y="151"/>
                          <a:pt x="440" y="150"/>
                        </a:cubicBezTo>
                        <a:cubicBezTo>
                          <a:pt x="439" y="152"/>
                          <a:pt x="439" y="152"/>
                          <a:pt x="439" y="152"/>
                        </a:cubicBezTo>
                        <a:cubicBezTo>
                          <a:pt x="437" y="149"/>
                          <a:pt x="437" y="149"/>
                          <a:pt x="437" y="149"/>
                        </a:cubicBezTo>
                        <a:cubicBezTo>
                          <a:pt x="439" y="146"/>
                          <a:pt x="434" y="144"/>
                          <a:pt x="432" y="141"/>
                        </a:cubicBezTo>
                        <a:cubicBezTo>
                          <a:pt x="433" y="141"/>
                          <a:pt x="433" y="141"/>
                          <a:pt x="433" y="141"/>
                        </a:cubicBezTo>
                        <a:cubicBezTo>
                          <a:pt x="432" y="141"/>
                          <a:pt x="432" y="141"/>
                          <a:pt x="432" y="141"/>
                        </a:cubicBezTo>
                        <a:cubicBezTo>
                          <a:pt x="432" y="141"/>
                          <a:pt x="431" y="140"/>
                          <a:pt x="431" y="140"/>
                        </a:cubicBezTo>
                        <a:cubicBezTo>
                          <a:pt x="432" y="140"/>
                          <a:pt x="433" y="139"/>
                          <a:pt x="433" y="139"/>
                        </a:cubicBezTo>
                        <a:cubicBezTo>
                          <a:pt x="433" y="138"/>
                          <a:pt x="433" y="138"/>
                          <a:pt x="433" y="138"/>
                        </a:cubicBezTo>
                        <a:cubicBezTo>
                          <a:pt x="432" y="139"/>
                          <a:pt x="432" y="139"/>
                          <a:pt x="432" y="139"/>
                        </a:cubicBezTo>
                        <a:cubicBezTo>
                          <a:pt x="432" y="137"/>
                          <a:pt x="428" y="136"/>
                          <a:pt x="429" y="134"/>
                        </a:cubicBezTo>
                        <a:cubicBezTo>
                          <a:pt x="431" y="134"/>
                          <a:pt x="431" y="134"/>
                          <a:pt x="431" y="134"/>
                        </a:cubicBezTo>
                        <a:cubicBezTo>
                          <a:pt x="430" y="132"/>
                          <a:pt x="433" y="132"/>
                          <a:pt x="433" y="132"/>
                        </a:cubicBezTo>
                        <a:cubicBezTo>
                          <a:pt x="432" y="132"/>
                          <a:pt x="432" y="131"/>
                          <a:pt x="431" y="132"/>
                        </a:cubicBezTo>
                        <a:cubicBezTo>
                          <a:pt x="431" y="132"/>
                          <a:pt x="430" y="131"/>
                          <a:pt x="430" y="130"/>
                        </a:cubicBezTo>
                        <a:cubicBezTo>
                          <a:pt x="430" y="130"/>
                          <a:pt x="429" y="130"/>
                          <a:pt x="429" y="130"/>
                        </a:cubicBezTo>
                        <a:cubicBezTo>
                          <a:pt x="430" y="128"/>
                          <a:pt x="431" y="129"/>
                          <a:pt x="432" y="128"/>
                        </a:cubicBezTo>
                        <a:cubicBezTo>
                          <a:pt x="431" y="128"/>
                          <a:pt x="431" y="126"/>
                          <a:pt x="429" y="126"/>
                        </a:cubicBezTo>
                        <a:cubicBezTo>
                          <a:pt x="431" y="124"/>
                          <a:pt x="425" y="124"/>
                          <a:pt x="428" y="121"/>
                        </a:cubicBezTo>
                        <a:cubicBezTo>
                          <a:pt x="427" y="119"/>
                          <a:pt x="426" y="116"/>
                          <a:pt x="423" y="115"/>
                        </a:cubicBezTo>
                        <a:cubicBezTo>
                          <a:pt x="423" y="115"/>
                          <a:pt x="424" y="114"/>
                          <a:pt x="424" y="114"/>
                        </a:cubicBezTo>
                        <a:cubicBezTo>
                          <a:pt x="424" y="114"/>
                          <a:pt x="424" y="113"/>
                          <a:pt x="424" y="113"/>
                        </a:cubicBezTo>
                        <a:cubicBezTo>
                          <a:pt x="423" y="113"/>
                          <a:pt x="423" y="114"/>
                          <a:pt x="423" y="113"/>
                        </a:cubicBezTo>
                        <a:cubicBezTo>
                          <a:pt x="422" y="113"/>
                          <a:pt x="422" y="112"/>
                          <a:pt x="422" y="112"/>
                        </a:cubicBezTo>
                        <a:cubicBezTo>
                          <a:pt x="421" y="112"/>
                          <a:pt x="421" y="113"/>
                          <a:pt x="421" y="112"/>
                        </a:cubicBezTo>
                        <a:cubicBezTo>
                          <a:pt x="420" y="112"/>
                          <a:pt x="419" y="111"/>
                          <a:pt x="420" y="110"/>
                        </a:cubicBezTo>
                        <a:cubicBezTo>
                          <a:pt x="419" y="110"/>
                          <a:pt x="419" y="110"/>
                          <a:pt x="418" y="110"/>
                        </a:cubicBezTo>
                        <a:cubicBezTo>
                          <a:pt x="418" y="109"/>
                          <a:pt x="416" y="107"/>
                          <a:pt x="418" y="106"/>
                        </a:cubicBezTo>
                        <a:cubicBezTo>
                          <a:pt x="417" y="106"/>
                          <a:pt x="415" y="108"/>
                          <a:pt x="414" y="106"/>
                        </a:cubicBezTo>
                        <a:cubicBezTo>
                          <a:pt x="414" y="105"/>
                          <a:pt x="415" y="105"/>
                          <a:pt x="415" y="105"/>
                        </a:cubicBezTo>
                        <a:cubicBezTo>
                          <a:pt x="414" y="104"/>
                          <a:pt x="414" y="104"/>
                          <a:pt x="414" y="104"/>
                        </a:cubicBezTo>
                        <a:cubicBezTo>
                          <a:pt x="415" y="103"/>
                          <a:pt x="415" y="103"/>
                          <a:pt x="415" y="103"/>
                        </a:cubicBezTo>
                        <a:cubicBezTo>
                          <a:pt x="413" y="103"/>
                          <a:pt x="413" y="103"/>
                          <a:pt x="413" y="103"/>
                        </a:cubicBezTo>
                        <a:cubicBezTo>
                          <a:pt x="413" y="102"/>
                          <a:pt x="413" y="102"/>
                          <a:pt x="413" y="102"/>
                        </a:cubicBezTo>
                        <a:cubicBezTo>
                          <a:pt x="412" y="102"/>
                          <a:pt x="410" y="103"/>
                          <a:pt x="409" y="101"/>
                        </a:cubicBezTo>
                        <a:cubicBezTo>
                          <a:pt x="409" y="100"/>
                          <a:pt x="409" y="100"/>
                          <a:pt x="409" y="100"/>
                        </a:cubicBezTo>
                        <a:cubicBezTo>
                          <a:pt x="409" y="100"/>
                          <a:pt x="409" y="100"/>
                          <a:pt x="409" y="100"/>
                        </a:cubicBezTo>
                        <a:cubicBezTo>
                          <a:pt x="408" y="101"/>
                          <a:pt x="408" y="100"/>
                          <a:pt x="408" y="100"/>
                        </a:cubicBezTo>
                        <a:cubicBezTo>
                          <a:pt x="409" y="98"/>
                          <a:pt x="409" y="98"/>
                          <a:pt x="409" y="98"/>
                        </a:cubicBezTo>
                        <a:cubicBezTo>
                          <a:pt x="408" y="96"/>
                          <a:pt x="407" y="98"/>
                          <a:pt x="405" y="97"/>
                        </a:cubicBezTo>
                        <a:cubicBezTo>
                          <a:pt x="404" y="96"/>
                          <a:pt x="405" y="93"/>
                          <a:pt x="406" y="92"/>
                        </a:cubicBezTo>
                        <a:cubicBezTo>
                          <a:pt x="406" y="93"/>
                          <a:pt x="408" y="92"/>
                          <a:pt x="409" y="92"/>
                        </a:cubicBezTo>
                        <a:cubicBezTo>
                          <a:pt x="408" y="91"/>
                          <a:pt x="408" y="91"/>
                          <a:pt x="408" y="91"/>
                        </a:cubicBezTo>
                        <a:cubicBezTo>
                          <a:pt x="406" y="91"/>
                          <a:pt x="404" y="92"/>
                          <a:pt x="403" y="94"/>
                        </a:cubicBezTo>
                        <a:cubicBezTo>
                          <a:pt x="402" y="93"/>
                          <a:pt x="402" y="93"/>
                          <a:pt x="402" y="93"/>
                        </a:cubicBezTo>
                        <a:cubicBezTo>
                          <a:pt x="403" y="92"/>
                          <a:pt x="403" y="92"/>
                          <a:pt x="403" y="92"/>
                        </a:cubicBezTo>
                        <a:cubicBezTo>
                          <a:pt x="403" y="91"/>
                          <a:pt x="403" y="91"/>
                          <a:pt x="403" y="91"/>
                        </a:cubicBezTo>
                        <a:cubicBezTo>
                          <a:pt x="402" y="95"/>
                          <a:pt x="401" y="90"/>
                          <a:pt x="399" y="93"/>
                        </a:cubicBezTo>
                        <a:cubicBezTo>
                          <a:pt x="399" y="89"/>
                          <a:pt x="393" y="90"/>
                          <a:pt x="395" y="86"/>
                        </a:cubicBezTo>
                        <a:cubicBezTo>
                          <a:pt x="389" y="86"/>
                          <a:pt x="396" y="82"/>
                          <a:pt x="391" y="83"/>
                        </a:cubicBezTo>
                        <a:cubicBezTo>
                          <a:pt x="390" y="82"/>
                          <a:pt x="389" y="82"/>
                          <a:pt x="389" y="81"/>
                        </a:cubicBezTo>
                        <a:cubicBezTo>
                          <a:pt x="390" y="80"/>
                          <a:pt x="390" y="79"/>
                          <a:pt x="391" y="80"/>
                        </a:cubicBezTo>
                        <a:cubicBezTo>
                          <a:pt x="391" y="78"/>
                          <a:pt x="388" y="81"/>
                          <a:pt x="388" y="79"/>
                        </a:cubicBezTo>
                        <a:cubicBezTo>
                          <a:pt x="388" y="78"/>
                          <a:pt x="388" y="78"/>
                          <a:pt x="388" y="78"/>
                        </a:cubicBezTo>
                        <a:cubicBezTo>
                          <a:pt x="386" y="78"/>
                          <a:pt x="386" y="78"/>
                          <a:pt x="386" y="78"/>
                        </a:cubicBezTo>
                        <a:cubicBezTo>
                          <a:pt x="386" y="78"/>
                          <a:pt x="385" y="77"/>
                          <a:pt x="385" y="76"/>
                        </a:cubicBezTo>
                        <a:cubicBezTo>
                          <a:pt x="385" y="76"/>
                          <a:pt x="384" y="76"/>
                          <a:pt x="384" y="77"/>
                        </a:cubicBezTo>
                        <a:cubicBezTo>
                          <a:pt x="381" y="74"/>
                          <a:pt x="381" y="74"/>
                          <a:pt x="381" y="74"/>
                        </a:cubicBezTo>
                        <a:cubicBezTo>
                          <a:pt x="382" y="74"/>
                          <a:pt x="382" y="74"/>
                          <a:pt x="382" y="74"/>
                        </a:cubicBezTo>
                        <a:cubicBezTo>
                          <a:pt x="384" y="76"/>
                          <a:pt x="387" y="74"/>
                          <a:pt x="388" y="74"/>
                        </a:cubicBezTo>
                        <a:cubicBezTo>
                          <a:pt x="388" y="72"/>
                          <a:pt x="387" y="74"/>
                          <a:pt x="386" y="73"/>
                        </a:cubicBezTo>
                        <a:cubicBezTo>
                          <a:pt x="386" y="72"/>
                          <a:pt x="388" y="72"/>
                          <a:pt x="386" y="71"/>
                        </a:cubicBezTo>
                        <a:cubicBezTo>
                          <a:pt x="387" y="71"/>
                          <a:pt x="387" y="71"/>
                          <a:pt x="387" y="71"/>
                        </a:cubicBezTo>
                        <a:cubicBezTo>
                          <a:pt x="386" y="72"/>
                          <a:pt x="386" y="72"/>
                          <a:pt x="385" y="72"/>
                        </a:cubicBezTo>
                        <a:cubicBezTo>
                          <a:pt x="384" y="71"/>
                          <a:pt x="382" y="71"/>
                          <a:pt x="383" y="69"/>
                        </a:cubicBezTo>
                        <a:cubicBezTo>
                          <a:pt x="384" y="67"/>
                          <a:pt x="386" y="69"/>
                          <a:pt x="387" y="68"/>
                        </a:cubicBezTo>
                        <a:cubicBezTo>
                          <a:pt x="385" y="65"/>
                          <a:pt x="382" y="68"/>
                          <a:pt x="380" y="65"/>
                        </a:cubicBezTo>
                        <a:cubicBezTo>
                          <a:pt x="381" y="66"/>
                          <a:pt x="380" y="67"/>
                          <a:pt x="379" y="67"/>
                        </a:cubicBezTo>
                        <a:cubicBezTo>
                          <a:pt x="379" y="67"/>
                          <a:pt x="379" y="67"/>
                          <a:pt x="379" y="67"/>
                        </a:cubicBezTo>
                        <a:cubicBezTo>
                          <a:pt x="378" y="69"/>
                          <a:pt x="378" y="69"/>
                          <a:pt x="378" y="69"/>
                        </a:cubicBezTo>
                        <a:cubicBezTo>
                          <a:pt x="377" y="69"/>
                          <a:pt x="376" y="69"/>
                          <a:pt x="375" y="68"/>
                        </a:cubicBezTo>
                        <a:cubicBezTo>
                          <a:pt x="377" y="67"/>
                          <a:pt x="377" y="67"/>
                          <a:pt x="377" y="67"/>
                        </a:cubicBezTo>
                        <a:cubicBezTo>
                          <a:pt x="374" y="68"/>
                          <a:pt x="375" y="64"/>
                          <a:pt x="373" y="62"/>
                        </a:cubicBezTo>
                        <a:cubicBezTo>
                          <a:pt x="373" y="61"/>
                          <a:pt x="368" y="62"/>
                          <a:pt x="368" y="59"/>
                        </a:cubicBezTo>
                        <a:cubicBezTo>
                          <a:pt x="370" y="58"/>
                          <a:pt x="371" y="59"/>
                          <a:pt x="372" y="59"/>
                        </a:cubicBezTo>
                        <a:cubicBezTo>
                          <a:pt x="371" y="59"/>
                          <a:pt x="371" y="59"/>
                          <a:pt x="371" y="59"/>
                        </a:cubicBezTo>
                        <a:cubicBezTo>
                          <a:pt x="371" y="58"/>
                          <a:pt x="370" y="58"/>
                          <a:pt x="370" y="58"/>
                        </a:cubicBezTo>
                        <a:cubicBezTo>
                          <a:pt x="371" y="57"/>
                          <a:pt x="371" y="57"/>
                          <a:pt x="372" y="57"/>
                        </a:cubicBezTo>
                        <a:cubicBezTo>
                          <a:pt x="372" y="56"/>
                          <a:pt x="372" y="56"/>
                          <a:pt x="372" y="56"/>
                        </a:cubicBezTo>
                        <a:cubicBezTo>
                          <a:pt x="371" y="55"/>
                          <a:pt x="370" y="58"/>
                          <a:pt x="369" y="56"/>
                        </a:cubicBezTo>
                        <a:cubicBezTo>
                          <a:pt x="369" y="56"/>
                          <a:pt x="369" y="56"/>
                          <a:pt x="369" y="56"/>
                        </a:cubicBezTo>
                        <a:cubicBezTo>
                          <a:pt x="368" y="56"/>
                          <a:pt x="368" y="56"/>
                          <a:pt x="368" y="56"/>
                        </a:cubicBezTo>
                        <a:cubicBezTo>
                          <a:pt x="368" y="54"/>
                          <a:pt x="365" y="55"/>
                          <a:pt x="365" y="53"/>
                        </a:cubicBezTo>
                        <a:cubicBezTo>
                          <a:pt x="367" y="52"/>
                          <a:pt x="367" y="52"/>
                          <a:pt x="367" y="52"/>
                        </a:cubicBezTo>
                        <a:cubicBezTo>
                          <a:pt x="366" y="51"/>
                          <a:pt x="366" y="51"/>
                          <a:pt x="366" y="51"/>
                        </a:cubicBezTo>
                        <a:cubicBezTo>
                          <a:pt x="365" y="51"/>
                          <a:pt x="365" y="51"/>
                          <a:pt x="365" y="51"/>
                        </a:cubicBezTo>
                        <a:cubicBezTo>
                          <a:pt x="364" y="50"/>
                          <a:pt x="364" y="50"/>
                          <a:pt x="364" y="50"/>
                        </a:cubicBezTo>
                        <a:cubicBezTo>
                          <a:pt x="366" y="50"/>
                          <a:pt x="367" y="46"/>
                          <a:pt x="368" y="49"/>
                        </a:cubicBezTo>
                        <a:cubicBezTo>
                          <a:pt x="368" y="49"/>
                          <a:pt x="369" y="46"/>
                          <a:pt x="369" y="45"/>
                        </a:cubicBezTo>
                        <a:cubicBezTo>
                          <a:pt x="367" y="44"/>
                          <a:pt x="365" y="45"/>
                          <a:pt x="365" y="47"/>
                        </a:cubicBezTo>
                        <a:cubicBezTo>
                          <a:pt x="364" y="46"/>
                          <a:pt x="364" y="46"/>
                          <a:pt x="364" y="46"/>
                        </a:cubicBezTo>
                        <a:cubicBezTo>
                          <a:pt x="364" y="45"/>
                          <a:pt x="364" y="45"/>
                          <a:pt x="364" y="45"/>
                        </a:cubicBezTo>
                        <a:cubicBezTo>
                          <a:pt x="364" y="44"/>
                          <a:pt x="363" y="47"/>
                          <a:pt x="362" y="48"/>
                        </a:cubicBezTo>
                        <a:cubicBezTo>
                          <a:pt x="361" y="48"/>
                          <a:pt x="359" y="48"/>
                          <a:pt x="359" y="47"/>
                        </a:cubicBezTo>
                        <a:cubicBezTo>
                          <a:pt x="357" y="47"/>
                          <a:pt x="354" y="47"/>
                          <a:pt x="353" y="48"/>
                        </a:cubicBezTo>
                        <a:cubicBezTo>
                          <a:pt x="355" y="45"/>
                          <a:pt x="355" y="45"/>
                          <a:pt x="355" y="45"/>
                        </a:cubicBezTo>
                        <a:cubicBezTo>
                          <a:pt x="353" y="43"/>
                          <a:pt x="346" y="45"/>
                          <a:pt x="348" y="40"/>
                        </a:cubicBezTo>
                        <a:cubicBezTo>
                          <a:pt x="350" y="40"/>
                          <a:pt x="351" y="41"/>
                          <a:pt x="352" y="42"/>
                        </a:cubicBezTo>
                        <a:cubicBezTo>
                          <a:pt x="352" y="41"/>
                          <a:pt x="352" y="41"/>
                          <a:pt x="352" y="41"/>
                        </a:cubicBezTo>
                        <a:cubicBezTo>
                          <a:pt x="351" y="39"/>
                          <a:pt x="349" y="40"/>
                          <a:pt x="347" y="40"/>
                        </a:cubicBezTo>
                        <a:cubicBezTo>
                          <a:pt x="345" y="38"/>
                          <a:pt x="344" y="41"/>
                          <a:pt x="342" y="38"/>
                        </a:cubicBezTo>
                        <a:cubicBezTo>
                          <a:pt x="342" y="38"/>
                          <a:pt x="342" y="38"/>
                          <a:pt x="342" y="38"/>
                        </a:cubicBezTo>
                        <a:cubicBezTo>
                          <a:pt x="341" y="37"/>
                          <a:pt x="337" y="37"/>
                          <a:pt x="336" y="34"/>
                        </a:cubicBezTo>
                        <a:cubicBezTo>
                          <a:pt x="339" y="34"/>
                          <a:pt x="339" y="34"/>
                          <a:pt x="339" y="34"/>
                        </a:cubicBezTo>
                        <a:cubicBezTo>
                          <a:pt x="338" y="33"/>
                          <a:pt x="338" y="33"/>
                          <a:pt x="338" y="33"/>
                        </a:cubicBezTo>
                        <a:cubicBezTo>
                          <a:pt x="337" y="33"/>
                          <a:pt x="336" y="36"/>
                          <a:pt x="335" y="33"/>
                        </a:cubicBezTo>
                        <a:cubicBezTo>
                          <a:pt x="335" y="33"/>
                          <a:pt x="335" y="33"/>
                          <a:pt x="335" y="33"/>
                        </a:cubicBezTo>
                        <a:cubicBezTo>
                          <a:pt x="336" y="33"/>
                          <a:pt x="336" y="33"/>
                          <a:pt x="336" y="33"/>
                        </a:cubicBezTo>
                        <a:cubicBezTo>
                          <a:pt x="334" y="32"/>
                          <a:pt x="334" y="32"/>
                          <a:pt x="334" y="32"/>
                        </a:cubicBezTo>
                        <a:cubicBezTo>
                          <a:pt x="335" y="31"/>
                          <a:pt x="335" y="31"/>
                          <a:pt x="335" y="31"/>
                        </a:cubicBezTo>
                        <a:cubicBezTo>
                          <a:pt x="334" y="31"/>
                          <a:pt x="334" y="31"/>
                          <a:pt x="334" y="31"/>
                        </a:cubicBezTo>
                        <a:cubicBezTo>
                          <a:pt x="334" y="31"/>
                          <a:pt x="334" y="31"/>
                          <a:pt x="334" y="31"/>
                        </a:cubicBezTo>
                        <a:cubicBezTo>
                          <a:pt x="331" y="32"/>
                          <a:pt x="328" y="33"/>
                          <a:pt x="325" y="31"/>
                        </a:cubicBezTo>
                        <a:cubicBezTo>
                          <a:pt x="326" y="30"/>
                          <a:pt x="326" y="30"/>
                          <a:pt x="326" y="30"/>
                        </a:cubicBezTo>
                        <a:cubicBezTo>
                          <a:pt x="324" y="30"/>
                          <a:pt x="323" y="30"/>
                          <a:pt x="322" y="29"/>
                        </a:cubicBezTo>
                        <a:cubicBezTo>
                          <a:pt x="324" y="28"/>
                          <a:pt x="324" y="28"/>
                          <a:pt x="326" y="27"/>
                        </a:cubicBezTo>
                        <a:cubicBezTo>
                          <a:pt x="325" y="27"/>
                          <a:pt x="323" y="25"/>
                          <a:pt x="322" y="27"/>
                        </a:cubicBezTo>
                        <a:cubicBezTo>
                          <a:pt x="322" y="29"/>
                          <a:pt x="318" y="28"/>
                          <a:pt x="316" y="26"/>
                        </a:cubicBezTo>
                        <a:cubicBezTo>
                          <a:pt x="320" y="26"/>
                          <a:pt x="320" y="26"/>
                          <a:pt x="320" y="26"/>
                        </a:cubicBezTo>
                        <a:cubicBezTo>
                          <a:pt x="319" y="24"/>
                          <a:pt x="317" y="26"/>
                          <a:pt x="316" y="25"/>
                        </a:cubicBezTo>
                        <a:cubicBezTo>
                          <a:pt x="314" y="20"/>
                          <a:pt x="309" y="28"/>
                          <a:pt x="308" y="22"/>
                        </a:cubicBezTo>
                        <a:cubicBezTo>
                          <a:pt x="310" y="21"/>
                          <a:pt x="311" y="23"/>
                          <a:pt x="312" y="21"/>
                        </a:cubicBezTo>
                        <a:cubicBezTo>
                          <a:pt x="311" y="22"/>
                          <a:pt x="308" y="20"/>
                          <a:pt x="307" y="22"/>
                        </a:cubicBezTo>
                        <a:cubicBezTo>
                          <a:pt x="307" y="21"/>
                          <a:pt x="307" y="21"/>
                          <a:pt x="307" y="21"/>
                        </a:cubicBezTo>
                        <a:cubicBezTo>
                          <a:pt x="303" y="21"/>
                          <a:pt x="299" y="21"/>
                          <a:pt x="296" y="18"/>
                        </a:cubicBezTo>
                        <a:cubicBezTo>
                          <a:pt x="297" y="17"/>
                          <a:pt x="297" y="17"/>
                          <a:pt x="297" y="17"/>
                        </a:cubicBezTo>
                        <a:cubicBezTo>
                          <a:pt x="296" y="17"/>
                          <a:pt x="295" y="18"/>
                          <a:pt x="294" y="18"/>
                        </a:cubicBezTo>
                        <a:cubicBezTo>
                          <a:pt x="291" y="16"/>
                          <a:pt x="294" y="15"/>
                          <a:pt x="294" y="13"/>
                        </a:cubicBezTo>
                        <a:cubicBezTo>
                          <a:pt x="293" y="13"/>
                          <a:pt x="293" y="13"/>
                          <a:pt x="293" y="13"/>
                        </a:cubicBezTo>
                        <a:cubicBezTo>
                          <a:pt x="292" y="13"/>
                          <a:pt x="289" y="13"/>
                          <a:pt x="289" y="11"/>
                        </a:cubicBezTo>
                        <a:cubicBezTo>
                          <a:pt x="286" y="13"/>
                          <a:pt x="284" y="9"/>
                          <a:pt x="282" y="11"/>
                        </a:cubicBezTo>
                        <a:cubicBezTo>
                          <a:pt x="279" y="8"/>
                          <a:pt x="279" y="8"/>
                          <a:pt x="279" y="8"/>
                        </a:cubicBezTo>
                        <a:cubicBezTo>
                          <a:pt x="276" y="8"/>
                          <a:pt x="272" y="4"/>
                          <a:pt x="270" y="5"/>
                        </a:cubicBezTo>
                        <a:cubicBezTo>
                          <a:pt x="268" y="4"/>
                          <a:pt x="263" y="7"/>
                          <a:pt x="263" y="4"/>
                        </a:cubicBezTo>
                        <a:cubicBezTo>
                          <a:pt x="263" y="5"/>
                          <a:pt x="263" y="5"/>
                          <a:pt x="263" y="5"/>
                        </a:cubicBezTo>
                        <a:cubicBezTo>
                          <a:pt x="263" y="5"/>
                          <a:pt x="262" y="5"/>
                          <a:pt x="262" y="5"/>
                        </a:cubicBezTo>
                        <a:cubicBezTo>
                          <a:pt x="261" y="5"/>
                          <a:pt x="262" y="4"/>
                          <a:pt x="261" y="3"/>
                        </a:cubicBezTo>
                        <a:cubicBezTo>
                          <a:pt x="257" y="3"/>
                          <a:pt x="257" y="3"/>
                          <a:pt x="257" y="3"/>
                        </a:cubicBezTo>
                        <a:cubicBezTo>
                          <a:pt x="256" y="3"/>
                          <a:pt x="257" y="5"/>
                          <a:pt x="256" y="5"/>
                        </a:cubicBezTo>
                        <a:cubicBezTo>
                          <a:pt x="255" y="5"/>
                          <a:pt x="255" y="4"/>
                          <a:pt x="255" y="3"/>
                        </a:cubicBezTo>
                        <a:cubicBezTo>
                          <a:pt x="253" y="4"/>
                          <a:pt x="252" y="0"/>
                          <a:pt x="250" y="3"/>
                        </a:cubicBezTo>
                        <a:cubicBezTo>
                          <a:pt x="248" y="1"/>
                          <a:pt x="244" y="4"/>
                          <a:pt x="242" y="1"/>
                        </a:cubicBezTo>
                        <a:cubicBezTo>
                          <a:pt x="240" y="5"/>
                          <a:pt x="236" y="2"/>
                          <a:pt x="232" y="3"/>
                        </a:cubicBezTo>
                        <a:cubicBezTo>
                          <a:pt x="230" y="4"/>
                          <a:pt x="230" y="0"/>
                          <a:pt x="228" y="3"/>
                        </a:cubicBezTo>
                        <a:cubicBezTo>
                          <a:pt x="226" y="2"/>
                          <a:pt x="224" y="6"/>
                          <a:pt x="222" y="3"/>
                        </a:cubicBezTo>
                        <a:cubicBezTo>
                          <a:pt x="221" y="4"/>
                          <a:pt x="221" y="4"/>
                          <a:pt x="221" y="4"/>
                        </a:cubicBezTo>
                        <a:cubicBezTo>
                          <a:pt x="219" y="4"/>
                          <a:pt x="218" y="3"/>
                          <a:pt x="216" y="2"/>
                        </a:cubicBezTo>
                        <a:cubicBezTo>
                          <a:pt x="215" y="3"/>
                          <a:pt x="213" y="1"/>
                          <a:pt x="211" y="2"/>
                        </a:cubicBezTo>
                        <a:cubicBezTo>
                          <a:pt x="209" y="1"/>
                          <a:pt x="204" y="4"/>
                          <a:pt x="202" y="1"/>
                        </a:cubicBezTo>
                        <a:cubicBezTo>
                          <a:pt x="202" y="2"/>
                          <a:pt x="202" y="2"/>
                          <a:pt x="201" y="2"/>
                        </a:cubicBezTo>
                        <a:cubicBezTo>
                          <a:pt x="199" y="1"/>
                          <a:pt x="195" y="2"/>
                          <a:pt x="193" y="3"/>
                        </a:cubicBezTo>
                        <a:cubicBezTo>
                          <a:pt x="192" y="2"/>
                          <a:pt x="190" y="4"/>
                          <a:pt x="188" y="2"/>
                        </a:cubicBezTo>
                        <a:cubicBezTo>
                          <a:pt x="187" y="7"/>
                          <a:pt x="182" y="1"/>
                          <a:pt x="182" y="6"/>
                        </a:cubicBezTo>
                        <a:cubicBezTo>
                          <a:pt x="178" y="4"/>
                          <a:pt x="175" y="10"/>
                          <a:pt x="172" y="7"/>
                        </a:cubicBezTo>
                        <a:cubicBezTo>
                          <a:pt x="172" y="6"/>
                          <a:pt x="171" y="6"/>
                          <a:pt x="171" y="7"/>
                        </a:cubicBezTo>
                        <a:cubicBezTo>
                          <a:pt x="173" y="8"/>
                          <a:pt x="173" y="8"/>
                          <a:pt x="173" y="8"/>
                        </a:cubicBezTo>
                        <a:cubicBezTo>
                          <a:pt x="173" y="9"/>
                          <a:pt x="171" y="9"/>
                          <a:pt x="170" y="9"/>
                        </a:cubicBezTo>
                        <a:cubicBezTo>
                          <a:pt x="166" y="9"/>
                          <a:pt x="162" y="14"/>
                          <a:pt x="157" y="13"/>
                        </a:cubicBezTo>
                        <a:cubicBezTo>
                          <a:pt x="156" y="15"/>
                          <a:pt x="151" y="14"/>
                          <a:pt x="150" y="17"/>
                        </a:cubicBezTo>
                        <a:cubicBezTo>
                          <a:pt x="147" y="20"/>
                          <a:pt x="139" y="18"/>
                          <a:pt x="134" y="20"/>
                        </a:cubicBezTo>
                        <a:cubicBezTo>
                          <a:pt x="133" y="22"/>
                          <a:pt x="129" y="19"/>
                          <a:pt x="128" y="22"/>
                        </a:cubicBezTo>
                        <a:cubicBezTo>
                          <a:pt x="126" y="22"/>
                          <a:pt x="125" y="23"/>
                          <a:pt x="122" y="24"/>
                        </a:cubicBezTo>
                        <a:cubicBezTo>
                          <a:pt x="123" y="24"/>
                          <a:pt x="123" y="24"/>
                          <a:pt x="123" y="24"/>
                        </a:cubicBezTo>
                        <a:cubicBezTo>
                          <a:pt x="122" y="26"/>
                          <a:pt x="120" y="25"/>
                          <a:pt x="119" y="26"/>
                        </a:cubicBezTo>
                        <a:cubicBezTo>
                          <a:pt x="120" y="29"/>
                          <a:pt x="115" y="31"/>
                          <a:pt x="113" y="32"/>
                        </a:cubicBezTo>
                        <a:cubicBezTo>
                          <a:pt x="112" y="31"/>
                          <a:pt x="112" y="31"/>
                          <a:pt x="112" y="31"/>
                        </a:cubicBezTo>
                        <a:cubicBezTo>
                          <a:pt x="111" y="36"/>
                          <a:pt x="105" y="35"/>
                          <a:pt x="102" y="40"/>
                        </a:cubicBezTo>
                        <a:cubicBezTo>
                          <a:pt x="98" y="39"/>
                          <a:pt x="95" y="45"/>
                          <a:pt x="92" y="45"/>
                        </a:cubicBezTo>
                        <a:cubicBezTo>
                          <a:pt x="93" y="46"/>
                          <a:pt x="93" y="46"/>
                          <a:pt x="93" y="46"/>
                        </a:cubicBezTo>
                        <a:cubicBezTo>
                          <a:pt x="94" y="46"/>
                          <a:pt x="93" y="47"/>
                          <a:pt x="92" y="47"/>
                        </a:cubicBezTo>
                        <a:cubicBezTo>
                          <a:pt x="91" y="46"/>
                          <a:pt x="91" y="48"/>
                          <a:pt x="90" y="48"/>
                        </a:cubicBezTo>
                        <a:cubicBezTo>
                          <a:pt x="87" y="45"/>
                          <a:pt x="87" y="51"/>
                          <a:pt x="85" y="51"/>
                        </a:cubicBezTo>
                        <a:cubicBezTo>
                          <a:pt x="84" y="50"/>
                          <a:pt x="82" y="50"/>
                          <a:pt x="81" y="52"/>
                        </a:cubicBezTo>
                        <a:cubicBezTo>
                          <a:pt x="75" y="50"/>
                          <a:pt x="77" y="59"/>
                          <a:pt x="72" y="58"/>
                        </a:cubicBezTo>
                        <a:cubicBezTo>
                          <a:pt x="70" y="63"/>
                          <a:pt x="62" y="63"/>
                          <a:pt x="62" y="67"/>
                        </a:cubicBezTo>
                        <a:cubicBezTo>
                          <a:pt x="62" y="67"/>
                          <a:pt x="62" y="67"/>
                          <a:pt x="62" y="67"/>
                        </a:cubicBezTo>
                        <a:cubicBezTo>
                          <a:pt x="61" y="66"/>
                          <a:pt x="58" y="67"/>
                          <a:pt x="57" y="68"/>
                        </a:cubicBezTo>
                        <a:cubicBezTo>
                          <a:pt x="61" y="71"/>
                          <a:pt x="54" y="73"/>
                          <a:pt x="56" y="73"/>
                        </a:cubicBezTo>
                        <a:cubicBezTo>
                          <a:pt x="56" y="74"/>
                          <a:pt x="56" y="74"/>
                          <a:pt x="56" y="74"/>
                        </a:cubicBezTo>
                        <a:cubicBezTo>
                          <a:pt x="57" y="78"/>
                          <a:pt x="52" y="75"/>
                          <a:pt x="51" y="76"/>
                        </a:cubicBezTo>
                        <a:cubicBezTo>
                          <a:pt x="53" y="78"/>
                          <a:pt x="53" y="78"/>
                          <a:pt x="53" y="78"/>
                        </a:cubicBezTo>
                        <a:cubicBezTo>
                          <a:pt x="52" y="79"/>
                          <a:pt x="51" y="77"/>
                          <a:pt x="49" y="78"/>
                        </a:cubicBezTo>
                        <a:cubicBezTo>
                          <a:pt x="51" y="79"/>
                          <a:pt x="51" y="79"/>
                          <a:pt x="51" y="79"/>
                        </a:cubicBezTo>
                        <a:cubicBezTo>
                          <a:pt x="49" y="81"/>
                          <a:pt x="49" y="81"/>
                          <a:pt x="49" y="81"/>
                        </a:cubicBezTo>
                        <a:cubicBezTo>
                          <a:pt x="50" y="81"/>
                          <a:pt x="51" y="80"/>
                          <a:pt x="51" y="81"/>
                        </a:cubicBezTo>
                        <a:cubicBezTo>
                          <a:pt x="51" y="81"/>
                          <a:pt x="50" y="82"/>
                          <a:pt x="50" y="82"/>
                        </a:cubicBezTo>
                        <a:cubicBezTo>
                          <a:pt x="48" y="82"/>
                          <a:pt x="46" y="84"/>
                          <a:pt x="47" y="86"/>
                        </a:cubicBezTo>
                        <a:cubicBezTo>
                          <a:pt x="42" y="85"/>
                          <a:pt x="45" y="90"/>
                          <a:pt x="41" y="90"/>
                        </a:cubicBezTo>
                        <a:cubicBezTo>
                          <a:pt x="43" y="93"/>
                          <a:pt x="38" y="93"/>
                          <a:pt x="39" y="96"/>
                        </a:cubicBezTo>
                        <a:cubicBezTo>
                          <a:pt x="39" y="96"/>
                          <a:pt x="40" y="96"/>
                          <a:pt x="40" y="96"/>
                        </a:cubicBezTo>
                        <a:cubicBezTo>
                          <a:pt x="41" y="97"/>
                          <a:pt x="41" y="97"/>
                          <a:pt x="41" y="97"/>
                        </a:cubicBezTo>
                        <a:cubicBezTo>
                          <a:pt x="40" y="99"/>
                          <a:pt x="38" y="97"/>
                          <a:pt x="37" y="97"/>
                        </a:cubicBezTo>
                        <a:cubicBezTo>
                          <a:pt x="36" y="98"/>
                          <a:pt x="37" y="98"/>
                          <a:pt x="37" y="98"/>
                        </a:cubicBezTo>
                        <a:cubicBezTo>
                          <a:pt x="35" y="99"/>
                          <a:pt x="35" y="99"/>
                          <a:pt x="35" y="99"/>
                        </a:cubicBezTo>
                        <a:cubicBezTo>
                          <a:pt x="35" y="99"/>
                          <a:pt x="36" y="99"/>
                          <a:pt x="37" y="99"/>
                        </a:cubicBezTo>
                        <a:cubicBezTo>
                          <a:pt x="32" y="104"/>
                          <a:pt x="32" y="104"/>
                          <a:pt x="32" y="104"/>
                        </a:cubicBezTo>
                        <a:cubicBezTo>
                          <a:pt x="30" y="105"/>
                          <a:pt x="33" y="106"/>
                          <a:pt x="31" y="107"/>
                        </a:cubicBezTo>
                        <a:cubicBezTo>
                          <a:pt x="30" y="107"/>
                          <a:pt x="30" y="107"/>
                          <a:pt x="30" y="107"/>
                        </a:cubicBezTo>
                        <a:cubicBezTo>
                          <a:pt x="31" y="110"/>
                          <a:pt x="27" y="108"/>
                          <a:pt x="27" y="110"/>
                        </a:cubicBezTo>
                        <a:cubicBezTo>
                          <a:pt x="24" y="111"/>
                          <a:pt x="24" y="115"/>
                          <a:pt x="23" y="115"/>
                        </a:cubicBezTo>
                        <a:cubicBezTo>
                          <a:pt x="23" y="116"/>
                          <a:pt x="23" y="116"/>
                          <a:pt x="23" y="116"/>
                        </a:cubicBezTo>
                        <a:cubicBezTo>
                          <a:pt x="21" y="117"/>
                          <a:pt x="21" y="117"/>
                          <a:pt x="21" y="117"/>
                        </a:cubicBezTo>
                        <a:cubicBezTo>
                          <a:pt x="21" y="117"/>
                          <a:pt x="22" y="117"/>
                          <a:pt x="22" y="118"/>
                        </a:cubicBezTo>
                        <a:cubicBezTo>
                          <a:pt x="21" y="119"/>
                          <a:pt x="21" y="119"/>
                          <a:pt x="21" y="119"/>
                        </a:cubicBezTo>
                        <a:cubicBezTo>
                          <a:pt x="21" y="119"/>
                          <a:pt x="21" y="118"/>
                          <a:pt x="20" y="118"/>
                        </a:cubicBezTo>
                        <a:cubicBezTo>
                          <a:pt x="18" y="121"/>
                          <a:pt x="16" y="123"/>
                          <a:pt x="15" y="127"/>
                        </a:cubicBezTo>
                        <a:cubicBezTo>
                          <a:pt x="18" y="131"/>
                          <a:pt x="13" y="127"/>
                          <a:pt x="13" y="130"/>
                        </a:cubicBezTo>
                        <a:cubicBezTo>
                          <a:pt x="13" y="131"/>
                          <a:pt x="15" y="131"/>
                          <a:pt x="14" y="133"/>
                        </a:cubicBezTo>
                        <a:cubicBezTo>
                          <a:pt x="13" y="134"/>
                          <a:pt x="13" y="132"/>
                          <a:pt x="12" y="133"/>
                        </a:cubicBezTo>
                        <a:cubicBezTo>
                          <a:pt x="14" y="134"/>
                          <a:pt x="14" y="134"/>
                          <a:pt x="14" y="134"/>
                        </a:cubicBezTo>
                        <a:cubicBezTo>
                          <a:pt x="11" y="137"/>
                          <a:pt x="11" y="137"/>
                          <a:pt x="11" y="137"/>
                        </a:cubicBezTo>
                        <a:cubicBezTo>
                          <a:pt x="12" y="138"/>
                          <a:pt x="12" y="138"/>
                          <a:pt x="12" y="138"/>
                        </a:cubicBezTo>
                        <a:cubicBezTo>
                          <a:pt x="11" y="138"/>
                          <a:pt x="10" y="141"/>
                          <a:pt x="12" y="141"/>
                        </a:cubicBezTo>
                        <a:cubicBezTo>
                          <a:pt x="11" y="142"/>
                          <a:pt x="11" y="142"/>
                          <a:pt x="10" y="142"/>
                        </a:cubicBezTo>
                        <a:cubicBezTo>
                          <a:pt x="12" y="145"/>
                          <a:pt x="6" y="150"/>
                          <a:pt x="12" y="151"/>
                        </a:cubicBezTo>
                        <a:cubicBezTo>
                          <a:pt x="12" y="152"/>
                          <a:pt x="12" y="153"/>
                          <a:pt x="11" y="153"/>
                        </a:cubicBezTo>
                        <a:cubicBezTo>
                          <a:pt x="6" y="149"/>
                          <a:pt x="9" y="157"/>
                          <a:pt x="8" y="157"/>
                        </a:cubicBezTo>
                        <a:cubicBezTo>
                          <a:pt x="12" y="156"/>
                          <a:pt x="13" y="161"/>
                          <a:pt x="14" y="162"/>
                        </a:cubicBezTo>
                        <a:cubicBezTo>
                          <a:pt x="14" y="163"/>
                          <a:pt x="13" y="164"/>
                          <a:pt x="13" y="164"/>
                        </a:cubicBezTo>
                        <a:cubicBezTo>
                          <a:pt x="13" y="164"/>
                          <a:pt x="14" y="164"/>
                          <a:pt x="15" y="164"/>
                        </a:cubicBezTo>
                        <a:cubicBezTo>
                          <a:pt x="14" y="165"/>
                          <a:pt x="13" y="166"/>
                          <a:pt x="13" y="165"/>
                        </a:cubicBezTo>
                        <a:cubicBezTo>
                          <a:pt x="13" y="166"/>
                          <a:pt x="16" y="169"/>
                          <a:pt x="14" y="171"/>
                        </a:cubicBezTo>
                        <a:cubicBezTo>
                          <a:pt x="15" y="171"/>
                          <a:pt x="16" y="171"/>
                          <a:pt x="16" y="170"/>
                        </a:cubicBezTo>
                        <a:cubicBezTo>
                          <a:pt x="15" y="169"/>
                          <a:pt x="15" y="169"/>
                          <a:pt x="15" y="169"/>
                        </a:cubicBezTo>
                        <a:cubicBezTo>
                          <a:pt x="16" y="169"/>
                          <a:pt x="15" y="168"/>
                          <a:pt x="16" y="168"/>
                        </a:cubicBezTo>
                        <a:cubicBezTo>
                          <a:pt x="17" y="167"/>
                          <a:pt x="17" y="168"/>
                          <a:pt x="17" y="169"/>
                        </a:cubicBezTo>
                        <a:cubicBezTo>
                          <a:pt x="17" y="166"/>
                          <a:pt x="17" y="166"/>
                          <a:pt x="17" y="166"/>
                        </a:cubicBezTo>
                        <a:cubicBezTo>
                          <a:pt x="18" y="166"/>
                          <a:pt x="18" y="166"/>
                          <a:pt x="18" y="166"/>
                        </a:cubicBezTo>
                        <a:cubicBezTo>
                          <a:pt x="16" y="161"/>
                          <a:pt x="16" y="161"/>
                          <a:pt x="16" y="161"/>
                        </a:cubicBezTo>
                        <a:cubicBezTo>
                          <a:pt x="18" y="161"/>
                          <a:pt x="16" y="161"/>
                          <a:pt x="17" y="159"/>
                        </a:cubicBezTo>
                        <a:cubicBezTo>
                          <a:pt x="16" y="161"/>
                          <a:pt x="16" y="161"/>
                          <a:pt x="16" y="161"/>
                        </a:cubicBezTo>
                        <a:cubicBezTo>
                          <a:pt x="14" y="160"/>
                          <a:pt x="15" y="158"/>
                          <a:pt x="15" y="158"/>
                        </a:cubicBezTo>
                        <a:cubicBezTo>
                          <a:pt x="15" y="158"/>
                          <a:pt x="15" y="158"/>
                          <a:pt x="15" y="158"/>
                        </a:cubicBezTo>
                        <a:cubicBezTo>
                          <a:pt x="14" y="155"/>
                          <a:pt x="17" y="154"/>
                          <a:pt x="18" y="154"/>
                        </a:cubicBezTo>
                        <a:cubicBezTo>
                          <a:pt x="17" y="154"/>
                          <a:pt x="17" y="154"/>
                          <a:pt x="16" y="153"/>
                        </a:cubicBezTo>
                        <a:cubicBezTo>
                          <a:pt x="23" y="153"/>
                          <a:pt x="23" y="153"/>
                          <a:pt x="23" y="153"/>
                        </a:cubicBezTo>
                        <a:cubicBezTo>
                          <a:pt x="22" y="152"/>
                          <a:pt x="22" y="150"/>
                          <a:pt x="20" y="149"/>
                        </a:cubicBezTo>
                        <a:cubicBezTo>
                          <a:pt x="17" y="144"/>
                          <a:pt x="23" y="144"/>
                          <a:pt x="22" y="140"/>
                        </a:cubicBezTo>
                        <a:cubicBezTo>
                          <a:pt x="21" y="140"/>
                          <a:pt x="21" y="140"/>
                          <a:pt x="21" y="140"/>
                        </a:cubicBezTo>
                        <a:cubicBezTo>
                          <a:pt x="21" y="138"/>
                          <a:pt x="20" y="136"/>
                          <a:pt x="21" y="134"/>
                        </a:cubicBezTo>
                        <a:cubicBezTo>
                          <a:pt x="23" y="133"/>
                          <a:pt x="24" y="135"/>
                          <a:pt x="25" y="135"/>
                        </a:cubicBezTo>
                        <a:cubicBezTo>
                          <a:pt x="24" y="134"/>
                          <a:pt x="24" y="132"/>
                          <a:pt x="25" y="130"/>
                        </a:cubicBezTo>
                        <a:cubicBezTo>
                          <a:pt x="24" y="131"/>
                          <a:pt x="24" y="131"/>
                          <a:pt x="24" y="131"/>
                        </a:cubicBezTo>
                        <a:cubicBezTo>
                          <a:pt x="20" y="127"/>
                          <a:pt x="29" y="129"/>
                          <a:pt x="26" y="125"/>
                        </a:cubicBezTo>
                        <a:cubicBezTo>
                          <a:pt x="27" y="125"/>
                          <a:pt x="27" y="125"/>
                          <a:pt x="27" y="125"/>
                        </a:cubicBezTo>
                        <a:cubicBezTo>
                          <a:pt x="26" y="124"/>
                          <a:pt x="28" y="123"/>
                          <a:pt x="28" y="122"/>
                        </a:cubicBezTo>
                        <a:cubicBezTo>
                          <a:pt x="28" y="122"/>
                          <a:pt x="28" y="123"/>
                          <a:pt x="29" y="122"/>
                        </a:cubicBezTo>
                        <a:cubicBezTo>
                          <a:pt x="29" y="121"/>
                          <a:pt x="29" y="121"/>
                          <a:pt x="29" y="121"/>
                        </a:cubicBezTo>
                        <a:cubicBezTo>
                          <a:pt x="31" y="121"/>
                          <a:pt x="34" y="121"/>
                          <a:pt x="35" y="123"/>
                        </a:cubicBezTo>
                        <a:cubicBezTo>
                          <a:pt x="36" y="123"/>
                          <a:pt x="37" y="123"/>
                          <a:pt x="38" y="122"/>
                        </a:cubicBezTo>
                        <a:cubicBezTo>
                          <a:pt x="38" y="122"/>
                          <a:pt x="37" y="122"/>
                          <a:pt x="38" y="122"/>
                        </a:cubicBezTo>
                        <a:cubicBezTo>
                          <a:pt x="44" y="120"/>
                          <a:pt x="34" y="115"/>
                          <a:pt x="39" y="113"/>
                        </a:cubicBezTo>
                        <a:cubicBezTo>
                          <a:pt x="35" y="108"/>
                          <a:pt x="44" y="111"/>
                          <a:pt x="44" y="108"/>
                        </a:cubicBezTo>
                        <a:cubicBezTo>
                          <a:pt x="43" y="108"/>
                          <a:pt x="43" y="108"/>
                          <a:pt x="43" y="108"/>
                        </a:cubicBezTo>
                        <a:cubicBezTo>
                          <a:pt x="42" y="105"/>
                          <a:pt x="46" y="106"/>
                          <a:pt x="47" y="104"/>
                        </a:cubicBezTo>
                        <a:cubicBezTo>
                          <a:pt x="47" y="104"/>
                          <a:pt x="46" y="103"/>
                          <a:pt x="46" y="103"/>
                        </a:cubicBezTo>
                        <a:cubicBezTo>
                          <a:pt x="45" y="101"/>
                          <a:pt x="42" y="97"/>
                          <a:pt x="45" y="98"/>
                        </a:cubicBezTo>
                        <a:cubicBezTo>
                          <a:pt x="44" y="97"/>
                          <a:pt x="44" y="97"/>
                          <a:pt x="44" y="97"/>
                        </a:cubicBezTo>
                        <a:cubicBezTo>
                          <a:pt x="44" y="97"/>
                          <a:pt x="44" y="96"/>
                          <a:pt x="45" y="96"/>
                        </a:cubicBezTo>
                        <a:cubicBezTo>
                          <a:pt x="48" y="97"/>
                          <a:pt x="50" y="94"/>
                          <a:pt x="54" y="93"/>
                        </a:cubicBezTo>
                        <a:cubicBezTo>
                          <a:pt x="53" y="91"/>
                          <a:pt x="53" y="91"/>
                          <a:pt x="53" y="91"/>
                        </a:cubicBezTo>
                        <a:cubicBezTo>
                          <a:pt x="54" y="89"/>
                          <a:pt x="56" y="89"/>
                          <a:pt x="59" y="88"/>
                        </a:cubicBezTo>
                        <a:cubicBezTo>
                          <a:pt x="59" y="88"/>
                          <a:pt x="60" y="89"/>
                          <a:pt x="60" y="89"/>
                        </a:cubicBezTo>
                        <a:cubicBezTo>
                          <a:pt x="61" y="90"/>
                          <a:pt x="63" y="89"/>
                          <a:pt x="63" y="87"/>
                        </a:cubicBezTo>
                        <a:cubicBezTo>
                          <a:pt x="65" y="87"/>
                          <a:pt x="64" y="89"/>
                          <a:pt x="65" y="90"/>
                        </a:cubicBezTo>
                        <a:cubicBezTo>
                          <a:pt x="67" y="89"/>
                          <a:pt x="67" y="89"/>
                          <a:pt x="67" y="89"/>
                        </a:cubicBezTo>
                        <a:cubicBezTo>
                          <a:pt x="67" y="90"/>
                          <a:pt x="68" y="92"/>
                          <a:pt x="68" y="92"/>
                        </a:cubicBezTo>
                        <a:cubicBezTo>
                          <a:pt x="68" y="92"/>
                          <a:pt x="69" y="92"/>
                          <a:pt x="69" y="93"/>
                        </a:cubicBezTo>
                        <a:cubicBezTo>
                          <a:pt x="69" y="94"/>
                          <a:pt x="69" y="94"/>
                          <a:pt x="68" y="95"/>
                        </a:cubicBezTo>
                        <a:cubicBezTo>
                          <a:pt x="68" y="94"/>
                          <a:pt x="68" y="94"/>
                          <a:pt x="68" y="94"/>
                        </a:cubicBezTo>
                        <a:cubicBezTo>
                          <a:pt x="67" y="93"/>
                          <a:pt x="64" y="96"/>
                          <a:pt x="65" y="95"/>
                        </a:cubicBezTo>
                        <a:cubicBezTo>
                          <a:pt x="66" y="95"/>
                          <a:pt x="68" y="95"/>
                          <a:pt x="68" y="96"/>
                        </a:cubicBezTo>
                        <a:cubicBezTo>
                          <a:pt x="68" y="96"/>
                          <a:pt x="68" y="97"/>
                          <a:pt x="68" y="97"/>
                        </a:cubicBezTo>
                        <a:cubicBezTo>
                          <a:pt x="64" y="98"/>
                          <a:pt x="64" y="98"/>
                          <a:pt x="64" y="98"/>
                        </a:cubicBezTo>
                        <a:cubicBezTo>
                          <a:pt x="64" y="99"/>
                          <a:pt x="65" y="98"/>
                          <a:pt x="65" y="99"/>
                        </a:cubicBezTo>
                        <a:cubicBezTo>
                          <a:pt x="66" y="101"/>
                          <a:pt x="63" y="101"/>
                          <a:pt x="64" y="103"/>
                        </a:cubicBezTo>
                        <a:cubicBezTo>
                          <a:pt x="63" y="103"/>
                          <a:pt x="62" y="104"/>
                          <a:pt x="61" y="103"/>
                        </a:cubicBezTo>
                        <a:cubicBezTo>
                          <a:pt x="58" y="106"/>
                          <a:pt x="63" y="107"/>
                          <a:pt x="59" y="110"/>
                        </a:cubicBezTo>
                        <a:cubicBezTo>
                          <a:pt x="59" y="110"/>
                          <a:pt x="59" y="110"/>
                          <a:pt x="59" y="110"/>
                        </a:cubicBezTo>
                        <a:cubicBezTo>
                          <a:pt x="61" y="112"/>
                          <a:pt x="61" y="112"/>
                          <a:pt x="61" y="112"/>
                        </a:cubicBezTo>
                        <a:cubicBezTo>
                          <a:pt x="59" y="113"/>
                          <a:pt x="58" y="115"/>
                          <a:pt x="56" y="113"/>
                        </a:cubicBezTo>
                        <a:cubicBezTo>
                          <a:pt x="58" y="115"/>
                          <a:pt x="58" y="115"/>
                          <a:pt x="58" y="115"/>
                        </a:cubicBezTo>
                        <a:cubicBezTo>
                          <a:pt x="58" y="116"/>
                          <a:pt x="58" y="116"/>
                          <a:pt x="58" y="116"/>
                        </a:cubicBezTo>
                        <a:cubicBezTo>
                          <a:pt x="56" y="116"/>
                          <a:pt x="56" y="115"/>
                          <a:pt x="55" y="114"/>
                        </a:cubicBezTo>
                        <a:cubicBezTo>
                          <a:pt x="54" y="116"/>
                          <a:pt x="57" y="117"/>
                          <a:pt x="54" y="119"/>
                        </a:cubicBezTo>
                        <a:cubicBezTo>
                          <a:pt x="52" y="118"/>
                          <a:pt x="52" y="121"/>
                          <a:pt x="52" y="122"/>
                        </a:cubicBezTo>
                        <a:cubicBezTo>
                          <a:pt x="54" y="125"/>
                          <a:pt x="54" y="125"/>
                          <a:pt x="54" y="125"/>
                        </a:cubicBezTo>
                        <a:cubicBezTo>
                          <a:pt x="52" y="126"/>
                          <a:pt x="52" y="126"/>
                          <a:pt x="52" y="126"/>
                        </a:cubicBezTo>
                        <a:cubicBezTo>
                          <a:pt x="53" y="126"/>
                          <a:pt x="53" y="126"/>
                          <a:pt x="53" y="126"/>
                        </a:cubicBezTo>
                        <a:cubicBezTo>
                          <a:pt x="54" y="126"/>
                          <a:pt x="55" y="127"/>
                          <a:pt x="54" y="127"/>
                        </a:cubicBezTo>
                        <a:cubicBezTo>
                          <a:pt x="53" y="128"/>
                          <a:pt x="51" y="128"/>
                          <a:pt x="50" y="127"/>
                        </a:cubicBezTo>
                        <a:cubicBezTo>
                          <a:pt x="51" y="129"/>
                          <a:pt x="51" y="129"/>
                          <a:pt x="51" y="129"/>
                        </a:cubicBezTo>
                        <a:cubicBezTo>
                          <a:pt x="48" y="130"/>
                          <a:pt x="48" y="130"/>
                          <a:pt x="48" y="130"/>
                        </a:cubicBezTo>
                        <a:cubicBezTo>
                          <a:pt x="47" y="132"/>
                          <a:pt x="45" y="132"/>
                          <a:pt x="46" y="134"/>
                        </a:cubicBezTo>
                        <a:cubicBezTo>
                          <a:pt x="43" y="135"/>
                          <a:pt x="48" y="138"/>
                          <a:pt x="46" y="138"/>
                        </a:cubicBezTo>
                        <a:cubicBezTo>
                          <a:pt x="47" y="141"/>
                          <a:pt x="40" y="142"/>
                          <a:pt x="44" y="144"/>
                        </a:cubicBezTo>
                        <a:cubicBezTo>
                          <a:pt x="43" y="144"/>
                          <a:pt x="43" y="144"/>
                          <a:pt x="43" y="144"/>
                        </a:cubicBezTo>
                        <a:cubicBezTo>
                          <a:pt x="43" y="148"/>
                          <a:pt x="43" y="148"/>
                          <a:pt x="43" y="148"/>
                        </a:cubicBezTo>
                        <a:cubicBezTo>
                          <a:pt x="42" y="149"/>
                          <a:pt x="38" y="147"/>
                          <a:pt x="36" y="150"/>
                        </a:cubicBezTo>
                        <a:cubicBezTo>
                          <a:pt x="39" y="149"/>
                          <a:pt x="39" y="149"/>
                          <a:pt x="39" y="149"/>
                        </a:cubicBezTo>
                        <a:cubicBezTo>
                          <a:pt x="41" y="151"/>
                          <a:pt x="36" y="152"/>
                          <a:pt x="39" y="154"/>
                        </a:cubicBezTo>
                        <a:cubicBezTo>
                          <a:pt x="36" y="155"/>
                          <a:pt x="39" y="160"/>
                          <a:pt x="34" y="160"/>
                        </a:cubicBezTo>
                        <a:cubicBezTo>
                          <a:pt x="36" y="161"/>
                          <a:pt x="35" y="163"/>
                          <a:pt x="35" y="165"/>
                        </a:cubicBezTo>
                        <a:cubicBezTo>
                          <a:pt x="33" y="167"/>
                          <a:pt x="32" y="163"/>
                          <a:pt x="31" y="164"/>
                        </a:cubicBezTo>
                        <a:cubicBezTo>
                          <a:pt x="32" y="165"/>
                          <a:pt x="32" y="165"/>
                          <a:pt x="32" y="165"/>
                        </a:cubicBezTo>
                        <a:cubicBezTo>
                          <a:pt x="32" y="165"/>
                          <a:pt x="33" y="166"/>
                          <a:pt x="33" y="166"/>
                        </a:cubicBezTo>
                        <a:cubicBezTo>
                          <a:pt x="32" y="168"/>
                          <a:pt x="31" y="168"/>
                          <a:pt x="32" y="170"/>
                        </a:cubicBezTo>
                        <a:cubicBezTo>
                          <a:pt x="32" y="170"/>
                          <a:pt x="32" y="170"/>
                          <a:pt x="32" y="170"/>
                        </a:cubicBezTo>
                        <a:cubicBezTo>
                          <a:pt x="31" y="172"/>
                          <a:pt x="33" y="173"/>
                          <a:pt x="31" y="175"/>
                        </a:cubicBezTo>
                        <a:cubicBezTo>
                          <a:pt x="32" y="175"/>
                          <a:pt x="32" y="175"/>
                          <a:pt x="33" y="176"/>
                        </a:cubicBezTo>
                        <a:cubicBezTo>
                          <a:pt x="33" y="178"/>
                          <a:pt x="34" y="179"/>
                          <a:pt x="32" y="181"/>
                        </a:cubicBezTo>
                        <a:cubicBezTo>
                          <a:pt x="32" y="180"/>
                          <a:pt x="31" y="180"/>
                          <a:pt x="30" y="180"/>
                        </a:cubicBezTo>
                        <a:cubicBezTo>
                          <a:pt x="32" y="182"/>
                          <a:pt x="32" y="182"/>
                          <a:pt x="32" y="182"/>
                        </a:cubicBezTo>
                        <a:cubicBezTo>
                          <a:pt x="32" y="182"/>
                          <a:pt x="32" y="182"/>
                          <a:pt x="32" y="182"/>
                        </a:cubicBezTo>
                        <a:cubicBezTo>
                          <a:pt x="34" y="183"/>
                          <a:pt x="34" y="183"/>
                          <a:pt x="34" y="183"/>
                        </a:cubicBezTo>
                        <a:cubicBezTo>
                          <a:pt x="34" y="184"/>
                          <a:pt x="33" y="184"/>
                          <a:pt x="33" y="184"/>
                        </a:cubicBezTo>
                        <a:cubicBezTo>
                          <a:pt x="33" y="185"/>
                          <a:pt x="33" y="185"/>
                          <a:pt x="33" y="185"/>
                        </a:cubicBezTo>
                        <a:cubicBezTo>
                          <a:pt x="35" y="185"/>
                          <a:pt x="35" y="187"/>
                          <a:pt x="37" y="187"/>
                        </a:cubicBezTo>
                        <a:cubicBezTo>
                          <a:pt x="36" y="187"/>
                          <a:pt x="36" y="187"/>
                          <a:pt x="36" y="187"/>
                        </a:cubicBezTo>
                        <a:cubicBezTo>
                          <a:pt x="33" y="188"/>
                          <a:pt x="36" y="190"/>
                          <a:pt x="36" y="191"/>
                        </a:cubicBezTo>
                        <a:cubicBezTo>
                          <a:pt x="36" y="192"/>
                          <a:pt x="37" y="193"/>
                          <a:pt x="35" y="194"/>
                        </a:cubicBezTo>
                        <a:cubicBezTo>
                          <a:pt x="37" y="195"/>
                          <a:pt x="37" y="195"/>
                          <a:pt x="37" y="195"/>
                        </a:cubicBezTo>
                        <a:cubicBezTo>
                          <a:pt x="36" y="196"/>
                          <a:pt x="36" y="197"/>
                          <a:pt x="35" y="198"/>
                        </a:cubicBezTo>
                        <a:cubicBezTo>
                          <a:pt x="32" y="195"/>
                          <a:pt x="32" y="195"/>
                          <a:pt x="32" y="195"/>
                        </a:cubicBezTo>
                        <a:cubicBezTo>
                          <a:pt x="32" y="195"/>
                          <a:pt x="32" y="195"/>
                          <a:pt x="32" y="195"/>
                        </a:cubicBezTo>
                        <a:cubicBezTo>
                          <a:pt x="33" y="195"/>
                          <a:pt x="34" y="195"/>
                          <a:pt x="34" y="196"/>
                        </a:cubicBezTo>
                        <a:cubicBezTo>
                          <a:pt x="33" y="194"/>
                          <a:pt x="33" y="194"/>
                          <a:pt x="33" y="194"/>
                        </a:cubicBezTo>
                        <a:cubicBezTo>
                          <a:pt x="30" y="194"/>
                          <a:pt x="28" y="190"/>
                          <a:pt x="25" y="188"/>
                        </a:cubicBezTo>
                        <a:cubicBezTo>
                          <a:pt x="22" y="187"/>
                          <a:pt x="23" y="183"/>
                          <a:pt x="20" y="182"/>
                        </a:cubicBezTo>
                        <a:cubicBezTo>
                          <a:pt x="20" y="181"/>
                          <a:pt x="20" y="180"/>
                          <a:pt x="21" y="179"/>
                        </a:cubicBezTo>
                        <a:cubicBezTo>
                          <a:pt x="19" y="179"/>
                          <a:pt x="18" y="177"/>
                          <a:pt x="16" y="175"/>
                        </a:cubicBezTo>
                        <a:cubicBezTo>
                          <a:pt x="15" y="177"/>
                          <a:pt x="13" y="173"/>
                          <a:pt x="12" y="175"/>
                        </a:cubicBezTo>
                        <a:cubicBezTo>
                          <a:pt x="12" y="177"/>
                          <a:pt x="14" y="178"/>
                          <a:pt x="15" y="179"/>
                        </a:cubicBezTo>
                        <a:cubicBezTo>
                          <a:pt x="16" y="180"/>
                          <a:pt x="19" y="183"/>
                          <a:pt x="18" y="185"/>
                        </a:cubicBezTo>
                        <a:cubicBezTo>
                          <a:pt x="19" y="185"/>
                          <a:pt x="19" y="186"/>
                          <a:pt x="19" y="186"/>
                        </a:cubicBezTo>
                        <a:cubicBezTo>
                          <a:pt x="16" y="191"/>
                          <a:pt x="15" y="185"/>
                          <a:pt x="12" y="184"/>
                        </a:cubicBezTo>
                        <a:cubicBezTo>
                          <a:pt x="13" y="183"/>
                          <a:pt x="11" y="180"/>
                          <a:pt x="13" y="180"/>
                        </a:cubicBezTo>
                        <a:cubicBezTo>
                          <a:pt x="10" y="181"/>
                          <a:pt x="7" y="180"/>
                          <a:pt x="3" y="179"/>
                        </a:cubicBezTo>
                        <a:cubicBezTo>
                          <a:pt x="5" y="180"/>
                          <a:pt x="5" y="180"/>
                          <a:pt x="5" y="180"/>
                        </a:cubicBezTo>
                        <a:cubicBezTo>
                          <a:pt x="4" y="181"/>
                          <a:pt x="4" y="181"/>
                          <a:pt x="4" y="181"/>
                        </a:cubicBezTo>
                        <a:cubicBezTo>
                          <a:pt x="5" y="183"/>
                          <a:pt x="5" y="183"/>
                          <a:pt x="5" y="183"/>
                        </a:cubicBezTo>
                        <a:cubicBezTo>
                          <a:pt x="4" y="184"/>
                          <a:pt x="4" y="187"/>
                          <a:pt x="2" y="186"/>
                        </a:cubicBezTo>
                        <a:cubicBezTo>
                          <a:pt x="3" y="187"/>
                          <a:pt x="3" y="187"/>
                          <a:pt x="3" y="187"/>
                        </a:cubicBezTo>
                        <a:cubicBezTo>
                          <a:pt x="4" y="188"/>
                          <a:pt x="3" y="189"/>
                          <a:pt x="3" y="190"/>
                        </a:cubicBezTo>
                        <a:cubicBezTo>
                          <a:pt x="5" y="191"/>
                          <a:pt x="2" y="192"/>
                          <a:pt x="1" y="193"/>
                        </a:cubicBezTo>
                        <a:cubicBezTo>
                          <a:pt x="3" y="192"/>
                          <a:pt x="4" y="193"/>
                          <a:pt x="5" y="194"/>
                        </a:cubicBezTo>
                        <a:cubicBezTo>
                          <a:pt x="2" y="198"/>
                          <a:pt x="2" y="198"/>
                          <a:pt x="2" y="198"/>
                        </a:cubicBezTo>
                        <a:cubicBezTo>
                          <a:pt x="2" y="199"/>
                          <a:pt x="0" y="201"/>
                          <a:pt x="2" y="203"/>
                        </a:cubicBezTo>
                        <a:cubicBezTo>
                          <a:pt x="2" y="203"/>
                          <a:pt x="1" y="204"/>
                          <a:pt x="1" y="204"/>
                        </a:cubicBezTo>
                        <a:cubicBezTo>
                          <a:pt x="4" y="204"/>
                          <a:pt x="4" y="204"/>
                          <a:pt x="4" y="204"/>
                        </a:cubicBezTo>
                        <a:cubicBezTo>
                          <a:pt x="1" y="206"/>
                          <a:pt x="1" y="206"/>
                          <a:pt x="1" y="206"/>
                        </a:cubicBezTo>
                        <a:cubicBezTo>
                          <a:pt x="4" y="208"/>
                          <a:pt x="4" y="205"/>
                          <a:pt x="6" y="205"/>
                        </a:cubicBezTo>
                        <a:cubicBezTo>
                          <a:pt x="7" y="206"/>
                          <a:pt x="10" y="207"/>
                          <a:pt x="9" y="209"/>
                        </a:cubicBezTo>
                        <a:cubicBezTo>
                          <a:pt x="9" y="210"/>
                          <a:pt x="9" y="211"/>
                          <a:pt x="9" y="211"/>
                        </a:cubicBezTo>
                        <a:cubicBezTo>
                          <a:pt x="12" y="211"/>
                          <a:pt x="12" y="214"/>
                          <a:pt x="13" y="216"/>
                        </a:cubicBezTo>
                        <a:cubicBezTo>
                          <a:pt x="12" y="218"/>
                          <a:pt x="11" y="215"/>
                          <a:pt x="11" y="216"/>
                        </a:cubicBezTo>
                        <a:cubicBezTo>
                          <a:pt x="12" y="216"/>
                          <a:pt x="12" y="217"/>
                          <a:pt x="13" y="217"/>
                        </a:cubicBezTo>
                        <a:cubicBezTo>
                          <a:pt x="12" y="217"/>
                          <a:pt x="12" y="218"/>
                          <a:pt x="11" y="218"/>
                        </a:cubicBezTo>
                        <a:cubicBezTo>
                          <a:pt x="10" y="220"/>
                          <a:pt x="12" y="221"/>
                          <a:pt x="13" y="222"/>
                        </a:cubicBezTo>
                        <a:cubicBezTo>
                          <a:pt x="15" y="224"/>
                          <a:pt x="17" y="228"/>
                          <a:pt x="18" y="230"/>
                        </a:cubicBezTo>
                        <a:cubicBezTo>
                          <a:pt x="18" y="231"/>
                          <a:pt x="17" y="232"/>
                          <a:pt x="16" y="232"/>
                        </a:cubicBezTo>
                        <a:cubicBezTo>
                          <a:pt x="17" y="234"/>
                          <a:pt x="17" y="234"/>
                          <a:pt x="17" y="234"/>
                        </a:cubicBezTo>
                        <a:cubicBezTo>
                          <a:pt x="17" y="235"/>
                          <a:pt x="15" y="234"/>
                          <a:pt x="16" y="235"/>
                        </a:cubicBezTo>
                        <a:cubicBezTo>
                          <a:pt x="19" y="236"/>
                          <a:pt x="19" y="236"/>
                          <a:pt x="19" y="236"/>
                        </a:cubicBezTo>
                        <a:cubicBezTo>
                          <a:pt x="19" y="236"/>
                          <a:pt x="19" y="237"/>
                          <a:pt x="18" y="237"/>
                        </a:cubicBezTo>
                        <a:cubicBezTo>
                          <a:pt x="18" y="237"/>
                          <a:pt x="17" y="236"/>
                          <a:pt x="16" y="236"/>
                        </a:cubicBezTo>
                        <a:cubicBezTo>
                          <a:pt x="19" y="239"/>
                          <a:pt x="19" y="239"/>
                          <a:pt x="19" y="239"/>
                        </a:cubicBezTo>
                        <a:cubicBezTo>
                          <a:pt x="19" y="238"/>
                          <a:pt x="19" y="238"/>
                          <a:pt x="19" y="238"/>
                        </a:cubicBezTo>
                        <a:cubicBezTo>
                          <a:pt x="20" y="239"/>
                          <a:pt x="20" y="239"/>
                          <a:pt x="20" y="239"/>
                        </a:cubicBezTo>
                        <a:cubicBezTo>
                          <a:pt x="19" y="240"/>
                          <a:pt x="21" y="241"/>
                          <a:pt x="19" y="241"/>
                        </a:cubicBezTo>
                        <a:cubicBezTo>
                          <a:pt x="20" y="242"/>
                          <a:pt x="22" y="242"/>
                          <a:pt x="22" y="243"/>
                        </a:cubicBezTo>
                        <a:cubicBezTo>
                          <a:pt x="19" y="244"/>
                          <a:pt x="19" y="244"/>
                          <a:pt x="19" y="244"/>
                        </a:cubicBezTo>
                        <a:cubicBezTo>
                          <a:pt x="19" y="244"/>
                          <a:pt x="19" y="244"/>
                          <a:pt x="19" y="244"/>
                        </a:cubicBezTo>
                        <a:cubicBezTo>
                          <a:pt x="19" y="245"/>
                          <a:pt x="20" y="244"/>
                          <a:pt x="21" y="245"/>
                        </a:cubicBezTo>
                        <a:cubicBezTo>
                          <a:pt x="19" y="246"/>
                          <a:pt x="19" y="246"/>
                          <a:pt x="19" y="246"/>
                        </a:cubicBezTo>
                        <a:cubicBezTo>
                          <a:pt x="20" y="247"/>
                          <a:pt x="20" y="247"/>
                          <a:pt x="20" y="247"/>
                        </a:cubicBezTo>
                        <a:cubicBezTo>
                          <a:pt x="20" y="248"/>
                          <a:pt x="19" y="248"/>
                          <a:pt x="18" y="249"/>
                        </a:cubicBezTo>
                        <a:cubicBezTo>
                          <a:pt x="20" y="252"/>
                          <a:pt x="20" y="252"/>
                          <a:pt x="20" y="252"/>
                        </a:cubicBezTo>
                        <a:cubicBezTo>
                          <a:pt x="21" y="252"/>
                          <a:pt x="21" y="251"/>
                          <a:pt x="21" y="252"/>
                        </a:cubicBezTo>
                        <a:cubicBezTo>
                          <a:pt x="22" y="252"/>
                          <a:pt x="22" y="252"/>
                          <a:pt x="22" y="253"/>
                        </a:cubicBezTo>
                        <a:cubicBezTo>
                          <a:pt x="22" y="253"/>
                          <a:pt x="22" y="254"/>
                          <a:pt x="21" y="254"/>
                        </a:cubicBezTo>
                        <a:cubicBezTo>
                          <a:pt x="26" y="256"/>
                          <a:pt x="26" y="256"/>
                          <a:pt x="26" y="256"/>
                        </a:cubicBezTo>
                        <a:cubicBezTo>
                          <a:pt x="25" y="257"/>
                          <a:pt x="25" y="257"/>
                          <a:pt x="25" y="257"/>
                        </a:cubicBezTo>
                        <a:cubicBezTo>
                          <a:pt x="26" y="257"/>
                          <a:pt x="26" y="257"/>
                          <a:pt x="26" y="257"/>
                        </a:cubicBezTo>
                        <a:cubicBezTo>
                          <a:pt x="28" y="258"/>
                          <a:pt x="26" y="259"/>
                          <a:pt x="26" y="260"/>
                        </a:cubicBezTo>
                        <a:cubicBezTo>
                          <a:pt x="26" y="260"/>
                          <a:pt x="26" y="260"/>
                          <a:pt x="26" y="260"/>
                        </a:cubicBezTo>
                        <a:cubicBezTo>
                          <a:pt x="26" y="260"/>
                          <a:pt x="25" y="261"/>
                          <a:pt x="25" y="261"/>
                        </a:cubicBezTo>
                        <a:cubicBezTo>
                          <a:pt x="25" y="262"/>
                          <a:pt x="25" y="263"/>
                          <a:pt x="24" y="263"/>
                        </a:cubicBezTo>
                        <a:cubicBezTo>
                          <a:pt x="21" y="260"/>
                          <a:pt x="21" y="266"/>
                          <a:pt x="21" y="266"/>
                        </a:cubicBezTo>
                        <a:cubicBezTo>
                          <a:pt x="20" y="268"/>
                          <a:pt x="22" y="270"/>
                          <a:pt x="23" y="272"/>
                        </a:cubicBezTo>
                        <a:cubicBezTo>
                          <a:pt x="22" y="273"/>
                          <a:pt x="21" y="273"/>
                          <a:pt x="20" y="274"/>
                        </a:cubicBezTo>
                        <a:cubicBezTo>
                          <a:pt x="22" y="275"/>
                          <a:pt x="22" y="275"/>
                          <a:pt x="22" y="275"/>
                        </a:cubicBezTo>
                        <a:cubicBezTo>
                          <a:pt x="22" y="275"/>
                          <a:pt x="22" y="275"/>
                          <a:pt x="21" y="275"/>
                        </a:cubicBezTo>
                        <a:cubicBezTo>
                          <a:pt x="23" y="278"/>
                          <a:pt x="18" y="279"/>
                          <a:pt x="19" y="280"/>
                        </a:cubicBezTo>
                        <a:cubicBezTo>
                          <a:pt x="19" y="282"/>
                          <a:pt x="19" y="282"/>
                          <a:pt x="19" y="282"/>
                        </a:cubicBezTo>
                        <a:cubicBezTo>
                          <a:pt x="21" y="283"/>
                          <a:pt x="22" y="281"/>
                          <a:pt x="23" y="279"/>
                        </a:cubicBezTo>
                        <a:cubicBezTo>
                          <a:pt x="28" y="279"/>
                          <a:pt x="28" y="282"/>
                          <a:pt x="32" y="283"/>
                        </a:cubicBezTo>
                        <a:cubicBezTo>
                          <a:pt x="30" y="285"/>
                          <a:pt x="29" y="285"/>
                          <a:pt x="27" y="283"/>
                        </a:cubicBezTo>
                        <a:cubicBezTo>
                          <a:pt x="24" y="284"/>
                          <a:pt x="27" y="286"/>
                          <a:pt x="26" y="287"/>
                        </a:cubicBezTo>
                        <a:cubicBezTo>
                          <a:pt x="32" y="287"/>
                          <a:pt x="32" y="287"/>
                          <a:pt x="32" y="287"/>
                        </a:cubicBezTo>
                        <a:cubicBezTo>
                          <a:pt x="32" y="288"/>
                          <a:pt x="31" y="289"/>
                          <a:pt x="30" y="289"/>
                        </a:cubicBezTo>
                        <a:cubicBezTo>
                          <a:pt x="31" y="290"/>
                          <a:pt x="31" y="290"/>
                          <a:pt x="31" y="290"/>
                        </a:cubicBezTo>
                        <a:cubicBezTo>
                          <a:pt x="30" y="291"/>
                          <a:pt x="30" y="291"/>
                          <a:pt x="30" y="291"/>
                        </a:cubicBezTo>
                        <a:cubicBezTo>
                          <a:pt x="32" y="292"/>
                          <a:pt x="32" y="292"/>
                          <a:pt x="32" y="292"/>
                        </a:cubicBezTo>
                        <a:cubicBezTo>
                          <a:pt x="32" y="293"/>
                          <a:pt x="32" y="293"/>
                          <a:pt x="32" y="293"/>
                        </a:cubicBezTo>
                        <a:cubicBezTo>
                          <a:pt x="31" y="293"/>
                          <a:pt x="31" y="293"/>
                          <a:pt x="31" y="292"/>
                        </a:cubicBezTo>
                        <a:cubicBezTo>
                          <a:pt x="31" y="293"/>
                          <a:pt x="31" y="294"/>
                          <a:pt x="30" y="294"/>
                        </a:cubicBezTo>
                        <a:cubicBezTo>
                          <a:pt x="31" y="294"/>
                          <a:pt x="31" y="294"/>
                          <a:pt x="31" y="294"/>
                        </a:cubicBezTo>
                        <a:cubicBezTo>
                          <a:pt x="30" y="297"/>
                          <a:pt x="30" y="297"/>
                          <a:pt x="30" y="297"/>
                        </a:cubicBezTo>
                        <a:cubicBezTo>
                          <a:pt x="35" y="299"/>
                          <a:pt x="35" y="299"/>
                          <a:pt x="35" y="299"/>
                        </a:cubicBezTo>
                        <a:cubicBezTo>
                          <a:pt x="34" y="300"/>
                          <a:pt x="34" y="300"/>
                          <a:pt x="34" y="300"/>
                        </a:cubicBezTo>
                        <a:cubicBezTo>
                          <a:pt x="36" y="301"/>
                          <a:pt x="38" y="301"/>
                          <a:pt x="39" y="303"/>
                        </a:cubicBezTo>
                        <a:cubicBezTo>
                          <a:pt x="38" y="303"/>
                          <a:pt x="35" y="302"/>
                          <a:pt x="36" y="303"/>
                        </a:cubicBezTo>
                        <a:cubicBezTo>
                          <a:pt x="36" y="304"/>
                          <a:pt x="35" y="304"/>
                          <a:pt x="35" y="304"/>
                        </a:cubicBezTo>
                        <a:cubicBezTo>
                          <a:pt x="38" y="306"/>
                          <a:pt x="38" y="306"/>
                          <a:pt x="38" y="306"/>
                        </a:cubicBezTo>
                        <a:cubicBezTo>
                          <a:pt x="37" y="307"/>
                          <a:pt x="36" y="307"/>
                          <a:pt x="36" y="308"/>
                        </a:cubicBezTo>
                        <a:cubicBezTo>
                          <a:pt x="35" y="306"/>
                          <a:pt x="35" y="306"/>
                          <a:pt x="35" y="306"/>
                        </a:cubicBezTo>
                        <a:cubicBezTo>
                          <a:pt x="33" y="309"/>
                          <a:pt x="37" y="308"/>
                          <a:pt x="38" y="310"/>
                        </a:cubicBezTo>
                        <a:cubicBezTo>
                          <a:pt x="37" y="308"/>
                          <a:pt x="42" y="307"/>
                          <a:pt x="40" y="304"/>
                        </a:cubicBezTo>
                        <a:cubicBezTo>
                          <a:pt x="40" y="304"/>
                          <a:pt x="39" y="305"/>
                          <a:pt x="39" y="305"/>
                        </a:cubicBezTo>
                        <a:cubicBezTo>
                          <a:pt x="38" y="304"/>
                          <a:pt x="38" y="304"/>
                          <a:pt x="38" y="304"/>
                        </a:cubicBezTo>
                        <a:cubicBezTo>
                          <a:pt x="39" y="303"/>
                          <a:pt x="39" y="303"/>
                          <a:pt x="39" y="303"/>
                        </a:cubicBezTo>
                        <a:cubicBezTo>
                          <a:pt x="40" y="303"/>
                          <a:pt x="42" y="301"/>
                          <a:pt x="43" y="303"/>
                        </a:cubicBezTo>
                        <a:cubicBezTo>
                          <a:pt x="43" y="305"/>
                          <a:pt x="43" y="306"/>
                          <a:pt x="41" y="308"/>
                        </a:cubicBezTo>
                        <a:cubicBezTo>
                          <a:pt x="45" y="308"/>
                          <a:pt x="45" y="308"/>
                          <a:pt x="45" y="308"/>
                        </a:cubicBezTo>
                        <a:cubicBezTo>
                          <a:pt x="45" y="313"/>
                          <a:pt x="49" y="307"/>
                          <a:pt x="51" y="311"/>
                        </a:cubicBezTo>
                        <a:cubicBezTo>
                          <a:pt x="51" y="311"/>
                          <a:pt x="50" y="312"/>
                          <a:pt x="50" y="312"/>
                        </a:cubicBezTo>
                        <a:cubicBezTo>
                          <a:pt x="47" y="315"/>
                          <a:pt x="46" y="310"/>
                          <a:pt x="44" y="311"/>
                        </a:cubicBezTo>
                        <a:cubicBezTo>
                          <a:pt x="44" y="313"/>
                          <a:pt x="44" y="313"/>
                          <a:pt x="44" y="313"/>
                        </a:cubicBezTo>
                        <a:cubicBezTo>
                          <a:pt x="43" y="312"/>
                          <a:pt x="39" y="311"/>
                          <a:pt x="39" y="312"/>
                        </a:cubicBezTo>
                        <a:cubicBezTo>
                          <a:pt x="40" y="313"/>
                          <a:pt x="40" y="313"/>
                          <a:pt x="40" y="313"/>
                        </a:cubicBezTo>
                        <a:cubicBezTo>
                          <a:pt x="40" y="314"/>
                          <a:pt x="40" y="314"/>
                          <a:pt x="40" y="314"/>
                        </a:cubicBezTo>
                        <a:cubicBezTo>
                          <a:pt x="42" y="313"/>
                          <a:pt x="43" y="313"/>
                          <a:pt x="44" y="314"/>
                        </a:cubicBezTo>
                        <a:cubicBezTo>
                          <a:pt x="44" y="316"/>
                          <a:pt x="44" y="316"/>
                          <a:pt x="44" y="316"/>
                        </a:cubicBezTo>
                        <a:cubicBezTo>
                          <a:pt x="45" y="315"/>
                          <a:pt x="45" y="315"/>
                          <a:pt x="45" y="315"/>
                        </a:cubicBezTo>
                        <a:cubicBezTo>
                          <a:pt x="47" y="316"/>
                          <a:pt x="46" y="318"/>
                          <a:pt x="47" y="319"/>
                        </a:cubicBezTo>
                        <a:cubicBezTo>
                          <a:pt x="47" y="320"/>
                          <a:pt x="46" y="320"/>
                          <a:pt x="45" y="320"/>
                        </a:cubicBezTo>
                        <a:cubicBezTo>
                          <a:pt x="45" y="321"/>
                          <a:pt x="45" y="321"/>
                          <a:pt x="45" y="321"/>
                        </a:cubicBezTo>
                        <a:cubicBezTo>
                          <a:pt x="40" y="322"/>
                          <a:pt x="40" y="322"/>
                          <a:pt x="40" y="322"/>
                        </a:cubicBezTo>
                        <a:cubicBezTo>
                          <a:pt x="41" y="323"/>
                          <a:pt x="42" y="323"/>
                          <a:pt x="43" y="324"/>
                        </a:cubicBezTo>
                        <a:cubicBezTo>
                          <a:pt x="43" y="324"/>
                          <a:pt x="42" y="324"/>
                          <a:pt x="42" y="325"/>
                        </a:cubicBezTo>
                        <a:cubicBezTo>
                          <a:pt x="46" y="323"/>
                          <a:pt x="43" y="321"/>
                          <a:pt x="47" y="320"/>
                        </a:cubicBezTo>
                        <a:cubicBezTo>
                          <a:pt x="47" y="322"/>
                          <a:pt x="47" y="322"/>
                          <a:pt x="47" y="322"/>
                        </a:cubicBezTo>
                        <a:cubicBezTo>
                          <a:pt x="48" y="321"/>
                          <a:pt x="48" y="321"/>
                          <a:pt x="48" y="321"/>
                        </a:cubicBezTo>
                        <a:cubicBezTo>
                          <a:pt x="49" y="324"/>
                          <a:pt x="52" y="321"/>
                          <a:pt x="53" y="321"/>
                        </a:cubicBezTo>
                        <a:cubicBezTo>
                          <a:pt x="52" y="323"/>
                          <a:pt x="51" y="324"/>
                          <a:pt x="48" y="324"/>
                        </a:cubicBezTo>
                        <a:cubicBezTo>
                          <a:pt x="47" y="326"/>
                          <a:pt x="47" y="326"/>
                          <a:pt x="47" y="326"/>
                        </a:cubicBezTo>
                        <a:cubicBezTo>
                          <a:pt x="47" y="325"/>
                          <a:pt x="49" y="325"/>
                          <a:pt x="50" y="325"/>
                        </a:cubicBezTo>
                        <a:cubicBezTo>
                          <a:pt x="51" y="322"/>
                          <a:pt x="56" y="324"/>
                          <a:pt x="57" y="321"/>
                        </a:cubicBezTo>
                        <a:cubicBezTo>
                          <a:pt x="59" y="320"/>
                          <a:pt x="63" y="321"/>
                          <a:pt x="64" y="323"/>
                        </a:cubicBezTo>
                        <a:cubicBezTo>
                          <a:pt x="63" y="324"/>
                          <a:pt x="61" y="326"/>
                          <a:pt x="58" y="325"/>
                        </a:cubicBezTo>
                        <a:cubicBezTo>
                          <a:pt x="58" y="324"/>
                          <a:pt x="59" y="323"/>
                          <a:pt x="60" y="323"/>
                        </a:cubicBezTo>
                        <a:cubicBezTo>
                          <a:pt x="58" y="322"/>
                          <a:pt x="58" y="322"/>
                          <a:pt x="58" y="322"/>
                        </a:cubicBezTo>
                        <a:cubicBezTo>
                          <a:pt x="58" y="323"/>
                          <a:pt x="58" y="323"/>
                          <a:pt x="59" y="324"/>
                        </a:cubicBezTo>
                        <a:cubicBezTo>
                          <a:pt x="57" y="325"/>
                          <a:pt x="57" y="325"/>
                          <a:pt x="57" y="325"/>
                        </a:cubicBezTo>
                        <a:cubicBezTo>
                          <a:pt x="57" y="325"/>
                          <a:pt x="57" y="325"/>
                          <a:pt x="57" y="325"/>
                        </a:cubicBezTo>
                        <a:cubicBezTo>
                          <a:pt x="56" y="323"/>
                          <a:pt x="55" y="324"/>
                          <a:pt x="54" y="325"/>
                        </a:cubicBezTo>
                        <a:cubicBezTo>
                          <a:pt x="55" y="326"/>
                          <a:pt x="56" y="323"/>
                          <a:pt x="57" y="326"/>
                        </a:cubicBezTo>
                        <a:cubicBezTo>
                          <a:pt x="57" y="326"/>
                          <a:pt x="56" y="326"/>
                          <a:pt x="55" y="326"/>
                        </a:cubicBezTo>
                        <a:cubicBezTo>
                          <a:pt x="57" y="328"/>
                          <a:pt x="57" y="328"/>
                          <a:pt x="57" y="328"/>
                        </a:cubicBezTo>
                        <a:cubicBezTo>
                          <a:pt x="55" y="330"/>
                          <a:pt x="55" y="330"/>
                          <a:pt x="55" y="330"/>
                        </a:cubicBezTo>
                        <a:cubicBezTo>
                          <a:pt x="56" y="330"/>
                          <a:pt x="57" y="330"/>
                          <a:pt x="57" y="331"/>
                        </a:cubicBezTo>
                        <a:cubicBezTo>
                          <a:pt x="57" y="331"/>
                          <a:pt x="57" y="332"/>
                          <a:pt x="57" y="332"/>
                        </a:cubicBezTo>
                        <a:cubicBezTo>
                          <a:pt x="57" y="332"/>
                          <a:pt x="58" y="332"/>
                          <a:pt x="58" y="332"/>
                        </a:cubicBezTo>
                        <a:cubicBezTo>
                          <a:pt x="59" y="332"/>
                          <a:pt x="59" y="333"/>
                          <a:pt x="59" y="334"/>
                        </a:cubicBezTo>
                        <a:cubicBezTo>
                          <a:pt x="61" y="334"/>
                          <a:pt x="61" y="334"/>
                          <a:pt x="61" y="334"/>
                        </a:cubicBezTo>
                        <a:cubicBezTo>
                          <a:pt x="64" y="335"/>
                          <a:pt x="62" y="338"/>
                          <a:pt x="63" y="340"/>
                        </a:cubicBezTo>
                        <a:cubicBezTo>
                          <a:pt x="65" y="339"/>
                          <a:pt x="63" y="336"/>
                          <a:pt x="65" y="334"/>
                        </a:cubicBezTo>
                        <a:cubicBezTo>
                          <a:pt x="66" y="334"/>
                          <a:pt x="67" y="333"/>
                          <a:pt x="68" y="335"/>
                        </a:cubicBezTo>
                        <a:cubicBezTo>
                          <a:pt x="69" y="337"/>
                          <a:pt x="66" y="336"/>
                          <a:pt x="66" y="338"/>
                        </a:cubicBezTo>
                        <a:cubicBezTo>
                          <a:pt x="67" y="337"/>
                          <a:pt x="68" y="337"/>
                          <a:pt x="68" y="338"/>
                        </a:cubicBezTo>
                        <a:cubicBezTo>
                          <a:pt x="68" y="339"/>
                          <a:pt x="67" y="339"/>
                          <a:pt x="66" y="339"/>
                        </a:cubicBezTo>
                        <a:cubicBezTo>
                          <a:pt x="68" y="341"/>
                          <a:pt x="68" y="341"/>
                          <a:pt x="68" y="341"/>
                        </a:cubicBezTo>
                        <a:cubicBezTo>
                          <a:pt x="67" y="343"/>
                          <a:pt x="65" y="341"/>
                          <a:pt x="63" y="342"/>
                        </a:cubicBezTo>
                        <a:cubicBezTo>
                          <a:pt x="63" y="341"/>
                          <a:pt x="63" y="341"/>
                          <a:pt x="63" y="341"/>
                        </a:cubicBezTo>
                        <a:cubicBezTo>
                          <a:pt x="63" y="341"/>
                          <a:pt x="63" y="342"/>
                          <a:pt x="63" y="341"/>
                        </a:cubicBezTo>
                        <a:cubicBezTo>
                          <a:pt x="62" y="343"/>
                          <a:pt x="63" y="343"/>
                          <a:pt x="64" y="344"/>
                        </a:cubicBezTo>
                        <a:cubicBezTo>
                          <a:pt x="67" y="343"/>
                          <a:pt x="66" y="346"/>
                          <a:pt x="69" y="345"/>
                        </a:cubicBezTo>
                        <a:cubicBezTo>
                          <a:pt x="67" y="343"/>
                          <a:pt x="67" y="343"/>
                          <a:pt x="67" y="343"/>
                        </a:cubicBezTo>
                        <a:cubicBezTo>
                          <a:pt x="67" y="343"/>
                          <a:pt x="67" y="343"/>
                          <a:pt x="67" y="343"/>
                        </a:cubicBezTo>
                        <a:cubicBezTo>
                          <a:pt x="70" y="342"/>
                          <a:pt x="70" y="345"/>
                          <a:pt x="71" y="345"/>
                        </a:cubicBezTo>
                        <a:cubicBezTo>
                          <a:pt x="73" y="343"/>
                          <a:pt x="69" y="343"/>
                          <a:pt x="68" y="342"/>
                        </a:cubicBezTo>
                        <a:cubicBezTo>
                          <a:pt x="71" y="340"/>
                          <a:pt x="72" y="344"/>
                          <a:pt x="74" y="344"/>
                        </a:cubicBezTo>
                        <a:cubicBezTo>
                          <a:pt x="74" y="344"/>
                          <a:pt x="74" y="344"/>
                          <a:pt x="74" y="344"/>
                        </a:cubicBezTo>
                        <a:cubicBezTo>
                          <a:pt x="75" y="344"/>
                          <a:pt x="75" y="344"/>
                          <a:pt x="75" y="344"/>
                        </a:cubicBezTo>
                        <a:cubicBezTo>
                          <a:pt x="75" y="347"/>
                          <a:pt x="75" y="347"/>
                          <a:pt x="75" y="347"/>
                        </a:cubicBezTo>
                        <a:cubicBezTo>
                          <a:pt x="77" y="348"/>
                          <a:pt x="78" y="346"/>
                          <a:pt x="79" y="348"/>
                        </a:cubicBezTo>
                        <a:cubicBezTo>
                          <a:pt x="79" y="348"/>
                          <a:pt x="79" y="349"/>
                          <a:pt x="79" y="349"/>
                        </a:cubicBezTo>
                        <a:cubicBezTo>
                          <a:pt x="77" y="349"/>
                          <a:pt x="76" y="351"/>
                          <a:pt x="75" y="349"/>
                        </a:cubicBezTo>
                        <a:cubicBezTo>
                          <a:pt x="74" y="349"/>
                          <a:pt x="74" y="349"/>
                          <a:pt x="74" y="349"/>
                        </a:cubicBezTo>
                        <a:cubicBezTo>
                          <a:pt x="76" y="352"/>
                          <a:pt x="71" y="349"/>
                          <a:pt x="70" y="352"/>
                        </a:cubicBezTo>
                        <a:cubicBezTo>
                          <a:pt x="73" y="352"/>
                          <a:pt x="70" y="352"/>
                          <a:pt x="74" y="351"/>
                        </a:cubicBezTo>
                        <a:cubicBezTo>
                          <a:pt x="74" y="351"/>
                          <a:pt x="75" y="352"/>
                          <a:pt x="75" y="353"/>
                        </a:cubicBezTo>
                        <a:cubicBezTo>
                          <a:pt x="75" y="353"/>
                          <a:pt x="76" y="353"/>
                          <a:pt x="76" y="352"/>
                        </a:cubicBezTo>
                        <a:cubicBezTo>
                          <a:pt x="77" y="353"/>
                          <a:pt x="77" y="353"/>
                          <a:pt x="77" y="353"/>
                        </a:cubicBezTo>
                        <a:cubicBezTo>
                          <a:pt x="78" y="351"/>
                          <a:pt x="78" y="351"/>
                          <a:pt x="78" y="351"/>
                        </a:cubicBezTo>
                        <a:cubicBezTo>
                          <a:pt x="78" y="353"/>
                          <a:pt x="80" y="351"/>
                          <a:pt x="81" y="353"/>
                        </a:cubicBezTo>
                        <a:cubicBezTo>
                          <a:pt x="80" y="354"/>
                          <a:pt x="80" y="354"/>
                          <a:pt x="80" y="354"/>
                        </a:cubicBezTo>
                        <a:cubicBezTo>
                          <a:pt x="79" y="355"/>
                          <a:pt x="79" y="354"/>
                          <a:pt x="78" y="353"/>
                        </a:cubicBezTo>
                        <a:cubicBezTo>
                          <a:pt x="76" y="355"/>
                          <a:pt x="78" y="356"/>
                          <a:pt x="77" y="358"/>
                        </a:cubicBezTo>
                        <a:cubicBezTo>
                          <a:pt x="78" y="358"/>
                          <a:pt x="77" y="358"/>
                          <a:pt x="78" y="357"/>
                        </a:cubicBezTo>
                        <a:cubicBezTo>
                          <a:pt x="82" y="360"/>
                          <a:pt x="82" y="360"/>
                          <a:pt x="82" y="360"/>
                        </a:cubicBezTo>
                        <a:cubicBezTo>
                          <a:pt x="84" y="358"/>
                          <a:pt x="86" y="362"/>
                          <a:pt x="87" y="360"/>
                        </a:cubicBezTo>
                        <a:cubicBezTo>
                          <a:pt x="88" y="362"/>
                          <a:pt x="95" y="361"/>
                          <a:pt x="92" y="365"/>
                        </a:cubicBezTo>
                        <a:cubicBezTo>
                          <a:pt x="90" y="363"/>
                          <a:pt x="89" y="361"/>
                          <a:pt x="85" y="362"/>
                        </a:cubicBezTo>
                        <a:cubicBezTo>
                          <a:pt x="83" y="363"/>
                          <a:pt x="86" y="365"/>
                          <a:pt x="87" y="364"/>
                        </a:cubicBezTo>
                        <a:cubicBezTo>
                          <a:pt x="87" y="365"/>
                          <a:pt x="87" y="365"/>
                          <a:pt x="86" y="366"/>
                        </a:cubicBezTo>
                        <a:cubicBezTo>
                          <a:pt x="88" y="365"/>
                          <a:pt x="90" y="364"/>
                          <a:pt x="92" y="366"/>
                        </a:cubicBezTo>
                        <a:cubicBezTo>
                          <a:pt x="91" y="367"/>
                          <a:pt x="91" y="367"/>
                          <a:pt x="91" y="367"/>
                        </a:cubicBezTo>
                        <a:cubicBezTo>
                          <a:pt x="92" y="368"/>
                          <a:pt x="92" y="368"/>
                          <a:pt x="92" y="368"/>
                        </a:cubicBezTo>
                        <a:cubicBezTo>
                          <a:pt x="90" y="369"/>
                          <a:pt x="90" y="369"/>
                          <a:pt x="90" y="369"/>
                        </a:cubicBezTo>
                        <a:cubicBezTo>
                          <a:pt x="90" y="369"/>
                          <a:pt x="89" y="369"/>
                          <a:pt x="90" y="368"/>
                        </a:cubicBezTo>
                        <a:cubicBezTo>
                          <a:pt x="88" y="371"/>
                          <a:pt x="88" y="371"/>
                          <a:pt x="88" y="371"/>
                        </a:cubicBezTo>
                        <a:cubicBezTo>
                          <a:pt x="87" y="368"/>
                          <a:pt x="87" y="368"/>
                          <a:pt x="87" y="368"/>
                        </a:cubicBezTo>
                        <a:cubicBezTo>
                          <a:pt x="85" y="369"/>
                          <a:pt x="89" y="370"/>
                          <a:pt x="87" y="371"/>
                        </a:cubicBezTo>
                        <a:cubicBezTo>
                          <a:pt x="87" y="371"/>
                          <a:pt x="87" y="371"/>
                          <a:pt x="87" y="371"/>
                        </a:cubicBezTo>
                        <a:cubicBezTo>
                          <a:pt x="87" y="373"/>
                          <a:pt x="90" y="374"/>
                          <a:pt x="88" y="375"/>
                        </a:cubicBezTo>
                        <a:cubicBezTo>
                          <a:pt x="92" y="374"/>
                          <a:pt x="92" y="374"/>
                          <a:pt x="92" y="374"/>
                        </a:cubicBezTo>
                        <a:cubicBezTo>
                          <a:pt x="97" y="372"/>
                          <a:pt x="96" y="380"/>
                          <a:pt x="101" y="377"/>
                        </a:cubicBezTo>
                        <a:cubicBezTo>
                          <a:pt x="103" y="374"/>
                          <a:pt x="103" y="374"/>
                          <a:pt x="103" y="374"/>
                        </a:cubicBezTo>
                        <a:cubicBezTo>
                          <a:pt x="101" y="377"/>
                          <a:pt x="100" y="371"/>
                          <a:pt x="99" y="371"/>
                        </a:cubicBezTo>
                        <a:cubicBezTo>
                          <a:pt x="103" y="371"/>
                          <a:pt x="103" y="371"/>
                          <a:pt x="103" y="371"/>
                        </a:cubicBezTo>
                        <a:cubicBezTo>
                          <a:pt x="103" y="373"/>
                          <a:pt x="103" y="373"/>
                          <a:pt x="103" y="373"/>
                        </a:cubicBezTo>
                        <a:cubicBezTo>
                          <a:pt x="104" y="371"/>
                          <a:pt x="104" y="371"/>
                          <a:pt x="104" y="371"/>
                        </a:cubicBezTo>
                        <a:cubicBezTo>
                          <a:pt x="104" y="371"/>
                          <a:pt x="105" y="371"/>
                          <a:pt x="105" y="372"/>
                        </a:cubicBezTo>
                        <a:cubicBezTo>
                          <a:pt x="105" y="372"/>
                          <a:pt x="104" y="373"/>
                          <a:pt x="104" y="374"/>
                        </a:cubicBezTo>
                        <a:cubicBezTo>
                          <a:pt x="106" y="373"/>
                          <a:pt x="106" y="373"/>
                          <a:pt x="106" y="373"/>
                        </a:cubicBezTo>
                        <a:cubicBezTo>
                          <a:pt x="108" y="374"/>
                          <a:pt x="107" y="376"/>
                          <a:pt x="107" y="377"/>
                        </a:cubicBezTo>
                        <a:cubicBezTo>
                          <a:pt x="112" y="378"/>
                          <a:pt x="107" y="381"/>
                          <a:pt x="108" y="383"/>
                        </a:cubicBezTo>
                        <a:cubicBezTo>
                          <a:pt x="110" y="383"/>
                          <a:pt x="110" y="383"/>
                          <a:pt x="110" y="383"/>
                        </a:cubicBezTo>
                        <a:cubicBezTo>
                          <a:pt x="109" y="382"/>
                          <a:pt x="109" y="382"/>
                          <a:pt x="109" y="382"/>
                        </a:cubicBezTo>
                        <a:cubicBezTo>
                          <a:pt x="109" y="381"/>
                          <a:pt x="110" y="380"/>
                          <a:pt x="110" y="380"/>
                        </a:cubicBezTo>
                        <a:cubicBezTo>
                          <a:pt x="113" y="376"/>
                          <a:pt x="108" y="376"/>
                          <a:pt x="108" y="373"/>
                        </a:cubicBezTo>
                        <a:cubicBezTo>
                          <a:pt x="110" y="374"/>
                          <a:pt x="110" y="374"/>
                          <a:pt x="110" y="374"/>
                        </a:cubicBezTo>
                        <a:cubicBezTo>
                          <a:pt x="109" y="373"/>
                          <a:pt x="109" y="373"/>
                          <a:pt x="109" y="373"/>
                        </a:cubicBezTo>
                        <a:cubicBezTo>
                          <a:pt x="110" y="372"/>
                          <a:pt x="110" y="372"/>
                          <a:pt x="111" y="372"/>
                        </a:cubicBezTo>
                        <a:cubicBezTo>
                          <a:pt x="110" y="376"/>
                          <a:pt x="113" y="374"/>
                          <a:pt x="112" y="377"/>
                        </a:cubicBezTo>
                        <a:cubicBezTo>
                          <a:pt x="114" y="376"/>
                          <a:pt x="111" y="374"/>
                          <a:pt x="114" y="374"/>
                        </a:cubicBezTo>
                        <a:cubicBezTo>
                          <a:pt x="117" y="378"/>
                          <a:pt x="112" y="378"/>
                          <a:pt x="112" y="381"/>
                        </a:cubicBezTo>
                        <a:cubicBezTo>
                          <a:pt x="116" y="380"/>
                          <a:pt x="113" y="382"/>
                          <a:pt x="112" y="382"/>
                        </a:cubicBezTo>
                        <a:cubicBezTo>
                          <a:pt x="113" y="383"/>
                          <a:pt x="113" y="383"/>
                          <a:pt x="113" y="383"/>
                        </a:cubicBezTo>
                        <a:cubicBezTo>
                          <a:pt x="112" y="384"/>
                          <a:pt x="112" y="386"/>
                          <a:pt x="111" y="386"/>
                        </a:cubicBezTo>
                        <a:cubicBezTo>
                          <a:pt x="113" y="388"/>
                          <a:pt x="113" y="383"/>
                          <a:pt x="115" y="383"/>
                        </a:cubicBezTo>
                        <a:cubicBezTo>
                          <a:pt x="114" y="384"/>
                          <a:pt x="117" y="383"/>
                          <a:pt x="116" y="385"/>
                        </a:cubicBezTo>
                        <a:cubicBezTo>
                          <a:pt x="115" y="385"/>
                          <a:pt x="115" y="385"/>
                          <a:pt x="115" y="385"/>
                        </a:cubicBezTo>
                        <a:cubicBezTo>
                          <a:pt x="119" y="385"/>
                          <a:pt x="119" y="385"/>
                          <a:pt x="119" y="385"/>
                        </a:cubicBezTo>
                        <a:cubicBezTo>
                          <a:pt x="117" y="389"/>
                          <a:pt x="122" y="386"/>
                          <a:pt x="122" y="387"/>
                        </a:cubicBezTo>
                        <a:cubicBezTo>
                          <a:pt x="121" y="388"/>
                          <a:pt x="121" y="388"/>
                          <a:pt x="121" y="388"/>
                        </a:cubicBezTo>
                        <a:cubicBezTo>
                          <a:pt x="123" y="388"/>
                          <a:pt x="123" y="388"/>
                          <a:pt x="123" y="388"/>
                        </a:cubicBezTo>
                        <a:cubicBezTo>
                          <a:pt x="124" y="389"/>
                          <a:pt x="121" y="389"/>
                          <a:pt x="122" y="390"/>
                        </a:cubicBezTo>
                        <a:cubicBezTo>
                          <a:pt x="123" y="389"/>
                          <a:pt x="124" y="390"/>
                          <a:pt x="125" y="390"/>
                        </a:cubicBezTo>
                        <a:cubicBezTo>
                          <a:pt x="123" y="392"/>
                          <a:pt x="121" y="394"/>
                          <a:pt x="119" y="395"/>
                        </a:cubicBezTo>
                        <a:cubicBezTo>
                          <a:pt x="119" y="395"/>
                          <a:pt x="118" y="394"/>
                          <a:pt x="118" y="393"/>
                        </a:cubicBezTo>
                        <a:cubicBezTo>
                          <a:pt x="118" y="393"/>
                          <a:pt x="118" y="393"/>
                          <a:pt x="118" y="393"/>
                        </a:cubicBezTo>
                        <a:cubicBezTo>
                          <a:pt x="119" y="397"/>
                          <a:pt x="119" y="397"/>
                          <a:pt x="119" y="397"/>
                        </a:cubicBezTo>
                        <a:cubicBezTo>
                          <a:pt x="120" y="396"/>
                          <a:pt x="122" y="396"/>
                          <a:pt x="123" y="394"/>
                        </a:cubicBezTo>
                        <a:cubicBezTo>
                          <a:pt x="123" y="394"/>
                          <a:pt x="122" y="394"/>
                          <a:pt x="122" y="394"/>
                        </a:cubicBezTo>
                        <a:cubicBezTo>
                          <a:pt x="123" y="392"/>
                          <a:pt x="125" y="392"/>
                          <a:pt x="127" y="391"/>
                        </a:cubicBezTo>
                        <a:cubicBezTo>
                          <a:pt x="127" y="392"/>
                          <a:pt x="127" y="392"/>
                          <a:pt x="127" y="392"/>
                        </a:cubicBezTo>
                        <a:cubicBezTo>
                          <a:pt x="127" y="393"/>
                          <a:pt x="125" y="393"/>
                          <a:pt x="126" y="393"/>
                        </a:cubicBezTo>
                        <a:cubicBezTo>
                          <a:pt x="127" y="393"/>
                          <a:pt x="127" y="393"/>
                          <a:pt x="127" y="393"/>
                        </a:cubicBezTo>
                        <a:cubicBezTo>
                          <a:pt x="125" y="394"/>
                          <a:pt x="124" y="396"/>
                          <a:pt x="126" y="398"/>
                        </a:cubicBezTo>
                        <a:cubicBezTo>
                          <a:pt x="128" y="396"/>
                          <a:pt x="128" y="396"/>
                          <a:pt x="128" y="396"/>
                        </a:cubicBezTo>
                        <a:cubicBezTo>
                          <a:pt x="127" y="395"/>
                          <a:pt x="127" y="395"/>
                          <a:pt x="127" y="395"/>
                        </a:cubicBezTo>
                        <a:cubicBezTo>
                          <a:pt x="129" y="394"/>
                          <a:pt x="129" y="392"/>
                          <a:pt x="128" y="391"/>
                        </a:cubicBezTo>
                        <a:cubicBezTo>
                          <a:pt x="129" y="392"/>
                          <a:pt x="131" y="390"/>
                          <a:pt x="132" y="392"/>
                        </a:cubicBezTo>
                        <a:cubicBezTo>
                          <a:pt x="132" y="393"/>
                          <a:pt x="132" y="393"/>
                          <a:pt x="131" y="394"/>
                        </a:cubicBezTo>
                        <a:cubicBezTo>
                          <a:pt x="134" y="395"/>
                          <a:pt x="133" y="394"/>
                          <a:pt x="136" y="394"/>
                        </a:cubicBezTo>
                        <a:cubicBezTo>
                          <a:pt x="136" y="396"/>
                          <a:pt x="136" y="398"/>
                          <a:pt x="140" y="399"/>
                        </a:cubicBezTo>
                        <a:cubicBezTo>
                          <a:pt x="137" y="401"/>
                          <a:pt x="135" y="398"/>
                          <a:pt x="132" y="398"/>
                        </a:cubicBezTo>
                        <a:cubicBezTo>
                          <a:pt x="131" y="398"/>
                          <a:pt x="130" y="397"/>
                          <a:pt x="129" y="398"/>
                        </a:cubicBezTo>
                        <a:cubicBezTo>
                          <a:pt x="129" y="397"/>
                          <a:pt x="128" y="398"/>
                          <a:pt x="128" y="398"/>
                        </a:cubicBezTo>
                        <a:cubicBezTo>
                          <a:pt x="129" y="398"/>
                          <a:pt x="130" y="399"/>
                          <a:pt x="130" y="398"/>
                        </a:cubicBezTo>
                        <a:cubicBezTo>
                          <a:pt x="131" y="399"/>
                          <a:pt x="131" y="399"/>
                          <a:pt x="131" y="399"/>
                        </a:cubicBezTo>
                        <a:cubicBezTo>
                          <a:pt x="133" y="401"/>
                          <a:pt x="131" y="403"/>
                          <a:pt x="129" y="403"/>
                        </a:cubicBezTo>
                        <a:cubicBezTo>
                          <a:pt x="130" y="404"/>
                          <a:pt x="130" y="404"/>
                          <a:pt x="130" y="405"/>
                        </a:cubicBezTo>
                        <a:cubicBezTo>
                          <a:pt x="131" y="402"/>
                          <a:pt x="133" y="406"/>
                          <a:pt x="135" y="405"/>
                        </a:cubicBezTo>
                        <a:cubicBezTo>
                          <a:pt x="135" y="406"/>
                          <a:pt x="134" y="407"/>
                          <a:pt x="134" y="408"/>
                        </a:cubicBezTo>
                        <a:cubicBezTo>
                          <a:pt x="134" y="408"/>
                          <a:pt x="135" y="408"/>
                          <a:pt x="135" y="407"/>
                        </a:cubicBezTo>
                        <a:cubicBezTo>
                          <a:pt x="135" y="407"/>
                          <a:pt x="135" y="407"/>
                          <a:pt x="135" y="407"/>
                        </a:cubicBezTo>
                        <a:cubicBezTo>
                          <a:pt x="135" y="406"/>
                          <a:pt x="135" y="406"/>
                          <a:pt x="136" y="405"/>
                        </a:cubicBezTo>
                        <a:cubicBezTo>
                          <a:pt x="137" y="405"/>
                          <a:pt x="137" y="405"/>
                          <a:pt x="138" y="406"/>
                        </a:cubicBezTo>
                        <a:cubicBezTo>
                          <a:pt x="138" y="406"/>
                          <a:pt x="138" y="407"/>
                          <a:pt x="137" y="407"/>
                        </a:cubicBezTo>
                        <a:cubicBezTo>
                          <a:pt x="139" y="407"/>
                          <a:pt x="139" y="407"/>
                          <a:pt x="139" y="407"/>
                        </a:cubicBezTo>
                        <a:cubicBezTo>
                          <a:pt x="137" y="408"/>
                          <a:pt x="140" y="410"/>
                          <a:pt x="141" y="410"/>
                        </a:cubicBezTo>
                        <a:cubicBezTo>
                          <a:pt x="141" y="412"/>
                          <a:pt x="140" y="411"/>
                          <a:pt x="139" y="411"/>
                        </a:cubicBezTo>
                        <a:cubicBezTo>
                          <a:pt x="138" y="413"/>
                          <a:pt x="138" y="413"/>
                          <a:pt x="138" y="413"/>
                        </a:cubicBezTo>
                        <a:cubicBezTo>
                          <a:pt x="139" y="412"/>
                          <a:pt x="142" y="414"/>
                          <a:pt x="141" y="414"/>
                        </a:cubicBezTo>
                        <a:cubicBezTo>
                          <a:pt x="141" y="414"/>
                          <a:pt x="141" y="414"/>
                          <a:pt x="142" y="414"/>
                        </a:cubicBezTo>
                        <a:cubicBezTo>
                          <a:pt x="140" y="413"/>
                          <a:pt x="140" y="413"/>
                          <a:pt x="140" y="413"/>
                        </a:cubicBezTo>
                        <a:cubicBezTo>
                          <a:pt x="141" y="412"/>
                          <a:pt x="144" y="413"/>
                          <a:pt x="144" y="411"/>
                        </a:cubicBezTo>
                        <a:cubicBezTo>
                          <a:pt x="145" y="412"/>
                          <a:pt x="147" y="410"/>
                          <a:pt x="149" y="410"/>
                        </a:cubicBezTo>
                        <a:cubicBezTo>
                          <a:pt x="147" y="409"/>
                          <a:pt x="147" y="409"/>
                          <a:pt x="147" y="409"/>
                        </a:cubicBezTo>
                        <a:cubicBezTo>
                          <a:pt x="147" y="408"/>
                          <a:pt x="147" y="407"/>
                          <a:pt x="147" y="407"/>
                        </a:cubicBezTo>
                        <a:cubicBezTo>
                          <a:pt x="147" y="407"/>
                          <a:pt x="147" y="407"/>
                          <a:pt x="147" y="407"/>
                        </a:cubicBezTo>
                        <a:cubicBezTo>
                          <a:pt x="146" y="408"/>
                          <a:pt x="144" y="407"/>
                          <a:pt x="143" y="406"/>
                        </a:cubicBezTo>
                        <a:cubicBezTo>
                          <a:pt x="145" y="405"/>
                          <a:pt x="146" y="405"/>
                          <a:pt x="148" y="405"/>
                        </a:cubicBezTo>
                        <a:cubicBezTo>
                          <a:pt x="147" y="404"/>
                          <a:pt x="147" y="401"/>
                          <a:pt x="144" y="403"/>
                        </a:cubicBezTo>
                        <a:cubicBezTo>
                          <a:pt x="145" y="397"/>
                          <a:pt x="149" y="404"/>
                          <a:pt x="151" y="399"/>
                        </a:cubicBezTo>
                        <a:cubicBezTo>
                          <a:pt x="152" y="400"/>
                          <a:pt x="153" y="402"/>
                          <a:pt x="152" y="402"/>
                        </a:cubicBezTo>
                        <a:cubicBezTo>
                          <a:pt x="152" y="402"/>
                          <a:pt x="151" y="402"/>
                          <a:pt x="150" y="402"/>
                        </a:cubicBezTo>
                        <a:cubicBezTo>
                          <a:pt x="149" y="404"/>
                          <a:pt x="150" y="406"/>
                          <a:pt x="149" y="407"/>
                        </a:cubicBezTo>
                        <a:cubicBezTo>
                          <a:pt x="152" y="407"/>
                          <a:pt x="152" y="407"/>
                          <a:pt x="152" y="407"/>
                        </a:cubicBezTo>
                        <a:cubicBezTo>
                          <a:pt x="152" y="407"/>
                          <a:pt x="151" y="407"/>
                          <a:pt x="151" y="407"/>
                        </a:cubicBezTo>
                        <a:cubicBezTo>
                          <a:pt x="151" y="406"/>
                          <a:pt x="151" y="406"/>
                          <a:pt x="152" y="405"/>
                        </a:cubicBezTo>
                        <a:cubicBezTo>
                          <a:pt x="151" y="404"/>
                          <a:pt x="151" y="404"/>
                          <a:pt x="151" y="404"/>
                        </a:cubicBezTo>
                        <a:cubicBezTo>
                          <a:pt x="151" y="403"/>
                          <a:pt x="152" y="403"/>
                          <a:pt x="153" y="403"/>
                        </a:cubicBezTo>
                        <a:cubicBezTo>
                          <a:pt x="155" y="404"/>
                          <a:pt x="153" y="406"/>
                          <a:pt x="154" y="407"/>
                        </a:cubicBezTo>
                        <a:cubicBezTo>
                          <a:pt x="158" y="404"/>
                          <a:pt x="161" y="408"/>
                          <a:pt x="165" y="409"/>
                        </a:cubicBezTo>
                        <a:cubicBezTo>
                          <a:pt x="165" y="409"/>
                          <a:pt x="165" y="409"/>
                          <a:pt x="165" y="409"/>
                        </a:cubicBezTo>
                        <a:cubicBezTo>
                          <a:pt x="165" y="409"/>
                          <a:pt x="165" y="409"/>
                          <a:pt x="165" y="409"/>
                        </a:cubicBezTo>
                        <a:cubicBezTo>
                          <a:pt x="166" y="409"/>
                          <a:pt x="166" y="411"/>
                          <a:pt x="167" y="411"/>
                        </a:cubicBezTo>
                        <a:cubicBezTo>
                          <a:pt x="168" y="409"/>
                          <a:pt x="168" y="409"/>
                          <a:pt x="168" y="409"/>
                        </a:cubicBezTo>
                        <a:cubicBezTo>
                          <a:pt x="170" y="408"/>
                          <a:pt x="171" y="409"/>
                          <a:pt x="173" y="410"/>
                        </a:cubicBezTo>
                        <a:cubicBezTo>
                          <a:pt x="170" y="413"/>
                          <a:pt x="170" y="413"/>
                          <a:pt x="170" y="413"/>
                        </a:cubicBezTo>
                        <a:cubicBezTo>
                          <a:pt x="172" y="415"/>
                          <a:pt x="173" y="412"/>
                          <a:pt x="173" y="410"/>
                        </a:cubicBezTo>
                        <a:cubicBezTo>
                          <a:pt x="175" y="411"/>
                          <a:pt x="175" y="411"/>
                          <a:pt x="175" y="411"/>
                        </a:cubicBezTo>
                        <a:cubicBezTo>
                          <a:pt x="174" y="410"/>
                          <a:pt x="174" y="410"/>
                          <a:pt x="174" y="410"/>
                        </a:cubicBezTo>
                        <a:cubicBezTo>
                          <a:pt x="176" y="408"/>
                          <a:pt x="176" y="408"/>
                          <a:pt x="176" y="405"/>
                        </a:cubicBezTo>
                        <a:cubicBezTo>
                          <a:pt x="178" y="406"/>
                          <a:pt x="179" y="406"/>
                          <a:pt x="181" y="407"/>
                        </a:cubicBezTo>
                        <a:cubicBezTo>
                          <a:pt x="179" y="408"/>
                          <a:pt x="179" y="408"/>
                          <a:pt x="179" y="408"/>
                        </a:cubicBezTo>
                        <a:cubicBezTo>
                          <a:pt x="180" y="407"/>
                          <a:pt x="182" y="409"/>
                          <a:pt x="182" y="407"/>
                        </a:cubicBezTo>
                        <a:cubicBezTo>
                          <a:pt x="184" y="409"/>
                          <a:pt x="184" y="409"/>
                          <a:pt x="184" y="409"/>
                        </a:cubicBezTo>
                        <a:cubicBezTo>
                          <a:pt x="183" y="409"/>
                          <a:pt x="181" y="410"/>
                          <a:pt x="180" y="410"/>
                        </a:cubicBezTo>
                        <a:cubicBezTo>
                          <a:pt x="181" y="411"/>
                          <a:pt x="181" y="411"/>
                          <a:pt x="181" y="411"/>
                        </a:cubicBezTo>
                        <a:cubicBezTo>
                          <a:pt x="185" y="405"/>
                          <a:pt x="187" y="417"/>
                          <a:pt x="190" y="410"/>
                        </a:cubicBezTo>
                        <a:cubicBezTo>
                          <a:pt x="191" y="410"/>
                          <a:pt x="191" y="411"/>
                          <a:pt x="191" y="411"/>
                        </a:cubicBezTo>
                        <a:cubicBezTo>
                          <a:pt x="191" y="412"/>
                          <a:pt x="190" y="411"/>
                          <a:pt x="189" y="411"/>
                        </a:cubicBezTo>
                        <a:cubicBezTo>
                          <a:pt x="190" y="413"/>
                          <a:pt x="190" y="413"/>
                          <a:pt x="190" y="413"/>
                        </a:cubicBezTo>
                        <a:cubicBezTo>
                          <a:pt x="192" y="413"/>
                          <a:pt x="191" y="412"/>
                          <a:pt x="192" y="410"/>
                        </a:cubicBezTo>
                        <a:cubicBezTo>
                          <a:pt x="195" y="412"/>
                          <a:pt x="195" y="412"/>
                          <a:pt x="195" y="412"/>
                        </a:cubicBezTo>
                        <a:cubicBezTo>
                          <a:pt x="195" y="410"/>
                          <a:pt x="195" y="410"/>
                          <a:pt x="196" y="409"/>
                        </a:cubicBezTo>
                        <a:cubicBezTo>
                          <a:pt x="196" y="410"/>
                          <a:pt x="198" y="412"/>
                          <a:pt x="197" y="413"/>
                        </a:cubicBezTo>
                        <a:cubicBezTo>
                          <a:pt x="198" y="413"/>
                          <a:pt x="199" y="413"/>
                          <a:pt x="200" y="413"/>
                        </a:cubicBezTo>
                        <a:cubicBezTo>
                          <a:pt x="201" y="414"/>
                          <a:pt x="199" y="414"/>
                          <a:pt x="200" y="414"/>
                        </a:cubicBezTo>
                        <a:cubicBezTo>
                          <a:pt x="201" y="415"/>
                          <a:pt x="203" y="414"/>
                          <a:pt x="202" y="414"/>
                        </a:cubicBezTo>
                        <a:cubicBezTo>
                          <a:pt x="201" y="413"/>
                          <a:pt x="201" y="413"/>
                          <a:pt x="201" y="413"/>
                        </a:cubicBezTo>
                        <a:cubicBezTo>
                          <a:pt x="203" y="412"/>
                          <a:pt x="204" y="410"/>
                          <a:pt x="206" y="412"/>
                        </a:cubicBezTo>
                        <a:cubicBezTo>
                          <a:pt x="205" y="413"/>
                          <a:pt x="205" y="414"/>
                          <a:pt x="204" y="413"/>
                        </a:cubicBezTo>
                        <a:cubicBezTo>
                          <a:pt x="206" y="414"/>
                          <a:pt x="205" y="417"/>
                          <a:pt x="207" y="417"/>
                        </a:cubicBezTo>
                        <a:cubicBezTo>
                          <a:pt x="206" y="415"/>
                          <a:pt x="206" y="415"/>
                          <a:pt x="206" y="415"/>
                        </a:cubicBezTo>
                        <a:cubicBezTo>
                          <a:pt x="206" y="414"/>
                          <a:pt x="206" y="414"/>
                          <a:pt x="206" y="414"/>
                        </a:cubicBezTo>
                        <a:cubicBezTo>
                          <a:pt x="207" y="414"/>
                          <a:pt x="208" y="415"/>
                          <a:pt x="209" y="415"/>
                        </a:cubicBezTo>
                        <a:cubicBezTo>
                          <a:pt x="209" y="416"/>
                          <a:pt x="208" y="416"/>
                          <a:pt x="209" y="416"/>
                        </a:cubicBezTo>
                        <a:cubicBezTo>
                          <a:pt x="211" y="415"/>
                          <a:pt x="211" y="415"/>
                          <a:pt x="211" y="415"/>
                        </a:cubicBezTo>
                        <a:cubicBezTo>
                          <a:pt x="211" y="415"/>
                          <a:pt x="211" y="415"/>
                          <a:pt x="211" y="415"/>
                        </a:cubicBezTo>
                        <a:cubicBezTo>
                          <a:pt x="211" y="416"/>
                          <a:pt x="211" y="416"/>
                          <a:pt x="211" y="416"/>
                        </a:cubicBezTo>
                        <a:cubicBezTo>
                          <a:pt x="212" y="417"/>
                          <a:pt x="212" y="419"/>
                          <a:pt x="212" y="420"/>
                        </a:cubicBezTo>
                        <a:cubicBezTo>
                          <a:pt x="209" y="419"/>
                          <a:pt x="207" y="417"/>
                          <a:pt x="205" y="418"/>
                        </a:cubicBezTo>
                        <a:cubicBezTo>
                          <a:pt x="206" y="418"/>
                          <a:pt x="207" y="418"/>
                          <a:pt x="208" y="419"/>
                        </a:cubicBezTo>
                        <a:cubicBezTo>
                          <a:pt x="206" y="420"/>
                          <a:pt x="206" y="420"/>
                          <a:pt x="206" y="420"/>
                        </a:cubicBezTo>
                        <a:cubicBezTo>
                          <a:pt x="208" y="420"/>
                          <a:pt x="208" y="420"/>
                          <a:pt x="209" y="419"/>
                        </a:cubicBezTo>
                        <a:cubicBezTo>
                          <a:pt x="210" y="419"/>
                          <a:pt x="209" y="420"/>
                          <a:pt x="210" y="421"/>
                        </a:cubicBezTo>
                        <a:cubicBezTo>
                          <a:pt x="211" y="418"/>
                          <a:pt x="214" y="423"/>
                          <a:pt x="215" y="419"/>
                        </a:cubicBezTo>
                        <a:cubicBezTo>
                          <a:pt x="216" y="420"/>
                          <a:pt x="217" y="420"/>
                          <a:pt x="217" y="421"/>
                        </a:cubicBezTo>
                        <a:cubicBezTo>
                          <a:pt x="216" y="422"/>
                          <a:pt x="216" y="422"/>
                          <a:pt x="216" y="422"/>
                        </a:cubicBezTo>
                        <a:cubicBezTo>
                          <a:pt x="217" y="421"/>
                          <a:pt x="219" y="420"/>
                          <a:pt x="220" y="422"/>
                        </a:cubicBezTo>
                        <a:cubicBezTo>
                          <a:pt x="220" y="421"/>
                          <a:pt x="220" y="421"/>
                          <a:pt x="220" y="421"/>
                        </a:cubicBezTo>
                        <a:cubicBezTo>
                          <a:pt x="224" y="421"/>
                          <a:pt x="224" y="421"/>
                          <a:pt x="224" y="421"/>
                        </a:cubicBezTo>
                        <a:cubicBezTo>
                          <a:pt x="224" y="422"/>
                          <a:pt x="224" y="422"/>
                          <a:pt x="224" y="422"/>
                        </a:cubicBezTo>
                        <a:cubicBezTo>
                          <a:pt x="225" y="422"/>
                          <a:pt x="225" y="422"/>
                          <a:pt x="225" y="422"/>
                        </a:cubicBezTo>
                        <a:cubicBezTo>
                          <a:pt x="224" y="421"/>
                          <a:pt x="224" y="421"/>
                          <a:pt x="224" y="421"/>
                        </a:cubicBezTo>
                        <a:cubicBezTo>
                          <a:pt x="224" y="419"/>
                          <a:pt x="224" y="419"/>
                          <a:pt x="224" y="419"/>
                        </a:cubicBezTo>
                        <a:cubicBezTo>
                          <a:pt x="228" y="421"/>
                          <a:pt x="228" y="421"/>
                          <a:pt x="228" y="421"/>
                        </a:cubicBezTo>
                        <a:cubicBezTo>
                          <a:pt x="227" y="421"/>
                          <a:pt x="227" y="421"/>
                          <a:pt x="227" y="421"/>
                        </a:cubicBezTo>
                        <a:cubicBezTo>
                          <a:pt x="228" y="422"/>
                          <a:pt x="228" y="422"/>
                          <a:pt x="228" y="422"/>
                        </a:cubicBezTo>
                        <a:cubicBezTo>
                          <a:pt x="229" y="421"/>
                          <a:pt x="229" y="421"/>
                          <a:pt x="229" y="421"/>
                        </a:cubicBezTo>
                        <a:cubicBezTo>
                          <a:pt x="231" y="420"/>
                          <a:pt x="233" y="419"/>
                          <a:pt x="235" y="421"/>
                        </a:cubicBezTo>
                        <a:cubicBezTo>
                          <a:pt x="234" y="421"/>
                          <a:pt x="234" y="421"/>
                          <a:pt x="233" y="421"/>
                        </a:cubicBezTo>
                        <a:cubicBezTo>
                          <a:pt x="233" y="422"/>
                          <a:pt x="233" y="422"/>
                          <a:pt x="233" y="422"/>
                        </a:cubicBezTo>
                        <a:cubicBezTo>
                          <a:pt x="236" y="422"/>
                          <a:pt x="236" y="422"/>
                          <a:pt x="236" y="422"/>
                        </a:cubicBezTo>
                        <a:cubicBezTo>
                          <a:pt x="236" y="422"/>
                          <a:pt x="236" y="422"/>
                          <a:pt x="236" y="422"/>
                        </a:cubicBezTo>
                        <a:cubicBezTo>
                          <a:pt x="236" y="423"/>
                          <a:pt x="237" y="422"/>
                          <a:pt x="239" y="423"/>
                        </a:cubicBezTo>
                        <a:cubicBezTo>
                          <a:pt x="239" y="424"/>
                          <a:pt x="238" y="424"/>
                          <a:pt x="238" y="424"/>
                        </a:cubicBezTo>
                        <a:cubicBezTo>
                          <a:pt x="240" y="426"/>
                          <a:pt x="241" y="425"/>
                          <a:pt x="242" y="425"/>
                        </a:cubicBezTo>
                        <a:cubicBezTo>
                          <a:pt x="239" y="425"/>
                          <a:pt x="239" y="425"/>
                          <a:pt x="239" y="425"/>
                        </a:cubicBezTo>
                        <a:cubicBezTo>
                          <a:pt x="239" y="423"/>
                          <a:pt x="239" y="423"/>
                          <a:pt x="239" y="423"/>
                        </a:cubicBezTo>
                        <a:cubicBezTo>
                          <a:pt x="240" y="422"/>
                          <a:pt x="241" y="422"/>
                          <a:pt x="242" y="422"/>
                        </a:cubicBezTo>
                        <a:cubicBezTo>
                          <a:pt x="242" y="423"/>
                          <a:pt x="242" y="423"/>
                          <a:pt x="242" y="423"/>
                        </a:cubicBezTo>
                        <a:cubicBezTo>
                          <a:pt x="243" y="423"/>
                          <a:pt x="243" y="423"/>
                          <a:pt x="243" y="423"/>
                        </a:cubicBezTo>
                        <a:cubicBezTo>
                          <a:pt x="244" y="422"/>
                          <a:pt x="247" y="424"/>
                          <a:pt x="249" y="424"/>
                        </a:cubicBezTo>
                        <a:cubicBezTo>
                          <a:pt x="248" y="423"/>
                          <a:pt x="248" y="423"/>
                          <a:pt x="248" y="423"/>
                        </a:cubicBezTo>
                        <a:cubicBezTo>
                          <a:pt x="249" y="423"/>
                          <a:pt x="251" y="421"/>
                          <a:pt x="252" y="423"/>
                        </a:cubicBezTo>
                        <a:cubicBezTo>
                          <a:pt x="250" y="424"/>
                          <a:pt x="250" y="425"/>
                          <a:pt x="249" y="426"/>
                        </a:cubicBezTo>
                        <a:cubicBezTo>
                          <a:pt x="250" y="426"/>
                          <a:pt x="250" y="427"/>
                          <a:pt x="250" y="427"/>
                        </a:cubicBezTo>
                        <a:cubicBezTo>
                          <a:pt x="251" y="426"/>
                          <a:pt x="251" y="426"/>
                          <a:pt x="251" y="426"/>
                        </a:cubicBezTo>
                        <a:cubicBezTo>
                          <a:pt x="249" y="424"/>
                          <a:pt x="254" y="425"/>
                          <a:pt x="253" y="422"/>
                        </a:cubicBezTo>
                        <a:cubicBezTo>
                          <a:pt x="255" y="422"/>
                          <a:pt x="257" y="421"/>
                          <a:pt x="258" y="423"/>
                        </a:cubicBezTo>
                        <a:cubicBezTo>
                          <a:pt x="255" y="424"/>
                          <a:pt x="255" y="424"/>
                          <a:pt x="255" y="424"/>
                        </a:cubicBezTo>
                        <a:cubicBezTo>
                          <a:pt x="256" y="425"/>
                          <a:pt x="256" y="425"/>
                          <a:pt x="256" y="425"/>
                        </a:cubicBezTo>
                        <a:cubicBezTo>
                          <a:pt x="256" y="425"/>
                          <a:pt x="255" y="426"/>
                          <a:pt x="255" y="426"/>
                        </a:cubicBezTo>
                        <a:cubicBezTo>
                          <a:pt x="256" y="426"/>
                          <a:pt x="259" y="427"/>
                          <a:pt x="260" y="427"/>
                        </a:cubicBezTo>
                        <a:cubicBezTo>
                          <a:pt x="262" y="424"/>
                          <a:pt x="265" y="422"/>
                          <a:pt x="263" y="419"/>
                        </a:cubicBezTo>
                        <a:cubicBezTo>
                          <a:pt x="265" y="418"/>
                          <a:pt x="265" y="421"/>
                          <a:pt x="266" y="422"/>
                        </a:cubicBezTo>
                        <a:cubicBezTo>
                          <a:pt x="265" y="422"/>
                          <a:pt x="265" y="422"/>
                          <a:pt x="264" y="422"/>
                        </a:cubicBezTo>
                        <a:cubicBezTo>
                          <a:pt x="268" y="422"/>
                          <a:pt x="268" y="422"/>
                          <a:pt x="268" y="422"/>
                        </a:cubicBezTo>
                        <a:cubicBezTo>
                          <a:pt x="266" y="423"/>
                          <a:pt x="267" y="427"/>
                          <a:pt x="267" y="427"/>
                        </a:cubicBezTo>
                        <a:cubicBezTo>
                          <a:pt x="266" y="427"/>
                          <a:pt x="266" y="427"/>
                          <a:pt x="266" y="427"/>
                        </a:cubicBezTo>
                        <a:cubicBezTo>
                          <a:pt x="266" y="426"/>
                          <a:pt x="264" y="425"/>
                          <a:pt x="266" y="424"/>
                        </a:cubicBezTo>
                        <a:cubicBezTo>
                          <a:pt x="265" y="424"/>
                          <a:pt x="265" y="425"/>
                          <a:pt x="265" y="424"/>
                        </a:cubicBezTo>
                        <a:cubicBezTo>
                          <a:pt x="265" y="426"/>
                          <a:pt x="267" y="428"/>
                          <a:pt x="265" y="429"/>
                        </a:cubicBezTo>
                        <a:cubicBezTo>
                          <a:pt x="266" y="427"/>
                          <a:pt x="269" y="429"/>
                          <a:pt x="270" y="429"/>
                        </a:cubicBezTo>
                        <a:cubicBezTo>
                          <a:pt x="268" y="427"/>
                          <a:pt x="267" y="426"/>
                          <a:pt x="268" y="424"/>
                        </a:cubicBezTo>
                        <a:cubicBezTo>
                          <a:pt x="270" y="422"/>
                          <a:pt x="271" y="426"/>
                          <a:pt x="273" y="425"/>
                        </a:cubicBezTo>
                        <a:cubicBezTo>
                          <a:pt x="274" y="427"/>
                          <a:pt x="271" y="425"/>
                          <a:pt x="271" y="427"/>
                        </a:cubicBezTo>
                        <a:cubicBezTo>
                          <a:pt x="272" y="429"/>
                          <a:pt x="274" y="427"/>
                          <a:pt x="276" y="427"/>
                        </a:cubicBezTo>
                        <a:cubicBezTo>
                          <a:pt x="274" y="425"/>
                          <a:pt x="277" y="424"/>
                          <a:pt x="275" y="422"/>
                        </a:cubicBezTo>
                        <a:cubicBezTo>
                          <a:pt x="276" y="423"/>
                          <a:pt x="278" y="423"/>
                          <a:pt x="278" y="424"/>
                        </a:cubicBezTo>
                        <a:cubicBezTo>
                          <a:pt x="280" y="426"/>
                          <a:pt x="283" y="424"/>
                          <a:pt x="282" y="427"/>
                        </a:cubicBezTo>
                        <a:cubicBezTo>
                          <a:pt x="283" y="426"/>
                          <a:pt x="284" y="428"/>
                          <a:pt x="284" y="428"/>
                        </a:cubicBezTo>
                        <a:cubicBezTo>
                          <a:pt x="284" y="429"/>
                          <a:pt x="284" y="429"/>
                          <a:pt x="284" y="429"/>
                        </a:cubicBezTo>
                        <a:cubicBezTo>
                          <a:pt x="285" y="429"/>
                          <a:pt x="286" y="430"/>
                          <a:pt x="286" y="430"/>
                        </a:cubicBezTo>
                        <a:cubicBezTo>
                          <a:pt x="286" y="430"/>
                          <a:pt x="286" y="430"/>
                          <a:pt x="286" y="429"/>
                        </a:cubicBezTo>
                        <a:cubicBezTo>
                          <a:pt x="287" y="429"/>
                          <a:pt x="288" y="428"/>
                          <a:pt x="288" y="429"/>
                        </a:cubicBezTo>
                        <a:cubicBezTo>
                          <a:pt x="289" y="428"/>
                          <a:pt x="291" y="428"/>
                          <a:pt x="290" y="428"/>
                        </a:cubicBezTo>
                        <a:cubicBezTo>
                          <a:pt x="287" y="427"/>
                          <a:pt x="287" y="427"/>
                          <a:pt x="287" y="427"/>
                        </a:cubicBezTo>
                        <a:cubicBezTo>
                          <a:pt x="287" y="428"/>
                          <a:pt x="287" y="428"/>
                          <a:pt x="287" y="428"/>
                        </a:cubicBezTo>
                        <a:cubicBezTo>
                          <a:pt x="285" y="429"/>
                          <a:pt x="285" y="427"/>
                          <a:pt x="284" y="426"/>
                        </a:cubicBezTo>
                        <a:cubicBezTo>
                          <a:pt x="287" y="422"/>
                          <a:pt x="287" y="422"/>
                          <a:pt x="287" y="422"/>
                        </a:cubicBezTo>
                        <a:cubicBezTo>
                          <a:pt x="288" y="423"/>
                          <a:pt x="288" y="423"/>
                          <a:pt x="288" y="423"/>
                        </a:cubicBezTo>
                        <a:cubicBezTo>
                          <a:pt x="289" y="422"/>
                          <a:pt x="289" y="422"/>
                          <a:pt x="289" y="422"/>
                        </a:cubicBezTo>
                        <a:cubicBezTo>
                          <a:pt x="287" y="422"/>
                          <a:pt x="287" y="422"/>
                          <a:pt x="287" y="422"/>
                        </a:cubicBezTo>
                        <a:cubicBezTo>
                          <a:pt x="289" y="421"/>
                          <a:pt x="293" y="420"/>
                          <a:pt x="294" y="421"/>
                        </a:cubicBezTo>
                        <a:cubicBezTo>
                          <a:pt x="294" y="420"/>
                          <a:pt x="294" y="420"/>
                          <a:pt x="294" y="420"/>
                        </a:cubicBezTo>
                        <a:cubicBezTo>
                          <a:pt x="293" y="420"/>
                          <a:pt x="292" y="420"/>
                          <a:pt x="292" y="420"/>
                        </a:cubicBezTo>
                        <a:cubicBezTo>
                          <a:pt x="293" y="419"/>
                          <a:pt x="293" y="418"/>
                          <a:pt x="294" y="417"/>
                        </a:cubicBezTo>
                        <a:cubicBezTo>
                          <a:pt x="294" y="418"/>
                          <a:pt x="294" y="418"/>
                          <a:pt x="294" y="419"/>
                        </a:cubicBezTo>
                        <a:cubicBezTo>
                          <a:pt x="295" y="419"/>
                          <a:pt x="295" y="419"/>
                          <a:pt x="295" y="419"/>
                        </a:cubicBezTo>
                        <a:cubicBezTo>
                          <a:pt x="297" y="419"/>
                          <a:pt x="297" y="422"/>
                          <a:pt x="296" y="423"/>
                        </a:cubicBezTo>
                        <a:cubicBezTo>
                          <a:pt x="295" y="422"/>
                          <a:pt x="295" y="422"/>
                          <a:pt x="295" y="422"/>
                        </a:cubicBezTo>
                        <a:cubicBezTo>
                          <a:pt x="293" y="421"/>
                          <a:pt x="292" y="423"/>
                          <a:pt x="292" y="424"/>
                        </a:cubicBezTo>
                        <a:cubicBezTo>
                          <a:pt x="291" y="422"/>
                          <a:pt x="291" y="422"/>
                          <a:pt x="291" y="422"/>
                        </a:cubicBezTo>
                        <a:cubicBezTo>
                          <a:pt x="291" y="422"/>
                          <a:pt x="291" y="422"/>
                          <a:pt x="291" y="422"/>
                        </a:cubicBezTo>
                        <a:cubicBezTo>
                          <a:pt x="292" y="423"/>
                          <a:pt x="290" y="424"/>
                          <a:pt x="290" y="424"/>
                        </a:cubicBezTo>
                        <a:cubicBezTo>
                          <a:pt x="292" y="424"/>
                          <a:pt x="293" y="426"/>
                          <a:pt x="295" y="425"/>
                        </a:cubicBezTo>
                        <a:cubicBezTo>
                          <a:pt x="295" y="423"/>
                          <a:pt x="298" y="423"/>
                          <a:pt x="299" y="423"/>
                        </a:cubicBezTo>
                        <a:cubicBezTo>
                          <a:pt x="298" y="422"/>
                          <a:pt x="298" y="422"/>
                          <a:pt x="298" y="422"/>
                        </a:cubicBezTo>
                        <a:cubicBezTo>
                          <a:pt x="301" y="420"/>
                          <a:pt x="301" y="420"/>
                          <a:pt x="301" y="420"/>
                        </a:cubicBezTo>
                        <a:cubicBezTo>
                          <a:pt x="301" y="421"/>
                          <a:pt x="303" y="422"/>
                          <a:pt x="301" y="423"/>
                        </a:cubicBezTo>
                        <a:cubicBezTo>
                          <a:pt x="303" y="422"/>
                          <a:pt x="303" y="420"/>
                          <a:pt x="303" y="420"/>
                        </a:cubicBezTo>
                        <a:cubicBezTo>
                          <a:pt x="304" y="420"/>
                          <a:pt x="305" y="421"/>
                          <a:pt x="306" y="420"/>
                        </a:cubicBezTo>
                        <a:cubicBezTo>
                          <a:pt x="304" y="420"/>
                          <a:pt x="304" y="420"/>
                          <a:pt x="304" y="420"/>
                        </a:cubicBezTo>
                        <a:cubicBezTo>
                          <a:pt x="305" y="418"/>
                          <a:pt x="309" y="419"/>
                          <a:pt x="311" y="419"/>
                        </a:cubicBezTo>
                        <a:cubicBezTo>
                          <a:pt x="309" y="417"/>
                          <a:pt x="309" y="417"/>
                          <a:pt x="309" y="417"/>
                        </a:cubicBezTo>
                        <a:cubicBezTo>
                          <a:pt x="310" y="417"/>
                          <a:pt x="311" y="416"/>
                          <a:pt x="312" y="415"/>
                        </a:cubicBezTo>
                        <a:cubicBezTo>
                          <a:pt x="314" y="414"/>
                          <a:pt x="316" y="413"/>
                          <a:pt x="317" y="415"/>
                        </a:cubicBezTo>
                        <a:cubicBezTo>
                          <a:pt x="317" y="415"/>
                          <a:pt x="317" y="415"/>
                          <a:pt x="317" y="415"/>
                        </a:cubicBezTo>
                        <a:cubicBezTo>
                          <a:pt x="318" y="415"/>
                          <a:pt x="321" y="416"/>
                          <a:pt x="321" y="416"/>
                        </a:cubicBezTo>
                        <a:cubicBezTo>
                          <a:pt x="321" y="414"/>
                          <a:pt x="317" y="416"/>
                          <a:pt x="317" y="413"/>
                        </a:cubicBezTo>
                        <a:cubicBezTo>
                          <a:pt x="317" y="413"/>
                          <a:pt x="318" y="413"/>
                          <a:pt x="319" y="413"/>
                        </a:cubicBezTo>
                        <a:cubicBezTo>
                          <a:pt x="319" y="411"/>
                          <a:pt x="319" y="411"/>
                          <a:pt x="319" y="411"/>
                        </a:cubicBezTo>
                        <a:cubicBezTo>
                          <a:pt x="321" y="411"/>
                          <a:pt x="321" y="411"/>
                          <a:pt x="321" y="411"/>
                        </a:cubicBezTo>
                        <a:cubicBezTo>
                          <a:pt x="322" y="411"/>
                          <a:pt x="322" y="412"/>
                          <a:pt x="322" y="413"/>
                        </a:cubicBezTo>
                        <a:cubicBezTo>
                          <a:pt x="325" y="413"/>
                          <a:pt x="325" y="413"/>
                          <a:pt x="325" y="413"/>
                        </a:cubicBezTo>
                        <a:cubicBezTo>
                          <a:pt x="325" y="409"/>
                          <a:pt x="327" y="414"/>
                          <a:pt x="328" y="412"/>
                        </a:cubicBezTo>
                        <a:cubicBezTo>
                          <a:pt x="328" y="412"/>
                          <a:pt x="328" y="412"/>
                          <a:pt x="328" y="412"/>
                        </a:cubicBezTo>
                        <a:cubicBezTo>
                          <a:pt x="329" y="411"/>
                          <a:pt x="330" y="412"/>
                          <a:pt x="331" y="411"/>
                        </a:cubicBezTo>
                        <a:cubicBezTo>
                          <a:pt x="328" y="410"/>
                          <a:pt x="328" y="410"/>
                          <a:pt x="328" y="410"/>
                        </a:cubicBezTo>
                        <a:cubicBezTo>
                          <a:pt x="330" y="408"/>
                          <a:pt x="331" y="409"/>
                          <a:pt x="332" y="407"/>
                        </a:cubicBezTo>
                        <a:cubicBezTo>
                          <a:pt x="329" y="406"/>
                          <a:pt x="329" y="406"/>
                          <a:pt x="329" y="406"/>
                        </a:cubicBezTo>
                        <a:cubicBezTo>
                          <a:pt x="329" y="406"/>
                          <a:pt x="329" y="406"/>
                          <a:pt x="329" y="406"/>
                        </a:cubicBezTo>
                        <a:cubicBezTo>
                          <a:pt x="329" y="405"/>
                          <a:pt x="329" y="405"/>
                          <a:pt x="330" y="405"/>
                        </a:cubicBezTo>
                        <a:cubicBezTo>
                          <a:pt x="332" y="404"/>
                          <a:pt x="335" y="406"/>
                          <a:pt x="335" y="405"/>
                        </a:cubicBezTo>
                        <a:cubicBezTo>
                          <a:pt x="335" y="405"/>
                          <a:pt x="335" y="405"/>
                          <a:pt x="335" y="405"/>
                        </a:cubicBezTo>
                        <a:cubicBezTo>
                          <a:pt x="338" y="403"/>
                          <a:pt x="337" y="401"/>
                          <a:pt x="341" y="401"/>
                        </a:cubicBezTo>
                        <a:cubicBezTo>
                          <a:pt x="341" y="401"/>
                          <a:pt x="342" y="402"/>
                          <a:pt x="342" y="403"/>
                        </a:cubicBezTo>
                        <a:cubicBezTo>
                          <a:pt x="342" y="403"/>
                          <a:pt x="342" y="402"/>
                          <a:pt x="343" y="402"/>
                        </a:cubicBezTo>
                        <a:cubicBezTo>
                          <a:pt x="341" y="400"/>
                          <a:pt x="341" y="400"/>
                          <a:pt x="341" y="400"/>
                        </a:cubicBezTo>
                        <a:cubicBezTo>
                          <a:pt x="344" y="398"/>
                          <a:pt x="347" y="398"/>
                          <a:pt x="349" y="397"/>
                        </a:cubicBezTo>
                        <a:cubicBezTo>
                          <a:pt x="353" y="399"/>
                          <a:pt x="353" y="399"/>
                          <a:pt x="353" y="399"/>
                        </a:cubicBezTo>
                        <a:cubicBezTo>
                          <a:pt x="354" y="399"/>
                          <a:pt x="350" y="398"/>
                          <a:pt x="352" y="397"/>
                        </a:cubicBezTo>
                        <a:cubicBezTo>
                          <a:pt x="346" y="396"/>
                          <a:pt x="346" y="396"/>
                          <a:pt x="346" y="396"/>
                        </a:cubicBezTo>
                        <a:cubicBezTo>
                          <a:pt x="348" y="394"/>
                          <a:pt x="351" y="396"/>
                          <a:pt x="351" y="393"/>
                        </a:cubicBezTo>
                        <a:cubicBezTo>
                          <a:pt x="350" y="393"/>
                          <a:pt x="350" y="392"/>
                          <a:pt x="349" y="392"/>
                        </a:cubicBezTo>
                        <a:cubicBezTo>
                          <a:pt x="350" y="391"/>
                          <a:pt x="350" y="391"/>
                          <a:pt x="351" y="391"/>
                        </a:cubicBezTo>
                        <a:cubicBezTo>
                          <a:pt x="353" y="391"/>
                          <a:pt x="353" y="393"/>
                          <a:pt x="353" y="395"/>
                        </a:cubicBezTo>
                        <a:cubicBezTo>
                          <a:pt x="354" y="395"/>
                          <a:pt x="354" y="391"/>
                          <a:pt x="355" y="392"/>
                        </a:cubicBezTo>
                        <a:cubicBezTo>
                          <a:pt x="353" y="392"/>
                          <a:pt x="351" y="390"/>
                          <a:pt x="352" y="389"/>
                        </a:cubicBezTo>
                        <a:cubicBezTo>
                          <a:pt x="352" y="388"/>
                          <a:pt x="353" y="388"/>
                          <a:pt x="355" y="388"/>
                        </a:cubicBezTo>
                        <a:cubicBezTo>
                          <a:pt x="355" y="388"/>
                          <a:pt x="356" y="389"/>
                          <a:pt x="355" y="389"/>
                        </a:cubicBezTo>
                        <a:cubicBezTo>
                          <a:pt x="355" y="390"/>
                          <a:pt x="354" y="390"/>
                          <a:pt x="354" y="390"/>
                        </a:cubicBezTo>
                        <a:cubicBezTo>
                          <a:pt x="355" y="391"/>
                          <a:pt x="356" y="390"/>
                          <a:pt x="356" y="390"/>
                        </a:cubicBezTo>
                        <a:cubicBezTo>
                          <a:pt x="355" y="388"/>
                          <a:pt x="355" y="388"/>
                          <a:pt x="355" y="388"/>
                        </a:cubicBezTo>
                        <a:cubicBezTo>
                          <a:pt x="356" y="388"/>
                          <a:pt x="357" y="388"/>
                          <a:pt x="358" y="387"/>
                        </a:cubicBezTo>
                        <a:cubicBezTo>
                          <a:pt x="358" y="389"/>
                          <a:pt x="358" y="389"/>
                          <a:pt x="358" y="389"/>
                        </a:cubicBezTo>
                        <a:cubicBezTo>
                          <a:pt x="363" y="387"/>
                          <a:pt x="363" y="387"/>
                          <a:pt x="363" y="387"/>
                        </a:cubicBezTo>
                        <a:cubicBezTo>
                          <a:pt x="360" y="388"/>
                          <a:pt x="358" y="387"/>
                          <a:pt x="356" y="386"/>
                        </a:cubicBezTo>
                        <a:cubicBezTo>
                          <a:pt x="359" y="384"/>
                          <a:pt x="362" y="387"/>
                          <a:pt x="364" y="384"/>
                        </a:cubicBezTo>
                        <a:cubicBezTo>
                          <a:pt x="365" y="386"/>
                          <a:pt x="365" y="386"/>
                          <a:pt x="365" y="386"/>
                        </a:cubicBezTo>
                        <a:cubicBezTo>
                          <a:pt x="365" y="385"/>
                          <a:pt x="365" y="385"/>
                          <a:pt x="365" y="385"/>
                        </a:cubicBezTo>
                        <a:cubicBezTo>
                          <a:pt x="364" y="384"/>
                          <a:pt x="364" y="384"/>
                          <a:pt x="364" y="384"/>
                        </a:cubicBezTo>
                        <a:cubicBezTo>
                          <a:pt x="364" y="384"/>
                          <a:pt x="364" y="383"/>
                          <a:pt x="365" y="383"/>
                        </a:cubicBezTo>
                        <a:cubicBezTo>
                          <a:pt x="365" y="385"/>
                          <a:pt x="368" y="385"/>
                          <a:pt x="370" y="385"/>
                        </a:cubicBezTo>
                        <a:cubicBezTo>
                          <a:pt x="369" y="385"/>
                          <a:pt x="369" y="385"/>
                          <a:pt x="369" y="385"/>
                        </a:cubicBezTo>
                        <a:cubicBezTo>
                          <a:pt x="370" y="384"/>
                          <a:pt x="370" y="384"/>
                          <a:pt x="370" y="384"/>
                        </a:cubicBezTo>
                        <a:cubicBezTo>
                          <a:pt x="369" y="383"/>
                          <a:pt x="369" y="383"/>
                          <a:pt x="369" y="383"/>
                        </a:cubicBezTo>
                        <a:cubicBezTo>
                          <a:pt x="368" y="384"/>
                          <a:pt x="368" y="384"/>
                          <a:pt x="368" y="384"/>
                        </a:cubicBezTo>
                        <a:cubicBezTo>
                          <a:pt x="367" y="384"/>
                          <a:pt x="367" y="383"/>
                          <a:pt x="366" y="383"/>
                        </a:cubicBezTo>
                        <a:cubicBezTo>
                          <a:pt x="367" y="382"/>
                          <a:pt x="367" y="382"/>
                          <a:pt x="367" y="382"/>
                        </a:cubicBezTo>
                        <a:cubicBezTo>
                          <a:pt x="367" y="382"/>
                          <a:pt x="367" y="382"/>
                          <a:pt x="367" y="382"/>
                        </a:cubicBezTo>
                        <a:cubicBezTo>
                          <a:pt x="365" y="381"/>
                          <a:pt x="365" y="380"/>
                          <a:pt x="366" y="378"/>
                        </a:cubicBezTo>
                        <a:cubicBezTo>
                          <a:pt x="369" y="378"/>
                          <a:pt x="370" y="383"/>
                          <a:pt x="372" y="384"/>
                        </a:cubicBezTo>
                        <a:cubicBezTo>
                          <a:pt x="374" y="384"/>
                          <a:pt x="378" y="387"/>
                          <a:pt x="378" y="383"/>
                        </a:cubicBezTo>
                        <a:cubicBezTo>
                          <a:pt x="376" y="382"/>
                          <a:pt x="374" y="381"/>
                          <a:pt x="372" y="383"/>
                        </a:cubicBezTo>
                        <a:cubicBezTo>
                          <a:pt x="372" y="382"/>
                          <a:pt x="371" y="381"/>
                          <a:pt x="372" y="380"/>
                        </a:cubicBezTo>
                        <a:cubicBezTo>
                          <a:pt x="378" y="380"/>
                          <a:pt x="378" y="380"/>
                          <a:pt x="378" y="380"/>
                        </a:cubicBezTo>
                        <a:cubicBezTo>
                          <a:pt x="379" y="382"/>
                          <a:pt x="381" y="381"/>
                          <a:pt x="382" y="382"/>
                        </a:cubicBezTo>
                        <a:cubicBezTo>
                          <a:pt x="380" y="384"/>
                          <a:pt x="380" y="384"/>
                          <a:pt x="380" y="384"/>
                        </a:cubicBezTo>
                        <a:cubicBezTo>
                          <a:pt x="385" y="382"/>
                          <a:pt x="385" y="382"/>
                          <a:pt x="385" y="382"/>
                        </a:cubicBezTo>
                        <a:cubicBezTo>
                          <a:pt x="382" y="381"/>
                          <a:pt x="382" y="381"/>
                          <a:pt x="382" y="381"/>
                        </a:cubicBezTo>
                        <a:cubicBezTo>
                          <a:pt x="382" y="380"/>
                          <a:pt x="382" y="380"/>
                          <a:pt x="382" y="380"/>
                        </a:cubicBezTo>
                        <a:cubicBezTo>
                          <a:pt x="382" y="379"/>
                          <a:pt x="383" y="380"/>
                          <a:pt x="384" y="380"/>
                        </a:cubicBezTo>
                        <a:cubicBezTo>
                          <a:pt x="382" y="380"/>
                          <a:pt x="381" y="379"/>
                          <a:pt x="379" y="381"/>
                        </a:cubicBezTo>
                        <a:cubicBezTo>
                          <a:pt x="379" y="380"/>
                          <a:pt x="379" y="380"/>
                          <a:pt x="379" y="379"/>
                        </a:cubicBezTo>
                        <a:cubicBezTo>
                          <a:pt x="378" y="381"/>
                          <a:pt x="377" y="378"/>
                          <a:pt x="377" y="376"/>
                        </a:cubicBezTo>
                        <a:cubicBezTo>
                          <a:pt x="378" y="376"/>
                          <a:pt x="380" y="375"/>
                          <a:pt x="380" y="377"/>
                        </a:cubicBezTo>
                        <a:cubicBezTo>
                          <a:pt x="381" y="377"/>
                          <a:pt x="380" y="378"/>
                          <a:pt x="380" y="378"/>
                        </a:cubicBezTo>
                        <a:cubicBezTo>
                          <a:pt x="380" y="378"/>
                          <a:pt x="379" y="377"/>
                          <a:pt x="379" y="377"/>
                        </a:cubicBezTo>
                        <a:cubicBezTo>
                          <a:pt x="381" y="378"/>
                          <a:pt x="381" y="378"/>
                          <a:pt x="381" y="378"/>
                        </a:cubicBezTo>
                        <a:cubicBezTo>
                          <a:pt x="381" y="375"/>
                          <a:pt x="378" y="375"/>
                          <a:pt x="376" y="374"/>
                        </a:cubicBezTo>
                        <a:cubicBezTo>
                          <a:pt x="377" y="374"/>
                          <a:pt x="377" y="374"/>
                          <a:pt x="377" y="374"/>
                        </a:cubicBezTo>
                        <a:cubicBezTo>
                          <a:pt x="375" y="371"/>
                          <a:pt x="370" y="370"/>
                          <a:pt x="373" y="367"/>
                        </a:cubicBezTo>
                        <a:cubicBezTo>
                          <a:pt x="371" y="368"/>
                          <a:pt x="369" y="369"/>
                          <a:pt x="368" y="367"/>
                        </a:cubicBezTo>
                        <a:cubicBezTo>
                          <a:pt x="370" y="366"/>
                          <a:pt x="370" y="366"/>
                          <a:pt x="370" y="366"/>
                        </a:cubicBezTo>
                        <a:cubicBezTo>
                          <a:pt x="372" y="366"/>
                          <a:pt x="377" y="364"/>
                          <a:pt x="377" y="365"/>
                        </a:cubicBezTo>
                        <a:cubicBezTo>
                          <a:pt x="377" y="365"/>
                          <a:pt x="377" y="365"/>
                          <a:pt x="377" y="365"/>
                        </a:cubicBezTo>
                        <a:cubicBezTo>
                          <a:pt x="378" y="363"/>
                          <a:pt x="378" y="363"/>
                          <a:pt x="378" y="363"/>
                        </a:cubicBezTo>
                        <a:cubicBezTo>
                          <a:pt x="379" y="365"/>
                          <a:pt x="379" y="365"/>
                          <a:pt x="379" y="365"/>
                        </a:cubicBezTo>
                        <a:cubicBezTo>
                          <a:pt x="380" y="366"/>
                          <a:pt x="378" y="367"/>
                          <a:pt x="379" y="368"/>
                        </a:cubicBezTo>
                        <a:cubicBezTo>
                          <a:pt x="381" y="365"/>
                          <a:pt x="381" y="365"/>
                          <a:pt x="381" y="365"/>
                        </a:cubicBezTo>
                        <a:cubicBezTo>
                          <a:pt x="380" y="364"/>
                          <a:pt x="377" y="363"/>
                          <a:pt x="378" y="362"/>
                        </a:cubicBezTo>
                        <a:cubicBezTo>
                          <a:pt x="378" y="362"/>
                          <a:pt x="379" y="361"/>
                          <a:pt x="379" y="361"/>
                        </a:cubicBezTo>
                        <a:cubicBezTo>
                          <a:pt x="380" y="362"/>
                          <a:pt x="380" y="362"/>
                          <a:pt x="380" y="362"/>
                        </a:cubicBezTo>
                        <a:cubicBezTo>
                          <a:pt x="382" y="362"/>
                          <a:pt x="383" y="361"/>
                          <a:pt x="383" y="360"/>
                        </a:cubicBezTo>
                        <a:cubicBezTo>
                          <a:pt x="380" y="361"/>
                          <a:pt x="380" y="361"/>
                          <a:pt x="380" y="361"/>
                        </a:cubicBezTo>
                        <a:cubicBezTo>
                          <a:pt x="378" y="362"/>
                          <a:pt x="380" y="358"/>
                          <a:pt x="379" y="358"/>
                        </a:cubicBezTo>
                        <a:cubicBezTo>
                          <a:pt x="380" y="356"/>
                          <a:pt x="380" y="356"/>
                          <a:pt x="380" y="356"/>
                        </a:cubicBezTo>
                        <a:cubicBezTo>
                          <a:pt x="383" y="356"/>
                          <a:pt x="383" y="359"/>
                          <a:pt x="385" y="359"/>
                        </a:cubicBezTo>
                        <a:cubicBezTo>
                          <a:pt x="386" y="358"/>
                          <a:pt x="384" y="353"/>
                          <a:pt x="387" y="353"/>
                        </a:cubicBezTo>
                        <a:cubicBezTo>
                          <a:pt x="386" y="353"/>
                          <a:pt x="386" y="352"/>
                          <a:pt x="385" y="353"/>
                        </a:cubicBezTo>
                        <a:cubicBezTo>
                          <a:pt x="382" y="352"/>
                          <a:pt x="386" y="352"/>
                          <a:pt x="385" y="350"/>
                        </a:cubicBezTo>
                        <a:cubicBezTo>
                          <a:pt x="387" y="351"/>
                          <a:pt x="389" y="352"/>
                          <a:pt x="390" y="350"/>
                        </a:cubicBezTo>
                        <a:cubicBezTo>
                          <a:pt x="390" y="350"/>
                          <a:pt x="389" y="351"/>
                          <a:pt x="389" y="350"/>
                        </a:cubicBezTo>
                        <a:cubicBezTo>
                          <a:pt x="389" y="349"/>
                          <a:pt x="391" y="349"/>
                          <a:pt x="391" y="349"/>
                        </a:cubicBezTo>
                        <a:cubicBezTo>
                          <a:pt x="391" y="350"/>
                          <a:pt x="391" y="350"/>
                          <a:pt x="391" y="350"/>
                        </a:cubicBezTo>
                        <a:cubicBezTo>
                          <a:pt x="392" y="350"/>
                          <a:pt x="392" y="350"/>
                          <a:pt x="392" y="350"/>
                        </a:cubicBezTo>
                        <a:cubicBezTo>
                          <a:pt x="392" y="349"/>
                          <a:pt x="392" y="349"/>
                          <a:pt x="392" y="349"/>
                        </a:cubicBezTo>
                        <a:cubicBezTo>
                          <a:pt x="392" y="349"/>
                          <a:pt x="391" y="348"/>
                          <a:pt x="391" y="348"/>
                        </a:cubicBezTo>
                        <a:cubicBezTo>
                          <a:pt x="392" y="347"/>
                          <a:pt x="393" y="346"/>
                          <a:pt x="393" y="348"/>
                        </a:cubicBezTo>
                        <a:cubicBezTo>
                          <a:pt x="394" y="347"/>
                          <a:pt x="394" y="347"/>
                          <a:pt x="394" y="347"/>
                        </a:cubicBezTo>
                        <a:cubicBezTo>
                          <a:pt x="395" y="346"/>
                          <a:pt x="396" y="347"/>
                          <a:pt x="397" y="348"/>
                        </a:cubicBezTo>
                        <a:cubicBezTo>
                          <a:pt x="396" y="345"/>
                          <a:pt x="399" y="344"/>
                          <a:pt x="400" y="343"/>
                        </a:cubicBezTo>
                        <a:cubicBezTo>
                          <a:pt x="400" y="342"/>
                          <a:pt x="400" y="341"/>
                          <a:pt x="401" y="341"/>
                        </a:cubicBezTo>
                        <a:cubicBezTo>
                          <a:pt x="403" y="342"/>
                          <a:pt x="406" y="340"/>
                          <a:pt x="407" y="339"/>
                        </a:cubicBezTo>
                        <a:cubicBezTo>
                          <a:pt x="407" y="340"/>
                          <a:pt x="406" y="339"/>
                          <a:pt x="406" y="338"/>
                        </a:cubicBezTo>
                        <a:cubicBezTo>
                          <a:pt x="406" y="338"/>
                          <a:pt x="407" y="337"/>
                          <a:pt x="408" y="338"/>
                        </a:cubicBezTo>
                        <a:cubicBezTo>
                          <a:pt x="409" y="336"/>
                          <a:pt x="411" y="338"/>
                          <a:pt x="411" y="339"/>
                        </a:cubicBezTo>
                        <a:cubicBezTo>
                          <a:pt x="410" y="335"/>
                          <a:pt x="410" y="335"/>
                          <a:pt x="410" y="335"/>
                        </a:cubicBezTo>
                        <a:cubicBezTo>
                          <a:pt x="411" y="334"/>
                          <a:pt x="411" y="335"/>
                          <a:pt x="412" y="336"/>
                        </a:cubicBezTo>
                        <a:cubicBezTo>
                          <a:pt x="411" y="333"/>
                          <a:pt x="411" y="333"/>
                          <a:pt x="411" y="333"/>
                        </a:cubicBezTo>
                        <a:cubicBezTo>
                          <a:pt x="412" y="333"/>
                          <a:pt x="412" y="333"/>
                          <a:pt x="412" y="333"/>
                        </a:cubicBezTo>
                        <a:cubicBezTo>
                          <a:pt x="410" y="332"/>
                          <a:pt x="410" y="332"/>
                          <a:pt x="410" y="332"/>
                        </a:cubicBezTo>
                        <a:cubicBezTo>
                          <a:pt x="411" y="331"/>
                          <a:pt x="411" y="329"/>
                          <a:pt x="413" y="329"/>
                        </a:cubicBezTo>
                        <a:cubicBezTo>
                          <a:pt x="413" y="330"/>
                          <a:pt x="414" y="330"/>
                          <a:pt x="414" y="330"/>
                        </a:cubicBezTo>
                        <a:cubicBezTo>
                          <a:pt x="413" y="331"/>
                          <a:pt x="413" y="331"/>
                          <a:pt x="412" y="331"/>
                        </a:cubicBezTo>
                        <a:cubicBezTo>
                          <a:pt x="414" y="332"/>
                          <a:pt x="414" y="332"/>
                          <a:pt x="414" y="332"/>
                        </a:cubicBezTo>
                        <a:cubicBezTo>
                          <a:pt x="415" y="331"/>
                          <a:pt x="415" y="331"/>
                          <a:pt x="415" y="331"/>
                        </a:cubicBezTo>
                        <a:cubicBezTo>
                          <a:pt x="416" y="333"/>
                          <a:pt x="416" y="333"/>
                          <a:pt x="416" y="333"/>
                        </a:cubicBezTo>
                        <a:cubicBezTo>
                          <a:pt x="418" y="331"/>
                          <a:pt x="416" y="328"/>
                          <a:pt x="415" y="327"/>
                        </a:cubicBezTo>
                        <a:cubicBezTo>
                          <a:pt x="420" y="329"/>
                          <a:pt x="422" y="325"/>
                          <a:pt x="427" y="323"/>
                        </a:cubicBezTo>
                        <a:cubicBezTo>
                          <a:pt x="426" y="321"/>
                          <a:pt x="426" y="320"/>
                          <a:pt x="425" y="320"/>
                        </a:cubicBezTo>
                        <a:cubicBezTo>
                          <a:pt x="423" y="321"/>
                          <a:pt x="421" y="325"/>
                          <a:pt x="418" y="324"/>
                        </a:cubicBezTo>
                        <a:cubicBezTo>
                          <a:pt x="418" y="324"/>
                          <a:pt x="418" y="323"/>
                          <a:pt x="418" y="323"/>
                        </a:cubicBezTo>
                        <a:cubicBezTo>
                          <a:pt x="417" y="324"/>
                          <a:pt x="417" y="322"/>
                          <a:pt x="416" y="322"/>
                        </a:cubicBezTo>
                        <a:cubicBezTo>
                          <a:pt x="417" y="322"/>
                          <a:pt x="418" y="319"/>
                          <a:pt x="420" y="319"/>
                        </a:cubicBezTo>
                        <a:cubicBezTo>
                          <a:pt x="419" y="318"/>
                          <a:pt x="419" y="318"/>
                          <a:pt x="419" y="318"/>
                        </a:cubicBezTo>
                        <a:cubicBezTo>
                          <a:pt x="421" y="317"/>
                          <a:pt x="423" y="319"/>
                          <a:pt x="424" y="319"/>
                        </a:cubicBezTo>
                        <a:cubicBezTo>
                          <a:pt x="423" y="318"/>
                          <a:pt x="426" y="316"/>
                          <a:pt x="427" y="317"/>
                        </a:cubicBezTo>
                        <a:cubicBezTo>
                          <a:pt x="426" y="317"/>
                          <a:pt x="425" y="316"/>
                          <a:pt x="425" y="314"/>
                        </a:cubicBezTo>
                        <a:cubicBezTo>
                          <a:pt x="425" y="313"/>
                          <a:pt x="427" y="312"/>
                          <a:pt x="428" y="312"/>
                        </a:cubicBezTo>
                        <a:cubicBezTo>
                          <a:pt x="429" y="313"/>
                          <a:pt x="428" y="315"/>
                          <a:pt x="427" y="315"/>
                        </a:cubicBezTo>
                        <a:cubicBezTo>
                          <a:pt x="428" y="315"/>
                          <a:pt x="429" y="316"/>
                          <a:pt x="430" y="316"/>
                        </a:cubicBezTo>
                        <a:cubicBezTo>
                          <a:pt x="429" y="314"/>
                          <a:pt x="429" y="314"/>
                          <a:pt x="429" y="314"/>
                        </a:cubicBezTo>
                        <a:cubicBezTo>
                          <a:pt x="430" y="313"/>
                          <a:pt x="431" y="315"/>
                          <a:pt x="432" y="314"/>
                        </a:cubicBezTo>
                        <a:cubicBezTo>
                          <a:pt x="431" y="314"/>
                          <a:pt x="431" y="314"/>
                          <a:pt x="431" y="314"/>
                        </a:cubicBezTo>
                        <a:cubicBezTo>
                          <a:pt x="431" y="311"/>
                          <a:pt x="433" y="310"/>
                          <a:pt x="434" y="309"/>
                        </a:cubicBezTo>
                        <a:cubicBezTo>
                          <a:pt x="436" y="311"/>
                          <a:pt x="436" y="311"/>
                          <a:pt x="436" y="311"/>
                        </a:cubicBezTo>
                        <a:cubicBezTo>
                          <a:pt x="436" y="311"/>
                          <a:pt x="436" y="308"/>
                          <a:pt x="434" y="309"/>
                        </a:cubicBezTo>
                        <a:cubicBezTo>
                          <a:pt x="436" y="307"/>
                          <a:pt x="434" y="305"/>
                          <a:pt x="437" y="307"/>
                        </a:cubicBezTo>
                        <a:cubicBezTo>
                          <a:pt x="439" y="305"/>
                          <a:pt x="437" y="305"/>
                          <a:pt x="435" y="304"/>
                        </a:cubicBezTo>
                        <a:cubicBezTo>
                          <a:pt x="435" y="304"/>
                          <a:pt x="435" y="305"/>
                          <a:pt x="434" y="304"/>
                        </a:cubicBezTo>
                        <a:cubicBezTo>
                          <a:pt x="434" y="304"/>
                          <a:pt x="434" y="304"/>
                          <a:pt x="434" y="303"/>
                        </a:cubicBezTo>
                        <a:cubicBezTo>
                          <a:pt x="430" y="304"/>
                          <a:pt x="433" y="299"/>
                          <a:pt x="428" y="299"/>
                        </a:cubicBezTo>
                        <a:cubicBezTo>
                          <a:pt x="430" y="298"/>
                          <a:pt x="430" y="298"/>
                          <a:pt x="430" y="298"/>
                        </a:cubicBezTo>
                        <a:cubicBezTo>
                          <a:pt x="431" y="299"/>
                          <a:pt x="434" y="299"/>
                          <a:pt x="433" y="301"/>
                        </a:cubicBezTo>
                        <a:cubicBezTo>
                          <a:pt x="440" y="301"/>
                          <a:pt x="440" y="301"/>
                          <a:pt x="440" y="301"/>
                        </a:cubicBezTo>
                        <a:cubicBezTo>
                          <a:pt x="440" y="299"/>
                          <a:pt x="443" y="297"/>
                          <a:pt x="444" y="299"/>
                        </a:cubicBezTo>
                        <a:cubicBezTo>
                          <a:pt x="445" y="298"/>
                          <a:pt x="444" y="297"/>
                          <a:pt x="443" y="296"/>
                        </a:cubicBezTo>
                        <a:cubicBezTo>
                          <a:pt x="446" y="294"/>
                          <a:pt x="446" y="294"/>
                          <a:pt x="446" y="294"/>
                        </a:cubicBezTo>
                        <a:cubicBezTo>
                          <a:pt x="446" y="294"/>
                          <a:pt x="445" y="294"/>
                          <a:pt x="445" y="294"/>
                        </a:cubicBezTo>
                        <a:cubicBezTo>
                          <a:pt x="447" y="292"/>
                          <a:pt x="444" y="290"/>
                          <a:pt x="446" y="289"/>
                        </a:cubicBezTo>
                        <a:cubicBezTo>
                          <a:pt x="446" y="289"/>
                          <a:pt x="445" y="289"/>
                          <a:pt x="445" y="288"/>
                        </a:cubicBezTo>
                        <a:cubicBezTo>
                          <a:pt x="443" y="287"/>
                          <a:pt x="444" y="286"/>
                          <a:pt x="445" y="285"/>
                        </a:cubicBezTo>
                        <a:cubicBezTo>
                          <a:pt x="448" y="285"/>
                          <a:pt x="445" y="282"/>
                          <a:pt x="447" y="282"/>
                        </a:cubicBezTo>
                        <a:cubicBezTo>
                          <a:pt x="447" y="283"/>
                          <a:pt x="448" y="283"/>
                          <a:pt x="448" y="283"/>
                        </a:cubicBezTo>
                        <a:cubicBezTo>
                          <a:pt x="449" y="283"/>
                          <a:pt x="450" y="281"/>
                          <a:pt x="451" y="282"/>
                        </a:cubicBezTo>
                        <a:cubicBezTo>
                          <a:pt x="447" y="277"/>
                          <a:pt x="457" y="279"/>
                          <a:pt x="455" y="275"/>
                        </a:cubicBezTo>
                        <a:cubicBezTo>
                          <a:pt x="459" y="275"/>
                          <a:pt x="455" y="272"/>
                          <a:pt x="458" y="273"/>
                        </a:cubicBezTo>
                        <a:cubicBezTo>
                          <a:pt x="457" y="269"/>
                          <a:pt x="457" y="269"/>
                          <a:pt x="457" y="269"/>
                        </a:cubicBezTo>
                        <a:cubicBezTo>
                          <a:pt x="459" y="266"/>
                          <a:pt x="463" y="265"/>
                          <a:pt x="459" y="261"/>
                        </a:cubicBezTo>
                        <a:cubicBezTo>
                          <a:pt x="460" y="259"/>
                          <a:pt x="462" y="260"/>
                          <a:pt x="461" y="258"/>
                        </a:cubicBezTo>
                        <a:lnTo>
                          <a:pt x="460" y="259"/>
                        </a:lnTo>
                        <a:close/>
                        <a:moveTo>
                          <a:pt x="384" y="72"/>
                        </a:moveTo>
                        <a:cubicBezTo>
                          <a:pt x="385" y="73"/>
                          <a:pt x="385" y="73"/>
                          <a:pt x="385" y="73"/>
                        </a:cubicBezTo>
                        <a:cubicBezTo>
                          <a:pt x="383" y="74"/>
                          <a:pt x="383" y="74"/>
                          <a:pt x="383" y="74"/>
                        </a:cubicBezTo>
                        <a:lnTo>
                          <a:pt x="384" y="72"/>
                        </a:lnTo>
                        <a:close/>
                        <a:moveTo>
                          <a:pt x="12" y="156"/>
                        </a:moveTo>
                        <a:cubicBezTo>
                          <a:pt x="11" y="156"/>
                          <a:pt x="10" y="156"/>
                          <a:pt x="10" y="155"/>
                        </a:cubicBezTo>
                        <a:cubicBezTo>
                          <a:pt x="12" y="154"/>
                          <a:pt x="12" y="154"/>
                          <a:pt x="12" y="154"/>
                        </a:cubicBezTo>
                        <a:lnTo>
                          <a:pt x="12" y="156"/>
                        </a:lnTo>
                        <a:close/>
                        <a:moveTo>
                          <a:pt x="10" y="149"/>
                        </a:moveTo>
                        <a:cubicBezTo>
                          <a:pt x="12" y="149"/>
                          <a:pt x="12" y="149"/>
                          <a:pt x="12" y="149"/>
                        </a:cubicBezTo>
                        <a:cubicBezTo>
                          <a:pt x="12" y="150"/>
                          <a:pt x="12" y="150"/>
                          <a:pt x="12" y="150"/>
                        </a:cubicBezTo>
                        <a:lnTo>
                          <a:pt x="10" y="149"/>
                        </a:lnTo>
                        <a:close/>
                        <a:moveTo>
                          <a:pt x="11" y="146"/>
                        </a:moveTo>
                        <a:cubicBezTo>
                          <a:pt x="11" y="144"/>
                          <a:pt x="11" y="144"/>
                          <a:pt x="11" y="144"/>
                        </a:cubicBezTo>
                        <a:cubicBezTo>
                          <a:pt x="11" y="145"/>
                          <a:pt x="12" y="145"/>
                          <a:pt x="13" y="145"/>
                        </a:cubicBezTo>
                        <a:lnTo>
                          <a:pt x="11" y="146"/>
                        </a:lnTo>
                        <a:close/>
                        <a:moveTo>
                          <a:pt x="61" y="82"/>
                        </a:moveTo>
                        <a:cubicBezTo>
                          <a:pt x="61" y="82"/>
                          <a:pt x="61" y="82"/>
                          <a:pt x="61" y="82"/>
                        </a:cubicBezTo>
                        <a:cubicBezTo>
                          <a:pt x="60" y="81"/>
                          <a:pt x="60" y="81"/>
                          <a:pt x="60" y="81"/>
                        </a:cubicBezTo>
                        <a:lnTo>
                          <a:pt x="61" y="82"/>
                        </a:lnTo>
                        <a:close/>
                        <a:moveTo>
                          <a:pt x="56" y="78"/>
                        </a:moveTo>
                        <a:cubicBezTo>
                          <a:pt x="57" y="78"/>
                          <a:pt x="57" y="78"/>
                          <a:pt x="57" y="78"/>
                        </a:cubicBezTo>
                        <a:cubicBezTo>
                          <a:pt x="57" y="79"/>
                          <a:pt x="57" y="79"/>
                          <a:pt x="57" y="79"/>
                        </a:cubicBezTo>
                        <a:cubicBezTo>
                          <a:pt x="56" y="79"/>
                          <a:pt x="56" y="79"/>
                          <a:pt x="56" y="79"/>
                        </a:cubicBezTo>
                        <a:lnTo>
                          <a:pt x="56" y="78"/>
                        </a:lnTo>
                        <a:close/>
                        <a:moveTo>
                          <a:pt x="55" y="85"/>
                        </a:moveTo>
                        <a:cubicBezTo>
                          <a:pt x="56" y="85"/>
                          <a:pt x="56" y="84"/>
                          <a:pt x="56" y="84"/>
                        </a:cubicBezTo>
                        <a:cubicBezTo>
                          <a:pt x="56" y="82"/>
                          <a:pt x="55" y="82"/>
                          <a:pt x="54" y="83"/>
                        </a:cubicBezTo>
                        <a:cubicBezTo>
                          <a:pt x="54" y="83"/>
                          <a:pt x="54" y="83"/>
                          <a:pt x="54" y="83"/>
                        </a:cubicBezTo>
                        <a:cubicBezTo>
                          <a:pt x="53" y="83"/>
                          <a:pt x="53" y="83"/>
                          <a:pt x="53" y="83"/>
                        </a:cubicBezTo>
                        <a:cubicBezTo>
                          <a:pt x="54" y="83"/>
                          <a:pt x="54" y="83"/>
                          <a:pt x="54" y="83"/>
                        </a:cubicBezTo>
                        <a:cubicBezTo>
                          <a:pt x="54" y="82"/>
                          <a:pt x="54" y="82"/>
                          <a:pt x="55" y="81"/>
                        </a:cubicBezTo>
                        <a:cubicBezTo>
                          <a:pt x="54" y="81"/>
                          <a:pt x="56" y="83"/>
                          <a:pt x="57" y="84"/>
                        </a:cubicBezTo>
                        <a:cubicBezTo>
                          <a:pt x="58" y="84"/>
                          <a:pt x="58" y="84"/>
                          <a:pt x="58" y="84"/>
                        </a:cubicBezTo>
                        <a:cubicBezTo>
                          <a:pt x="57" y="84"/>
                          <a:pt x="57" y="84"/>
                          <a:pt x="57" y="84"/>
                        </a:cubicBezTo>
                        <a:cubicBezTo>
                          <a:pt x="56" y="83"/>
                          <a:pt x="56" y="85"/>
                          <a:pt x="55" y="85"/>
                        </a:cubicBezTo>
                        <a:close/>
                        <a:moveTo>
                          <a:pt x="56" y="87"/>
                        </a:moveTo>
                        <a:cubicBezTo>
                          <a:pt x="56" y="88"/>
                          <a:pt x="55" y="88"/>
                          <a:pt x="56" y="87"/>
                        </a:cubicBezTo>
                        <a:cubicBezTo>
                          <a:pt x="56" y="87"/>
                          <a:pt x="56" y="87"/>
                          <a:pt x="56" y="87"/>
                        </a:cubicBezTo>
                        <a:cubicBezTo>
                          <a:pt x="56" y="87"/>
                          <a:pt x="56" y="87"/>
                          <a:pt x="55" y="87"/>
                        </a:cubicBezTo>
                        <a:cubicBezTo>
                          <a:pt x="58" y="86"/>
                          <a:pt x="60" y="84"/>
                          <a:pt x="62" y="86"/>
                        </a:cubicBezTo>
                        <a:lnTo>
                          <a:pt x="56" y="87"/>
                        </a:lnTo>
                        <a:close/>
                        <a:moveTo>
                          <a:pt x="63" y="86"/>
                        </a:moveTo>
                        <a:cubicBezTo>
                          <a:pt x="64" y="86"/>
                          <a:pt x="64" y="86"/>
                          <a:pt x="64" y="86"/>
                        </a:cubicBezTo>
                        <a:cubicBezTo>
                          <a:pt x="63" y="84"/>
                          <a:pt x="63" y="84"/>
                          <a:pt x="63" y="84"/>
                        </a:cubicBezTo>
                        <a:cubicBezTo>
                          <a:pt x="65" y="84"/>
                          <a:pt x="65" y="84"/>
                          <a:pt x="65" y="84"/>
                        </a:cubicBezTo>
                        <a:cubicBezTo>
                          <a:pt x="64" y="84"/>
                          <a:pt x="65" y="85"/>
                          <a:pt x="65" y="86"/>
                        </a:cubicBezTo>
                        <a:lnTo>
                          <a:pt x="63" y="86"/>
                        </a:lnTo>
                        <a:close/>
                        <a:moveTo>
                          <a:pt x="4" y="192"/>
                        </a:moveTo>
                        <a:cubicBezTo>
                          <a:pt x="3" y="192"/>
                          <a:pt x="3" y="192"/>
                          <a:pt x="3" y="192"/>
                        </a:cubicBezTo>
                        <a:cubicBezTo>
                          <a:pt x="4" y="192"/>
                          <a:pt x="4" y="190"/>
                          <a:pt x="5" y="190"/>
                        </a:cubicBezTo>
                        <a:cubicBezTo>
                          <a:pt x="6" y="191"/>
                          <a:pt x="5" y="192"/>
                          <a:pt x="4" y="192"/>
                        </a:cubicBezTo>
                        <a:close/>
                        <a:moveTo>
                          <a:pt x="27" y="286"/>
                        </a:moveTo>
                        <a:cubicBezTo>
                          <a:pt x="27" y="285"/>
                          <a:pt x="27" y="285"/>
                          <a:pt x="27" y="285"/>
                        </a:cubicBezTo>
                        <a:cubicBezTo>
                          <a:pt x="28" y="286"/>
                          <a:pt x="28" y="286"/>
                          <a:pt x="28" y="286"/>
                        </a:cubicBezTo>
                        <a:lnTo>
                          <a:pt x="27" y="286"/>
                        </a:lnTo>
                        <a:close/>
                        <a:moveTo>
                          <a:pt x="46" y="314"/>
                        </a:moveTo>
                        <a:cubicBezTo>
                          <a:pt x="46" y="313"/>
                          <a:pt x="46" y="313"/>
                          <a:pt x="46" y="313"/>
                        </a:cubicBezTo>
                        <a:cubicBezTo>
                          <a:pt x="46" y="313"/>
                          <a:pt x="47" y="313"/>
                          <a:pt x="48" y="314"/>
                        </a:cubicBezTo>
                        <a:lnTo>
                          <a:pt x="46" y="314"/>
                        </a:lnTo>
                        <a:close/>
                        <a:moveTo>
                          <a:pt x="47" y="316"/>
                        </a:moveTo>
                        <a:cubicBezTo>
                          <a:pt x="49" y="314"/>
                          <a:pt x="49" y="314"/>
                          <a:pt x="49" y="314"/>
                        </a:cubicBezTo>
                        <a:cubicBezTo>
                          <a:pt x="51" y="315"/>
                          <a:pt x="51" y="315"/>
                          <a:pt x="51" y="315"/>
                        </a:cubicBezTo>
                        <a:cubicBezTo>
                          <a:pt x="49" y="315"/>
                          <a:pt x="48" y="318"/>
                          <a:pt x="47" y="316"/>
                        </a:cubicBezTo>
                        <a:close/>
                        <a:moveTo>
                          <a:pt x="60" y="313"/>
                        </a:moveTo>
                        <a:cubicBezTo>
                          <a:pt x="60" y="313"/>
                          <a:pt x="59" y="313"/>
                          <a:pt x="59" y="314"/>
                        </a:cubicBezTo>
                        <a:cubicBezTo>
                          <a:pt x="58" y="314"/>
                          <a:pt x="58" y="314"/>
                          <a:pt x="58" y="314"/>
                        </a:cubicBezTo>
                        <a:cubicBezTo>
                          <a:pt x="58" y="313"/>
                          <a:pt x="59" y="313"/>
                          <a:pt x="60" y="313"/>
                        </a:cubicBezTo>
                        <a:close/>
                        <a:moveTo>
                          <a:pt x="54" y="128"/>
                        </a:moveTo>
                        <a:cubicBezTo>
                          <a:pt x="55" y="129"/>
                          <a:pt x="54" y="129"/>
                          <a:pt x="53" y="130"/>
                        </a:cubicBezTo>
                        <a:cubicBezTo>
                          <a:pt x="53" y="130"/>
                          <a:pt x="53" y="129"/>
                          <a:pt x="52" y="129"/>
                        </a:cubicBezTo>
                        <a:cubicBezTo>
                          <a:pt x="53" y="129"/>
                          <a:pt x="53" y="128"/>
                          <a:pt x="54" y="128"/>
                        </a:cubicBezTo>
                        <a:close/>
                        <a:moveTo>
                          <a:pt x="41" y="288"/>
                        </a:moveTo>
                        <a:cubicBezTo>
                          <a:pt x="39" y="289"/>
                          <a:pt x="39" y="289"/>
                          <a:pt x="39" y="289"/>
                        </a:cubicBezTo>
                        <a:cubicBezTo>
                          <a:pt x="39" y="288"/>
                          <a:pt x="40" y="286"/>
                          <a:pt x="41" y="288"/>
                        </a:cubicBezTo>
                        <a:close/>
                        <a:moveTo>
                          <a:pt x="38" y="247"/>
                        </a:moveTo>
                        <a:cubicBezTo>
                          <a:pt x="35" y="248"/>
                          <a:pt x="35" y="248"/>
                          <a:pt x="35" y="248"/>
                        </a:cubicBezTo>
                        <a:cubicBezTo>
                          <a:pt x="37" y="247"/>
                          <a:pt x="37" y="247"/>
                          <a:pt x="37" y="247"/>
                        </a:cubicBezTo>
                        <a:lnTo>
                          <a:pt x="38" y="247"/>
                        </a:lnTo>
                        <a:close/>
                        <a:moveTo>
                          <a:pt x="32" y="240"/>
                        </a:moveTo>
                        <a:cubicBezTo>
                          <a:pt x="32" y="240"/>
                          <a:pt x="32" y="240"/>
                          <a:pt x="32" y="240"/>
                        </a:cubicBezTo>
                        <a:cubicBezTo>
                          <a:pt x="31" y="239"/>
                          <a:pt x="31" y="239"/>
                          <a:pt x="31" y="239"/>
                        </a:cubicBezTo>
                        <a:cubicBezTo>
                          <a:pt x="32" y="239"/>
                          <a:pt x="32" y="240"/>
                          <a:pt x="32" y="240"/>
                        </a:cubicBezTo>
                        <a:cubicBezTo>
                          <a:pt x="33" y="240"/>
                          <a:pt x="35" y="239"/>
                          <a:pt x="35" y="239"/>
                        </a:cubicBezTo>
                        <a:cubicBezTo>
                          <a:pt x="34" y="240"/>
                          <a:pt x="33" y="240"/>
                          <a:pt x="32" y="240"/>
                        </a:cubicBezTo>
                        <a:close/>
                        <a:moveTo>
                          <a:pt x="35" y="208"/>
                        </a:moveTo>
                        <a:cubicBezTo>
                          <a:pt x="36" y="208"/>
                          <a:pt x="36" y="208"/>
                          <a:pt x="36" y="208"/>
                        </a:cubicBezTo>
                        <a:cubicBezTo>
                          <a:pt x="35" y="208"/>
                          <a:pt x="35" y="208"/>
                          <a:pt x="35" y="208"/>
                        </a:cubicBezTo>
                        <a:cubicBezTo>
                          <a:pt x="35" y="207"/>
                          <a:pt x="33" y="206"/>
                          <a:pt x="33" y="205"/>
                        </a:cubicBezTo>
                        <a:lnTo>
                          <a:pt x="35" y="208"/>
                        </a:lnTo>
                        <a:close/>
                        <a:moveTo>
                          <a:pt x="34" y="230"/>
                        </a:moveTo>
                        <a:cubicBezTo>
                          <a:pt x="34" y="230"/>
                          <a:pt x="34" y="230"/>
                          <a:pt x="34" y="230"/>
                        </a:cubicBezTo>
                        <a:cubicBezTo>
                          <a:pt x="31" y="230"/>
                          <a:pt x="31" y="230"/>
                          <a:pt x="31" y="230"/>
                        </a:cubicBezTo>
                        <a:cubicBezTo>
                          <a:pt x="31" y="230"/>
                          <a:pt x="33" y="228"/>
                          <a:pt x="34" y="230"/>
                        </a:cubicBezTo>
                        <a:close/>
                        <a:moveTo>
                          <a:pt x="21" y="186"/>
                        </a:moveTo>
                        <a:cubicBezTo>
                          <a:pt x="23" y="187"/>
                          <a:pt x="23" y="187"/>
                          <a:pt x="23" y="187"/>
                        </a:cubicBezTo>
                        <a:cubicBezTo>
                          <a:pt x="23" y="188"/>
                          <a:pt x="20" y="186"/>
                          <a:pt x="20" y="188"/>
                        </a:cubicBezTo>
                        <a:cubicBezTo>
                          <a:pt x="20" y="189"/>
                          <a:pt x="20" y="189"/>
                          <a:pt x="20" y="189"/>
                        </a:cubicBezTo>
                        <a:cubicBezTo>
                          <a:pt x="18" y="189"/>
                          <a:pt x="20" y="187"/>
                          <a:pt x="21" y="186"/>
                        </a:cubicBezTo>
                        <a:close/>
                        <a:moveTo>
                          <a:pt x="10" y="181"/>
                        </a:moveTo>
                        <a:cubicBezTo>
                          <a:pt x="10" y="181"/>
                          <a:pt x="10" y="181"/>
                          <a:pt x="10" y="181"/>
                        </a:cubicBezTo>
                        <a:cubicBezTo>
                          <a:pt x="10" y="181"/>
                          <a:pt x="10" y="181"/>
                          <a:pt x="10" y="181"/>
                        </a:cubicBezTo>
                        <a:cubicBezTo>
                          <a:pt x="8" y="182"/>
                          <a:pt x="8" y="182"/>
                          <a:pt x="8" y="182"/>
                        </a:cubicBezTo>
                        <a:cubicBezTo>
                          <a:pt x="7" y="182"/>
                          <a:pt x="7" y="182"/>
                          <a:pt x="7" y="182"/>
                        </a:cubicBezTo>
                        <a:cubicBezTo>
                          <a:pt x="8" y="180"/>
                          <a:pt x="9" y="182"/>
                          <a:pt x="10" y="181"/>
                        </a:cubicBezTo>
                        <a:close/>
                        <a:moveTo>
                          <a:pt x="7" y="188"/>
                        </a:moveTo>
                        <a:cubicBezTo>
                          <a:pt x="7" y="185"/>
                          <a:pt x="7" y="185"/>
                          <a:pt x="7" y="185"/>
                        </a:cubicBezTo>
                        <a:cubicBezTo>
                          <a:pt x="9" y="188"/>
                          <a:pt x="10" y="188"/>
                          <a:pt x="13" y="187"/>
                        </a:cubicBezTo>
                        <a:cubicBezTo>
                          <a:pt x="13" y="189"/>
                          <a:pt x="10" y="189"/>
                          <a:pt x="11" y="192"/>
                        </a:cubicBezTo>
                        <a:cubicBezTo>
                          <a:pt x="8" y="192"/>
                          <a:pt x="8" y="192"/>
                          <a:pt x="8" y="192"/>
                        </a:cubicBezTo>
                        <a:cubicBezTo>
                          <a:pt x="8" y="194"/>
                          <a:pt x="8" y="194"/>
                          <a:pt x="8" y="194"/>
                        </a:cubicBezTo>
                        <a:cubicBezTo>
                          <a:pt x="7" y="192"/>
                          <a:pt x="8" y="189"/>
                          <a:pt x="6" y="188"/>
                        </a:cubicBezTo>
                        <a:lnTo>
                          <a:pt x="7" y="188"/>
                        </a:lnTo>
                        <a:close/>
                        <a:moveTo>
                          <a:pt x="6" y="196"/>
                        </a:moveTo>
                        <a:cubicBezTo>
                          <a:pt x="7" y="197"/>
                          <a:pt x="7" y="197"/>
                          <a:pt x="7" y="197"/>
                        </a:cubicBezTo>
                        <a:cubicBezTo>
                          <a:pt x="7" y="197"/>
                          <a:pt x="7" y="196"/>
                          <a:pt x="8" y="196"/>
                        </a:cubicBezTo>
                        <a:cubicBezTo>
                          <a:pt x="9" y="197"/>
                          <a:pt x="9" y="197"/>
                          <a:pt x="9" y="197"/>
                        </a:cubicBezTo>
                        <a:cubicBezTo>
                          <a:pt x="8" y="198"/>
                          <a:pt x="8" y="198"/>
                          <a:pt x="8" y="199"/>
                        </a:cubicBezTo>
                        <a:cubicBezTo>
                          <a:pt x="5" y="198"/>
                          <a:pt x="7" y="199"/>
                          <a:pt x="6" y="196"/>
                        </a:cubicBezTo>
                        <a:close/>
                        <a:moveTo>
                          <a:pt x="11" y="206"/>
                        </a:moveTo>
                        <a:cubicBezTo>
                          <a:pt x="10" y="206"/>
                          <a:pt x="10" y="205"/>
                          <a:pt x="10" y="204"/>
                        </a:cubicBezTo>
                        <a:cubicBezTo>
                          <a:pt x="8" y="202"/>
                          <a:pt x="5" y="201"/>
                          <a:pt x="9" y="200"/>
                        </a:cubicBezTo>
                        <a:cubicBezTo>
                          <a:pt x="9" y="201"/>
                          <a:pt x="9" y="201"/>
                          <a:pt x="9" y="201"/>
                        </a:cubicBezTo>
                        <a:cubicBezTo>
                          <a:pt x="9" y="200"/>
                          <a:pt x="9" y="200"/>
                          <a:pt x="9" y="200"/>
                        </a:cubicBezTo>
                        <a:cubicBezTo>
                          <a:pt x="9" y="202"/>
                          <a:pt x="9" y="203"/>
                          <a:pt x="10" y="204"/>
                        </a:cubicBezTo>
                        <a:cubicBezTo>
                          <a:pt x="10" y="205"/>
                          <a:pt x="11" y="205"/>
                          <a:pt x="11" y="206"/>
                        </a:cubicBezTo>
                        <a:close/>
                        <a:moveTo>
                          <a:pt x="11" y="195"/>
                        </a:moveTo>
                        <a:cubicBezTo>
                          <a:pt x="12" y="194"/>
                          <a:pt x="12" y="194"/>
                          <a:pt x="12" y="194"/>
                        </a:cubicBezTo>
                        <a:cubicBezTo>
                          <a:pt x="13" y="195"/>
                          <a:pt x="13" y="195"/>
                          <a:pt x="13" y="195"/>
                        </a:cubicBezTo>
                        <a:lnTo>
                          <a:pt x="11" y="195"/>
                        </a:lnTo>
                        <a:close/>
                        <a:moveTo>
                          <a:pt x="12" y="218"/>
                        </a:moveTo>
                        <a:cubicBezTo>
                          <a:pt x="13" y="217"/>
                          <a:pt x="13" y="217"/>
                          <a:pt x="13" y="217"/>
                        </a:cubicBezTo>
                        <a:cubicBezTo>
                          <a:pt x="14" y="219"/>
                          <a:pt x="17" y="220"/>
                          <a:pt x="18" y="223"/>
                        </a:cubicBezTo>
                        <a:cubicBezTo>
                          <a:pt x="15" y="223"/>
                          <a:pt x="16" y="218"/>
                          <a:pt x="12" y="218"/>
                        </a:cubicBezTo>
                        <a:close/>
                        <a:moveTo>
                          <a:pt x="21" y="232"/>
                        </a:moveTo>
                        <a:cubicBezTo>
                          <a:pt x="21" y="232"/>
                          <a:pt x="21" y="232"/>
                          <a:pt x="21" y="232"/>
                        </a:cubicBezTo>
                        <a:cubicBezTo>
                          <a:pt x="21" y="233"/>
                          <a:pt x="21" y="233"/>
                          <a:pt x="21" y="232"/>
                        </a:cubicBezTo>
                        <a:cubicBezTo>
                          <a:pt x="21" y="232"/>
                          <a:pt x="21" y="231"/>
                          <a:pt x="20" y="231"/>
                        </a:cubicBezTo>
                        <a:cubicBezTo>
                          <a:pt x="20" y="231"/>
                          <a:pt x="20" y="231"/>
                          <a:pt x="20" y="231"/>
                        </a:cubicBezTo>
                        <a:cubicBezTo>
                          <a:pt x="20" y="230"/>
                          <a:pt x="20" y="230"/>
                          <a:pt x="20" y="230"/>
                        </a:cubicBezTo>
                        <a:cubicBezTo>
                          <a:pt x="20" y="230"/>
                          <a:pt x="20" y="230"/>
                          <a:pt x="20" y="230"/>
                        </a:cubicBezTo>
                        <a:cubicBezTo>
                          <a:pt x="20" y="231"/>
                          <a:pt x="21" y="231"/>
                          <a:pt x="21" y="231"/>
                        </a:cubicBezTo>
                        <a:lnTo>
                          <a:pt x="21" y="232"/>
                        </a:lnTo>
                        <a:close/>
                        <a:moveTo>
                          <a:pt x="24" y="249"/>
                        </a:moveTo>
                        <a:cubicBezTo>
                          <a:pt x="23" y="248"/>
                          <a:pt x="23" y="248"/>
                          <a:pt x="23" y="248"/>
                        </a:cubicBezTo>
                        <a:cubicBezTo>
                          <a:pt x="24" y="248"/>
                          <a:pt x="24" y="248"/>
                          <a:pt x="24" y="248"/>
                        </a:cubicBezTo>
                        <a:cubicBezTo>
                          <a:pt x="24" y="249"/>
                          <a:pt x="24" y="249"/>
                          <a:pt x="24" y="249"/>
                        </a:cubicBezTo>
                        <a:close/>
                        <a:moveTo>
                          <a:pt x="22" y="230"/>
                        </a:moveTo>
                        <a:cubicBezTo>
                          <a:pt x="22" y="228"/>
                          <a:pt x="21" y="225"/>
                          <a:pt x="20" y="222"/>
                        </a:cubicBezTo>
                        <a:cubicBezTo>
                          <a:pt x="18" y="220"/>
                          <a:pt x="23" y="218"/>
                          <a:pt x="20" y="215"/>
                        </a:cubicBezTo>
                        <a:cubicBezTo>
                          <a:pt x="19" y="216"/>
                          <a:pt x="19" y="216"/>
                          <a:pt x="19" y="216"/>
                        </a:cubicBezTo>
                        <a:cubicBezTo>
                          <a:pt x="18" y="215"/>
                          <a:pt x="21" y="213"/>
                          <a:pt x="18" y="212"/>
                        </a:cubicBezTo>
                        <a:cubicBezTo>
                          <a:pt x="20" y="211"/>
                          <a:pt x="20" y="211"/>
                          <a:pt x="20" y="211"/>
                        </a:cubicBezTo>
                        <a:cubicBezTo>
                          <a:pt x="18" y="208"/>
                          <a:pt x="18" y="208"/>
                          <a:pt x="18" y="208"/>
                        </a:cubicBezTo>
                        <a:cubicBezTo>
                          <a:pt x="20" y="208"/>
                          <a:pt x="20" y="208"/>
                          <a:pt x="20" y="208"/>
                        </a:cubicBezTo>
                        <a:cubicBezTo>
                          <a:pt x="20" y="207"/>
                          <a:pt x="20" y="205"/>
                          <a:pt x="18" y="204"/>
                        </a:cubicBezTo>
                        <a:cubicBezTo>
                          <a:pt x="19" y="200"/>
                          <a:pt x="19" y="200"/>
                          <a:pt x="19" y="200"/>
                        </a:cubicBezTo>
                        <a:cubicBezTo>
                          <a:pt x="21" y="199"/>
                          <a:pt x="23" y="205"/>
                          <a:pt x="26" y="201"/>
                        </a:cubicBezTo>
                        <a:cubicBezTo>
                          <a:pt x="28" y="202"/>
                          <a:pt x="26" y="206"/>
                          <a:pt x="30" y="207"/>
                        </a:cubicBezTo>
                        <a:cubicBezTo>
                          <a:pt x="31" y="211"/>
                          <a:pt x="31" y="211"/>
                          <a:pt x="31" y="211"/>
                        </a:cubicBezTo>
                        <a:cubicBezTo>
                          <a:pt x="28" y="209"/>
                          <a:pt x="28" y="214"/>
                          <a:pt x="29" y="216"/>
                        </a:cubicBezTo>
                        <a:cubicBezTo>
                          <a:pt x="31" y="217"/>
                          <a:pt x="31" y="217"/>
                          <a:pt x="31" y="217"/>
                        </a:cubicBezTo>
                        <a:cubicBezTo>
                          <a:pt x="28" y="218"/>
                          <a:pt x="28" y="218"/>
                          <a:pt x="28" y="218"/>
                        </a:cubicBezTo>
                        <a:cubicBezTo>
                          <a:pt x="30" y="219"/>
                          <a:pt x="30" y="219"/>
                          <a:pt x="30" y="219"/>
                        </a:cubicBezTo>
                        <a:cubicBezTo>
                          <a:pt x="27" y="221"/>
                          <a:pt x="27" y="221"/>
                          <a:pt x="27" y="221"/>
                        </a:cubicBezTo>
                        <a:cubicBezTo>
                          <a:pt x="28" y="222"/>
                          <a:pt x="31" y="222"/>
                          <a:pt x="32" y="223"/>
                        </a:cubicBezTo>
                        <a:cubicBezTo>
                          <a:pt x="30" y="223"/>
                          <a:pt x="30" y="225"/>
                          <a:pt x="29" y="225"/>
                        </a:cubicBezTo>
                        <a:cubicBezTo>
                          <a:pt x="29" y="224"/>
                          <a:pt x="28" y="224"/>
                          <a:pt x="27" y="224"/>
                        </a:cubicBezTo>
                        <a:cubicBezTo>
                          <a:pt x="25" y="226"/>
                          <a:pt x="28" y="225"/>
                          <a:pt x="28" y="226"/>
                        </a:cubicBezTo>
                        <a:cubicBezTo>
                          <a:pt x="27" y="226"/>
                          <a:pt x="26" y="226"/>
                          <a:pt x="26" y="225"/>
                        </a:cubicBezTo>
                        <a:cubicBezTo>
                          <a:pt x="24" y="230"/>
                          <a:pt x="29" y="225"/>
                          <a:pt x="30" y="229"/>
                        </a:cubicBezTo>
                        <a:cubicBezTo>
                          <a:pt x="29" y="228"/>
                          <a:pt x="28" y="230"/>
                          <a:pt x="27" y="229"/>
                        </a:cubicBezTo>
                        <a:cubicBezTo>
                          <a:pt x="27" y="231"/>
                          <a:pt x="27" y="231"/>
                          <a:pt x="27" y="231"/>
                        </a:cubicBezTo>
                        <a:cubicBezTo>
                          <a:pt x="26" y="231"/>
                          <a:pt x="26" y="231"/>
                          <a:pt x="26" y="232"/>
                        </a:cubicBezTo>
                        <a:cubicBezTo>
                          <a:pt x="27" y="235"/>
                          <a:pt x="31" y="232"/>
                          <a:pt x="32" y="234"/>
                        </a:cubicBezTo>
                        <a:cubicBezTo>
                          <a:pt x="30" y="236"/>
                          <a:pt x="29" y="236"/>
                          <a:pt x="27" y="236"/>
                        </a:cubicBezTo>
                        <a:cubicBezTo>
                          <a:pt x="23" y="236"/>
                          <a:pt x="24" y="232"/>
                          <a:pt x="22" y="230"/>
                        </a:cubicBezTo>
                        <a:close/>
                        <a:moveTo>
                          <a:pt x="28" y="252"/>
                        </a:moveTo>
                        <a:cubicBezTo>
                          <a:pt x="27" y="252"/>
                          <a:pt x="27" y="252"/>
                          <a:pt x="27" y="252"/>
                        </a:cubicBezTo>
                        <a:cubicBezTo>
                          <a:pt x="27" y="251"/>
                          <a:pt x="27" y="251"/>
                          <a:pt x="27" y="251"/>
                        </a:cubicBezTo>
                        <a:cubicBezTo>
                          <a:pt x="29" y="251"/>
                          <a:pt x="29" y="251"/>
                          <a:pt x="29" y="251"/>
                        </a:cubicBezTo>
                        <a:cubicBezTo>
                          <a:pt x="29" y="251"/>
                          <a:pt x="28" y="251"/>
                          <a:pt x="28" y="252"/>
                        </a:cubicBezTo>
                        <a:close/>
                        <a:moveTo>
                          <a:pt x="28" y="246"/>
                        </a:moveTo>
                        <a:cubicBezTo>
                          <a:pt x="28" y="245"/>
                          <a:pt x="28" y="245"/>
                          <a:pt x="28" y="245"/>
                        </a:cubicBezTo>
                        <a:cubicBezTo>
                          <a:pt x="29" y="245"/>
                          <a:pt x="29" y="245"/>
                          <a:pt x="29" y="245"/>
                        </a:cubicBezTo>
                        <a:cubicBezTo>
                          <a:pt x="29" y="246"/>
                          <a:pt x="29" y="246"/>
                          <a:pt x="29" y="246"/>
                        </a:cubicBezTo>
                        <a:lnTo>
                          <a:pt x="28" y="246"/>
                        </a:lnTo>
                        <a:close/>
                        <a:moveTo>
                          <a:pt x="27" y="274"/>
                        </a:moveTo>
                        <a:cubicBezTo>
                          <a:pt x="26" y="273"/>
                          <a:pt x="26" y="273"/>
                          <a:pt x="26" y="273"/>
                        </a:cubicBezTo>
                        <a:cubicBezTo>
                          <a:pt x="27" y="274"/>
                          <a:pt x="27" y="274"/>
                          <a:pt x="27" y="274"/>
                        </a:cubicBezTo>
                        <a:close/>
                        <a:moveTo>
                          <a:pt x="30" y="279"/>
                        </a:moveTo>
                        <a:cubicBezTo>
                          <a:pt x="29" y="278"/>
                          <a:pt x="31" y="277"/>
                          <a:pt x="29" y="276"/>
                        </a:cubicBezTo>
                        <a:cubicBezTo>
                          <a:pt x="30" y="276"/>
                          <a:pt x="30" y="275"/>
                          <a:pt x="31" y="275"/>
                        </a:cubicBezTo>
                        <a:cubicBezTo>
                          <a:pt x="30" y="274"/>
                          <a:pt x="29" y="274"/>
                          <a:pt x="28" y="274"/>
                        </a:cubicBezTo>
                        <a:cubicBezTo>
                          <a:pt x="28" y="272"/>
                          <a:pt x="24" y="271"/>
                          <a:pt x="24" y="268"/>
                        </a:cubicBezTo>
                        <a:cubicBezTo>
                          <a:pt x="26" y="268"/>
                          <a:pt x="28" y="270"/>
                          <a:pt x="29" y="270"/>
                        </a:cubicBezTo>
                        <a:cubicBezTo>
                          <a:pt x="31" y="269"/>
                          <a:pt x="31" y="269"/>
                          <a:pt x="31" y="269"/>
                        </a:cubicBezTo>
                        <a:cubicBezTo>
                          <a:pt x="30" y="270"/>
                          <a:pt x="30" y="270"/>
                          <a:pt x="29" y="270"/>
                        </a:cubicBezTo>
                        <a:cubicBezTo>
                          <a:pt x="29" y="270"/>
                          <a:pt x="29" y="270"/>
                          <a:pt x="29" y="270"/>
                        </a:cubicBezTo>
                        <a:cubicBezTo>
                          <a:pt x="31" y="273"/>
                          <a:pt x="31" y="273"/>
                          <a:pt x="31" y="273"/>
                        </a:cubicBezTo>
                        <a:cubicBezTo>
                          <a:pt x="31" y="274"/>
                          <a:pt x="31" y="274"/>
                          <a:pt x="31" y="274"/>
                        </a:cubicBezTo>
                        <a:cubicBezTo>
                          <a:pt x="34" y="272"/>
                          <a:pt x="34" y="277"/>
                          <a:pt x="37" y="274"/>
                        </a:cubicBezTo>
                        <a:cubicBezTo>
                          <a:pt x="37" y="275"/>
                          <a:pt x="35" y="277"/>
                          <a:pt x="38" y="278"/>
                        </a:cubicBezTo>
                        <a:cubicBezTo>
                          <a:pt x="37" y="278"/>
                          <a:pt x="37" y="278"/>
                          <a:pt x="37" y="278"/>
                        </a:cubicBezTo>
                        <a:cubicBezTo>
                          <a:pt x="38" y="279"/>
                          <a:pt x="39" y="279"/>
                          <a:pt x="40" y="279"/>
                        </a:cubicBezTo>
                        <a:cubicBezTo>
                          <a:pt x="39" y="280"/>
                          <a:pt x="39" y="280"/>
                          <a:pt x="39" y="280"/>
                        </a:cubicBezTo>
                        <a:cubicBezTo>
                          <a:pt x="37" y="279"/>
                          <a:pt x="37" y="279"/>
                          <a:pt x="37" y="279"/>
                        </a:cubicBezTo>
                        <a:cubicBezTo>
                          <a:pt x="36" y="280"/>
                          <a:pt x="36" y="280"/>
                          <a:pt x="36" y="280"/>
                        </a:cubicBezTo>
                        <a:cubicBezTo>
                          <a:pt x="34" y="279"/>
                          <a:pt x="33" y="280"/>
                          <a:pt x="30" y="279"/>
                        </a:cubicBezTo>
                        <a:close/>
                        <a:moveTo>
                          <a:pt x="33" y="290"/>
                        </a:moveTo>
                        <a:cubicBezTo>
                          <a:pt x="33" y="288"/>
                          <a:pt x="33" y="288"/>
                          <a:pt x="33" y="288"/>
                        </a:cubicBezTo>
                        <a:cubicBezTo>
                          <a:pt x="33" y="288"/>
                          <a:pt x="34" y="288"/>
                          <a:pt x="34" y="288"/>
                        </a:cubicBezTo>
                        <a:cubicBezTo>
                          <a:pt x="34" y="289"/>
                          <a:pt x="34" y="290"/>
                          <a:pt x="33" y="290"/>
                        </a:cubicBezTo>
                        <a:close/>
                        <a:moveTo>
                          <a:pt x="35" y="282"/>
                        </a:moveTo>
                        <a:cubicBezTo>
                          <a:pt x="38" y="281"/>
                          <a:pt x="38" y="281"/>
                          <a:pt x="38" y="281"/>
                        </a:cubicBezTo>
                        <a:cubicBezTo>
                          <a:pt x="38" y="282"/>
                          <a:pt x="38" y="283"/>
                          <a:pt x="39" y="283"/>
                        </a:cubicBezTo>
                        <a:cubicBezTo>
                          <a:pt x="39" y="284"/>
                          <a:pt x="37" y="284"/>
                          <a:pt x="36" y="283"/>
                        </a:cubicBezTo>
                        <a:lnTo>
                          <a:pt x="35" y="282"/>
                        </a:lnTo>
                        <a:close/>
                        <a:moveTo>
                          <a:pt x="37" y="292"/>
                        </a:moveTo>
                        <a:cubicBezTo>
                          <a:pt x="38" y="292"/>
                          <a:pt x="38" y="291"/>
                          <a:pt x="39" y="291"/>
                        </a:cubicBezTo>
                        <a:cubicBezTo>
                          <a:pt x="37" y="293"/>
                          <a:pt x="37" y="293"/>
                          <a:pt x="37" y="293"/>
                        </a:cubicBezTo>
                        <a:cubicBezTo>
                          <a:pt x="36" y="291"/>
                          <a:pt x="36" y="291"/>
                          <a:pt x="36" y="291"/>
                        </a:cubicBezTo>
                        <a:lnTo>
                          <a:pt x="37" y="292"/>
                        </a:lnTo>
                        <a:close/>
                        <a:moveTo>
                          <a:pt x="37" y="299"/>
                        </a:moveTo>
                        <a:cubicBezTo>
                          <a:pt x="38" y="299"/>
                          <a:pt x="39" y="299"/>
                          <a:pt x="40" y="299"/>
                        </a:cubicBezTo>
                        <a:cubicBezTo>
                          <a:pt x="40" y="300"/>
                          <a:pt x="37" y="300"/>
                          <a:pt x="37" y="299"/>
                        </a:cubicBezTo>
                        <a:close/>
                        <a:moveTo>
                          <a:pt x="39" y="302"/>
                        </a:moveTo>
                        <a:cubicBezTo>
                          <a:pt x="39" y="302"/>
                          <a:pt x="39" y="302"/>
                          <a:pt x="39" y="302"/>
                        </a:cubicBezTo>
                        <a:cubicBezTo>
                          <a:pt x="38" y="301"/>
                          <a:pt x="41" y="299"/>
                          <a:pt x="42" y="301"/>
                        </a:cubicBezTo>
                        <a:cubicBezTo>
                          <a:pt x="41" y="301"/>
                          <a:pt x="40" y="300"/>
                          <a:pt x="39" y="302"/>
                        </a:cubicBezTo>
                        <a:close/>
                        <a:moveTo>
                          <a:pt x="42" y="295"/>
                        </a:moveTo>
                        <a:cubicBezTo>
                          <a:pt x="43" y="294"/>
                          <a:pt x="41" y="290"/>
                          <a:pt x="44" y="292"/>
                        </a:cubicBezTo>
                        <a:cubicBezTo>
                          <a:pt x="44" y="293"/>
                          <a:pt x="42" y="294"/>
                          <a:pt x="43" y="295"/>
                        </a:cubicBezTo>
                        <a:lnTo>
                          <a:pt x="42" y="295"/>
                        </a:lnTo>
                        <a:close/>
                        <a:moveTo>
                          <a:pt x="44" y="304"/>
                        </a:moveTo>
                        <a:cubicBezTo>
                          <a:pt x="45" y="304"/>
                          <a:pt x="47" y="306"/>
                          <a:pt x="48" y="306"/>
                        </a:cubicBezTo>
                        <a:cubicBezTo>
                          <a:pt x="46" y="307"/>
                          <a:pt x="44" y="306"/>
                          <a:pt x="44" y="304"/>
                        </a:cubicBezTo>
                        <a:close/>
                        <a:moveTo>
                          <a:pt x="43" y="302"/>
                        </a:moveTo>
                        <a:cubicBezTo>
                          <a:pt x="43" y="301"/>
                          <a:pt x="43" y="301"/>
                          <a:pt x="43" y="301"/>
                        </a:cubicBezTo>
                        <a:cubicBezTo>
                          <a:pt x="49" y="302"/>
                          <a:pt x="49" y="302"/>
                          <a:pt x="49" y="302"/>
                        </a:cubicBezTo>
                        <a:lnTo>
                          <a:pt x="43" y="302"/>
                        </a:lnTo>
                        <a:close/>
                        <a:moveTo>
                          <a:pt x="50" y="305"/>
                        </a:moveTo>
                        <a:cubicBezTo>
                          <a:pt x="50" y="305"/>
                          <a:pt x="51" y="305"/>
                          <a:pt x="51" y="306"/>
                        </a:cubicBezTo>
                        <a:cubicBezTo>
                          <a:pt x="50" y="307"/>
                          <a:pt x="50" y="306"/>
                          <a:pt x="50" y="305"/>
                        </a:cubicBezTo>
                        <a:close/>
                        <a:moveTo>
                          <a:pt x="52" y="309"/>
                        </a:moveTo>
                        <a:cubicBezTo>
                          <a:pt x="54" y="308"/>
                          <a:pt x="56" y="310"/>
                          <a:pt x="56" y="311"/>
                        </a:cubicBezTo>
                        <a:cubicBezTo>
                          <a:pt x="55" y="310"/>
                          <a:pt x="55" y="310"/>
                          <a:pt x="55" y="310"/>
                        </a:cubicBezTo>
                        <a:cubicBezTo>
                          <a:pt x="54" y="311"/>
                          <a:pt x="54" y="311"/>
                          <a:pt x="54" y="311"/>
                        </a:cubicBezTo>
                        <a:cubicBezTo>
                          <a:pt x="55" y="312"/>
                          <a:pt x="56" y="311"/>
                          <a:pt x="56" y="313"/>
                        </a:cubicBezTo>
                        <a:cubicBezTo>
                          <a:pt x="55" y="313"/>
                          <a:pt x="55" y="313"/>
                          <a:pt x="54" y="313"/>
                        </a:cubicBezTo>
                        <a:cubicBezTo>
                          <a:pt x="54" y="311"/>
                          <a:pt x="50" y="311"/>
                          <a:pt x="52" y="309"/>
                        </a:cubicBezTo>
                        <a:close/>
                        <a:moveTo>
                          <a:pt x="54" y="317"/>
                        </a:moveTo>
                        <a:cubicBezTo>
                          <a:pt x="54" y="315"/>
                          <a:pt x="53" y="317"/>
                          <a:pt x="52" y="316"/>
                        </a:cubicBezTo>
                        <a:cubicBezTo>
                          <a:pt x="53" y="315"/>
                          <a:pt x="53" y="315"/>
                          <a:pt x="54" y="315"/>
                        </a:cubicBezTo>
                        <a:cubicBezTo>
                          <a:pt x="54" y="315"/>
                          <a:pt x="54" y="315"/>
                          <a:pt x="55" y="315"/>
                        </a:cubicBezTo>
                        <a:cubicBezTo>
                          <a:pt x="55" y="315"/>
                          <a:pt x="55" y="315"/>
                          <a:pt x="56" y="314"/>
                        </a:cubicBezTo>
                        <a:cubicBezTo>
                          <a:pt x="56" y="316"/>
                          <a:pt x="55" y="315"/>
                          <a:pt x="55" y="315"/>
                        </a:cubicBezTo>
                        <a:cubicBezTo>
                          <a:pt x="54" y="315"/>
                          <a:pt x="54" y="315"/>
                          <a:pt x="54" y="315"/>
                        </a:cubicBezTo>
                        <a:cubicBezTo>
                          <a:pt x="53" y="315"/>
                          <a:pt x="53" y="315"/>
                          <a:pt x="53" y="315"/>
                        </a:cubicBezTo>
                        <a:cubicBezTo>
                          <a:pt x="54" y="316"/>
                          <a:pt x="57" y="318"/>
                          <a:pt x="57" y="315"/>
                        </a:cubicBezTo>
                        <a:cubicBezTo>
                          <a:pt x="57" y="317"/>
                          <a:pt x="56" y="319"/>
                          <a:pt x="54" y="317"/>
                        </a:cubicBezTo>
                        <a:close/>
                        <a:moveTo>
                          <a:pt x="62" y="320"/>
                        </a:moveTo>
                        <a:cubicBezTo>
                          <a:pt x="62" y="320"/>
                          <a:pt x="57" y="321"/>
                          <a:pt x="57" y="319"/>
                        </a:cubicBezTo>
                        <a:cubicBezTo>
                          <a:pt x="58" y="320"/>
                          <a:pt x="60" y="319"/>
                          <a:pt x="61" y="317"/>
                        </a:cubicBezTo>
                        <a:cubicBezTo>
                          <a:pt x="61" y="318"/>
                          <a:pt x="62" y="318"/>
                          <a:pt x="62" y="319"/>
                        </a:cubicBezTo>
                        <a:cubicBezTo>
                          <a:pt x="61" y="320"/>
                          <a:pt x="61" y="320"/>
                          <a:pt x="61" y="320"/>
                        </a:cubicBezTo>
                        <a:lnTo>
                          <a:pt x="62" y="320"/>
                        </a:lnTo>
                        <a:close/>
                        <a:moveTo>
                          <a:pt x="82" y="76"/>
                        </a:moveTo>
                        <a:cubicBezTo>
                          <a:pt x="83" y="77"/>
                          <a:pt x="83" y="77"/>
                          <a:pt x="83" y="77"/>
                        </a:cubicBezTo>
                        <a:cubicBezTo>
                          <a:pt x="81" y="77"/>
                          <a:pt x="81" y="77"/>
                          <a:pt x="81" y="77"/>
                        </a:cubicBezTo>
                        <a:lnTo>
                          <a:pt x="82" y="76"/>
                        </a:lnTo>
                        <a:close/>
                        <a:moveTo>
                          <a:pt x="81" y="82"/>
                        </a:moveTo>
                        <a:cubicBezTo>
                          <a:pt x="80" y="81"/>
                          <a:pt x="80" y="81"/>
                          <a:pt x="79" y="80"/>
                        </a:cubicBezTo>
                        <a:cubicBezTo>
                          <a:pt x="80" y="80"/>
                          <a:pt x="82" y="80"/>
                          <a:pt x="81" y="82"/>
                        </a:cubicBezTo>
                        <a:close/>
                        <a:moveTo>
                          <a:pt x="68" y="70"/>
                        </a:moveTo>
                        <a:cubicBezTo>
                          <a:pt x="69" y="69"/>
                          <a:pt x="69" y="69"/>
                          <a:pt x="69" y="69"/>
                        </a:cubicBezTo>
                        <a:cubicBezTo>
                          <a:pt x="69" y="70"/>
                          <a:pt x="69" y="70"/>
                          <a:pt x="69" y="70"/>
                        </a:cubicBezTo>
                        <a:cubicBezTo>
                          <a:pt x="70" y="70"/>
                          <a:pt x="72" y="70"/>
                          <a:pt x="73" y="69"/>
                        </a:cubicBezTo>
                        <a:cubicBezTo>
                          <a:pt x="73" y="69"/>
                          <a:pt x="73" y="69"/>
                          <a:pt x="73" y="69"/>
                        </a:cubicBezTo>
                        <a:cubicBezTo>
                          <a:pt x="71" y="70"/>
                          <a:pt x="70" y="73"/>
                          <a:pt x="68" y="70"/>
                        </a:cubicBezTo>
                        <a:close/>
                        <a:moveTo>
                          <a:pt x="63" y="325"/>
                        </a:moveTo>
                        <a:cubicBezTo>
                          <a:pt x="65" y="324"/>
                          <a:pt x="65" y="324"/>
                          <a:pt x="65" y="324"/>
                        </a:cubicBezTo>
                        <a:cubicBezTo>
                          <a:pt x="65" y="326"/>
                          <a:pt x="65" y="326"/>
                          <a:pt x="65" y="326"/>
                        </a:cubicBezTo>
                        <a:cubicBezTo>
                          <a:pt x="64" y="326"/>
                          <a:pt x="64" y="326"/>
                          <a:pt x="63" y="326"/>
                        </a:cubicBezTo>
                        <a:cubicBezTo>
                          <a:pt x="63" y="327"/>
                          <a:pt x="63" y="327"/>
                          <a:pt x="63" y="327"/>
                        </a:cubicBezTo>
                        <a:cubicBezTo>
                          <a:pt x="63" y="327"/>
                          <a:pt x="63" y="326"/>
                          <a:pt x="63" y="326"/>
                        </a:cubicBezTo>
                        <a:cubicBezTo>
                          <a:pt x="64" y="326"/>
                          <a:pt x="63" y="325"/>
                          <a:pt x="63" y="325"/>
                        </a:cubicBezTo>
                        <a:close/>
                        <a:moveTo>
                          <a:pt x="58" y="331"/>
                        </a:moveTo>
                        <a:cubicBezTo>
                          <a:pt x="58" y="330"/>
                          <a:pt x="59" y="330"/>
                          <a:pt x="59" y="330"/>
                        </a:cubicBezTo>
                        <a:cubicBezTo>
                          <a:pt x="59" y="329"/>
                          <a:pt x="58" y="327"/>
                          <a:pt x="57" y="326"/>
                        </a:cubicBezTo>
                        <a:cubicBezTo>
                          <a:pt x="58" y="326"/>
                          <a:pt x="59" y="326"/>
                          <a:pt x="60" y="327"/>
                        </a:cubicBezTo>
                        <a:cubicBezTo>
                          <a:pt x="59" y="328"/>
                          <a:pt x="59" y="328"/>
                          <a:pt x="59" y="328"/>
                        </a:cubicBezTo>
                        <a:cubicBezTo>
                          <a:pt x="60" y="330"/>
                          <a:pt x="62" y="328"/>
                          <a:pt x="63" y="328"/>
                        </a:cubicBezTo>
                        <a:cubicBezTo>
                          <a:pt x="63" y="330"/>
                          <a:pt x="64" y="329"/>
                          <a:pt x="65" y="330"/>
                        </a:cubicBezTo>
                        <a:cubicBezTo>
                          <a:pt x="63" y="332"/>
                          <a:pt x="61" y="328"/>
                          <a:pt x="59" y="330"/>
                        </a:cubicBezTo>
                        <a:cubicBezTo>
                          <a:pt x="59" y="330"/>
                          <a:pt x="59" y="331"/>
                          <a:pt x="58" y="331"/>
                        </a:cubicBezTo>
                        <a:close/>
                        <a:moveTo>
                          <a:pt x="60" y="332"/>
                        </a:moveTo>
                        <a:cubicBezTo>
                          <a:pt x="61" y="332"/>
                          <a:pt x="61" y="332"/>
                          <a:pt x="61" y="332"/>
                        </a:cubicBezTo>
                        <a:cubicBezTo>
                          <a:pt x="60" y="331"/>
                          <a:pt x="60" y="331"/>
                          <a:pt x="60" y="331"/>
                        </a:cubicBezTo>
                        <a:cubicBezTo>
                          <a:pt x="61" y="331"/>
                          <a:pt x="61" y="331"/>
                          <a:pt x="61" y="331"/>
                        </a:cubicBezTo>
                        <a:cubicBezTo>
                          <a:pt x="62" y="330"/>
                          <a:pt x="63" y="335"/>
                          <a:pt x="65" y="332"/>
                        </a:cubicBezTo>
                        <a:cubicBezTo>
                          <a:pt x="67" y="332"/>
                          <a:pt x="67" y="332"/>
                          <a:pt x="67" y="332"/>
                        </a:cubicBezTo>
                        <a:cubicBezTo>
                          <a:pt x="65" y="335"/>
                          <a:pt x="61" y="333"/>
                          <a:pt x="60" y="332"/>
                        </a:cubicBezTo>
                        <a:close/>
                        <a:moveTo>
                          <a:pt x="67" y="327"/>
                        </a:moveTo>
                        <a:cubicBezTo>
                          <a:pt x="68" y="326"/>
                          <a:pt x="68" y="326"/>
                          <a:pt x="68" y="326"/>
                        </a:cubicBezTo>
                        <a:cubicBezTo>
                          <a:pt x="68" y="326"/>
                          <a:pt x="69" y="326"/>
                          <a:pt x="69" y="326"/>
                        </a:cubicBezTo>
                        <a:cubicBezTo>
                          <a:pt x="69" y="327"/>
                          <a:pt x="68" y="327"/>
                          <a:pt x="67" y="327"/>
                        </a:cubicBezTo>
                        <a:close/>
                        <a:moveTo>
                          <a:pt x="71" y="336"/>
                        </a:moveTo>
                        <a:cubicBezTo>
                          <a:pt x="69" y="338"/>
                          <a:pt x="73" y="339"/>
                          <a:pt x="71" y="339"/>
                        </a:cubicBezTo>
                        <a:cubicBezTo>
                          <a:pt x="70" y="337"/>
                          <a:pt x="68" y="334"/>
                          <a:pt x="69" y="332"/>
                        </a:cubicBezTo>
                        <a:cubicBezTo>
                          <a:pt x="70" y="332"/>
                          <a:pt x="71" y="332"/>
                          <a:pt x="72" y="331"/>
                        </a:cubicBezTo>
                        <a:cubicBezTo>
                          <a:pt x="72" y="333"/>
                          <a:pt x="70" y="332"/>
                          <a:pt x="69" y="333"/>
                        </a:cubicBezTo>
                        <a:cubicBezTo>
                          <a:pt x="73" y="335"/>
                          <a:pt x="73" y="335"/>
                          <a:pt x="73" y="335"/>
                        </a:cubicBezTo>
                        <a:cubicBezTo>
                          <a:pt x="72" y="337"/>
                          <a:pt x="71" y="334"/>
                          <a:pt x="71" y="336"/>
                        </a:cubicBezTo>
                        <a:close/>
                        <a:moveTo>
                          <a:pt x="69" y="88"/>
                        </a:moveTo>
                        <a:cubicBezTo>
                          <a:pt x="70" y="88"/>
                          <a:pt x="70" y="89"/>
                          <a:pt x="71" y="88"/>
                        </a:cubicBezTo>
                        <a:cubicBezTo>
                          <a:pt x="69" y="85"/>
                          <a:pt x="69" y="85"/>
                          <a:pt x="69" y="85"/>
                        </a:cubicBezTo>
                        <a:cubicBezTo>
                          <a:pt x="70" y="85"/>
                          <a:pt x="70" y="85"/>
                          <a:pt x="71" y="86"/>
                        </a:cubicBezTo>
                        <a:cubicBezTo>
                          <a:pt x="71" y="85"/>
                          <a:pt x="72" y="85"/>
                          <a:pt x="72" y="84"/>
                        </a:cubicBezTo>
                        <a:cubicBezTo>
                          <a:pt x="71" y="82"/>
                          <a:pt x="69" y="85"/>
                          <a:pt x="70" y="82"/>
                        </a:cubicBezTo>
                        <a:cubicBezTo>
                          <a:pt x="71" y="84"/>
                          <a:pt x="73" y="81"/>
                          <a:pt x="74" y="84"/>
                        </a:cubicBezTo>
                        <a:cubicBezTo>
                          <a:pt x="74" y="84"/>
                          <a:pt x="74" y="83"/>
                          <a:pt x="75" y="84"/>
                        </a:cubicBezTo>
                        <a:cubicBezTo>
                          <a:pt x="75" y="84"/>
                          <a:pt x="75" y="85"/>
                          <a:pt x="75" y="85"/>
                        </a:cubicBezTo>
                        <a:cubicBezTo>
                          <a:pt x="75" y="85"/>
                          <a:pt x="74" y="84"/>
                          <a:pt x="74" y="85"/>
                        </a:cubicBezTo>
                        <a:cubicBezTo>
                          <a:pt x="73" y="86"/>
                          <a:pt x="73" y="86"/>
                          <a:pt x="73" y="86"/>
                        </a:cubicBezTo>
                        <a:cubicBezTo>
                          <a:pt x="76" y="86"/>
                          <a:pt x="74" y="88"/>
                          <a:pt x="75" y="89"/>
                        </a:cubicBezTo>
                        <a:cubicBezTo>
                          <a:pt x="74" y="90"/>
                          <a:pt x="71" y="89"/>
                          <a:pt x="69" y="88"/>
                        </a:cubicBezTo>
                        <a:close/>
                        <a:moveTo>
                          <a:pt x="77" y="92"/>
                        </a:moveTo>
                        <a:cubicBezTo>
                          <a:pt x="76" y="93"/>
                          <a:pt x="76" y="93"/>
                          <a:pt x="76" y="93"/>
                        </a:cubicBezTo>
                        <a:cubicBezTo>
                          <a:pt x="75" y="91"/>
                          <a:pt x="75" y="91"/>
                          <a:pt x="75" y="91"/>
                        </a:cubicBezTo>
                        <a:lnTo>
                          <a:pt x="77" y="92"/>
                        </a:lnTo>
                        <a:close/>
                        <a:moveTo>
                          <a:pt x="76" y="338"/>
                        </a:moveTo>
                        <a:cubicBezTo>
                          <a:pt x="78" y="338"/>
                          <a:pt x="78" y="338"/>
                          <a:pt x="78" y="338"/>
                        </a:cubicBezTo>
                        <a:cubicBezTo>
                          <a:pt x="78" y="338"/>
                          <a:pt x="77" y="340"/>
                          <a:pt x="76" y="338"/>
                        </a:cubicBezTo>
                        <a:close/>
                        <a:moveTo>
                          <a:pt x="79" y="107"/>
                        </a:moveTo>
                        <a:cubicBezTo>
                          <a:pt x="80" y="108"/>
                          <a:pt x="80" y="108"/>
                          <a:pt x="80" y="108"/>
                        </a:cubicBezTo>
                        <a:cubicBezTo>
                          <a:pt x="78" y="109"/>
                          <a:pt x="78" y="109"/>
                          <a:pt x="78" y="109"/>
                        </a:cubicBezTo>
                        <a:lnTo>
                          <a:pt x="79" y="107"/>
                        </a:lnTo>
                        <a:close/>
                        <a:moveTo>
                          <a:pt x="79" y="347"/>
                        </a:moveTo>
                        <a:cubicBezTo>
                          <a:pt x="79" y="347"/>
                          <a:pt x="79" y="347"/>
                          <a:pt x="79" y="347"/>
                        </a:cubicBezTo>
                        <a:cubicBezTo>
                          <a:pt x="81" y="348"/>
                          <a:pt x="81" y="348"/>
                          <a:pt x="81" y="348"/>
                        </a:cubicBezTo>
                        <a:lnTo>
                          <a:pt x="79" y="347"/>
                        </a:lnTo>
                        <a:close/>
                        <a:moveTo>
                          <a:pt x="82" y="358"/>
                        </a:moveTo>
                        <a:cubicBezTo>
                          <a:pt x="80" y="358"/>
                          <a:pt x="80" y="358"/>
                          <a:pt x="80" y="358"/>
                        </a:cubicBezTo>
                        <a:cubicBezTo>
                          <a:pt x="81" y="357"/>
                          <a:pt x="80" y="356"/>
                          <a:pt x="82" y="356"/>
                        </a:cubicBezTo>
                        <a:lnTo>
                          <a:pt x="82" y="358"/>
                        </a:lnTo>
                        <a:close/>
                        <a:moveTo>
                          <a:pt x="82" y="352"/>
                        </a:moveTo>
                        <a:cubicBezTo>
                          <a:pt x="82" y="352"/>
                          <a:pt x="82" y="352"/>
                          <a:pt x="82" y="352"/>
                        </a:cubicBezTo>
                        <a:cubicBezTo>
                          <a:pt x="81" y="352"/>
                          <a:pt x="81" y="352"/>
                          <a:pt x="81" y="352"/>
                        </a:cubicBezTo>
                        <a:cubicBezTo>
                          <a:pt x="81" y="352"/>
                          <a:pt x="81" y="352"/>
                          <a:pt x="81" y="352"/>
                        </a:cubicBezTo>
                        <a:cubicBezTo>
                          <a:pt x="82" y="352"/>
                          <a:pt x="82" y="352"/>
                          <a:pt x="82" y="352"/>
                        </a:cubicBezTo>
                        <a:cubicBezTo>
                          <a:pt x="82" y="352"/>
                          <a:pt x="82" y="352"/>
                          <a:pt x="82" y="352"/>
                        </a:cubicBezTo>
                        <a:cubicBezTo>
                          <a:pt x="83" y="351"/>
                          <a:pt x="83" y="351"/>
                          <a:pt x="85" y="352"/>
                        </a:cubicBezTo>
                        <a:cubicBezTo>
                          <a:pt x="85" y="353"/>
                          <a:pt x="85" y="353"/>
                          <a:pt x="85" y="353"/>
                        </a:cubicBezTo>
                        <a:cubicBezTo>
                          <a:pt x="84" y="352"/>
                          <a:pt x="83" y="351"/>
                          <a:pt x="82" y="352"/>
                        </a:cubicBezTo>
                        <a:close/>
                        <a:moveTo>
                          <a:pt x="85" y="358"/>
                        </a:moveTo>
                        <a:cubicBezTo>
                          <a:pt x="84" y="358"/>
                          <a:pt x="84" y="358"/>
                          <a:pt x="84" y="358"/>
                        </a:cubicBezTo>
                        <a:cubicBezTo>
                          <a:pt x="83" y="358"/>
                          <a:pt x="83" y="358"/>
                          <a:pt x="83" y="358"/>
                        </a:cubicBezTo>
                        <a:cubicBezTo>
                          <a:pt x="84" y="357"/>
                          <a:pt x="87" y="356"/>
                          <a:pt x="86" y="354"/>
                        </a:cubicBezTo>
                        <a:cubicBezTo>
                          <a:pt x="88" y="355"/>
                          <a:pt x="86" y="356"/>
                          <a:pt x="85" y="358"/>
                        </a:cubicBezTo>
                        <a:close/>
                        <a:moveTo>
                          <a:pt x="90" y="373"/>
                        </a:moveTo>
                        <a:cubicBezTo>
                          <a:pt x="89" y="373"/>
                          <a:pt x="88" y="373"/>
                          <a:pt x="88" y="372"/>
                        </a:cubicBezTo>
                        <a:cubicBezTo>
                          <a:pt x="91" y="372"/>
                          <a:pt x="91" y="372"/>
                          <a:pt x="91" y="372"/>
                        </a:cubicBezTo>
                        <a:cubicBezTo>
                          <a:pt x="91" y="372"/>
                          <a:pt x="90" y="373"/>
                          <a:pt x="90" y="373"/>
                        </a:cubicBezTo>
                        <a:close/>
                        <a:moveTo>
                          <a:pt x="98" y="356"/>
                        </a:moveTo>
                        <a:cubicBezTo>
                          <a:pt x="97" y="356"/>
                          <a:pt x="97" y="356"/>
                          <a:pt x="97" y="356"/>
                        </a:cubicBezTo>
                        <a:cubicBezTo>
                          <a:pt x="96" y="356"/>
                          <a:pt x="96" y="356"/>
                          <a:pt x="96" y="356"/>
                        </a:cubicBezTo>
                        <a:cubicBezTo>
                          <a:pt x="96" y="355"/>
                          <a:pt x="96" y="355"/>
                          <a:pt x="96" y="355"/>
                        </a:cubicBezTo>
                        <a:cubicBezTo>
                          <a:pt x="96" y="356"/>
                          <a:pt x="96" y="356"/>
                          <a:pt x="96" y="356"/>
                        </a:cubicBezTo>
                        <a:cubicBezTo>
                          <a:pt x="97" y="356"/>
                          <a:pt x="98" y="356"/>
                          <a:pt x="98" y="356"/>
                        </a:cubicBezTo>
                        <a:close/>
                        <a:moveTo>
                          <a:pt x="92" y="359"/>
                        </a:moveTo>
                        <a:cubicBezTo>
                          <a:pt x="91" y="359"/>
                          <a:pt x="91" y="357"/>
                          <a:pt x="90" y="357"/>
                        </a:cubicBezTo>
                        <a:cubicBezTo>
                          <a:pt x="89" y="357"/>
                          <a:pt x="89" y="357"/>
                          <a:pt x="89" y="357"/>
                        </a:cubicBezTo>
                        <a:cubicBezTo>
                          <a:pt x="90" y="357"/>
                          <a:pt x="90" y="357"/>
                          <a:pt x="90" y="357"/>
                        </a:cubicBezTo>
                        <a:cubicBezTo>
                          <a:pt x="92" y="357"/>
                          <a:pt x="92" y="357"/>
                          <a:pt x="92" y="357"/>
                        </a:cubicBezTo>
                        <a:cubicBezTo>
                          <a:pt x="91" y="358"/>
                          <a:pt x="92" y="358"/>
                          <a:pt x="92" y="359"/>
                        </a:cubicBezTo>
                        <a:close/>
                        <a:moveTo>
                          <a:pt x="92" y="92"/>
                        </a:moveTo>
                        <a:cubicBezTo>
                          <a:pt x="93" y="91"/>
                          <a:pt x="93" y="91"/>
                          <a:pt x="93" y="91"/>
                        </a:cubicBezTo>
                        <a:cubicBezTo>
                          <a:pt x="94" y="92"/>
                          <a:pt x="94" y="92"/>
                          <a:pt x="94" y="92"/>
                        </a:cubicBezTo>
                        <a:lnTo>
                          <a:pt x="92" y="92"/>
                        </a:lnTo>
                        <a:close/>
                        <a:moveTo>
                          <a:pt x="92" y="370"/>
                        </a:moveTo>
                        <a:cubicBezTo>
                          <a:pt x="94" y="369"/>
                          <a:pt x="94" y="369"/>
                          <a:pt x="94" y="369"/>
                        </a:cubicBezTo>
                        <a:cubicBezTo>
                          <a:pt x="92" y="367"/>
                          <a:pt x="92" y="367"/>
                          <a:pt x="92" y="367"/>
                        </a:cubicBezTo>
                        <a:cubicBezTo>
                          <a:pt x="94" y="367"/>
                          <a:pt x="94" y="367"/>
                          <a:pt x="94" y="367"/>
                        </a:cubicBezTo>
                        <a:cubicBezTo>
                          <a:pt x="94" y="368"/>
                          <a:pt x="94" y="369"/>
                          <a:pt x="94" y="369"/>
                        </a:cubicBezTo>
                        <a:cubicBezTo>
                          <a:pt x="95" y="370"/>
                          <a:pt x="95" y="371"/>
                          <a:pt x="96" y="371"/>
                        </a:cubicBezTo>
                        <a:cubicBezTo>
                          <a:pt x="96" y="369"/>
                          <a:pt x="96" y="369"/>
                          <a:pt x="96" y="369"/>
                        </a:cubicBezTo>
                        <a:cubicBezTo>
                          <a:pt x="97" y="370"/>
                          <a:pt x="99" y="370"/>
                          <a:pt x="97" y="372"/>
                        </a:cubicBezTo>
                        <a:lnTo>
                          <a:pt x="92" y="370"/>
                        </a:lnTo>
                        <a:close/>
                        <a:moveTo>
                          <a:pt x="100" y="375"/>
                        </a:moveTo>
                        <a:cubicBezTo>
                          <a:pt x="100" y="376"/>
                          <a:pt x="100" y="376"/>
                          <a:pt x="99" y="376"/>
                        </a:cubicBezTo>
                        <a:cubicBezTo>
                          <a:pt x="98" y="376"/>
                          <a:pt x="98" y="376"/>
                          <a:pt x="98" y="376"/>
                        </a:cubicBezTo>
                        <a:cubicBezTo>
                          <a:pt x="100" y="374"/>
                          <a:pt x="96" y="374"/>
                          <a:pt x="96" y="373"/>
                        </a:cubicBezTo>
                        <a:cubicBezTo>
                          <a:pt x="96" y="374"/>
                          <a:pt x="95" y="373"/>
                          <a:pt x="94" y="374"/>
                        </a:cubicBezTo>
                        <a:cubicBezTo>
                          <a:pt x="94" y="372"/>
                          <a:pt x="94" y="372"/>
                          <a:pt x="94" y="372"/>
                        </a:cubicBezTo>
                        <a:cubicBezTo>
                          <a:pt x="96" y="373"/>
                          <a:pt x="98" y="374"/>
                          <a:pt x="100" y="375"/>
                        </a:cubicBezTo>
                        <a:close/>
                        <a:moveTo>
                          <a:pt x="98" y="368"/>
                        </a:moveTo>
                        <a:cubicBezTo>
                          <a:pt x="97" y="367"/>
                          <a:pt x="100" y="365"/>
                          <a:pt x="98" y="363"/>
                        </a:cubicBezTo>
                        <a:cubicBezTo>
                          <a:pt x="97" y="364"/>
                          <a:pt x="96" y="363"/>
                          <a:pt x="96" y="364"/>
                        </a:cubicBezTo>
                        <a:cubicBezTo>
                          <a:pt x="96" y="364"/>
                          <a:pt x="96" y="364"/>
                          <a:pt x="96" y="364"/>
                        </a:cubicBezTo>
                        <a:cubicBezTo>
                          <a:pt x="96" y="364"/>
                          <a:pt x="96" y="364"/>
                          <a:pt x="96" y="364"/>
                        </a:cubicBezTo>
                        <a:cubicBezTo>
                          <a:pt x="96" y="364"/>
                          <a:pt x="96" y="364"/>
                          <a:pt x="96" y="364"/>
                        </a:cubicBezTo>
                        <a:cubicBezTo>
                          <a:pt x="95" y="365"/>
                          <a:pt x="95" y="365"/>
                          <a:pt x="95" y="365"/>
                        </a:cubicBezTo>
                        <a:cubicBezTo>
                          <a:pt x="93" y="365"/>
                          <a:pt x="94" y="362"/>
                          <a:pt x="94" y="362"/>
                        </a:cubicBezTo>
                        <a:cubicBezTo>
                          <a:pt x="94" y="362"/>
                          <a:pt x="94" y="363"/>
                          <a:pt x="94" y="363"/>
                        </a:cubicBezTo>
                        <a:cubicBezTo>
                          <a:pt x="95" y="364"/>
                          <a:pt x="95" y="363"/>
                          <a:pt x="96" y="362"/>
                        </a:cubicBezTo>
                        <a:cubicBezTo>
                          <a:pt x="96" y="361"/>
                          <a:pt x="95" y="360"/>
                          <a:pt x="95" y="359"/>
                        </a:cubicBezTo>
                        <a:cubicBezTo>
                          <a:pt x="94" y="358"/>
                          <a:pt x="94" y="359"/>
                          <a:pt x="94" y="359"/>
                        </a:cubicBezTo>
                        <a:cubicBezTo>
                          <a:pt x="93" y="358"/>
                          <a:pt x="93" y="358"/>
                          <a:pt x="93" y="358"/>
                        </a:cubicBezTo>
                        <a:cubicBezTo>
                          <a:pt x="95" y="358"/>
                          <a:pt x="97" y="359"/>
                          <a:pt x="99" y="358"/>
                        </a:cubicBezTo>
                        <a:cubicBezTo>
                          <a:pt x="98" y="359"/>
                          <a:pt x="94" y="359"/>
                          <a:pt x="96" y="362"/>
                        </a:cubicBezTo>
                        <a:cubicBezTo>
                          <a:pt x="96" y="364"/>
                          <a:pt x="98" y="362"/>
                          <a:pt x="99" y="363"/>
                        </a:cubicBezTo>
                        <a:cubicBezTo>
                          <a:pt x="99" y="363"/>
                          <a:pt x="99" y="363"/>
                          <a:pt x="99" y="363"/>
                        </a:cubicBezTo>
                        <a:cubicBezTo>
                          <a:pt x="99" y="363"/>
                          <a:pt x="99" y="363"/>
                          <a:pt x="99" y="363"/>
                        </a:cubicBezTo>
                        <a:cubicBezTo>
                          <a:pt x="99" y="363"/>
                          <a:pt x="99" y="363"/>
                          <a:pt x="99" y="363"/>
                        </a:cubicBezTo>
                        <a:cubicBezTo>
                          <a:pt x="99" y="364"/>
                          <a:pt x="100" y="367"/>
                          <a:pt x="98" y="368"/>
                        </a:cubicBezTo>
                        <a:close/>
                        <a:moveTo>
                          <a:pt x="100" y="358"/>
                        </a:moveTo>
                        <a:cubicBezTo>
                          <a:pt x="101" y="357"/>
                          <a:pt x="101" y="357"/>
                          <a:pt x="101" y="357"/>
                        </a:cubicBezTo>
                        <a:cubicBezTo>
                          <a:pt x="102" y="358"/>
                          <a:pt x="102" y="358"/>
                          <a:pt x="102" y="358"/>
                        </a:cubicBezTo>
                        <a:lnTo>
                          <a:pt x="100" y="358"/>
                        </a:lnTo>
                        <a:close/>
                        <a:moveTo>
                          <a:pt x="104" y="69"/>
                        </a:moveTo>
                        <a:cubicBezTo>
                          <a:pt x="105" y="69"/>
                          <a:pt x="106" y="69"/>
                          <a:pt x="106" y="70"/>
                        </a:cubicBezTo>
                        <a:cubicBezTo>
                          <a:pt x="104" y="70"/>
                          <a:pt x="104" y="70"/>
                          <a:pt x="104" y="70"/>
                        </a:cubicBezTo>
                        <a:lnTo>
                          <a:pt x="104" y="69"/>
                        </a:lnTo>
                        <a:close/>
                        <a:moveTo>
                          <a:pt x="108" y="372"/>
                        </a:moveTo>
                        <a:cubicBezTo>
                          <a:pt x="108" y="371"/>
                          <a:pt x="108" y="372"/>
                          <a:pt x="107" y="372"/>
                        </a:cubicBezTo>
                        <a:cubicBezTo>
                          <a:pt x="106" y="371"/>
                          <a:pt x="108" y="370"/>
                          <a:pt x="106" y="370"/>
                        </a:cubicBezTo>
                        <a:cubicBezTo>
                          <a:pt x="105" y="371"/>
                          <a:pt x="105" y="371"/>
                          <a:pt x="105" y="371"/>
                        </a:cubicBezTo>
                        <a:cubicBezTo>
                          <a:pt x="105" y="371"/>
                          <a:pt x="105" y="371"/>
                          <a:pt x="105" y="371"/>
                        </a:cubicBezTo>
                        <a:cubicBezTo>
                          <a:pt x="105" y="370"/>
                          <a:pt x="105" y="370"/>
                          <a:pt x="105" y="370"/>
                        </a:cubicBezTo>
                        <a:cubicBezTo>
                          <a:pt x="104" y="370"/>
                          <a:pt x="104" y="370"/>
                          <a:pt x="104" y="370"/>
                        </a:cubicBezTo>
                        <a:cubicBezTo>
                          <a:pt x="105" y="370"/>
                          <a:pt x="105" y="370"/>
                          <a:pt x="105" y="370"/>
                        </a:cubicBezTo>
                        <a:cubicBezTo>
                          <a:pt x="106" y="370"/>
                          <a:pt x="106" y="370"/>
                          <a:pt x="106" y="370"/>
                        </a:cubicBezTo>
                        <a:cubicBezTo>
                          <a:pt x="105" y="369"/>
                          <a:pt x="105" y="369"/>
                          <a:pt x="105" y="369"/>
                        </a:cubicBezTo>
                        <a:cubicBezTo>
                          <a:pt x="108" y="368"/>
                          <a:pt x="106" y="371"/>
                          <a:pt x="108" y="371"/>
                        </a:cubicBezTo>
                        <a:lnTo>
                          <a:pt x="108" y="372"/>
                        </a:lnTo>
                        <a:close/>
                        <a:moveTo>
                          <a:pt x="110" y="369"/>
                        </a:moveTo>
                        <a:cubicBezTo>
                          <a:pt x="109" y="369"/>
                          <a:pt x="109" y="369"/>
                          <a:pt x="109" y="369"/>
                        </a:cubicBezTo>
                        <a:cubicBezTo>
                          <a:pt x="111" y="368"/>
                          <a:pt x="111" y="368"/>
                          <a:pt x="111" y="368"/>
                        </a:cubicBezTo>
                        <a:cubicBezTo>
                          <a:pt x="110" y="368"/>
                          <a:pt x="111" y="370"/>
                          <a:pt x="110" y="369"/>
                        </a:cubicBezTo>
                        <a:close/>
                        <a:moveTo>
                          <a:pt x="119" y="376"/>
                        </a:moveTo>
                        <a:cubicBezTo>
                          <a:pt x="120" y="376"/>
                          <a:pt x="120" y="376"/>
                          <a:pt x="120" y="376"/>
                        </a:cubicBezTo>
                        <a:cubicBezTo>
                          <a:pt x="119" y="376"/>
                          <a:pt x="119" y="376"/>
                          <a:pt x="119" y="376"/>
                        </a:cubicBezTo>
                        <a:cubicBezTo>
                          <a:pt x="118" y="376"/>
                          <a:pt x="117" y="375"/>
                          <a:pt x="116" y="375"/>
                        </a:cubicBezTo>
                        <a:cubicBezTo>
                          <a:pt x="117" y="373"/>
                          <a:pt x="118" y="375"/>
                          <a:pt x="119" y="376"/>
                        </a:cubicBezTo>
                        <a:close/>
                        <a:moveTo>
                          <a:pt x="117" y="384"/>
                        </a:moveTo>
                        <a:cubicBezTo>
                          <a:pt x="117" y="383"/>
                          <a:pt x="116" y="383"/>
                          <a:pt x="116" y="382"/>
                        </a:cubicBezTo>
                        <a:cubicBezTo>
                          <a:pt x="116" y="382"/>
                          <a:pt x="115" y="382"/>
                          <a:pt x="115" y="383"/>
                        </a:cubicBezTo>
                        <a:cubicBezTo>
                          <a:pt x="115" y="382"/>
                          <a:pt x="115" y="382"/>
                          <a:pt x="115" y="382"/>
                        </a:cubicBezTo>
                        <a:cubicBezTo>
                          <a:pt x="116" y="382"/>
                          <a:pt x="117" y="381"/>
                          <a:pt x="116" y="380"/>
                        </a:cubicBezTo>
                        <a:cubicBezTo>
                          <a:pt x="117" y="381"/>
                          <a:pt x="117" y="381"/>
                          <a:pt x="117" y="381"/>
                        </a:cubicBezTo>
                        <a:cubicBezTo>
                          <a:pt x="117" y="382"/>
                          <a:pt x="117" y="382"/>
                          <a:pt x="117" y="383"/>
                        </a:cubicBezTo>
                        <a:cubicBezTo>
                          <a:pt x="120" y="384"/>
                          <a:pt x="120" y="384"/>
                          <a:pt x="120" y="384"/>
                        </a:cubicBezTo>
                        <a:lnTo>
                          <a:pt x="117" y="384"/>
                        </a:lnTo>
                        <a:close/>
                        <a:moveTo>
                          <a:pt x="137" y="395"/>
                        </a:moveTo>
                        <a:cubicBezTo>
                          <a:pt x="138" y="395"/>
                          <a:pt x="140" y="393"/>
                          <a:pt x="141" y="395"/>
                        </a:cubicBezTo>
                        <a:cubicBezTo>
                          <a:pt x="140" y="395"/>
                          <a:pt x="138" y="396"/>
                          <a:pt x="137" y="395"/>
                        </a:cubicBezTo>
                        <a:close/>
                        <a:moveTo>
                          <a:pt x="140" y="408"/>
                        </a:moveTo>
                        <a:cubicBezTo>
                          <a:pt x="139" y="406"/>
                          <a:pt x="139" y="406"/>
                          <a:pt x="139" y="406"/>
                        </a:cubicBezTo>
                        <a:cubicBezTo>
                          <a:pt x="140" y="406"/>
                          <a:pt x="141" y="405"/>
                          <a:pt x="142" y="406"/>
                        </a:cubicBezTo>
                        <a:cubicBezTo>
                          <a:pt x="143" y="408"/>
                          <a:pt x="141" y="407"/>
                          <a:pt x="140" y="408"/>
                        </a:cubicBezTo>
                        <a:close/>
                        <a:moveTo>
                          <a:pt x="144" y="408"/>
                        </a:moveTo>
                        <a:cubicBezTo>
                          <a:pt x="145" y="409"/>
                          <a:pt x="145" y="409"/>
                          <a:pt x="145" y="409"/>
                        </a:cubicBezTo>
                        <a:cubicBezTo>
                          <a:pt x="145" y="408"/>
                          <a:pt x="146" y="408"/>
                          <a:pt x="146" y="408"/>
                        </a:cubicBezTo>
                        <a:cubicBezTo>
                          <a:pt x="147" y="409"/>
                          <a:pt x="147" y="409"/>
                          <a:pt x="147" y="409"/>
                        </a:cubicBezTo>
                        <a:cubicBezTo>
                          <a:pt x="146" y="410"/>
                          <a:pt x="144" y="410"/>
                          <a:pt x="142" y="410"/>
                        </a:cubicBezTo>
                        <a:lnTo>
                          <a:pt x="144" y="408"/>
                        </a:lnTo>
                        <a:close/>
                        <a:moveTo>
                          <a:pt x="142" y="401"/>
                        </a:moveTo>
                        <a:cubicBezTo>
                          <a:pt x="144" y="401"/>
                          <a:pt x="143" y="400"/>
                          <a:pt x="143" y="398"/>
                        </a:cubicBezTo>
                        <a:cubicBezTo>
                          <a:pt x="143" y="399"/>
                          <a:pt x="144" y="400"/>
                          <a:pt x="144" y="401"/>
                        </a:cubicBezTo>
                        <a:lnTo>
                          <a:pt x="142" y="401"/>
                        </a:lnTo>
                        <a:close/>
                        <a:moveTo>
                          <a:pt x="152" y="399"/>
                        </a:moveTo>
                        <a:cubicBezTo>
                          <a:pt x="152" y="398"/>
                          <a:pt x="152" y="398"/>
                          <a:pt x="152" y="398"/>
                        </a:cubicBezTo>
                        <a:cubicBezTo>
                          <a:pt x="153" y="399"/>
                          <a:pt x="153" y="399"/>
                          <a:pt x="153" y="399"/>
                        </a:cubicBezTo>
                        <a:lnTo>
                          <a:pt x="152" y="399"/>
                        </a:lnTo>
                        <a:close/>
                        <a:moveTo>
                          <a:pt x="153" y="402"/>
                        </a:moveTo>
                        <a:cubicBezTo>
                          <a:pt x="153" y="401"/>
                          <a:pt x="153" y="401"/>
                          <a:pt x="153" y="401"/>
                        </a:cubicBezTo>
                        <a:cubicBezTo>
                          <a:pt x="156" y="402"/>
                          <a:pt x="156" y="402"/>
                          <a:pt x="156" y="402"/>
                        </a:cubicBezTo>
                        <a:lnTo>
                          <a:pt x="153" y="402"/>
                        </a:lnTo>
                        <a:close/>
                        <a:moveTo>
                          <a:pt x="158" y="404"/>
                        </a:moveTo>
                        <a:cubicBezTo>
                          <a:pt x="157" y="404"/>
                          <a:pt x="157" y="404"/>
                          <a:pt x="157" y="404"/>
                        </a:cubicBezTo>
                        <a:cubicBezTo>
                          <a:pt x="157" y="402"/>
                          <a:pt x="159" y="403"/>
                          <a:pt x="160" y="402"/>
                        </a:cubicBezTo>
                        <a:cubicBezTo>
                          <a:pt x="160" y="403"/>
                          <a:pt x="158" y="403"/>
                          <a:pt x="158" y="404"/>
                        </a:cubicBezTo>
                        <a:close/>
                        <a:moveTo>
                          <a:pt x="162" y="405"/>
                        </a:moveTo>
                        <a:cubicBezTo>
                          <a:pt x="163" y="405"/>
                          <a:pt x="163" y="405"/>
                          <a:pt x="163" y="405"/>
                        </a:cubicBezTo>
                        <a:cubicBezTo>
                          <a:pt x="160" y="404"/>
                          <a:pt x="160" y="404"/>
                          <a:pt x="160" y="404"/>
                        </a:cubicBezTo>
                        <a:cubicBezTo>
                          <a:pt x="161" y="403"/>
                          <a:pt x="165" y="404"/>
                          <a:pt x="165" y="407"/>
                        </a:cubicBezTo>
                        <a:lnTo>
                          <a:pt x="162" y="405"/>
                        </a:lnTo>
                        <a:close/>
                        <a:moveTo>
                          <a:pt x="173" y="408"/>
                        </a:moveTo>
                        <a:cubicBezTo>
                          <a:pt x="171" y="407"/>
                          <a:pt x="170" y="409"/>
                          <a:pt x="168" y="407"/>
                        </a:cubicBezTo>
                        <a:cubicBezTo>
                          <a:pt x="169" y="406"/>
                          <a:pt x="171" y="406"/>
                          <a:pt x="173" y="407"/>
                        </a:cubicBezTo>
                        <a:lnTo>
                          <a:pt x="173" y="408"/>
                        </a:lnTo>
                        <a:close/>
                        <a:moveTo>
                          <a:pt x="211" y="408"/>
                        </a:moveTo>
                        <a:cubicBezTo>
                          <a:pt x="211" y="407"/>
                          <a:pt x="211" y="407"/>
                          <a:pt x="211" y="407"/>
                        </a:cubicBezTo>
                        <a:cubicBezTo>
                          <a:pt x="211" y="407"/>
                          <a:pt x="211" y="407"/>
                          <a:pt x="211" y="407"/>
                        </a:cubicBezTo>
                        <a:cubicBezTo>
                          <a:pt x="211" y="408"/>
                          <a:pt x="211" y="408"/>
                          <a:pt x="211" y="408"/>
                        </a:cubicBezTo>
                        <a:close/>
                        <a:moveTo>
                          <a:pt x="212" y="414"/>
                        </a:moveTo>
                        <a:cubicBezTo>
                          <a:pt x="211" y="414"/>
                          <a:pt x="211" y="414"/>
                          <a:pt x="211" y="414"/>
                        </a:cubicBezTo>
                        <a:cubicBezTo>
                          <a:pt x="212" y="411"/>
                          <a:pt x="212" y="411"/>
                          <a:pt x="212" y="411"/>
                        </a:cubicBezTo>
                        <a:cubicBezTo>
                          <a:pt x="212" y="411"/>
                          <a:pt x="213" y="412"/>
                          <a:pt x="213" y="412"/>
                        </a:cubicBezTo>
                        <a:cubicBezTo>
                          <a:pt x="212" y="413"/>
                          <a:pt x="212" y="413"/>
                          <a:pt x="212" y="413"/>
                        </a:cubicBezTo>
                        <a:cubicBezTo>
                          <a:pt x="212" y="413"/>
                          <a:pt x="212" y="413"/>
                          <a:pt x="212" y="414"/>
                        </a:cubicBezTo>
                        <a:close/>
                        <a:moveTo>
                          <a:pt x="217" y="411"/>
                        </a:moveTo>
                        <a:cubicBezTo>
                          <a:pt x="216" y="411"/>
                          <a:pt x="216" y="411"/>
                          <a:pt x="216" y="411"/>
                        </a:cubicBezTo>
                        <a:cubicBezTo>
                          <a:pt x="216" y="412"/>
                          <a:pt x="216" y="412"/>
                          <a:pt x="216" y="412"/>
                        </a:cubicBezTo>
                        <a:cubicBezTo>
                          <a:pt x="216" y="413"/>
                          <a:pt x="216" y="413"/>
                          <a:pt x="216" y="413"/>
                        </a:cubicBezTo>
                        <a:cubicBezTo>
                          <a:pt x="216" y="414"/>
                          <a:pt x="216" y="414"/>
                          <a:pt x="216" y="414"/>
                        </a:cubicBezTo>
                        <a:cubicBezTo>
                          <a:pt x="214" y="413"/>
                          <a:pt x="214" y="413"/>
                          <a:pt x="214" y="413"/>
                        </a:cubicBezTo>
                        <a:cubicBezTo>
                          <a:pt x="215" y="413"/>
                          <a:pt x="216" y="413"/>
                          <a:pt x="216" y="413"/>
                        </a:cubicBezTo>
                        <a:cubicBezTo>
                          <a:pt x="216" y="412"/>
                          <a:pt x="216" y="412"/>
                          <a:pt x="216" y="412"/>
                        </a:cubicBezTo>
                        <a:cubicBezTo>
                          <a:pt x="215" y="411"/>
                          <a:pt x="215" y="411"/>
                          <a:pt x="215" y="411"/>
                        </a:cubicBezTo>
                        <a:cubicBezTo>
                          <a:pt x="214" y="411"/>
                          <a:pt x="214" y="411"/>
                          <a:pt x="214" y="411"/>
                        </a:cubicBezTo>
                        <a:cubicBezTo>
                          <a:pt x="214" y="408"/>
                          <a:pt x="214" y="408"/>
                          <a:pt x="214" y="408"/>
                        </a:cubicBezTo>
                        <a:cubicBezTo>
                          <a:pt x="214" y="408"/>
                          <a:pt x="215" y="408"/>
                          <a:pt x="216" y="408"/>
                        </a:cubicBezTo>
                        <a:cubicBezTo>
                          <a:pt x="216" y="407"/>
                          <a:pt x="216" y="407"/>
                          <a:pt x="216" y="407"/>
                        </a:cubicBezTo>
                        <a:cubicBezTo>
                          <a:pt x="216" y="407"/>
                          <a:pt x="216" y="407"/>
                          <a:pt x="216" y="408"/>
                        </a:cubicBezTo>
                        <a:cubicBezTo>
                          <a:pt x="216" y="409"/>
                          <a:pt x="218" y="409"/>
                          <a:pt x="217" y="411"/>
                        </a:cubicBezTo>
                        <a:close/>
                        <a:moveTo>
                          <a:pt x="224" y="419"/>
                        </a:moveTo>
                        <a:cubicBezTo>
                          <a:pt x="223" y="419"/>
                          <a:pt x="223" y="419"/>
                          <a:pt x="223" y="419"/>
                        </a:cubicBezTo>
                        <a:cubicBezTo>
                          <a:pt x="224" y="418"/>
                          <a:pt x="224" y="418"/>
                          <a:pt x="224" y="418"/>
                        </a:cubicBezTo>
                        <a:lnTo>
                          <a:pt x="224" y="419"/>
                        </a:lnTo>
                        <a:close/>
                        <a:moveTo>
                          <a:pt x="224" y="416"/>
                        </a:moveTo>
                        <a:cubicBezTo>
                          <a:pt x="224" y="416"/>
                          <a:pt x="225" y="415"/>
                          <a:pt x="225" y="415"/>
                        </a:cubicBezTo>
                        <a:cubicBezTo>
                          <a:pt x="225" y="415"/>
                          <a:pt x="224" y="416"/>
                          <a:pt x="224" y="416"/>
                        </a:cubicBezTo>
                        <a:close/>
                        <a:moveTo>
                          <a:pt x="242" y="2"/>
                        </a:moveTo>
                        <a:cubicBezTo>
                          <a:pt x="243" y="3"/>
                          <a:pt x="243" y="3"/>
                          <a:pt x="243" y="3"/>
                        </a:cubicBezTo>
                        <a:cubicBezTo>
                          <a:pt x="240" y="3"/>
                          <a:pt x="240" y="3"/>
                          <a:pt x="240" y="3"/>
                        </a:cubicBezTo>
                        <a:lnTo>
                          <a:pt x="242" y="2"/>
                        </a:lnTo>
                        <a:close/>
                        <a:moveTo>
                          <a:pt x="244" y="420"/>
                        </a:moveTo>
                        <a:cubicBezTo>
                          <a:pt x="242" y="421"/>
                          <a:pt x="242" y="418"/>
                          <a:pt x="241" y="418"/>
                        </a:cubicBezTo>
                        <a:cubicBezTo>
                          <a:pt x="242" y="418"/>
                          <a:pt x="242" y="418"/>
                          <a:pt x="242" y="417"/>
                        </a:cubicBezTo>
                        <a:cubicBezTo>
                          <a:pt x="239" y="418"/>
                          <a:pt x="239" y="416"/>
                          <a:pt x="237" y="415"/>
                        </a:cubicBezTo>
                        <a:cubicBezTo>
                          <a:pt x="237" y="414"/>
                          <a:pt x="237" y="414"/>
                          <a:pt x="237" y="414"/>
                        </a:cubicBezTo>
                        <a:cubicBezTo>
                          <a:pt x="236" y="416"/>
                          <a:pt x="236" y="416"/>
                          <a:pt x="236" y="416"/>
                        </a:cubicBezTo>
                        <a:cubicBezTo>
                          <a:pt x="236" y="415"/>
                          <a:pt x="237" y="415"/>
                          <a:pt x="236" y="414"/>
                        </a:cubicBezTo>
                        <a:cubicBezTo>
                          <a:pt x="237" y="414"/>
                          <a:pt x="237" y="414"/>
                          <a:pt x="237" y="414"/>
                        </a:cubicBezTo>
                        <a:cubicBezTo>
                          <a:pt x="237" y="414"/>
                          <a:pt x="237" y="414"/>
                          <a:pt x="237" y="414"/>
                        </a:cubicBezTo>
                        <a:cubicBezTo>
                          <a:pt x="237" y="415"/>
                          <a:pt x="237" y="415"/>
                          <a:pt x="237" y="415"/>
                        </a:cubicBezTo>
                        <a:cubicBezTo>
                          <a:pt x="239" y="415"/>
                          <a:pt x="240" y="416"/>
                          <a:pt x="241" y="414"/>
                        </a:cubicBezTo>
                        <a:cubicBezTo>
                          <a:pt x="240" y="412"/>
                          <a:pt x="240" y="412"/>
                          <a:pt x="240" y="412"/>
                        </a:cubicBezTo>
                        <a:cubicBezTo>
                          <a:pt x="241" y="414"/>
                          <a:pt x="242" y="415"/>
                          <a:pt x="243" y="413"/>
                        </a:cubicBezTo>
                        <a:cubicBezTo>
                          <a:pt x="244" y="412"/>
                          <a:pt x="244" y="412"/>
                          <a:pt x="244" y="412"/>
                        </a:cubicBezTo>
                        <a:cubicBezTo>
                          <a:pt x="244" y="414"/>
                          <a:pt x="246" y="416"/>
                          <a:pt x="243" y="416"/>
                        </a:cubicBezTo>
                        <a:cubicBezTo>
                          <a:pt x="242" y="417"/>
                          <a:pt x="242" y="417"/>
                          <a:pt x="242" y="417"/>
                        </a:cubicBezTo>
                        <a:cubicBezTo>
                          <a:pt x="243" y="418"/>
                          <a:pt x="244" y="420"/>
                          <a:pt x="244" y="420"/>
                        </a:cubicBezTo>
                        <a:close/>
                        <a:moveTo>
                          <a:pt x="246" y="421"/>
                        </a:moveTo>
                        <a:cubicBezTo>
                          <a:pt x="246" y="419"/>
                          <a:pt x="247" y="419"/>
                          <a:pt x="248" y="419"/>
                        </a:cubicBezTo>
                        <a:lnTo>
                          <a:pt x="246" y="421"/>
                        </a:lnTo>
                        <a:close/>
                        <a:moveTo>
                          <a:pt x="248" y="416"/>
                        </a:moveTo>
                        <a:cubicBezTo>
                          <a:pt x="248" y="415"/>
                          <a:pt x="248" y="415"/>
                          <a:pt x="248" y="415"/>
                        </a:cubicBezTo>
                        <a:cubicBezTo>
                          <a:pt x="250" y="415"/>
                          <a:pt x="250" y="415"/>
                          <a:pt x="250" y="415"/>
                        </a:cubicBezTo>
                        <a:cubicBezTo>
                          <a:pt x="249" y="415"/>
                          <a:pt x="249" y="415"/>
                          <a:pt x="248" y="416"/>
                        </a:cubicBezTo>
                        <a:close/>
                        <a:moveTo>
                          <a:pt x="254" y="421"/>
                        </a:moveTo>
                        <a:cubicBezTo>
                          <a:pt x="254" y="421"/>
                          <a:pt x="254" y="421"/>
                          <a:pt x="254" y="421"/>
                        </a:cubicBezTo>
                        <a:cubicBezTo>
                          <a:pt x="256" y="421"/>
                          <a:pt x="256" y="421"/>
                          <a:pt x="256" y="421"/>
                        </a:cubicBezTo>
                        <a:lnTo>
                          <a:pt x="254" y="421"/>
                        </a:lnTo>
                        <a:close/>
                        <a:moveTo>
                          <a:pt x="255" y="416"/>
                        </a:moveTo>
                        <a:cubicBezTo>
                          <a:pt x="256" y="413"/>
                          <a:pt x="256" y="413"/>
                          <a:pt x="256" y="413"/>
                        </a:cubicBezTo>
                        <a:cubicBezTo>
                          <a:pt x="256" y="415"/>
                          <a:pt x="256" y="415"/>
                          <a:pt x="256" y="415"/>
                        </a:cubicBezTo>
                        <a:lnTo>
                          <a:pt x="255" y="416"/>
                        </a:lnTo>
                        <a:close/>
                        <a:moveTo>
                          <a:pt x="262" y="412"/>
                        </a:moveTo>
                        <a:cubicBezTo>
                          <a:pt x="262" y="412"/>
                          <a:pt x="262" y="411"/>
                          <a:pt x="262" y="411"/>
                        </a:cubicBezTo>
                        <a:cubicBezTo>
                          <a:pt x="263" y="412"/>
                          <a:pt x="263" y="412"/>
                          <a:pt x="262" y="412"/>
                        </a:cubicBezTo>
                        <a:cubicBezTo>
                          <a:pt x="262" y="412"/>
                          <a:pt x="262" y="412"/>
                          <a:pt x="262" y="412"/>
                        </a:cubicBezTo>
                        <a:cubicBezTo>
                          <a:pt x="262" y="412"/>
                          <a:pt x="261" y="413"/>
                          <a:pt x="260" y="413"/>
                        </a:cubicBezTo>
                        <a:cubicBezTo>
                          <a:pt x="261" y="412"/>
                          <a:pt x="262" y="412"/>
                          <a:pt x="262" y="412"/>
                        </a:cubicBezTo>
                        <a:close/>
                        <a:moveTo>
                          <a:pt x="259" y="425"/>
                        </a:moveTo>
                        <a:cubicBezTo>
                          <a:pt x="257" y="425"/>
                          <a:pt x="257" y="425"/>
                          <a:pt x="257" y="425"/>
                        </a:cubicBezTo>
                        <a:cubicBezTo>
                          <a:pt x="257" y="425"/>
                          <a:pt x="258" y="424"/>
                          <a:pt x="259" y="425"/>
                        </a:cubicBezTo>
                        <a:close/>
                        <a:moveTo>
                          <a:pt x="261" y="423"/>
                        </a:moveTo>
                        <a:cubicBezTo>
                          <a:pt x="260" y="422"/>
                          <a:pt x="260" y="424"/>
                          <a:pt x="259" y="422"/>
                        </a:cubicBezTo>
                        <a:cubicBezTo>
                          <a:pt x="259" y="422"/>
                          <a:pt x="259" y="422"/>
                          <a:pt x="259" y="422"/>
                        </a:cubicBezTo>
                        <a:cubicBezTo>
                          <a:pt x="259" y="422"/>
                          <a:pt x="259" y="422"/>
                          <a:pt x="259" y="422"/>
                        </a:cubicBezTo>
                        <a:cubicBezTo>
                          <a:pt x="259" y="422"/>
                          <a:pt x="261" y="422"/>
                          <a:pt x="262" y="422"/>
                        </a:cubicBezTo>
                        <a:lnTo>
                          <a:pt x="261" y="423"/>
                        </a:lnTo>
                        <a:close/>
                        <a:moveTo>
                          <a:pt x="262" y="419"/>
                        </a:moveTo>
                        <a:cubicBezTo>
                          <a:pt x="261" y="419"/>
                          <a:pt x="261" y="419"/>
                          <a:pt x="261" y="419"/>
                        </a:cubicBezTo>
                        <a:cubicBezTo>
                          <a:pt x="261" y="416"/>
                          <a:pt x="263" y="418"/>
                          <a:pt x="264" y="416"/>
                        </a:cubicBezTo>
                        <a:cubicBezTo>
                          <a:pt x="263" y="415"/>
                          <a:pt x="263" y="415"/>
                          <a:pt x="263" y="415"/>
                        </a:cubicBezTo>
                        <a:cubicBezTo>
                          <a:pt x="265" y="415"/>
                          <a:pt x="265" y="415"/>
                          <a:pt x="265" y="415"/>
                        </a:cubicBezTo>
                        <a:cubicBezTo>
                          <a:pt x="265" y="416"/>
                          <a:pt x="263" y="418"/>
                          <a:pt x="262" y="419"/>
                        </a:cubicBezTo>
                        <a:close/>
                        <a:moveTo>
                          <a:pt x="266" y="419"/>
                        </a:moveTo>
                        <a:cubicBezTo>
                          <a:pt x="268" y="421"/>
                          <a:pt x="268" y="421"/>
                          <a:pt x="268" y="421"/>
                        </a:cubicBezTo>
                        <a:cubicBezTo>
                          <a:pt x="267" y="421"/>
                          <a:pt x="265" y="420"/>
                          <a:pt x="266" y="419"/>
                        </a:cubicBezTo>
                        <a:close/>
                        <a:moveTo>
                          <a:pt x="268" y="418"/>
                        </a:moveTo>
                        <a:cubicBezTo>
                          <a:pt x="267" y="418"/>
                          <a:pt x="267" y="418"/>
                          <a:pt x="267" y="418"/>
                        </a:cubicBezTo>
                        <a:cubicBezTo>
                          <a:pt x="268" y="417"/>
                          <a:pt x="268" y="417"/>
                          <a:pt x="268" y="417"/>
                        </a:cubicBezTo>
                        <a:cubicBezTo>
                          <a:pt x="267" y="416"/>
                          <a:pt x="266" y="415"/>
                          <a:pt x="267" y="414"/>
                        </a:cubicBezTo>
                        <a:cubicBezTo>
                          <a:pt x="268" y="414"/>
                          <a:pt x="267" y="416"/>
                          <a:pt x="269" y="416"/>
                        </a:cubicBezTo>
                        <a:cubicBezTo>
                          <a:pt x="269" y="417"/>
                          <a:pt x="268" y="417"/>
                          <a:pt x="268" y="418"/>
                        </a:cubicBezTo>
                        <a:close/>
                        <a:moveTo>
                          <a:pt x="270" y="422"/>
                        </a:moveTo>
                        <a:cubicBezTo>
                          <a:pt x="270" y="419"/>
                          <a:pt x="270" y="419"/>
                          <a:pt x="270" y="419"/>
                        </a:cubicBezTo>
                        <a:cubicBezTo>
                          <a:pt x="272" y="421"/>
                          <a:pt x="272" y="421"/>
                          <a:pt x="272" y="421"/>
                        </a:cubicBezTo>
                        <a:lnTo>
                          <a:pt x="270" y="422"/>
                        </a:lnTo>
                        <a:close/>
                        <a:moveTo>
                          <a:pt x="284" y="425"/>
                        </a:moveTo>
                        <a:cubicBezTo>
                          <a:pt x="283" y="425"/>
                          <a:pt x="283" y="425"/>
                          <a:pt x="283" y="425"/>
                        </a:cubicBezTo>
                        <a:cubicBezTo>
                          <a:pt x="282" y="424"/>
                          <a:pt x="283" y="423"/>
                          <a:pt x="284" y="424"/>
                        </a:cubicBezTo>
                        <a:cubicBezTo>
                          <a:pt x="284" y="425"/>
                          <a:pt x="284" y="425"/>
                          <a:pt x="284" y="425"/>
                        </a:cubicBezTo>
                        <a:close/>
                        <a:moveTo>
                          <a:pt x="294" y="424"/>
                        </a:moveTo>
                        <a:cubicBezTo>
                          <a:pt x="293" y="423"/>
                          <a:pt x="293" y="423"/>
                          <a:pt x="293" y="423"/>
                        </a:cubicBezTo>
                        <a:cubicBezTo>
                          <a:pt x="294" y="423"/>
                          <a:pt x="294" y="423"/>
                          <a:pt x="294" y="423"/>
                        </a:cubicBezTo>
                        <a:cubicBezTo>
                          <a:pt x="294" y="423"/>
                          <a:pt x="294" y="424"/>
                          <a:pt x="295" y="424"/>
                        </a:cubicBezTo>
                        <a:lnTo>
                          <a:pt x="294" y="424"/>
                        </a:lnTo>
                        <a:close/>
                        <a:moveTo>
                          <a:pt x="299" y="419"/>
                        </a:moveTo>
                        <a:cubicBezTo>
                          <a:pt x="298" y="420"/>
                          <a:pt x="297" y="420"/>
                          <a:pt x="296" y="420"/>
                        </a:cubicBezTo>
                        <a:cubicBezTo>
                          <a:pt x="298" y="419"/>
                          <a:pt x="298" y="419"/>
                          <a:pt x="298" y="419"/>
                        </a:cubicBezTo>
                        <a:cubicBezTo>
                          <a:pt x="297" y="418"/>
                          <a:pt x="297" y="418"/>
                          <a:pt x="297" y="418"/>
                        </a:cubicBezTo>
                        <a:cubicBezTo>
                          <a:pt x="299" y="417"/>
                          <a:pt x="299" y="417"/>
                          <a:pt x="299" y="417"/>
                        </a:cubicBezTo>
                        <a:cubicBezTo>
                          <a:pt x="298" y="418"/>
                          <a:pt x="298" y="418"/>
                          <a:pt x="298" y="418"/>
                        </a:cubicBezTo>
                        <a:lnTo>
                          <a:pt x="299" y="419"/>
                        </a:lnTo>
                        <a:close/>
                        <a:moveTo>
                          <a:pt x="307" y="417"/>
                        </a:moveTo>
                        <a:cubicBezTo>
                          <a:pt x="306" y="416"/>
                          <a:pt x="306" y="416"/>
                          <a:pt x="306" y="416"/>
                        </a:cubicBezTo>
                        <a:cubicBezTo>
                          <a:pt x="307" y="416"/>
                          <a:pt x="307" y="416"/>
                          <a:pt x="307" y="417"/>
                        </a:cubicBezTo>
                        <a:cubicBezTo>
                          <a:pt x="307" y="417"/>
                          <a:pt x="307" y="417"/>
                          <a:pt x="307" y="417"/>
                        </a:cubicBezTo>
                        <a:cubicBezTo>
                          <a:pt x="305" y="418"/>
                          <a:pt x="306" y="417"/>
                          <a:pt x="307" y="417"/>
                        </a:cubicBezTo>
                        <a:close/>
                        <a:moveTo>
                          <a:pt x="307" y="413"/>
                        </a:moveTo>
                        <a:cubicBezTo>
                          <a:pt x="307" y="413"/>
                          <a:pt x="307" y="413"/>
                          <a:pt x="307" y="413"/>
                        </a:cubicBezTo>
                        <a:cubicBezTo>
                          <a:pt x="306" y="413"/>
                          <a:pt x="306" y="413"/>
                          <a:pt x="306" y="413"/>
                        </a:cubicBezTo>
                        <a:cubicBezTo>
                          <a:pt x="305" y="412"/>
                          <a:pt x="305" y="412"/>
                          <a:pt x="305" y="412"/>
                        </a:cubicBezTo>
                        <a:cubicBezTo>
                          <a:pt x="306" y="412"/>
                          <a:pt x="306" y="412"/>
                          <a:pt x="306" y="412"/>
                        </a:cubicBezTo>
                        <a:cubicBezTo>
                          <a:pt x="306" y="413"/>
                          <a:pt x="306" y="413"/>
                          <a:pt x="306" y="413"/>
                        </a:cubicBezTo>
                        <a:cubicBezTo>
                          <a:pt x="306" y="413"/>
                          <a:pt x="307" y="413"/>
                          <a:pt x="307" y="413"/>
                        </a:cubicBezTo>
                        <a:cubicBezTo>
                          <a:pt x="308" y="412"/>
                          <a:pt x="308" y="412"/>
                          <a:pt x="308" y="412"/>
                        </a:cubicBezTo>
                        <a:cubicBezTo>
                          <a:pt x="308" y="413"/>
                          <a:pt x="308" y="413"/>
                          <a:pt x="308" y="413"/>
                        </a:cubicBezTo>
                        <a:cubicBezTo>
                          <a:pt x="310" y="413"/>
                          <a:pt x="310" y="413"/>
                          <a:pt x="310" y="413"/>
                        </a:cubicBezTo>
                        <a:cubicBezTo>
                          <a:pt x="309" y="413"/>
                          <a:pt x="310" y="414"/>
                          <a:pt x="310" y="415"/>
                        </a:cubicBezTo>
                        <a:cubicBezTo>
                          <a:pt x="310" y="415"/>
                          <a:pt x="310" y="415"/>
                          <a:pt x="310" y="415"/>
                        </a:cubicBezTo>
                        <a:cubicBezTo>
                          <a:pt x="310" y="415"/>
                          <a:pt x="310" y="415"/>
                          <a:pt x="310" y="415"/>
                        </a:cubicBezTo>
                        <a:cubicBezTo>
                          <a:pt x="307" y="415"/>
                          <a:pt x="307" y="414"/>
                          <a:pt x="307" y="413"/>
                        </a:cubicBezTo>
                        <a:close/>
                        <a:moveTo>
                          <a:pt x="314" y="412"/>
                        </a:moveTo>
                        <a:cubicBezTo>
                          <a:pt x="313" y="413"/>
                          <a:pt x="313" y="413"/>
                          <a:pt x="312" y="413"/>
                        </a:cubicBezTo>
                        <a:cubicBezTo>
                          <a:pt x="312" y="412"/>
                          <a:pt x="313" y="413"/>
                          <a:pt x="314" y="412"/>
                        </a:cubicBezTo>
                        <a:cubicBezTo>
                          <a:pt x="315" y="412"/>
                          <a:pt x="315" y="412"/>
                          <a:pt x="315" y="412"/>
                        </a:cubicBezTo>
                        <a:lnTo>
                          <a:pt x="314" y="412"/>
                        </a:lnTo>
                        <a:close/>
                        <a:moveTo>
                          <a:pt x="319" y="405"/>
                        </a:moveTo>
                        <a:cubicBezTo>
                          <a:pt x="318" y="403"/>
                          <a:pt x="318" y="403"/>
                          <a:pt x="318" y="403"/>
                        </a:cubicBezTo>
                        <a:cubicBezTo>
                          <a:pt x="321" y="404"/>
                          <a:pt x="321" y="404"/>
                          <a:pt x="321" y="404"/>
                        </a:cubicBezTo>
                        <a:lnTo>
                          <a:pt x="319" y="405"/>
                        </a:lnTo>
                        <a:close/>
                        <a:moveTo>
                          <a:pt x="365" y="52"/>
                        </a:moveTo>
                        <a:cubicBezTo>
                          <a:pt x="363" y="52"/>
                          <a:pt x="363" y="52"/>
                          <a:pt x="363" y="52"/>
                        </a:cubicBezTo>
                        <a:cubicBezTo>
                          <a:pt x="363" y="52"/>
                          <a:pt x="364" y="52"/>
                          <a:pt x="365" y="52"/>
                        </a:cubicBezTo>
                        <a:close/>
                        <a:moveTo>
                          <a:pt x="364" y="347"/>
                        </a:moveTo>
                        <a:cubicBezTo>
                          <a:pt x="364" y="348"/>
                          <a:pt x="364" y="348"/>
                          <a:pt x="364" y="348"/>
                        </a:cubicBezTo>
                        <a:cubicBezTo>
                          <a:pt x="363" y="346"/>
                          <a:pt x="363" y="346"/>
                          <a:pt x="363" y="346"/>
                        </a:cubicBezTo>
                        <a:lnTo>
                          <a:pt x="364" y="347"/>
                        </a:lnTo>
                        <a:close/>
                        <a:moveTo>
                          <a:pt x="361" y="353"/>
                        </a:moveTo>
                        <a:cubicBezTo>
                          <a:pt x="361" y="354"/>
                          <a:pt x="361" y="354"/>
                          <a:pt x="361" y="354"/>
                        </a:cubicBezTo>
                        <a:cubicBezTo>
                          <a:pt x="360" y="352"/>
                          <a:pt x="360" y="352"/>
                          <a:pt x="360" y="352"/>
                        </a:cubicBezTo>
                        <a:cubicBezTo>
                          <a:pt x="361" y="352"/>
                          <a:pt x="361" y="352"/>
                          <a:pt x="361" y="352"/>
                        </a:cubicBezTo>
                        <a:cubicBezTo>
                          <a:pt x="361" y="352"/>
                          <a:pt x="361" y="353"/>
                          <a:pt x="361" y="353"/>
                        </a:cubicBezTo>
                        <a:close/>
                        <a:moveTo>
                          <a:pt x="363" y="374"/>
                        </a:moveTo>
                        <a:cubicBezTo>
                          <a:pt x="359" y="374"/>
                          <a:pt x="359" y="374"/>
                          <a:pt x="359" y="374"/>
                        </a:cubicBezTo>
                        <a:cubicBezTo>
                          <a:pt x="361" y="373"/>
                          <a:pt x="362" y="374"/>
                          <a:pt x="363" y="374"/>
                        </a:cubicBezTo>
                        <a:close/>
                        <a:moveTo>
                          <a:pt x="365" y="49"/>
                        </a:moveTo>
                        <a:cubicBezTo>
                          <a:pt x="365" y="49"/>
                          <a:pt x="364" y="48"/>
                          <a:pt x="364" y="49"/>
                        </a:cubicBezTo>
                        <a:cubicBezTo>
                          <a:pt x="364" y="50"/>
                          <a:pt x="364" y="50"/>
                          <a:pt x="364" y="50"/>
                        </a:cubicBezTo>
                        <a:cubicBezTo>
                          <a:pt x="363" y="49"/>
                          <a:pt x="361" y="50"/>
                          <a:pt x="360" y="49"/>
                        </a:cubicBezTo>
                        <a:cubicBezTo>
                          <a:pt x="362" y="49"/>
                          <a:pt x="363" y="46"/>
                          <a:pt x="365" y="49"/>
                        </a:cubicBezTo>
                        <a:close/>
                        <a:moveTo>
                          <a:pt x="357" y="303"/>
                        </a:moveTo>
                        <a:cubicBezTo>
                          <a:pt x="361" y="305"/>
                          <a:pt x="360" y="302"/>
                          <a:pt x="361" y="301"/>
                        </a:cubicBezTo>
                        <a:cubicBezTo>
                          <a:pt x="361" y="304"/>
                          <a:pt x="359" y="304"/>
                          <a:pt x="356" y="306"/>
                        </a:cubicBezTo>
                        <a:cubicBezTo>
                          <a:pt x="355" y="305"/>
                          <a:pt x="355" y="305"/>
                          <a:pt x="355" y="305"/>
                        </a:cubicBezTo>
                        <a:cubicBezTo>
                          <a:pt x="356" y="305"/>
                          <a:pt x="357" y="305"/>
                          <a:pt x="357" y="305"/>
                        </a:cubicBezTo>
                        <a:lnTo>
                          <a:pt x="357" y="303"/>
                        </a:lnTo>
                        <a:close/>
                        <a:moveTo>
                          <a:pt x="355" y="47"/>
                        </a:moveTo>
                        <a:cubicBezTo>
                          <a:pt x="356" y="48"/>
                          <a:pt x="356" y="48"/>
                          <a:pt x="356" y="48"/>
                        </a:cubicBezTo>
                        <a:cubicBezTo>
                          <a:pt x="358" y="49"/>
                          <a:pt x="354" y="47"/>
                          <a:pt x="355" y="47"/>
                        </a:cubicBezTo>
                        <a:close/>
                        <a:moveTo>
                          <a:pt x="352" y="350"/>
                        </a:moveTo>
                        <a:cubicBezTo>
                          <a:pt x="353" y="350"/>
                          <a:pt x="353" y="350"/>
                          <a:pt x="353" y="350"/>
                        </a:cubicBezTo>
                        <a:cubicBezTo>
                          <a:pt x="351" y="351"/>
                          <a:pt x="351" y="351"/>
                          <a:pt x="351" y="351"/>
                        </a:cubicBezTo>
                        <a:lnTo>
                          <a:pt x="352" y="350"/>
                        </a:lnTo>
                        <a:close/>
                        <a:moveTo>
                          <a:pt x="345" y="308"/>
                        </a:moveTo>
                        <a:cubicBezTo>
                          <a:pt x="346" y="309"/>
                          <a:pt x="346" y="309"/>
                          <a:pt x="346" y="309"/>
                        </a:cubicBezTo>
                        <a:cubicBezTo>
                          <a:pt x="345" y="310"/>
                          <a:pt x="345" y="310"/>
                          <a:pt x="345" y="310"/>
                        </a:cubicBezTo>
                        <a:lnTo>
                          <a:pt x="345" y="308"/>
                        </a:lnTo>
                        <a:close/>
                        <a:moveTo>
                          <a:pt x="347" y="313"/>
                        </a:moveTo>
                        <a:cubicBezTo>
                          <a:pt x="348" y="313"/>
                          <a:pt x="348" y="313"/>
                          <a:pt x="348" y="313"/>
                        </a:cubicBezTo>
                        <a:cubicBezTo>
                          <a:pt x="344" y="312"/>
                          <a:pt x="344" y="312"/>
                          <a:pt x="344" y="312"/>
                        </a:cubicBezTo>
                        <a:lnTo>
                          <a:pt x="347" y="313"/>
                        </a:lnTo>
                        <a:close/>
                        <a:moveTo>
                          <a:pt x="346" y="314"/>
                        </a:moveTo>
                        <a:cubicBezTo>
                          <a:pt x="345" y="314"/>
                          <a:pt x="345" y="314"/>
                          <a:pt x="345" y="314"/>
                        </a:cubicBezTo>
                        <a:cubicBezTo>
                          <a:pt x="345" y="314"/>
                          <a:pt x="345" y="314"/>
                          <a:pt x="345" y="314"/>
                        </a:cubicBezTo>
                        <a:lnTo>
                          <a:pt x="346" y="314"/>
                        </a:lnTo>
                        <a:close/>
                        <a:moveTo>
                          <a:pt x="354" y="358"/>
                        </a:moveTo>
                        <a:cubicBezTo>
                          <a:pt x="350" y="359"/>
                          <a:pt x="344" y="357"/>
                          <a:pt x="343" y="358"/>
                        </a:cubicBezTo>
                        <a:cubicBezTo>
                          <a:pt x="346" y="356"/>
                          <a:pt x="350" y="359"/>
                          <a:pt x="354" y="358"/>
                        </a:cubicBezTo>
                        <a:close/>
                        <a:moveTo>
                          <a:pt x="347" y="372"/>
                        </a:moveTo>
                        <a:cubicBezTo>
                          <a:pt x="350" y="374"/>
                          <a:pt x="350" y="374"/>
                          <a:pt x="350" y="374"/>
                        </a:cubicBezTo>
                        <a:cubicBezTo>
                          <a:pt x="350" y="374"/>
                          <a:pt x="346" y="373"/>
                          <a:pt x="347" y="372"/>
                        </a:cubicBezTo>
                        <a:close/>
                        <a:moveTo>
                          <a:pt x="347" y="378"/>
                        </a:moveTo>
                        <a:cubicBezTo>
                          <a:pt x="347" y="379"/>
                          <a:pt x="347" y="379"/>
                          <a:pt x="347" y="379"/>
                        </a:cubicBezTo>
                        <a:cubicBezTo>
                          <a:pt x="347" y="378"/>
                          <a:pt x="346" y="378"/>
                          <a:pt x="345" y="378"/>
                        </a:cubicBezTo>
                        <a:cubicBezTo>
                          <a:pt x="346" y="378"/>
                          <a:pt x="347" y="377"/>
                          <a:pt x="347" y="378"/>
                        </a:cubicBezTo>
                        <a:close/>
                        <a:moveTo>
                          <a:pt x="347" y="370"/>
                        </a:moveTo>
                        <a:cubicBezTo>
                          <a:pt x="347" y="370"/>
                          <a:pt x="347" y="370"/>
                          <a:pt x="347" y="370"/>
                        </a:cubicBezTo>
                        <a:cubicBezTo>
                          <a:pt x="348" y="369"/>
                          <a:pt x="348" y="369"/>
                          <a:pt x="348" y="369"/>
                        </a:cubicBezTo>
                        <a:cubicBezTo>
                          <a:pt x="347" y="368"/>
                          <a:pt x="347" y="368"/>
                          <a:pt x="346" y="368"/>
                        </a:cubicBezTo>
                        <a:cubicBezTo>
                          <a:pt x="347" y="367"/>
                          <a:pt x="347" y="367"/>
                          <a:pt x="347" y="367"/>
                        </a:cubicBezTo>
                        <a:cubicBezTo>
                          <a:pt x="348" y="367"/>
                          <a:pt x="348" y="367"/>
                          <a:pt x="348" y="367"/>
                        </a:cubicBezTo>
                        <a:cubicBezTo>
                          <a:pt x="349" y="367"/>
                          <a:pt x="349" y="367"/>
                          <a:pt x="349" y="367"/>
                        </a:cubicBezTo>
                        <a:cubicBezTo>
                          <a:pt x="347" y="366"/>
                          <a:pt x="347" y="366"/>
                          <a:pt x="347" y="366"/>
                        </a:cubicBezTo>
                        <a:cubicBezTo>
                          <a:pt x="347" y="366"/>
                          <a:pt x="347" y="366"/>
                          <a:pt x="347" y="365"/>
                        </a:cubicBezTo>
                        <a:cubicBezTo>
                          <a:pt x="347" y="366"/>
                          <a:pt x="347" y="366"/>
                          <a:pt x="347" y="366"/>
                        </a:cubicBezTo>
                        <a:cubicBezTo>
                          <a:pt x="348" y="365"/>
                          <a:pt x="349" y="364"/>
                          <a:pt x="350" y="363"/>
                        </a:cubicBezTo>
                        <a:cubicBezTo>
                          <a:pt x="350" y="363"/>
                          <a:pt x="350" y="363"/>
                          <a:pt x="350" y="363"/>
                        </a:cubicBezTo>
                        <a:cubicBezTo>
                          <a:pt x="350" y="363"/>
                          <a:pt x="350" y="363"/>
                          <a:pt x="350" y="363"/>
                        </a:cubicBezTo>
                        <a:cubicBezTo>
                          <a:pt x="349" y="366"/>
                          <a:pt x="348" y="368"/>
                          <a:pt x="351" y="369"/>
                        </a:cubicBezTo>
                        <a:cubicBezTo>
                          <a:pt x="350" y="369"/>
                          <a:pt x="350" y="369"/>
                          <a:pt x="350" y="369"/>
                        </a:cubicBezTo>
                        <a:cubicBezTo>
                          <a:pt x="352" y="370"/>
                          <a:pt x="352" y="370"/>
                          <a:pt x="352" y="370"/>
                        </a:cubicBezTo>
                        <a:cubicBezTo>
                          <a:pt x="351" y="371"/>
                          <a:pt x="350" y="371"/>
                          <a:pt x="350" y="369"/>
                        </a:cubicBezTo>
                        <a:cubicBezTo>
                          <a:pt x="349" y="370"/>
                          <a:pt x="348" y="370"/>
                          <a:pt x="347" y="370"/>
                        </a:cubicBezTo>
                        <a:close/>
                        <a:moveTo>
                          <a:pt x="340" y="327"/>
                        </a:moveTo>
                        <a:cubicBezTo>
                          <a:pt x="340" y="328"/>
                          <a:pt x="340" y="328"/>
                          <a:pt x="340" y="328"/>
                        </a:cubicBezTo>
                        <a:cubicBezTo>
                          <a:pt x="338" y="327"/>
                          <a:pt x="338" y="327"/>
                          <a:pt x="338" y="327"/>
                        </a:cubicBezTo>
                        <a:lnTo>
                          <a:pt x="340" y="327"/>
                        </a:lnTo>
                        <a:close/>
                        <a:moveTo>
                          <a:pt x="324" y="399"/>
                        </a:moveTo>
                        <a:cubicBezTo>
                          <a:pt x="326" y="397"/>
                          <a:pt x="326" y="397"/>
                          <a:pt x="326" y="397"/>
                        </a:cubicBezTo>
                        <a:cubicBezTo>
                          <a:pt x="326" y="397"/>
                          <a:pt x="327" y="398"/>
                          <a:pt x="327" y="398"/>
                        </a:cubicBezTo>
                        <a:lnTo>
                          <a:pt x="324" y="399"/>
                        </a:lnTo>
                        <a:close/>
                        <a:moveTo>
                          <a:pt x="328" y="406"/>
                        </a:moveTo>
                        <a:cubicBezTo>
                          <a:pt x="327" y="405"/>
                          <a:pt x="327" y="405"/>
                          <a:pt x="327" y="405"/>
                        </a:cubicBezTo>
                        <a:cubicBezTo>
                          <a:pt x="326" y="405"/>
                          <a:pt x="325" y="405"/>
                          <a:pt x="325" y="404"/>
                        </a:cubicBezTo>
                        <a:cubicBezTo>
                          <a:pt x="327" y="405"/>
                          <a:pt x="327" y="405"/>
                          <a:pt x="327" y="405"/>
                        </a:cubicBezTo>
                        <a:cubicBezTo>
                          <a:pt x="327" y="405"/>
                          <a:pt x="328" y="405"/>
                          <a:pt x="329" y="405"/>
                        </a:cubicBezTo>
                        <a:cubicBezTo>
                          <a:pt x="328" y="405"/>
                          <a:pt x="328" y="406"/>
                          <a:pt x="328" y="406"/>
                        </a:cubicBezTo>
                        <a:close/>
                        <a:moveTo>
                          <a:pt x="332" y="393"/>
                        </a:moveTo>
                        <a:cubicBezTo>
                          <a:pt x="332" y="392"/>
                          <a:pt x="332" y="392"/>
                          <a:pt x="332" y="392"/>
                        </a:cubicBezTo>
                        <a:cubicBezTo>
                          <a:pt x="333" y="392"/>
                          <a:pt x="333" y="392"/>
                          <a:pt x="333" y="392"/>
                        </a:cubicBezTo>
                        <a:lnTo>
                          <a:pt x="332" y="393"/>
                        </a:lnTo>
                        <a:close/>
                        <a:moveTo>
                          <a:pt x="332" y="390"/>
                        </a:moveTo>
                        <a:cubicBezTo>
                          <a:pt x="332" y="388"/>
                          <a:pt x="332" y="388"/>
                          <a:pt x="332" y="388"/>
                        </a:cubicBezTo>
                        <a:cubicBezTo>
                          <a:pt x="333" y="388"/>
                          <a:pt x="333" y="388"/>
                          <a:pt x="333" y="388"/>
                        </a:cubicBezTo>
                        <a:lnTo>
                          <a:pt x="332" y="390"/>
                        </a:lnTo>
                        <a:close/>
                        <a:moveTo>
                          <a:pt x="336" y="393"/>
                        </a:moveTo>
                        <a:cubicBezTo>
                          <a:pt x="335" y="394"/>
                          <a:pt x="335" y="395"/>
                          <a:pt x="334" y="394"/>
                        </a:cubicBezTo>
                        <a:cubicBezTo>
                          <a:pt x="334" y="394"/>
                          <a:pt x="335" y="393"/>
                          <a:pt x="336" y="393"/>
                        </a:cubicBezTo>
                        <a:cubicBezTo>
                          <a:pt x="336" y="393"/>
                          <a:pt x="336" y="392"/>
                          <a:pt x="336" y="393"/>
                        </a:cubicBezTo>
                        <a:close/>
                        <a:moveTo>
                          <a:pt x="336" y="385"/>
                        </a:moveTo>
                        <a:cubicBezTo>
                          <a:pt x="336" y="384"/>
                          <a:pt x="336" y="384"/>
                          <a:pt x="336" y="384"/>
                        </a:cubicBezTo>
                        <a:cubicBezTo>
                          <a:pt x="338" y="385"/>
                          <a:pt x="338" y="385"/>
                          <a:pt x="338" y="385"/>
                        </a:cubicBezTo>
                        <a:lnTo>
                          <a:pt x="336" y="385"/>
                        </a:lnTo>
                        <a:close/>
                        <a:moveTo>
                          <a:pt x="337" y="331"/>
                        </a:moveTo>
                        <a:cubicBezTo>
                          <a:pt x="337" y="330"/>
                          <a:pt x="337" y="330"/>
                          <a:pt x="337" y="330"/>
                        </a:cubicBezTo>
                        <a:cubicBezTo>
                          <a:pt x="338" y="330"/>
                          <a:pt x="338" y="330"/>
                          <a:pt x="339" y="330"/>
                        </a:cubicBezTo>
                        <a:cubicBezTo>
                          <a:pt x="338" y="331"/>
                          <a:pt x="338" y="331"/>
                          <a:pt x="337" y="331"/>
                        </a:cubicBezTo>
                        <a:close/>
                        <a:moveTo>
                          <a:pt x="339" y="392"/>
                        </a:moveTo>
                        <a:cubicBezTo>
                          <a:pt x="340" y="393"/>
                          <a:pt x="340" y="391"/>
                          <a:pt x="341" y="392"/>
                        </a:cubicBezTo>
                        <a:cubicBezTo>
                          <a:pt x="339" y="392"/>
                          <a:pt x="340" y="394"/>
                          <a:pt x="339" y="392"/>
                        </a:cubicBezTo>
                        <a:close/>
                        <a:moveTo>
                          <a:pt x="341" y="375"/>
                        </a:moveTo>
                        <a:cubicBezTo>
                          <a:pt x="342" y="375"/>
                          <a:pt x="342" y="375"/>
                          <a:pt x="342" y="375"/>
                        </a:cubicBezTo>
                        <a:cubicBezTo>
                          <a:pt x="342" y="375"/>
                          <a:pt x="343" y="375"/>
                          <a:pt x="343" y="375"/>
                        </a:cubicBezTo>
                        <a:cubicBezTo>
                          <a:pt x="345" y="374"/>
                          <a:pt x="345" y="374"/>
                          <a:pt x="345" y="374"/>
                        </a:cubicBezTo>
                        <a:cubicBezTo>
                          <a:pt x="344" y="374"/>
                          <a:pt x="346" y="375"/>
                          <a:pt x="345" y="376"/>
                        </a:cubicBezTo>
                        <a:cubicBezTo>
                          <a:pt x="345" y="376"/>
                          <a:pt x="344" y="375"/>
                          <a:pt x="343" y="375"/>
                        </a:cubicBezTo>
                        <a:cubicBezTo>
                          <a:pt x="342" y="375"/>
                          <a:pt x="342" y="375"/>
                          <a:pt x="342" y="375"/>
                        </a:cubicBezTo>
                        <a:cubicBezTo>
                          <a:pt x="342" y="375"/>
                          <a:pt x="342" y="375"/>
                          <a:pt x="342" y="375"/>
                        </a:cubicBezTo>
                        <a:lnTo>
                          <a:pt x="341" y="375"/>
                        </a:lnTo>
                        <a:close/>
                        <a:moveTo>
                          <a:pt x="343" y="386"/>
                        </a:moveTo>
                        <a:cubicBezTo>
                          <a:pt x="343" y="385"/>
                          <a:pt x="344" y="385"/>
                          <a:pt x="345" y="385"/>
                        </a:cubicBezTo>
                        <a:cubicBezTo>
                          <a:pt x="345" y="384"/>
                          <a:pt x="345" y="384"/>
                          <a:pt x="345" y="384"/>
                        </a:cubicBezTo>
                        <a:cubicBezTo>
                          <a:pt x="345" y="384"/>
                          <a:pt x="345" y="384"/>
                          <a:pt x="345" y="384"/>
                        </a:cubicBezTo>
                        <a:cubicBezTo>
                          <a:pt x="346" y="384"/>
                          <a:pt x="346" y="384"/>
                          <a:pt x="346" y="384"/>
                        </a:cubicBezTo>
                        <a:cubicBezTo>
                          <a:pt x="346" y="384"/>
                          <a:pt x="346" y="384"/>
                          <a:pt x="346" y="384"/>
                        </a:cubicBezTo>
                        <a:cubicBezTo>
                          <a:pt x="346" y="384"/>
                          <a:pt x="346" y="384"/>
                          <a:pt x="346" y="384"/>
                        </a:cubicBezTo>
                        <a:cubicBezTo>
                          <a:pt x="345" y="384"/>
                          <a:pt x="345" y="384"/>
                          <a:pt x="345" y="384"/>
                        </a:cubicBezTo>
                        <a:cubicBezTo>
                          <a:pt x="345" y="385"/>
                          <a:pt x="345" y="385"/>
                          <a:pt x="345" y="385"/>
                        </a:cubicBezTo>
                        <a:cubicBezTo>
                          <a:pt x="344" y="385"/>
                          <a:pt x="344" y="387"/>
                          <a:pt x="343" y="386"/>
                        </a:cubicBezTo>
                        <a:close/>
                        <a:moveTo>
                          <a:pt x="345" y="393"/>
                        </a:moveTo>
                        <a:cubicBezTo>
                          <a:pt x="346" y="392"/>
                          <a:pt x="346" y="392"/>
                          <a:pt x="346" y="392"/>
                        </a:cubicBezTo>
                        <a:cubicBezTo>
                          <a:pt x="349" y="394"/>
                          <a:pt x="349" y="394"/>
                          <a:pt x="349" y="394"/>
                        </a:cubicBezTo>
                        <a:lnTo>
                          <a:pt x="345" y="393"/>
                        </a:lnTo>
                        <a:close/>
                        <a:moveTo>
                          <a:pt x="349" y="381"/>
                        </a:moveTo>
                        <a:cubicBezTo>
                          <a:pt x="348" y="381"/>
                          <a:pt x="348" y="381"/>
                          <a:pt x="348" y="381"/>
                        </a:cubicBezTo>
                        <a:cubicBezTo>
                          <a:pt x="348" y="381"/>
                          <a:pt x="348" y="381"/>
                          <a:pt x="348" y="381"/>
                        </a:cubicBezTo>
                        <a:cubicBezTo>
                          <a:pt x="349" y="381"/>
                          <a:pt x="349" y="381"/>
                          <a:pt x="349" y="381"/>
                        </a:cubicBezTo>
                        <a:cubicBezTo>
                          <a:pt x="349" y="382"/>
                          <a:pt x="349" y="382"/>
                          <a:pt x="349" y="382"/>
                        </a:cubicBezTo>
                        <a:cubicBezTo>
                          <a:pt x="351" y="382"/>
                          <a:pt x="349" y="382"/>
                          <a:pt x="349" y="381"/>
                        </a:cubicBezTo>
                        <a:close/>
                        <a:moveTo>
                          <a:pt x="350" y="390"/>
                        </a:moveTo>
                        <a:cubicBezTo>
                          <a:pt x="350" y="389"/>
                          <a:pt x="350" y="389"/>
                          <a:pt x="350" y="389"/>
                        </a:cubicBezTo>
                        <a:cubicBezTo>
                          <a:pt x="350" y="390"/>
                          <a:pt x="350" y="390"/>
                          <a:pt x="350" y="390"/>
                        </a:cubicBezTo>
                        <a:close/>
                        <a:moveTo>
                          <a:pt x="349" y="379"/>
                        </a:moveTo>
                        <a:cubicBezTo>
                          <a:pt x="350" y="378"/>
                          <a:pt x="349" y="377"/>
                          <a:pt x="348" y="377"/>
                        </a:cubicBezTo>
                        <a:cubicBezTo>
                          <a:pt x="351" y="377"/>
                          <a:pt x="351" y="382"/>
                          <a:pt x="354" y="380"/>
                        </a:cubicBezTo>
                        <a:cubicBezTo>
                          <a:pt x="352" y="383"/>
                          <a:pt x="351" y="378"/>
                          <a:pt x="349" y="379"/>
                        </a:cubicBezTo>
                        <a:close/>
                        <a:moveTo>
                          <a:pt x="352" y="373"/>
                        </a:moveTo>
                        <a:cubicBezTo>
                          <a:pt x="352" y="374"/>
                          <a:pt x="353" y="375"/>
                          <a:pt x="355" y="375"/>
                        </a:cubicBezTo>
                        <a:cubicBezTo>
                          <a:pt x="356" y="376"/>
                          <a:pt x="355" y="377"/>
                          <a:pt x="356" y="377"/>
                        </a:cubicBezTo>
                        <a:cubicBezTo>
                          <a:pt x="356" y="378"/>
                          <a:pt x="349" y="375"/>
                          <a:pt x="352" y="373"/>
                        </a:cubicBezTo>
                        <a:close/>
                        <a:moveTo>
                          <a:pt x="355" y="373"/>
                        </a:moveTo>
                        <a:cubicBezTo>
                          <a:pt x="355" y="374"/>
                          <a:pt x="355" y="374"/>
                          <a:pt x="355" y="374"/>
                        </a:cubicBezTo>
                        <a:cubicBezTo>
                          <a:pt x="354" y="373"/>
                          <a:pt x="354" y="373"/>
                          <a:pt x="354" y="373"/>
                        </a:cubicBezTo>
                        <a:cubicBezTo>
                          <a:pt x="357" y="373"/>
                          <a:pt x="359" y="374"/>
                          <a:pt x="360" y="376"/>
                        </a:cubicBezTo>
                        <a:cubicBezTo>
                          <a:pt x="358" y="377"/>
                          <a:pt x="356" y="374"/>
                          <a:pt x="355" y="373"/>
                        </a:cubicBezTo>
                        <a:close/>
                        <a:moveTo>
                          <a:pt x="357" y="378"/>
                        </a:moveTo>
                        <a:cubicBezTo>
                          <a:pt x="358" y="376"/>
                          <a:pt x="359" y="377"/>
                          <a:pt x="361" y="378"/>
                        </a:cubicBezTo>
                        <a:cubicBezTo>
                          <a:pt x="361" y="377"/>
                          <a:pt x="362" y="377"/>
                          <a:pt x="362" y="377"/>
                        </a:cubicBezTo>
                        <a:cubicBezTo>
                          <a:pt x="362" y="378"/>
                          <a:pt x="361" y="378"/>
                          <a:pt x="361" y="378"/>
                        </a:cubicBezTo>
                        <a:cubicBezTo>
                          <a:pt x="360" y="378"/>
                          <a:pt x="359" y="379"/>
                          <a:pt x="357" y="378"/>
                        </a:cubicBezTo>
                        <a:close/>
                        <a:moveTo>
                          <a:pt x="358" y="381"/>
                        </a:moveTo>
                        <a:cubicBezTo>
                          <a:pt x="358" y="380"/>
                          <a:pt x="358" y="380"/>
                          <a:pt x="358" y="380"/>
                        </a:cubicBezTo>
                        <a:cubicBezTo>
                          <a:pt x="359" y="380"/>
                          <a:pt x="360" y="381"/>
                          <a:pt x="361" y="381"/>
                        </a:cubicBezTo>
                        <a:lnTo>
                          <a:pt x="358" y="381"/>
                        </a:lnTo>
                        <a:close/>
                        <a:moveTo>
                          <a:pt x="362" y="384"/>
                        </a:moveTo>
                        <a:cubicBezTo>
                          <a:pt x="361" y="382"/>
                          <a:pt x="361" y="382"/>
                          <a:pt x="361" y="382"/>
                        </a:cubicBezTo>
                        <a:cubicBezTo>
                          <a:pt x="362" y="382"/>
                          <a:pt x="362" y="382"/>
                          <a:pt x="362" y="382"/>
                        </a:cubicBezTo>
                        <a:lnTo>
                          <a:pt x="362" y="384"/>
                        </a:lnTo>
                        <a:close/>
                        <a:moveTo>
                          <a:pt x="362" y="376"/>
                        </a:moveTo>
                        <a:cubicBezTo>
                          <a:pt x="362" y="376"/>
                          <a:pt x="361" y="376"/>
                          <a:pt x="361" y="376"/>
                        </a:cubicBezTo>
                        <a:cubicBezTo>
                          <a:pt x="361" y="376"/>
                          <a:pt x="362" y="376"/>
                          <a:pt x="362" y="376"/>
                        </a:cubicBezTo>
                        <a:cubicBezTo>
                          <a:pt x="363" y="376"/>
                          <a:pt x="365" y="376"/>
                          <a:pt x="365" y="376"/>
                        </a:cubicBezTo>
                        <a:cubicBezTo>
                          <a:pt x="364" y="378"/>
                          <a:pt x="363" y="376"/>
                          <a:pt x="362" y="376"/>
                        </a:cubicBezTo>
                        <a:close/>
                        <a:moveTo>
                          <a:pt x="442" y="163"/>
                        </a:moveTo>
                        <a:cubicBezTo>
                          <a:pt x="442" y="164"/>
                          <a:pt x="442" y="164"/>
                          <a:pt x="442" y="164"/>
                        </a:cubicBezTo>
                        <a:cubicBezTo>
                          <a:pt x="440" y="162"/>
                          <a:pt x="440" y="162"/>
                          <a:pt x="440" y="162"/>
                        </a:cubicBezTo>
                        <a:lnTo>
                          <a:pt x="442" y="163"/>
                        </a:lnTo>
                        <a:close/>
                        <a:moveTo>
                          <a:pt x="438" y="195"/>
                        </a:moveTo>
                        <a:cubicBezTo>
                          <a:pt x="437" y="197"/>
                          <a:pt x="440" y="198"/>
                          <a:pt x="440" y="198"/>
                        </a:cubicBezTo>
                        <a:cubicBezTo>
                          <a:pt x="439" y="198"/>
                          <a:pt x="436" y="198"/>
                          <a:pt x="438" y="195"/>
                        </a:cubicBezTo>
                        <a:close/>
                        <a:moveTo>
                          <a:pt x="434" y="196"/>
                        </a:moveTo>
                        <a:cubicBezTo>
                          <a:pt x="434" y="196"/>
                          <a:pt x="434" y="196"/>
                          <a:pt x="434" y="196"/>
                        </a:cubicBezTo>
                        <a:cubicBezTo>
                          <a:pt x="435" y="197"/>
                          <a:pt x="435" y="197"/>
                          <a:pt x="435" y="197"/>
                        </a:cubicBezTo>
                        <a:cubicBezTo>
                          <a:pt x="436" y="198"/>
                          <a:pt x="434" y="197"/>
                          <a:pt x="434" y="196"/>
                        </a:cubicBezTo>
                        <a:cubicBezTo>
                          <a:pt x="433" y="196"/>
                          <a:pt x="433" y="196"/>
                          <a:pt x="433" y="196"/>
                        </a:cubicBezTo>
                        <a:lnTo>
                          <a:pt x="434" y="196"/>
                        </a:lnTo>
                        <a:close/>
                        <a:moveTo>
                          <a:pt x="427" y="189"/>
                        </a:moveTo>
                        <a:cubicBezTo>
                          <a:pt x="427" y="188"/>
                          <a:pt x="429" y="188"/>
                          <a:pt x="430" y="189"/>
                        </a:cubicBezTo>
                        <a:cubicBezTo>
                          <a:pt x="428" y="189"/>
                          <a:pt x="431" y="191"/>
                          <a:pt x="430" y="192"/>
                        </a:cubicBezTo>
                        <a:cubicBezTo>
                          <a:pt x="430" y="193"/>
                          <a:pt x="430" y="193"/>
                          <a:pt x="430" y="193"/>
                        </a:cubicBezTo>
                        <a:cubicBezTo>
                          <a:pt x="431" y="195"/>
                          <a:pt x="431" y="195"/>
                          <a:pt x="431" y="195"/>
                        </a:cubicBezTo>
                        <a:cubicBezTo>
                          <a:pt x="431" y="196"/>
                          <a:pt x="430" y="195"/>
                          <a:pt x="429" y="196"/>
                        </a:cubicBezTo>
                        <a:cubicBezTo>
                          <a:pt x="430" y="197"/>
                          <a:pt x="430" y="197"/>
                          <a:pt x="430" y="197"/>
                        </a:cubicBezTo>
                        <a:cubicBezTo>
                          <a:pt x="428" y="199"/>
                          <a:pt x="428" y="194"/>
                          <a:pt x="425" y="196"/>
                        </a:cubicBezTo>
                        <a:cubicBezTo>
                          <a:pt x="426" y="196"/>
                          <a:pt x="427" y="195"/>
                          <a:pt x="427" y="194"/>
                        </a:cubicBezTo>
                        <a:cubicBezTo>
                          <a:pt x="425" y="194"/>
                          <a:pt x="423" y="196"/>
                          <a:pt x="421" y="194"/>
                        </a:cubicBezTo>
                        <a:cubicBezTo>
                          <a:pt x="422" y="193"/>
                          <a:pt x="424" y="196"/>
                          <a:pt x="425" y="194"/>
                        </a:cubicBezTo>
                        <a:cubicBezTo>
                          <a:pt x="424" y="193"/>
                          <a:pt x="424" y="193"/>
                          <a:pt x="424" y="193"/>
                        </a:cubicBezTo>
                        <a:cubicBezTo>
                          <a:pt x="424" y="193"/>
                          <a:pt x="423" y="193"/>
                          <a:pt x="423" y="193"/>
                        </a:cubicBezTo>
                        <a:cubicBezTo>
                          <a:pt x="423" y="193"/>
                          <a:pt x="423" y="192"/>
                          <a:pt x="423" y="192"/>
                        </a:cubicBezTo>
                        <a:cubicBezTo>
                          <a:pt x="420" y="192"/>
                          <a:pt x="420" y="192"/>
                          <a:pt x="420" y="192"/>
                        </a:cubicBezTo>
                        <a:cubicBezTo>
                          <a:pt x="422" y="192"/>
                          <a:pt x="421" y="189"/>
                          <a:pt x="422" y="188"/>
                        </a:cubicBezTo>
                        <a:cubicBezTo>
                          <a:pt x="424" y="187"/>
                          <a:pt x="427" y="187"/>
                          <a:pt x="429" y="187"/>
                        </a:cubicBezTo>
                        <a:cubicBezTo>
                          <a:pt x="427" y="187"/>
                          <a:pt x="426" y="187"/>
                          <a:pt x="426" y="188"/>
                        </a:cubicBezTo>
                        <a:lnTo>
                          <a:pt x="427" y="189"/>
                        </a:lnTo>
                        <a:close/>
                        <a:moveTo>
                          <a:pt x="427" y="209"/>
                        </a:moveTo>
                        <a:cubicBezTo>
                          <a:pt x="427" y="208"/>
                          <a:pt x="427" y="208"/>
                          <a:pt x="427" y="208"/>
                        </a:cubicBezTo>
                        <a:cubicBezTo>
                          <a:pt x="427" y="208"/>
                          <a:pt x="427" y="208"/>
                          <a:pt x="427" y="208"/>
                        </a:cubicBezTo>
                        <a:cubicBezTo>
                          <a:pt x="425" y="208"/>
                          <a:pt x="424" y="210"/>
                          <a:pt x="424" y="211"/>
                        </a:cubicBezTo>
                        <a:cubicBezTo>
                          <a:pt x="424" y="207"/>
                          <a:pt x="424" y="207"/>
                          <a:pt x="424" y="207"/>
                        </a:cubicBezTo>
                        <a:cubicBezTo>
                          <a:pt x="424" y="207"/>
                          <a:pt x="424" y="207"/>
                          <a:pt x="424" y="207"/>
                        </a:cubicBezTo>
                        <a:cubicBezTo>
                          <a:pt x="424" y="205"/>
                          <a:pt x="424" y="205"/>
                          <a:pt x="424" y="205"/>
                        </a:cubicBezTo>
                        <a:cubicBezTo>
                          <a:pt x="419" y="205"/>
                          <a:pt x="419" y="205"/>
                          <a:pt x="419" y="205"/>
                        </a:cubicBezTo>
                        <a:cubicBezTo>
                          <a:pt x="420" y="201"/>
                          <a:pt x="425" y="203"/>
                          <a:pt x="426" y="198"/>
                        </a:cubicBezTo>
                        <a:cubicBezTo>
                          <a:pt x="428" y="199"/>
                          <a:pt x="428" y="199"/>
                          <a:pt x="428" y="199"/>
                        </a:cubicBezTo>
                        <a:cubicBezTo>
                          <a:pt x="428" y="199"/>
                          <a:pt x="428" y="199"/>
                          <a:pt x="428" y="199"/>
                        </a:cubicBezTo>
                        <a:cubicBezTo>
                          <a:pt x="428" y="199"/>
                          <a:pt x="428" y="199"/>
                          <a:pt x="428" y="199"/>
                        </a:cubicBezTo>
                        <a:cubicBezTo>
                          <a:pt x="427" y="199"/>
                          <a:pt x="427" y="199"/>
                          <a:pt x="427" y="199"/>
                        </a:cubicBezTo>
                        <a:cubicBezTo>
                          <a:pt x="429" y="201"/>
                          <a:pt x="429" y="201"/>
                          <a:pt x="429" y="201"/>
                        </a:cubicBezTo>
                        <a:cubicBezTo>
                          <a:pt x="429" y="204"/>
                          <a:pt x="424" y="202"/>
                          <a:pt x="428" y="205"/>
                        </a:cubicBezTo>
                        <a:cubicBezTo>
                          <a:pt x="427" y="205"/>
                          <a:pt x="427" y="206"/>
                          <a:pt x="426" y="206"/>
                        </a:cubicBezTo>
                        <a:cubicBezTo>
                          <a:pt x="427" y="208"/>
                          <a:pt x="427" y="208"/>
                          <a:pt x="427" y="208"/>
                        </a:cubicBezTo>
                        <a:cubicBezTo>
                          <a:pt x="427" y="209"/>
                          <a:pt x="428" y="209"/>
                          <a:pt x="427" y="209"/>
                        </a:cubicBezTo>
                        <a:close/>
                        <a:moveTo>
                          <a:pt x="418" y="225"/>
                        </a:moveTo>
                        <a:cubicBezTo>
                          <a:pt x="420" y="223"/>
                          <a:pt x="419" y="222"/>
                          <a:pt x="419" y="220"/>
                        </a:cubicBezTo>
                        <a:cubicBezTo>
                          <a:pt x="421" y="221"/>
                          <a:pt x="422" y="221"/>
                          <a:pt x="422" y="220"/>
                        </a:cubicBezTo>
                        <a:cubicBezTo>
                          <a:pt x="422" y="221"/>
                          <a:pt x="422" y="221"/>
                          <a:pt x="422" y="221"/>
                        </a:cubicBezTo>
                        <a:cubicBezTo>
                          <a:pt x="422" y="221"/>
                          <a:pt x="423" y="221"/>
                          <a:pt x="423" y="221"/>
                        </a:cubicBezTo>
                        <a:cubicBezTo>
                          <a:pt x="422" y="223"/>
                          <a:pt x="422" y="222"/>
                          <a:pt x="421" y="221"/>
                        </a:cubicBezTo>
                        <a:cubicBezTo>
                          <a:pt x="421" y="222"/>
                          <a:pt x="420" y="225"/>
                          <a:pt x="418" y="225"/>
                        </a:cubicBezTo>
                        <a:close/>
                        <a:moveTo>
                          <a:pt x="422" y="212"/>
                        </a:moveTo>
                        <a:cubicBezTo>
                          <a:pt x="420" y="211"/>
                          <a:pt x="418" y="214"/>
                          <a:pt x="415" y="213"/>
                        </a:cubicBezTo>
                        <a:cubicBezTo>
                          <a:pt x="419" y="213"/>
                          <a:pt x="419" y="210"/>
                          <a:pt x="422" y="212"/>
                        </a:cubicBezTo>
                        <a:close/>
                        <a:moveTo>
                          <a:pt x="417" y="195"/>
                        </a:moveTo>
                        <a:cubicBezTo>
                          <a:pt x="415" y="194"/>
                          <a:pt x="415" y="194"/>
                          <a:pt x="415" y="194"/>
                        </a:cubicBezTo>
                        <a:cubicBezTo>
                          <a:pt x="415" y="194"/>
                          <a:pt x="415" y="194"/>
                          <a:pt x="415" y="194"/>
                        </a:cubicBezTo>
                        <a:cubicBezTo>
                          <a:pt x="415" y="194"/>
                          <a:pt x="415" y="194"/>
                          <a:pt x="415" y="194"/>
                        </a:cubicBezTo>
                        <a:cubicBezTo>
                          <a:pt x="415" y="194"/>
                          <a:pt x="415" y="194"/>
                          <a:pt x="415" y="194"/>
                        </a:cubicBezTo>
                        <a:cubicBezTo>
                          <a:pt x="416" y="194"/>
                          <a:pt x="417" y="193"/>
                          <a:pt x="417" y="194"/>
                        </a:cubicBezTo>
                        <a:lnTo>
                          <a:pt x="417" y="195"/>
                        </a:lnTo>
                        <a:close/>
                        <a:moveTo>
                          <a:pt x="421" y="208"/>
                        </a:moveTo>
                        <a:cubicBezTo>
                          <a:pt x="422" y="208"/>
                          <a:pt x="422" y="208"/>
                          <a:pt x="422" y="208"/>
                        </a:cubicBezTo>
                        <a:cubicBezTo>
                          <a:pt x="423" y="208"/>
                          <a:pt x="423" y="208"/>
                          <a:pt x="423" y="208"/>
                        </a:cubicBezTo>
                        <a:lnTo>
                          <a:pt x="421" y="208"/>
                        </a:lnTo>
                        <a:close/>
                        <a:moveTo>
                          <a:pt x="429" y="224"/>
                        </a:moveTo>
                        <a:cubicBezTo>
                          <a:pt x="430" y="224"/>
                          <a:pt x="430" y="225"/>
                          <a:pt x="431" y="225"/>
                        </a:cubicBezTo>
                        <a:cubicBezTo>
                          <a:pt x="431" y="226"/>
                          <a:pt x="429" y="226"/>
                          <a:pt x="428" y="227"/>
                        </a:cubicBezTo>
                        <a:lnTo>
                          <a:pt x="429" y="224"/>
                        </a:lnTo>
                        <a:close/>
                        <a:moveTo>
                          <a:pt x="414" y="187"/>
                        </a:moveTo>
                        <a:cubicBezTo>
                          <a:pt x="414" y="187"/>
                          <a:pt x="415" y="187"/>
                          <a:pt x="416" y="186"/>
                        </a:cubicBezTo>
                        <a:cubicBezTo>
                          <a:pt x="416" y="185"/>
                          <a:pt x="416" y="185"/>
                          <a:pt x="415" y="184"/>
                        </a:cubicBezTo>
                        <a:cubicBezTo>
                          <a:pt x="419" y="183"/>
                          <a:pt x="419" y="183"/>
                          <a:pt x="419" y="183"/>
                        </a:cubicBezTo>
                        <a:cubicBezTo>
                          <a:pt x="416" y="181"/>
                          <a:pt x="421" y="180"/>
                          <a:pt x="418" y="178"/>
                        </a:cubicBezTo>
                        <a:cubicBezTo>
                          <a:pt x="415" y="178"/>
                          <a:pt x="415" y="178"/>
                          <a:pt x="415" y="178"/>
                        </a:cubicBezTo>
                        <a:cubicBezTo>
                          <a:pt x="416" y="176"/>
                          <a:pt x="417" y="177"/>
                          <a:pt x="418" y="177"/>
                        </a:cubicBezTo>
                        <a:cubicBezTo>
                          <a:pt x="418" y="178"/>
                          <a:pt x="419" y="178"/>
                          <a:pt x="419" y="179"/>
                        </a:cubicBezTo>
                        <a:cubicBezTo>
                          <a:pt x="422" y="180"/>
                          <a:pt x="422" y="175"/>
                          <a:pt x="424" y="177"/>
                        </a:cubicBezTo>
                        <a:cubicBezTo>
                          <a:pt x="423" y="177"/>
                          <a:pt x="422" y="177"/>
                          <a:pt x="422" y="178"/>
                        </a:cubicBezTo>
                        <a:cubicBezTo>
                          <a:pt x="424" y="180"/>
                          <a:pt x="426" y="177"/>
                          <a:pt x="428" y="177"/>
                        </a:cubicBezTo>
                        <a:cubicBezTo>
                          <a:pt x="423" y="178"/>
                          <a:pt x="425" y="183"/>
                          <a:pt x="420" y="184"/>
                        </a:cubicBezTo>
                        <a:cubicBezTo>
                          <a:pt x="422" y="186"/>
                          <a:pt x="424" y="185"/>
                          <a:pt x="425" y="184"/>
                        </a:cubicBezTo>
                        <a:cubicBezTo>
                          <a:pt x="427" y="187"/>
                          <a:pt x="422" y="185"/>
                          <a:pt x="421" y="186"/>
                        </a:cubicBezTo>
                        <a:cubicBezTo>
                          <a:pt x="421" y="189"/>
                          <a:pt x="418" y="187"/>
                          <a:pt x="416" y="189"/>
                        </a:cubicBezTo>
                        <a:cubicBezTo>
                          <a:pt x="416" y="186"/>
                          <a:pt x="413" y="191"/>
                          <a:pt x="414" y="187"/>
                        </a:cubicBezTo>
                        <a:close/>
                        <a:moveTo>
                          <a:pt x="416" y="196"/>
                        </a:moveTo>
                        <a:cubicBezTo>
                          <a:pt x="416" y="196"/>
                          <a:pt x="416" y="196"/>
                          <a:pt x="416" y="196"/>
                        </a:cubicBezTo>
                        <a:cubicBezTo>
                          <a:pt x="415" y="199"/>
                          <a:pt x="415" y="199"/>
                          <a:pt x="415" y="199"/>
                        </a:cubicBezTo>
                        <a:cubicBezTo>
                          <a:pt x="415" y="197"/>
                          <a:pt x="415" y="197"/>
                          <a:pt x="415" y="197"/>
                        </a:cubicBezTo>
                        <a:cubicBezTo>
                          <a:pt x="414" y="198"/>
                          <a:pt x="414" y="198"/>
                          <a:pt x="414" y="198"/>
                        </a:cubicBezTo>
                        <a:cubicBezTo>
                          <a:pt x="413" y="198"/>
                          <a:pt x="415" y="197"/>
                          <a:pt x="416" y="196"/>
                        </a:cubicBezTo>
                        <a:close/>
                        <a:moveTo>
                          <a:pt x="413" y="190"/>
                        </a:moveTo>
                        <a:cubicBezTo>
                          <a:pt x="414" y="190"/>
                          <a:pt x="412" y="190"/>
                          <a:pt x="411" y="190"/>
                        </a:cubicBezTo>
                        <a:cubicBezTo>
                          <a:pt x="412" y="190"/>
                          <a:pt x="412" y="189"/>
                          <a:pt x="413" y="190"/>
                        </a:cubicBezTo>
                        <a:close/>
                        <a:moveTo>
                          <a:pt x="393" y="304"/>
                        </a:moveTo>
                        <a:cubicBezTo>
                          <a:pt x="392" y="306"/>
                          <a:pt x="392" y="306"/>
                          <a:pt x="392" y="306"/>
                        </a:cubicBezTo>
                        <a:cubicBezTo>
                          <a:pt x="391" y="304"/>
                          <a:pt x="391" y="304"/>
                          <a:pt x="391" y="304"/>
                        </a:cubicBezTo>
                        <a:lnTo>
                          <a:pt x="393" y="304"/>
                        </a:lnTo>
                        <a:close/>
                        <a:moveTo>
                          <a:pt x="396" y="319"/>
                        </a:moveTo>
                        <a:cubicBezTo>
                          <a:pt x="396" y="319"/>
                          <a:pt x="396" y="319"/>
                          <a:pt x="396" y="318"/>
                        </a:cubicBezTo>
                        <a:cubicBezTo>
                          <a:pt x="393" y="319"/>
                          <a:pt x="393" y="319"/>
                          <a:pt x="393" y="319"/>
                        </a:cubicBezTo>
                        <a:cubicBezTo>
                          <a:pt x="395" y="316"/>
                          <a:pt x="395" y="316"/>
                          <a:pt x="395" y="316"/>
                        </a:cubicBezTo>
                        <a:cubicBezTo>
                          <a:pt x="401" y="318"/>
                          <a:pt x="401" y="318"/>
                          <a:pt x="401" y="318"/>
                        </a:cubicBezTo>
                        <a:cubicBezTo>
                          <a:pt x="401" y="319"/>
                          <a:pt x="397" y="318"/>
                          <a:pt x="396" y="319"/>
                        </a:cubicBezTo>
                        <a:close/>
                        <a:moveTo>
                          <a:pt x="396" y="322"/>
                        </a:moveTo>
                        <a:cubicBezTo>
                          <a:pt x="396" y="320"/>
                          <a:pt x="396" y="320"/>
                          <a:pt x="396" y="320"/>
                        </a:cubicBezTo>
                        <a:cubicBezTo>
                          <a:pt x="397" y="320"/>
                          <a:pt x="397" y="321"/>
                          <a:pt x="398" y="320"/>
                        </a:cubicBezTo>
                        <a:cubicBezTo>
                          <a:pt x="398" y="322"/>
                          <a:pt x="397" y="322"/>
                          <a:pt x="396" y="322"/>
                        </a:cubicBezTo>
                        <a:close/>
                        <a:moveTo>
                          <a:pt x="394" y="320"/>
                        </a:moveTo>
                        <a:cubicBezTo>
                          <a:pt x="394" y="321"/>
                          <a:pt x="394" y="321"/>
                          <a:pt x="392" y="321"/>
                        </a:cubicBezTo>
                        <a:cubicBezTo>
                          <a:pt x="392" y="319"/>
                          <a:pt x="392" y="319"/>
                          <a:pt x="392" y="319"/>
                        </a:cubicBezTo>
                        <a:cubicBezTo>
                          <a:pt x="392" y="320"/>
                          <a:pt x="393" y="321"/>
                          <a:pt x="394" y="320"/>
                        </a:cubicBezTo>
                        <a:close/>
                        <a:moveTo>
                          <a:pt x="383" y="311"/>
                        </a:moveTo>
                        <a:cubicBezTo>
                          <a:pt x="384" y="311"/>
                          <a:pt x="384" y="311"/>
                          <a:pt x="384" y="311"/>
                        </a:cubicBezTo>
                        <a:cubicBezTo>
                          <a:pt x="388" y="312"/>
                          <a:pt x="388" y="312"/>
                          <a:pt x="388" y="312"/>
                        </a:cubicBezTo>
                        <a:lnTo>
                          <a:pt x="383" y="311"/>
                        </a:lnTo>
                        <a:close/>
                        <a:moveTo>
                          <a:pt x="384" y="313"/>
                        </a:moveTo>
                        <a:cubicBezTo>
                          <a:pt x="384" y="314"/>
                          <a:pt x="384" y="314"/>
                          <a:pt x="384" y="314"/>
                        </a:cubicBezTo>
                        <a:cubicBezTo>
                          <a:pt x="383" y="313"/>
                          <a:pt x="383" y="313"/>
                          <a:pt x="383" y="313"/>
                        </a:cubicBezTo>
                        <a:lnTo>
                          <a:pt x="384" y="313"/>
                        </a:lnTo>
                        <a:close/>
                        <a:moveTo>
                          <a:pt x="383" y="139"/>
                        </a:moveTo>
                        <a:cubicBezTo>
                          <a:pt x="383" y="138"/>
                          <a:pt x="383" y="138"/>
                          <a:pt x="383" y="138"/>
                        </a:cubicBezTo>
                        <a:cubicBezTo>
                          <a:pt x="385" y="138"/>
                          <a:pt x="385" y="138"/>
                          <a:pt x="385" y="138"/>
                        </a:cubicBezTo>
                        <a:cubicBezTo>
                          <a:pt x="385" y="138"/>
                          <a:pt x="384" y="139"/>
                          <a:pt x="383" y="139"/>
                        </a:cubicBezTo>
                        <a:close/>
                        <a:moveTo>
                          <a:pt x="389" y="314"/>
                        </a:moveTo>
                        <a:cubicBezTo>
                          <a:pt x="388" y="314"/>
                          <a:pt x="387" y="315"/>
                          <a:pt x="386" y="314"/>
                        </a:cubicBezTo>
                        <a:lnTo>
                          <a:pt x="389" y="314"/>
                        </a:lnTo>
                        <a:close/>
                        <a:moveTo>
                          <a:pt x="391" y="322"/>
                        </a:moveTo>
                        <a:cubicBezTo>
                          <a:pt x="391" y="322"/>
                          <a:pt x="391" y="323"/>
                          <a:pt x="390" y="323"/>
                        </a:cubicBezTo>
                        <a:cubicBezTo>
                          <a:pt x="389" y="321"/>
                          <a:pt x="389" y="321"/>
                          <a:pt x="389" y="321"/>
                        </a:cubicBezTo>
                        <a:lnTo>
                          <a:pt x="391" y="322"/>
                        </a:lnTo>
                        <a:close/>
                        <a:moveTo>
                          <a:pt x="391" y="232"/>
                        </a:moveTo>
                        <a:cubicBezTo>
                          <a:pt x="390" y="234"/>
                          <a:pt x="390" y="234"/>
                          <a:pt x="390" y="234"/>
                        </a:cubicBezTo>
                        <a:cubicBezTo>
                          <a:pt x="389" y="233"/>
                          <a:pt x="389" y="233"/>
                          <a:pt x="389" y="233"/>
                        </a:cubicBezTo>
                        <a:lnTo>
                          <a:pt x="391" y="232"/>
                        </a:lnTo>
                        <a:close/>
                        <a:moveTo>
                          <a:pt x="390" y="184"/>
                        </a:moveTo>
                        <a:cubicBezTo>
                          <a:pt x="389" y="186"/>
                          <a:pt x="389" y="186"/>
                          <a:pt x="389" y="186"/>
                        </a:cubicBezTo>
                        <a:cubicBezTo>
                          <a:pt x="388" y="184"/>
                          <a:pt x="388" y="184"/>
                          <a:pt x="388" y="184"/>
                        </a:cubicBezTo>
                        <a:lnTo>
                          <a:pt x="390" y="184"/>
                        </a:lnTo>
                        <a:close/>
                        <a:moveTo>
                          <a:pt x="390" y="307"/>
                        </a:moveTo>
                        <a:cubicBezTo>
                          <a:pt x="389" y="308"/>
                          <a:pt x="386" y="307"/>
                          <a:pt x="386" y="307"/>
                        </a:cubicBezTo>
                        <a:lnTo>
                          <a:pt x="390" y="307"/>
                        </a:lnTo>
                        <a:close/>
                        <a:moveTo>
                          <a:pt x="386" y="305"/>
                        </a:moveTo>
                        <a:cubicBezTo>
                          <a:pt x="385" y="305"/>
                          <a:pt x="385" y="305"/>
                          <a:pt x="385" y="305"/>
                        </a:cubicBezTo>
                        <a:cubicBezTo>
                          <a:pt x="385" y="304"/>
                          <a:pt x="386" y="304"/>
                          <a:pt x="386" y="304"/>
                        </a:cubicBezTo>
                        <a:cubicBezTo>
                          <a:pt x="386" y="304"/>
                          <a:pt x="386" y="305"/>
                          <a:pt x="386" y="305"/>
                        </a:cubicBezTo>
                        <a:close/>
                        <a:moveTo>
                          <a:pt x="386" y="136"/>
                        </a:moveTo>
                        <a:cubicBezTo>
                          <a:pt x="386" y="136"/>
                          <a:pt x="386" y="136"/>
                          <a:pt x="386" y="136"/>
                        </a:cubicBezTo>
                        <a:cubicBezTo>
                          <a:pt x="386" y="136"/>
                          <a:pt x="386" y="136"/>
                          <a:pt x="386" y="136"/>
                        </a:cubicBezTo>
                        <a:cubicBezTo>
                          <a:pt x="384" y="137"/>
                          <a:pt x="383" y="137"/>
                          <a:pt x="381" y="136"/>
                        </a:cubicBezTo>
                        <a:cubicBezTo>
                          <a:pt x="383" y="134"/>
                          <a:pt x="384" y="136"/>
                          <a:pt x="386" y="136"/>
                        </a:cubicBezTo>
                        <a:close/>
                        <a:moveTo>
                          <a:pt x="383" y="343"/>
                        </a:moveTo>
                        <a:cubicBezTo>
                          <a:pt x="383" y="344"/>
                          <a:pt x="382" y="344"/>
                          <a:pt x="381" y="344"/>
                        </a:cubicBezTo>
                        <a:cubicBezTo>
                          <a:pt x="381" y="343"/>
                          <a:pt x="381" y="343"/>
                          <a:pt x="381" y="343"/>
                        </a:cubicBezTo>
                        <a:cubicBezTo>
                          <a:pt x="382" y="343"/>
                          <a:pt x="383" y="342"/>
                          <a:pt x="383" y="343"/>
                        </a:cubicBezTo>
                        <a:close/>
                        <a:moveTo>
                          <a:pt x="381" y="71"/>
                        </a:moveTo>
                        <a:cubicBezTo>
                          <a:pt x="381" y="71"/>
                          <a:pt x="380" y="72"/>
                          <a:pt x="380" y="72"/>
                        </a:cubicBezTo>
                        <a:cubicBezTo>
                          <a:pt x="380" y="72"/>
                          <a:pt x="380" y="73"/>
                          <a:pt x="381" y="73"/>
                        </a:cubicBezTo>
                        <a:cubicBezTo>
                          <a:pt x="381" y="73"/>
                          <a:pt x="381" y="73"/>
                          <a:pt x="381" y="73"/>
                        </a:cubicBezTo>
                        <a:cubicBezTo>
                          <a:pt x="380" y="73"/>
                          <a:pt x="380" y="73"/>
                          <a:pt x="380" y="73"/>
                        </a:cubicBezTo>
                        <a:cubicBezTo>
                          <a:pt x="379" y="72"/>
                          <a:pt x="382" y="71"/>
                          <a:pt x="379" y="70"/>
                        </a:cubicBezTo>
                        <a:cubicBezTo>
                          <a:pt x="379" y="71"/>
                          <a:pt x="377" y="69"/>
                          <a:pt x="377" y="71"/>
                        </a:cubicBezTo>
                        <a:cubicBezTo>
                          <a:pt x="378" y="72"/>
                          <a:pt x="378" y="72"/>
                          <a:pt x="378" y="72"/>
                        </a:cubicBezTo>
                        <a:cubicBezTo>
                          <a:pt x="377" y="72"/>
                          <a:pt x="377" y="72"/>
                          <a:pt x="377" y="72"/>
                        </a:cubicBezTo>
                        <a:cubicBezTo>
                          <a:pt x="376" y="67"/>
                          <a:pt x="382" y="69"/>
                          <a:pt x="381" y="71"/>
                        </a:cubicBezTo>
                        <a:close/>
                        <a:moveTo>
                          <a:pt x="377" y="339"/>
                        </a:moveTo>
                        <a:cubicBezTo>
                          <a:pt x="378" y="340"/>
                          <a:pt x="378" y="340"/>
                          <a:pt x="378" y="340"/>
                        </a:cubicBezTo>
                        <a:cubicBezTo>
                          <a:pt x="378" y="338"/>
                          <a:pt x="382" y="337"/>
                          <a:pt x="382" y="338"/>
                        </a:cubicBezTo>
                        <a:cubicBezTo>
                          <a:pt x="382" y="340"/>
                          <a:pt x="380" y="340"/>
                          <a:pt x="378" y="340"/>
                        </a:cubicBezTo>
                        <a:cubicBezTo>
                          <a:pt x="379" y="340"/>
                          <a:pt x="379" y="340"/>
                          <a:pt x="379" y="340"/>
                        </a:cubicBezTo>
                        <a:cubicBezTo>
                          <a:pt x="377" y="339"/>
                          <a:pt x="377" y="339"/>
                          <a:pt x="377" y="339"/>
                        </a:cubicBezTo>
                        <a:cubicBezTo>
                          <a:pt x="377" y="339"/>
                          <a:pt x="377" y="339"/>
                          <a:pt x="377" y="339"/>
                        </a:cubicBezTo>
                        <a:cubicBezTo>
                          <a:pt x="376" y="339"/>
                          <a:pt x="376" y="339"/>
                          <a:pt x="376" y="339"/>
                        </a:cubicBezTo>
                        <a:lnTo>
                          <a:pt x="377" y="339"/>
                        </a:lnTo>
                        <a:close/>
                        <a:moveTo>
                          <a:pt x="375" y="339"/>
                        </a:moveTo>
                        <a:cubicBezTo>
                          <a:pt x="375" y="339"/>
                          <a:pt x="376" y="340"/>
                          <a:pt x="376" y="340"/>
                        </a:cubicBezTo>
                        <a:cubicBezTo>
                          <a:pt x="374" y="340"/>
                          <a:pt x="374" y="340"/>
                          <a:pt x="374" y="340"/>
                        </a:cubicBezTo>
                        <a:lnTo>
                          <a:pt x="375" y="339"/>
                        </a:lnTo>
                        <a:close/>
                        <a:moveTo>
                          <a:pt x="373" y="286"/>
                        </a:moveTo>
                        <a:cubicBezTo>
                          <a:pt x="370" y="286"/>
                          <a:pt x="370" y="286"/>
                          <a:pt x="370" y="286"/>
                        </a:cubicBezTo>
                        <a:cubicBezTo>
                          <a:pt x="371" y="285"/>
                          <a:pt x="372" y="285"/>
                          <a:pt x="373" y="286"/>
                        </a:cubicBezTo>
                        <a:close/>
                        <a:moveTo>
                          <a:pt x="368" y="357"/>
                        </a:moveTo>
                        <a:cubicBezTo>
                          <a:pt x="368" y="357"/>
                          <a:pt x="368" y="357"/>
                          <a:pt x="367" y="358"/>
                        </a:cubicBezTo>
                        <a:cubicBezTo>
                          <a:pt x="367" y="357"/>
                          <a:pt x="367" y="357"/>
                          <a:pt x="367" y="357"/>
                        </a:cubicBezTo>
                        <a:lnTo>
                          <a:pt x="368" y="357"/>
                        </a:lnTo>
                        <a:close/>
                        <a:moveTo>
                          <a:pt x="368" y="360"/>
                        </a:moveTo>
                        <a:cubicBezTo>
                          <a:pt x="367" y="360"/>
                          <a:pt x="367" y="360"/>
                          <a:pt x="367" y="360"/>
                        </a:cubicBezTo>
                        <a:cubicBezTo>
                          <a:pt x="366" y="359"/>
                          <a:pt x="369" y="358"/>
                          <a:pt x="369" y="358"/>
                        </a:cubicBezTo>
                        <a:cubicBezTo>
                          <a:pt x="369" y="359"/>
                          <a:pt x="368" y="359"/>
                          <a:pt x="368" y="360"/>
                        </a:cubicBezTo>
                        <a:close/>
                        <a:moveTo>
                          <a:pt x="371" y="349"/>
                        </a:moveTo>
                        <a:cubicBezTo>
                          <a:pt x="370" y="348"/>
                          <a:pt x="370" y="348"/>
                          <a:pt x="370" y="348"/>
                        </a:cubicBezTo>
                        <a:cubicBezTo>
                          <a:pt x="369" y="348"/>
                          <a:pt x="369" y="348"/>
                          <a:pt x="369" y="348"/>
                        </a:cubicBezTo>
                        <a:cubicBezTo>
                          <a:pt x="370" y="348"/>
                          <a:pt x="370" y="348"/>
                          <a:pt x="370" y="348"/>
                        </a:cubicBezTo>
                        <a:cubicBezTo>
                          <a:pt x="371" y="348"/>
                          <a:pt x="371" y="348"/>
                          <a:pt x="371" y="348"/>
                        </a:cubicBezTo>
                        <a:lnTo>
                          <a:pt x="371" y="349"/>
                        </a:lnTo>
                        <a:close/>
                        <a:moveTo>
                          <a:pt x="373" y="357"/>
                        </a:moveTo>
                        <a:cubicBezTo>
                          <a:pt x="371" y="355"/>
                          <a:pt x="371" y="355"/>
                          <a:pt x="371" y="355"/>
                        </a:cubicBezTo>
                        <a:cubicBezTo>
                          <a:pt x="373" y="355"/>
                          <a:pt x="373" y="355"/>
                          <a:pt x="373" y="355"/>
                        </a:cubicBezTo>
                        <a:cubicBezTo>
                          <a:pt x="373" y="356"/>
                          <a:pt x="373" y="356"/>
                          <a:pt x="373" y="356"/>
                        </a:cubicBezTo>
                        <a:lnTo>
                          <a:pt x="373" y="357"/>
                        </a:lnTo>
                        <a:close/>
                        <a:moveTo>
                          <a:pt x="375" y="352"/>
                        </a:moveTo>
                        <a:cubicBezTo>
                          <a:pt x="375" y="351"/>
                          <a:pt x="374" y="352"/>
                          <a:pt x="373" y="351"/>
                        </a:cubicBezTo>
                        <a:cubicBezTo>
                          <a:pt x="377" y="351"/>
                          <a:pt x="376" y="348"/>
                          <a:pt x="377" y="347"/>
                        </a:cubicBezTo>
                        <a:cubicBezTo>
                          <a:pt x="379" y="350"/>
                          <a:pt x="380" y="344"/>
                          <a:pt x="382" y="347"/>
                        </a:cubicBezTo>
                        <a:cubicBezTo>
                          <a:pt x="382" y="350"/>
                          <a:pt x="376" y="346"/>
                          <a:pt x="378" y="350"/>
                        </a:cubicBezTo>
                        <a:cubicBezTo>
                          <a:pt x="377" y="350"/>
                          <a:pt x="375" y="351"/>
                          <a:pt x="375" y="352"/>
                        </a:cubicBezTo>
                        <a:close/>
                        <a:moveTo>
                          <a:pt x="379" y="357"/>
                        </a:moveTo>
                        <a:cubicBezTo>
                          <a:pt x="378" y="356"/>
                          <a:pt x="378" y="356"/>
                          <a:pt x="378" y="356"/>
                        </a:cubicBezTo>
                        <a:cubicBezTo>
                          <a:pt x="378" y="355"/>
                          <a:pt x="378" y="355"/>
                          <a:pt x="378" y="355"/>
                        </a:cubicBezTo>
                        <a:cubicBezTo>
                          <a:pt x="378" y="356"/>
                          <a:pt x="378" y="356"/>
                          <a:pt x="378" y="356"/>
                        </a:cubicBezTo>
                        <a:cubicBezTo>
                          <a:pt x="379" y="356"/>
                          <a:pt x="380" y="355"/>
                          <a:pt x="380" y="356"/>
                        </a:cubicBezTo>
                        <a:lnTo>
                          <a:pt x="379" y="357"/>
                        </a:lnTo>
                        <a:close/>
                        <a:moveTo>
                          <a:pt x="385" y="356"/>
                        </a:moveTo>
                        <a:cubicBezTo>
                          <a:pt x="384" y="358"/>
                          <a:pt x="383" y="356"/>
                          <a:pt x="382" y="355"/>
                        </a:cubicBezTo>
                        <a:cubicBezTo>
                          <a:pt x="381" y="355"/>
                          <a:pt x="381" y="355"/>
                          <a:pt x="381" y="355"/>
                        </a:cubicBezTo>
                        <a:cubicBezTo>
                          <a:pt x="382" y="355"/>
                          <a:pt x="382" y="355"/>
                          <a:pt x="382" y="355"/>
                        </a:cubicBezTo>
                        <a:lnTo>
                          <a:pt x="385" y="356"/>
                        </a:lnTo>
                        <a:close/>
                        <a:moveTo>
                          <a:pt x="383" y="354"/>
                        </a:moveTo>
                        <a:cubicBezTo>
                          <a:pt x="383" y="354"/>
                          <a:pt x="383" y="354"/>
                          <a:pt x="383" y="354"/>
                        </a:cubicBezTo>
                        <a:cubicBezTo>
                          <a:pt x="383" y="354"/>
                          <a:pt x="382" y="353"/>
                          <a:pt x="381" y="352"/>
                        </a:cubicBezTo>
                        <a:cubicBezTo>
                          <a:pt x="381" y="353"/>
                          <a:pt x="380" y="354"/>
                          <a:pt x="379" y="353"/>
                        </a:cubicBezTo>
                        <a:cubicBezTo>
                          <a:pt x="380" y="352"/>
                          <a:pt x="382" y="351"/>
                          <a:pt x="383" y="351"/>
                        </a:cubicBezTo>
                        <a:cubicBezTo>
                          <a:pt x="383" y="351"/>
                          <a:pt x="383" y="351"/>
                          <a:pt x="383" y="351"/>
                        </a:cubicBezTo>
                        <a:cubicBezTo>
                          <a:pt x="383" y="351"/>
                          <a:pt x="383" y="351"/>
                          <a:pt x="383" y="351"/>
                        </a:cubicBezTo>
                        <a:cubicBezTo>
                          <a:pt x="383" y="351"/>
                          <a:pt x="381" y="352"/>
                          <a:pt x="382" y="353"/>
                        </a:cubicBezTo>
                        <a:cubicBezTo>
                          <a:pt x="383" y="354"/>
                          <a:pt x="383" y="354"/>
                          <a:pt x="383" y="354"/>
                        </a:cubicBezTo>
                        <a:cubicBezTo>
                          <a:pt x="384" y="354"/>
                          <a:pt x="384" y="354"/>
                          <a:pt x="383" y="354"/>
                        </a:cubicBezTo>
                        <a:close/>
                        <a:moveTo>
                          <a:pt x="388" y="346"/>
                        </a:moveTo>
                        <a:cubicBezTo>
                          <a:pt x="384" y="345"/>
                          <a:pt x="384" y="345"/>
                          <a:pt x="384" y="345"/>
                        </a:cubicBezTo>
                        <a:cubicBezTo>
                          <a:pt x="386" y="342"/>
                          <a:pt x="386" y="342"/>
                          <a:pt x="386" y="342"/>
                        </a:cubicBezTo>
                        <a:cubicBezTo>
                          <a:pt x="386" y="343"/>
                          <a:pt x="389" y="345"/>
                          <a:pt x="390" y="343"/>
                        </a:cubicBezTo>
                        <a:cubicBezTo>
                          <a:pt x="390" y="345"/>
                          <a:pt x="388" y="345"/>
                          <a:pt x="388" y="346"/>
                        </a:cubicBezTo>
                        <a:close/>
                        <a:moveTo>
                          <a:pt x="394" y="343"/>
                        </a:moveTo>
                        <a:cubicBezTo>
                          <a:pt x="393" y="343"/>
                          <a:pt x="393" y="343"/>
                          <a:pt x="393" y="343"/>
                        </a:cubicBezTo>
                        <a:cubicBezTo>
                          <a:pt x="394" y="343"/>
                          <a:pt x="394" y="343"/>
                          <a:pt x="394" y="343"/>
                        </a:cubicBezTo>
                        <a:cubicBezTo>
                          <a:pt x="394" y="342"/>
                          <a:pt x="394" y="342"/>
                          <a:pt x="394" y="341"/>
                        </a:cubicBezTo>
                        <a:cubicBezTo>
                          <a:pt x="392" y="339"/>
                          <a:pt x="392" y="339"/>
                          <a:pt x="392" y="339"/>
                        </a:cubicBezTo>
                        <a:cubicBezTo>
                          <a:pt x="395" y="341"/>
                          <a:pt x="395" y="341"/>
                          <a:pt x="395" y="341"/>
                        </a:cubicBezTo>
                        <a:cubicBezTo>
                          <a:pt x="394" y="342"/>
                          <a:pt x="394" y="342"/>
                          <a:pt x="394" y="343"/>
                        </a:cubicBezTo>
                        <a:close/>
                        <a:moveTo>
                          <a:pt x="396" y="345"/>
                        </a:moveTo>
                        <a:cubicBezTo>
                          <a:pt x="396" y="344"/>
                          <a:pt x="397" y="343"/>
                          <a:pt x="398" y="342"/>
                        </a:cubicBezTo>
                        <a:cubicBezTo>
                          <a:pt x="399" y="344"/>
                          <a:pt x="396" y="343"/>
                          <a:pt x="396" y="345"/>
                        </a:cubicBezTo>
                        <a:close/>
                        <a:moveTo>
                          <a:pt x="399" y="341"/>
                        </a:moveTo>
                        <a:cubicBezTo>
                          <a:pt x="397" y="341"/>
                          <a:pt x="397" y="341"/>
                          <a:pt x="397" y="341"/>
                        </a:cubicBezTo>
                        <a:cubicBezTo>
                          <a:pt x="399" y="339"/>
                          <a:pt x="399" y="339"/>
                          <a:pt x="399" y="339"/>
                        </a:cubicBezTo>
                        <a:lnTo>
                          <a:pt x="399" y="341"/>
                        </a:lnTo>
                        <a:close/>
                        <a:moveTo>
                          <a:pt x="401" y="325"/>
                        </a:moveTo>
                        <a:cubicBezTo>
                          <a:pt x="394" y="324"/>
                          <a:pt x="398" y="329"/>
                          <a:pt x="394" y="332"/>
                        </a:cubicBezTo>
                        <a:cubicBezTo>
                          <a:pt x="394" y="332"/>
                          <a:pt x="394" y="332"/>
                          <a:pt x="394" y="332"/>
                        </a:cubicBezTo>
                        <a:cubicBezTo>
                          <a:pt x="394" y="332"/>
                          <a:pt x="394" y="332"/>
                          <a:pt x="394" y="332"/>
                        </a:cubicBezTo>
                        <a:cubicBezTo>
                          <a:pt x="394" y="332"/>
                          <a:pt x="394" y="331"/>
                          <a:pt x="394" y="331"/>
                        </a:cubicBezTo>
                        <a:cubicBezTo>
                          <a:pt x="394" y="330"/>
                          <a:pt x="393" y="329"/>
                          <a:pt x="392" y="329"/>
                        </a:cubicBezTo>
                        <a:cubicBezTo>
                          <a:pt x="391" y="330"/>
                          <a:pt x="391" y="330"/>
                          <a:pt x="391" y="330"/>
                        </a:cubicBezTo>
                        <a:cubicBezTo>
                          <a:pt x="391" y="330"/>
                          <a:pt x="391" y="330"/>
                          <a:pt x="390" y="330"/>
                        </a:cubicBezTo>
                        <a:cubicBezTo>
                          <a:pt x="389" y="331"/>
                          <a:pt x="389" y="331"/>
                          <a:pt x="389" y="331"/>
                        </a:cubicBezTo>
                        <a:cubicBezTo>
                          <a:pt x="393" y="334"/>
                          <a:pt x="393" y="334"/>
                          <a:pt x="393" y="334"/>
                        </a:cubicBezTo>
                        <a:cubicBezTo>
                          <a:pt x="392" y="336"/>
                          <a:pt x="391" y="334"/>
                          <a:pt x="390" y="334"/>
                        </a:cubicBezTo>
                        <a:cubicBezTo>
                          <a:pt x="388" y="332"/>
                          <a:pt x="386" y="334"/>
                          <a:pt x="385" y="334"/>
                        </a:cubicBezTo>
                        <a:cubicBezTo>
                          <a:pt x="384" y="334"/>
                          <a:pt x="384" y="334"/>
                          <a:pt x="383" y="335"/>
                        </a:cubicBezTo>
                        <a:cubicBezTo>
                          <a:pt x="386" y="333"/>
                          <a:pt x="386" y="329"/>
                          <a:pt x="390" y="329"/>
                        </a:cubicBezTo>
                        <a:cubicBezTo>
                          <a:pt x="391" y="327"/>
                          <a:pt x="395" y="328"/>
                          <a:pt x="394" y="325"/>
                        </a:cubicBezTo>
                        <a:cubicBezTo>
                          <a:pt x="394" y="325"/>
                          <a:pt x="394" y="325"/>
                          <a:pt x="394" y="325"/>
                        </a:cubicBezTo>
                        <a:cubicBezTo>
                          <a:pt x="393" y="325"/>
                          <a:pt x="393" y="325"/>
                          <a:pt x="393" y="325"/>
                        </a:cubicBezTo>
                        <a:cubicBezTo>
                          <a:pt x="394" y="325"/>
                          <a:pt x="394" y="325"/>
                          <a:pt x="394" y="325"/>
                        </a:cubicBezTo>
                        <a:cubicBezTo>
                          <a:pt x="394" y="325"/>
                          <a:pt x="394" y="325"/>
                          <a:pt x="394" y="325"/>
                        </a:cubicBezTo>
                        <a:cubicBezTo>
                          <a:pt x="394" y="325"/>
                          <a:pt x="394" y="325"/>
                          <a:pt x="394" y="325"/>
                        </a:cubicBezTo>
                        <a:cubicBezTo>
                          <a:pt x="396" y="325"/>
                          <a:pt x="397" y="326"/>
                          <a:pt x="397" y="324"/>
                        </a:cubicBezTo>
                        <a:cubicBezTo>
                          <a:pt x="399" y="323"/>
                          <a:pt x="399" y="320"/>
                          <a:pt x="401" y="320"/>
                        </a:cubicBezTo>
                        <a:cubicBezTo>
                          <a:pt x="401" y="321"/>
                          <a:pt x="401" y="321"/>
                          <a:pt x="401" y="321"/>
                        </a:cubicBezTo>
                        <a:cubicBezTo>
                          <a:pt x="403" y="321"/>
                          <a:pt x="403" y="321"/>
                          <a:pt x="403" y="321"/>
                        </a:cubicBezTo>
                        <a:cubicBezTo>
                          <a:pt x="403" y="323"/>
                          <a:pt x="400" y="322"/>
                          <a:pt x="401" y="325"/>
                        </a:cubicBezTo>
                        <a:close/>
                        <a:moveTo>
                          <a:pt x="404" y="340"/>
                        </a:moveTo>
                        <a:cubicBezTo>
                          <a:pt x="404" y="340"/>
                          <a:pt x="404" y="340"/>
                          <a:pt x="404" y="340"/>
                        </a:cubicBezTo>
                        <a:cubicBezTo>
                          <a:pt x="404" y="340"/>
                          <a:pt x="402" y="340"/>
                          <a:pt x="402" y="341"/>
                        </a:cubicBezTo>
                        <a:cubicBezTo>
                          <a:pt x="402" y="340"/>
                          <a:pt x="404" y="339"/>
                          <a:pt x="403" y="338"/>
                        </a:cubicBezTo>
                        <a:cubicBezTo>
                          <a:pt x="405" y="338"/>
                          <a:pt x="405" y="338"/>
                          <a:pt x="405" y="338"/>
                        </a:cubicBezTo>
                        <a:cubicBezTo>
                          <a:pt x="403" y="339"/>
                          <a:pt x="403" y="339"/>
                          <a:pt x="403" y="339"/>
                        </a:cubicBezTo>
                        <a:cubicBezTo>
                          <a:pt x="404" y="340"/>
                          <a:pt x="404" y="340"/>
                          <a:pt x="404" y="340"/>
                        </a:cubicBezTo>
                        <a:close/>
                        <a:moveTo>
                          <a:pt x="411" y="329"/>
                        </a:moveTo>
                        <a:cubicBezTo>
                          <a:pt x="411" y="328"/>
                          <a:pt x="411" y="328"/>
                          <a:pt x="411" y="328"/>
                        </a:cubicBezTo>
                        <a:cubicBezTo>
                          <a:pt x="415" y="329"/>
                          <a:pt x="415" y="329"/>
                          <a:pt x="415" y="329"/>
                        </a:cubicBezTo>
                        <a:lnTo>
                          <a:pt x="411" y="329"/>
                        </a:lnTo>
                        <a:close/>
                        <a:moveTo>
                          <a:pt x="426" y="312"/>
                        </a:moveTo>
                        <a:cubicBezTo>
                          <a:pt x="426" y="312"/>
                          <a:pt x="426" y="312"/>
                          <a:pt x="426" y="312"/>
                        </a:cubicBezTo>
                        <a:cubicBezTo>
                          <a:pt x="422" y="313"/>
                          <a:pt x="423" y="316"/>
                          <a:pt x="417" y="315"/>
                        </a:cubicBezTo>
                        <a:cubicBezTo>
                          <a:pt x="415" y="313"/>
                          <a:pt x="415" y="313"/>
                          <a:pt x="415" y="313"/>
                        </a:cubicBezTo>
                        <a:cubicBezTo>
                          <a:pt x="416" y="313"/>
                          <a:pt x="417" y="314"/>
                          <a:pt x="418" y="314"/>
                        </a:cubicBezTo>
                        <a:cubicBezTo>
                          <a:pt x="419" y="311"/>
                          <a:pt x="420" y="310"/>
                          <a:pt x="422" y="308"/>
                        </a:cubicBezTo>
                        <a:cubicBezTo>
                          <a:pt x="424" y="308"/>
                          <a:pt x="424" y="312"/>
                          <a:pt x="427" y="311"/>
                        </a:cubicBezTo>
                        <a:lnTo>
                          <a:pt x="426" y="312"/>
                        </a:lnTo>
                        <a:close/>
                        <a:moveTo>
                          <a:pt x="431" y="282"/>
                        </a:moveTo>
                        <a:cubicBezTo>
                          <a:pt x="425" y="283"/>
                          <a:pt x="423" y="289"/>
                          <a:pt x="419" y="291"/>
                        </a:cubicBezTo>
                        <a:cubicBezTo>
                          <a:pt x="419" y="293"/>
                          <a:pt x="419" y="294"/>
                          <a:pt x="417" y="295"/>
                        </a:cubicBezTo>
                        <a:cubicBezTo>
                          <a:pt x="414" y="295"/>
                          <a:pt x="416" y="293"/>
                          <a:pt x="414" y="294"/>
                        </a:cubicBezTo>
                        <a:cubicBezTo>
                          <a:pt x="415" y="297"/>
                          <a:pt x="415" y="297"/>
                          <a:pt x="415" y="297"/>
                        </a:cubicBezTo>
                        <a:cubicBezTo>
                          <a:pt x="413" y="296"/>
                          <a:pt x="411" y="297"/>
                          <a:pt x="412" y="298"/>
                        </a:cubicBezTo>
                        <a:cubicBezTo>
                          <a:pt x="410" y="297"/>
                          <a:pt x="407" y="299"/>
                          <a:pt x="405" y="298"/>
                        </a:cubicBezTo>
                        <a:cubicBezTo>
                          <a:pt x="410" y="301"/>
                          <a:pt x="410" y="301"/>
                          <a:pt x="410" y="301"/>
                        </a:cubicBezTo>
                        <a:cubicBezTo>
                          <a:pt x="408" y="302"/>
                          <a:pt x="408" y="304"/>
                          <a:pt x="408" y="304"/>
                        </a:cubicBezTo>
                        <a:cubicBezTo>
                          <a:pt x="408" y="304"/>
                          <a:pt x="406" y="304"/>
                          <a:pt x="406" y="305"/>
                        </a:cubicBezTo>
                        <a:cubicBezTo>
                          <a:pt x="407" y="307"/>
                          <a:pt x="403" y="307"/>
                          <a:pt x="403" y="308"/>
                        </a:cubicBezTo>
                        <a:cubicBezTo>
                          <a:pt x="400" y="308"/>
                          <a:pt x="401" y="311"/>
                          <a:pt x="397" y="310"/>
                        </a:cubicBezTo>
                        <a:cubicBezTo>
                          <a:pt x="395" y="312"/>
                          <a:pt x="394" y="312"/>
                          <a:pt x="393" y="312"/>
                        </a:cubicBezTo>
                        <a:cubicBezTo>
                          <a:pt x="394" y="312"/>
                          <a:pt x="394" y="311"/>
                          <a:pt x="395" y="311"/>
                        </a:cubicBezTo>
                        <a:cubicBezTo>
                          <a:pt x="393" y="310"/>
                          <a:pt x="393" y="310"/>
                          <a:pt x="393" y="310"/>
                        </a:cubicBezTo>
                        <a:cubicBezTo>
                          <a:pt x="394" y="310"/>
                          <a:pt x="395" y="311"/>
                          <a:pt x="395" y="310"/>
                        </a:cubicBezTo>
                        <a:cubicBezTo>
                          <a:pt x="394" y="308"/>
                          <a:pt x="394" y="308"/>
                          <a:pt x="394" y="308"/>
                        </a:cubicBezTo>
                        <a:cubicBezTo>
                          <a:pt x="395" y="308"/>
                          <a:pt x="396" y="308"/>
                          <a:pt x="397" y="308"/>
                        </a:cubicBezTo>
                        <a:cubicBezTo>
                          <a:pt x="397" y="306"/>
                          <a:pt x="392" y="305"/>
                          <a:pt x="395" y="303"/>
                        </a:cubicBezTo>
                        <a:cubicBezTo>
                          <a:pt x="398" y="305"/>
                          <a:pt x="398" y="303"/>
                          <a:pt x="400" y="302"/>
                        </a:cubicBezTo>
                        <a:cubicBezTo>
                          <a:pt x="401" y="302"/>
                          <a:pt x="401" y="302"/>
                          <a:pt x="401" y="302"/>
                        </a:cubicBezTo>
                        <a:cubicBezTo>
                          <a:pt x="400" y="301"/>
                          <a:pt x="400" y="302"/>
                          <a:pt x="399" y="302"/>
                        </a:cubicBezTo>
                        <a:cubicBezTo>
                          <a:pt x="401" y="300"/>
                          <a:pt x="401" y="300"/>
                          <a:pt x="401" y="300"/>
                        </a:cubicBezTo>
                        <a:cubicBezTo>
                          <a:pt x="400" y="299"/>
                          <a:pt x="400" y="299"/>
                          <a:pt x="400" y="299"/>
                        </a:cubicBezTo>
                        <a:cubicBezTo>
                          <a:pt x="402" y="299"/>
                          <a:pt x="402" y="299"/>
                          <a:pt x="402" y="299"/>
                        </a:cubicBezTo>
                        <a:cubicBezTo>
                          <a:pt x="400" y="297"/>
                          <a:pt x="400" y="297"/>
                          <a:pt x="400" y="297"/>
                        </a:cubicBezTo>
                        <a:cubicBezTo>
                          <a:pt x="402" y="299"/>
                          <a:pt x="403" y="296"/>
                          <a:pt x="404" y="296"/>
                        </a:cubicBezTo>
                        <a:cubicBezTo>
                          <a:pt x="403" y="295"/>
                          <a:pt x="403" y="295"/>
                          <a:pt x="403" y="295"/>
                        </a:cubicBezTo>
                        <a:cubicBezTo>
                          <a:pt x="405" y="294"/>
                          <a:pt x="407" y="294"/>
                          <a:pt x="409" y="292"/>
                        </a:cubicBezTo>
                        <a:cubicBezTo>
                          <a:pt x="407" y="291"/>
                          <a:pt x="406" y="289"/>
                          <a:pt x="404" y="290"/>
                        </a:cubicBezTo>
                        <a:cubicBezTo>
                          <a:pt x="403" y="290"/>
                          <a:pt x="403" y="290"/>
                          <a:pt x="403" y="290"/>
                        </a:cubicBezTo>
                        <a:cubicBezTo>
                          <a:pt x="403" y="289"/>
                          <a:pt x="403" y="289"/>
                          <a:pt x="403" y="289"/>
                        </a:cubicBezTo>
                        <a:cubicBezTo>
                          <a:pt x="404" y="289"/>
                          <a:pt x="404" y="289"/>
                          <a:pt x="404" y="289"/>
                        </a:cubicBezTo>
                        <a:cubicBezTo>
                          <a:pt x="404" y="290"/>
                          <a:pt x="404" y="290"/>
                          <a:pt x="404" y="290"/>
                        </a:cubicBezTo>
                        <a:cubicBezTo>
                          <a:pt x="407" y="288"/>
                          <a:pt x="410" y="292"/>
                          <a:pt x="410" y="287"/>
                        </a:cubicBezTo>
                        <a:cubicBezTo>
                          <a:pt x="409" y="285"/>
                          <a:pt x="409" y="288"/>
                          <a:pt x="407" y="287"/>
                        </a:cubicBezTo>
                        <a:cubicBezTo>
                          <a:pt x="409" y="285"/>
                          <a:pt x="409" y="285"/>
                          <a:pt x="409" y="285"/>
                        </a:cubicBezTo>
                        <a:cubicBezTo>
                          <a:pt x="409" y="284"/>
                          <a:pt x="408" y="283"/>
                          <a:pt x="407" y="284"/>
                        </a:cubicBezTo>
                        <a:cubicBezTo>
                          <a:pt x="409" y="283"/>
                          <a:pt x="411" y="281"/>
                          <a:pt x="412" y="282"/>
                        </a:cubicBezTo>
                        <a:cubicBezTo>
                          <a:pt x="409" y="279"/>
                          <a:pt x="416" y="279"/>
                          <a:pt x="416" y="277"/>
                        </a:cubicBezTo>
                        <a:cubicBezTo>
                          <a:pt x="415" y="277"/>
                          <a:pt x="415" y="275"/>
                          <a:pt x="414" y="275"/>
                        </a:cubicBezTo>
                        <a:cubicBezTo>
                          <a:pt x="419" y="274"/>
                          <a:pt x="415" y="268"/>
                          <a:pt x="419" y="268"/>
                        </a:cubicBezTo>
                        <a:cubicBezTo>
                          <a:pt x="420" y="269"/>
                          <a:pt x="419" y="270"/>
                          <a:pt x="418" y="270"/>
                        </a:cubicBezTo>
                        <a:cubicBezTo>
                          <a:pt x="420" y="274"/>
                          <a:pt x="425" y="268"/>
                          <a:pt x="423" y="274"/>
                        </a:cubicBezTo>
                        <a:cubicBezTo>
                          <a:pt x="423" y="274"/>
                          <a:pt x="422" y="274"/>
                          <a:pt x="421" y="273"/>
                        </a:cubicBezTo>
                        <a:cubicBezTo>
                          <a:pt x="421" y="274"/>
                          <a:pt x="420" y="274"/>
                          <a:pt x="420" y="275"/>
                        </a:cubicBezTo>
                        <a:cubicBezTo>
                          <a:pt x="422" y="274"/>
                          <a:pt x="426" y="279"/>
                          <a:pt x="429" y="277"/>
                        </a:cubicBezTo>
                        <a:cubicBezTo>
                          <a:pt x="429" y="277"/>
                          <a:pt x="429" y="277"/>
                          <a:pt x="429" y="277"/>
                        </a:cubicBezTo>
                        <a:cubicBezTo>
                          <a:pt x="430" y="276"/>
                          <a:pt x="430" y="276"/>
                          <a:pt x="430" y="276"/>
                        </a:cubicBezTo>
                        <a:cubicBezTo>
                          <a:pt x="430" y="276"/>
                          <a:pt x="430" y="276"/>
                          <a:pt x="429" y="277"/>
                        </a:cubicBezTo>
                        <a:cubicBezTo>
                          <a:pt x="432" y="278"/>
                          <a:pt x="430" y="280"/>
                          <a:pt x="431" y="282"/>
                        </a:cubicBezTo>
                        <a:close/>
                        <a:moveTo>
                          <a:pt x="413" y="266"/>
                        </a:moveTo>
                        <a:cubicBezTo>
                          <a:pt x="413" y="265"/>
                          <a:pt x="413" y="265"/>
                          <a:pt x="413" y="265"/>
                        </a:cubicBezTo>
                        <a:cubicBezTo>
                          <a:pt x="415" y="265"/>
                          <a:pt x="415" y="265"/>
                          <a:pt x="415" y="265"/>
                        </a:cubicBezTo>
                        <a:lnTo>
                          <a:pt x="413" y="266"/>
                        </a:lnTo>
                        <a:close/>
                        <a:moveTo>
                          <a:pt x="427" y="235"/>
                        </a:moveTo>
                        <a:cubicBezTo>
                          <a:pt x="427" y="235"/>
                          <a:pt x="426" y="236"/>
                          <a:pt x="427" y="237"/>
                        </a:cubicBezTo>
                        <a:cubicBezTo>
                          <a:pt x="427" y="237"/>
                          <a:pt x="428" y="237"/>
                          <a:pt x="428" y="236"/>
                        </a:cubicBezTo>
                        <a:cubicBezTo>
                          <a:pt x="429" y="237"/>
                          <a:pt x="429" y="237"/>
                          <a:pt x="429" y="237"/>
                        </a:cubicBezTo>
                        <a:cubicBezTo>
                          <a:pt x="427" y="238"/>
                          <a:pt x="427" y="238"/>
                          <a:pt x="427" y="238"/>
                        </a:cubicBezTo>
                        <a:cubicBezTo>
                          <a:pt x="428" y="239"/>
                          <a:pt x="428" y="239"/>
                          <a:pt x="428" y="239"/>
                        </a:cubicBezTo>
                        <a:cubicBezTo>
                          <a:pt x="429" y="238"/>
                          <a:pt x="430" y="239"/>
                          <a:pt x="430" y="239"/>
                        </a:cubicBezTo>
                        <a:cubicBezTo>
                          <a:pt x="430" y="239"/>
                          <a:pt x="430" y="239"/>
                          <a:pt x="430" y="239"/>
                        </a:cubicBezTo>
                        <a:cubicBezTo>
                          <a:pt x="431" y="240"/>
                          <a:pt x="431" y="240"/>
                          <a:pt x="431" y="240"/>
                        </a:cubicBezTo>
                        <a:cubicBezTo>
                          <a:pt x="428" y="241"/>
                          <a:pt x="428" y="241"/>
                          <a:pt x="428" y="241"/>
                        </a:cubicBezTo>
                        <a:cubicBezTo>
                          <a:pt x="431" y="242"/>
                          <a:pt x="431" y="242"/>
                          <a:pt x="431" y="242"/>
                        </a:cubicBezTo>
                        <a:cubicBezTo>
                          <a:pt x="429" y="242"/>
                          <a:pt x="429" y="242"/>
                          <a:pt x="429" y="242"/>
                        </a:cubicBezTo>
                        <a:cubicBezTo>
                          <a:pt x="433" y="244"/>
                          <a:pt x="428" y="248"/>
                          <a:pt x="429" y="249"/>
                        </a:cubicBezTo>
                        <a:cubicBezTo>
                          <a:pt x="424" y="253"/>
                          <a:pt x="424" y="253"/>
                          <a:pt x="424" y="253"/>
                        </a:cubicBezTo>
                        <a:cubicBezTo>
                          <a:pt x="424" y="253"/>
                          <a:pt x="424" y="253"/>
                          <a:pt x="424" y="253"/>
                        </a:cubicBezTo>
                        <a:cubicBezTo>
                          <a:pt x="423" y="253"/>
                          <a:pt x="423" y="253"/>
                          <a:pt x="424" y="253"/>
                        </a:cubicBezTo>
                        <a:cubicBezTo>
                          <a:pt x="424" y="253"/>
                          <a:pt x="425" y="252"/>
                          <a:pt x="425" y="252"/>
                        </a:cubicBezTo>
                        <a:cubicBezTo>
                          <a:pt x="424" y="251"/>
                          <a:pt x="422" y="252"/>
                          <a:pt x="421" y="252"/>
                        </a:cubicBezTo>
                        <a:cubicBezTo>
                          <a:pt x="422" y="253"/>
                          <a:pt x="415" y="255"/>
                          <a:pt x="420" y="255"/>
                        </a:cubicBezTo>
                        <a:cubicBezTo>
                          <a:pt x="421" y="255"/>
                          <a:pt x="421" y="255"/>
                          <a:pt x="421" y="255"/>
                        </a:cubicBezTo>
                        <a:cubicBezTo>
                          <a:pt x="421" y="258"/>
                          <a:pt x="416" y="257"/>
                          <a:pt x="415" y="260"/>
                        </a:cubicBezTo>
                        <a:cubicBezTo>
                          <a:pt x="415" y="261"/>
                          <a:pt x="413" y="260"/>
                          <a:pt x="413" y="261"/>
                        </a:cubicBezTo>
                        <a:cubicBezTo>
                          <a:pt x="412" y="260"/>
                          <a:pt x="412" y="260"/>
                          <a:pt x="412" y="260"/>
                        </a:cubicBezTo>
                        <a:cubicBezTo>
                          <a:pt x="414" y="259"/>
                          <a:pt x="411" y="256"/>
                          <a:pt x="414" y="255"/>
                        </a:cubicBezTo>
                        <a:cubicBezTo>
                          <a:pt x="414" y="251"/>
                          <a:pt x="411" y="255"/>
                          <a:pt x="409" y="254"/>
                        </a:cubicBezTo>
                        <a:cubicBezTo>
                          <a:pt x="411" y="251"/>
                          <a:pt x="415" y="252"/>
                          <a:pt x="417" y="250"/>
                        </a:cubicBezTo>
                        <a:cubicBezTo>
                          <a:pt x="414" y="249"/>
                          <a:pt x="414" y="249"/>
                          <a:pt x="414" y="249"/>
                        </a:cubicBezTo>
                        <a:cubicBezTo>
                          <a:pt x="415" y="248"/>
                          <a:pt x="415" y="248"/>
                          <a:pt x="415" y="248"/>
                        </a:cubicBezTo>
                        <a:cubicBezTo>
                          <a:pt x="416" y="252"/>
                          <a:pt x="419" y="248"/>
                          <a:pt x="421" y="247"/>
                        </a:cubicBezTo>
                        <a:cubicBezTo>
                          <a:pt x="421" y="248"/>
                          <a:pt x="423" y="246"/>
                          <a:pt x="424" y="245"/>
                        </a:cubicBezTo>
                        <a:cubicBezTo>
                          <a:pt x="425" y="246"/>
                          <a:pt x="425" y="246"/>
                          <a:pt x="425" y="246"/>
                        </a:cubicBezTo>
                        <a:cubicBezTo>
                          <a:pt x="425" y="246"/>
                          <a:pt x="425" y="245"/>
                          <a:pt x="425" y="245"/>
                        </a:cubicBezTo>
                        <a:cubicBezTo>
                          <a:pt x="425" y="244"/>
                          <a:pt x="425" y="244"/>
                          <a:pt x="425" y="244"/>
                        </a:cubicBezTo>
                        <a:cubicBezTo>
                          <a:pt x="426" y="245"/>
                          <a:pt x="428" y="245"/>
                          <a:pt x="429" y="244"/>
                        </a:cubicBezTo>
                        <a:cubicBezTo>
                          <a:pt x="428" y="243"/>
                          <a:pt x="426" y="241"/>
                          <a:pt x="424" y="242"/>
                        </a:cubicBezTo>
                        <a:cubicBezTo>
                          <a:pt x="424" y="242"/>
                          <a:pt x="424" y="242"/>
                          <a:pt x="424" y="242"/>
                        </a:cubicBezTo>
                        <a:cubicBezTo>
                          <a:pt x="425" y="242"/>
                          <a:pt x="422" y="243"/>
                          <a:pt x="421" y="242"/>
                        </a:cubicBezTo>
                        <a:cubicBezTo>
                          <a:pt x="423" y="242"/>
                          <a:pt x="425" y="241"/>
                          <a:pt x="426" y="240"/>
                        </a:cubicBezTo>
                        <a:cubicBezTo>
                          <a:pt x="424" y="236"/>
                          <a:pt x="422" y="241"/>
                          <a:pt x="419" y="239"/>
                        </a:cubicBezTo>
                        <a:cubicBezTo>
                          <a:pt x="420" y="242"/>
                          <a:pt x="420" y="242"/>
                          <a:pt x="420" y="242"/>
                        </a:cubicBezTo>
                        <a:cubicBezTo>
                          <a:pt x="418" y="240"/>
                          <a:pt x="418" y="240"/>
                          <a:pt x="418" y="240"/>
                        </a:cubicBezTo>
                        <a:cubicBezTo>
                          <a:pt x="417" y="241"/>
                          <a:pt x="417" y="241"/>
                          <a:pt x="417" y="241"/>
                        </a:cubicBezTo>
                        <a:cubicBezTo>
                          <a:pt x="418" y="243"/>
                          <a:pt x="419" y="244"/>
                          <a:pt x="419" y="246"/>
                        </a:cubicBezTo>
                        <a:cubicBezTo>
                          <a:pt x="416" y="248"/>
                          <a:pt x="412" y="243"/>
                          <a:pt x="409" y="245"/>
                        </a:cubicBezTo>
                        <a:cubicBezTo>
                          <a:pt x="409" y="246"/>
                          <a:pt x="409" y="246"/>
                          <a:pt x="409" y="246"/>
                        </a:cubicBezTo>
                        <a:cubicBezTo>
                          <a:pt x="408" y="246"/>
                          <a:pt x="408" y="246"/>
                          <a:pt x="408" y="246"/>
                        </a:cubicBezTo>
                        <a:cubicBezTo>
                          <a:pt x="408" y="246"/>
                          <a:pt x="408" y="246"/>
                          <a:pt x="407" y="247"/>
                        </a:cubicBezTo>
                        <a:cubicBezTo>
                          <a:pt x="408" y="245"/>
                          <a:pt x="408" y="245"/>
                          <a:pt x="408" y="245"/>
                        </a:cubicBezTo>
                        <a:cubicBezTo>
                          <a:pt x="408" y="246"/>
                          <a:pt x="408" y="246"/>
                          <a:pt x="408" y="246"/>
                        </a:cubicBezTo>
                        <a:cubicBezTo>
                          <a:pt x="409" y="245"/>
                          <a:pt x="409" y="245"/>
                          <a:pt x="409" y="245"/>
                        </a:cubicBezTo>
                        <a:cubicBezTo>
                          <a:pt x="410" y="241"/>
                          <a:pt x="414" y="246"/>
                          <a:pt x="416" y="243"/>
                        </a:cubicBezTo>
                        <a:cubicBezTo>
                          <a:pt x="413" y="240"/>
                          <a:pt x="409" y="243"/>
                          <a:pt x="406" y="242"/>
                        </a:cubicBezTo>
                        <a:cubicBezTo>
                          <a:pt x="405" y="242"/>
                          <a:pt x="405" y="242"/>
                          <a:pt x="405" y="242"/>
                        </a:cubicBezTo>
                        <a:cubicBezTo>
                          <a:pt x="407" y="240"/>
                          <a:pt x="408" y="239"/>
                          <a:pt x="410" y="239"/>
                        </a:cubicBezTo>
                        <a:cubicBezTo>
                          <a:pt x="409" y="237"/>
                          <a:pt x="412" y="238"/>
                          <a:pt x="413" y="237"/>
                        </a:cubicBezTo>
                        <a:cubicBezTo>
                          <a:pt x="413" y="237"/>
                          <a:pt x="413" y="237"/>
                          <a:pt x="414" y="238"/>
                        </a:cubicBezTo>
                        <a:cubicBezTo>
                          <a:pt x="414" y="238"/>
                          <a:pt x="415" y="237"/>
                          <a:pt x="415" y="237"/>
                        </a:cubicBezTo>
                        <a:cubicBezTo>
                          <a:pt x="415" y="236"/>
                          <a:pt x="413" y="234"/>
                          <a:pt x="412" y="235"/>
                        </a:cubicBezTo>
                        <a:cubicBezTo>
                          <a:pt x="412" y="235"/>
                          <a:pt x="412" y="235"/>
                          <a:pt x="412" y="235"/>
                        </a:cubicBezTo>
                        <a:cubicBezTo>
                          <a:pt x="412" y="235"/>
                          <a:pt x="412" y="235"/>
                          <a:pt x="412" y="235"/>
                        </a:cubicBezTo>
                        <a:cubicBezTo>
                          <a:pt x="414" y="234"/>
                          <a:pt x="415" y="234"/>
                          <a:pt x="415" y="231"/>
                        </a:cubicBezTo>
                        <a:cubicBezTo>
                          <a:pt x="412" y="230"/>
                          <a:pt x="412" y="230"/>
                          <a:pt x="412" y="230"/>
                        </a:cubicBezTo>
                        <a:cubicBezTo>
                          <a:pt x="411" y="229"/>
                          <a:pt x="413" y="226"/>
                          <a:pt x="414" y="226"/>
                        </a:cubicBezTo>
                        <a:cubicBezTo>
                          <a:pt x="416" y="228"/>
                          <a:pt x="421" y="227"/>
                          <a:pt x="423" y="225"/>
                        </a:cubicBezTo>
                        <a:cubicBezTo>
                          <a:pt x="421" y="227"/>
                          <a:pt x="426" y="228"/>
                          <a:pt x="427" y="229"/>
                        </a:cubicBezTo>
                        <a:cubicBezTo>
                          <a:pt x="424" y="232"/>
                          <a:pt x="424" y="232"/>
                          <a:pt x="424" y="232"/>
                        </a:cubicBezTo>
                        <a:cubicBezTo>
                          <a:pt x="425" y="233"/>
                          <a:pt x="426" y="234"/>
                          <a:pt x="427" y="233"/>
                        </a:cubicBezTo>
                        <a:cubicBezTo>
                          <a:pt x="428" y="230"/>
                          <a:pt x="430" y="233"/>
                          <a:pt x="432" y="233"/>
                        </a:cubicBezTo>
                        <a:cubicBezTo>
                          <a:pt x="432" y="233"/>
                          <a:pt x="432" y="234"/>
                          <a:pt x="432" y="234"/>
                        </a:cubicBezTo>
                        <a:cubicBezTo>
                          <a:pt x="430" y="235"/>
                          <a:pt x="429" y="233"/>
                          <a:pt x="427" y="235"/>
                        </a:cubicBezTo>
                        <a:close/>
                        <a:moveTo>
                          <a:pt x="420" y="245"/>
                        </a:moveTo>
                        <a:cubicBezTo>
                          <a:pt x="421" y="245"/>
                          <a:pt x="422" y="243"/>
                          <a:pt x="424" y="243"/>
                        </a:cubicBezTo>
                        <a:cubicBezTo>
                          <a:pt x="423" y="244"/>
                          <a:pt x="421" y="244"/>
                          <a:pt x="420" y="245"/>
                        </a:cubicBezTo>
                        <a:close/>
                        <a:moveTo>
                          <a:pt x="433" y="201"/>
                        </a:moveTo>
                        <a:cubicBezTo>
                          <a:pt x="432" y="201"/>
                          <a:pt x="432" y="201"/>
                          <a:pt x="432" y="201"/>
                        </a:cubicBezTo>
                        <a:cubicBezTo>
                          <a:pt x="435" y="199"/>
                          <a:pt x="435" y="199"/>
                          <a:pt x="435" y="199"/>
                        </a:cubicBezTo>
                        <a:cubicBezTo>
                          <a:pt x="436" y="200"/>
                          <a:pt x="433" y="199"/>
                          <a:pt x="433" y="201"/>
                        </a:cubicBezTo>
                        <a:close/>
                        <a:moveTo>
                          <a:pt x="435" y="297"/>
                        </a:moveTo>
                        <a:cubicBezTo>
                          <a:pt x="434" y="297"/>
                          <a:pt x="434" y="297"/>
                          <a:pt x="434" y="297"/>
                        </a:cubicBezTo>
                        <a:cubicBezTo>
                          <a:pt x="433" y="297"/>
                          <a:pt x="433" y="297"/>
                          <a:pt x="433" y="297"/>
                        </a:cubicBezTo>
                        <a:cubicBezTo>
                          <a:pt x="434" y="297"/>
                          <a:pt x="434" y="297"/>
                          <a:pt x="434" y="297"/>
                        </a:cubicBezTo>
                        <a:cubicBezTo>
                          <a:pt x="434" y="297"/>
                          <a:pt x="435" y="296"/>
                          <a:pt x="435" y="296"/>
                        </a:cubicBezTo>
                        <a:lnTo>
                          <a:pt x="435" y="297"/>
                        </a:lnTo>
                        <a:close/>
                        <a:moveTo>
                          <a:pt x="435" y="191"/>
                        </a:moveTo>
                        <a:cubicBezTo>
                          <a:pt x="435" y="190"/>
                          <a:pt x="435" y="190"/>
                          <a:pt x="435" y="190"/>
                        </a:cubicBezTo>
                        <a:cubicBezTo>
                          <a:pt x="435" y="190"/>
                          <a:pt x="436" y="190"/>
                          <a:pt x="437" y="191"/>
                        </a:cubicBezTo>
                        <a:lnTo>
                          <a:pt x="435" y="191"/>
                        </a:lnTo>
                        <a:close/>
                        <a:moveTo>
                          <a:pt x="437" y="299"/>
                        </a:moveTo>
                        <a:cubicBezTo>
                          <a:pt x="438" y="299"/>
                          <a:pt x="439" y="298"/>
                          <a:pt x="439" y="298"/>
                        </a:cubicBezTo>
                        <a:cubicBezTo>
                          <a:pt x="439" y="299"/>
                          <a:pt x="438" y="299"/>
                          <a:pt x="437" y="299"/>
                        </a:cubicBezTo>
                        <a:close/>
                        <a:moveTo>
                          <a:pt x="439" y="295"/>
                        </a:moveTo>
                        <a:cubicBezTo>
                          <a:pt x="439" y="295"/>
                          <a:pt x="439" y="295"/>
                          <a:pt x="439" y="295"/>
                        </a:cubicBezTo>
                        <a:cubicBezTo>
                          <a:pt x="439" y="295"/>
                          <a:pt x="439" y="295"/>
                          <a:pt x="439" y="295"/>
                        </a:cubicBezTo>
                        <a:close/>
                        <a:moveTo>
                          <a:pt x="440" y="290"/>
                        </a:moveTo>
                        <a:cubicBezTo>
                          <a:pt x="441" y="290"/>
                          <a:pt x="441" y="291"/>
                          <a:pt x="441" y="291"/>
                        </a:cubicBezTo>
                        <a:cubicBezTo>
                          <a:pt x="441" y="291"/>
                          <a:pt x="441" y="291"/>
                          <a:pt x="441" y="291"/>
                        </a:cubicBezTo>
                        <a:cubicBezTo>
                          <a:pt x="441" y="291"/>
                          <a:pt x="441" y="291"/>
                          <a:pt x="441" y="291"/>
                        </a:cubicBezTo>
                        <a:cubicBezTo>
                          <a:pt x="441" y="291"/>
                          <a:pt x="439" y="291"/>
                          <a:pt x="440" y="290"/>
                        </a:cubicBezTo>
                        <a:close/>
                        <a:moveTo>
                          <a:pt x="442" y="165"/>
                        </a:moveTo>
                        <a:cubicBezTo>
                          <a:pt x="443" y="165"/>
                          <a:pt x="443" y="166"/>
                          <a:pt x="443" y="166"/>
                        </a:cubicBezTo>
                        <a:cubicBezTo>
                          <a:pt x="442" y="166"/>
                          <a:pt x="442" y="166"/>
                          <a:pt x="442" y="166"/>
                        </a:cubicBezTo>
                        <a:lnTo>
                          <a:pt x="442" y="165"/>
                        </a:lnTo>
                        <a:close/>
                        <a:moveTo>
                          <a:pt x="449" y="181"/>
                        </a:moveTo>
                        <a:cubicBezTo>
                          <a:pt x="447" y="180"/>
                          <a:pt x="447" y="180"/>
                          <a:pt x="447" y="180"/>
                        </a:cubicBezTo>
                        <a:cubicBezTo>
                          <a:pt x="447" y="180"/>
                          <a:pt x="448" y="180"/>
                          <a:pt x="449" y="181"/>
                        </a:cubicBezTo>
                        <a:close/>
                        <a:moveTo>
                          <a:pt x="450" y="174"/>
                        </a:moveTo>
                        <a:cubicBezTo>
                          <a:pt x="449" y="175"/>
                          <a:pt x="449" y="175"/>
                          <a:pt x="449" y="175"/>
                        </a:cubicBezTo>
                        <a:cubicBezTo>
                          <a:pt x="449" y="173"/>
                          <a:pt x="449" y="173"/>
                          <a:pt x="449" y="173"/>
                        </a:cubicBezTo>
                        <a:cubicBezTo>
                          <a:pt x="449" y="174"/>
                          <a:pt x="450" y="174"/>
                          <a:pt x="450"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ltLang="zh-CN"/>
                  </a:p>
                </p:txBody>
              </p:sp>
              <p:sp>
                <p:nvSpPr>
                  <p:cNvPr id="456" name="Freeform 4854"/>
                  <p:cNvSpPr/>
                  <p:nvPr/>
                </p:nvSpPr>
                <p:spPr bwMode="auto">
                  <a:xfrm>
                    <a:off x="5884864" y="34067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57" name="Freeform 4855"/>
                  <p:cNvSpPr/>
                  <p:nvPr/>
                </p:nvSpPr>
                <p:spPr bwMode="auto">
                  <a:xfrm>
                    <a:off x="6070601" y="36782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58" name="Freeform 4856"/>
                  <p:cNvSpPr/>
                  <p:nvPr/>
                </p:nvSpPr>
                <p:spPr bwMode="auto">
                  <a:xfrm>
                    <a:off x="6051551" y="36052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59" name="Freeform 4857"/>
                  <p:cNvSpPr/>
                  <p:nvPr/>
                </p:nvSpPr>
                <p:spPr bwMode="auto">
                  <a:xfrm>
                    <a:off x="5508626" y="38242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60" name="Freeform 4858"/>
                  <p:cNvSpPr/>
                  <p:nvPr/>
                </p:nvSpPr>
                <p:spPr bwMode="auto">
                  <a:xfrm>
                    <a:off x="5480051" y="3811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61" name="Freeform 4859"/>
                  <p:cNvSpPr/>
                  <p:nvPr/>
                </p:nvSpPr>
                <p:spPr bwMode="auto">
                  <a:xfrm>
                    <a:off x="5453064" y="3732214"/>
                    <a:ext cx="6350" cy="4763"/>
                  </a:xfrm>
                  <a:custGeom>
                    <a:avLst/>
                    <a:gdLst>
                      <a:gd name="T0" fmla="*/ 0 w 4"/>
                      <a:gd name="T1" fmla="*/ 2 h 3"/>
                      <a:gd name="T2" fmla="*/ 4 w 4"/>
                      <a:gd name="T3" fmla="*/ 3 h 3"/>
                      <a:gd name="T4" fmla="*/ 4 w 4"/>
                      <a:gd name="T5" fmla="*/ 3 h 3"/>
                      <a:gd name="T6" fmla="*/ 0 w 4"/>
                      <a:gd name="T7" fmla="*/ 2 h 3"/>
                    </a:gdLst>
                    <a:ahLst/>
                    <a:cxnLst>
                      <a:cxn ang="0">
                        <a:pos x="T0" y="T1"/>
                      </a:cxn>
                      <a:cxn ang="0">
                        <a:pos x="T2" y="T3"/>
                      </a:cxn>
                      <a:cxn ang="0">
                        <a:pos x="T4" y="T5"/>
                      </a:cxn>
                      <a:cxn ang="0">
                        <a:pos x="T6" y="T7"/>
                      </a:cxn>
                    </a:cxnLst>
                    <a:rect l="0" t="0" r="r" b="b"/>
                    <a:pathLst>
                      <a:path w="4" h="3">
                        <a:moveTo>
                          <a:pt x="0" y="2"/>
                        </a:moveTo>
                        <a:cubicBezTo>
                          <a:pt x="4" y="3"/>
                          <a:pt x="4" y="3"/>
                          <a:pt x="4" y="3"/>
                        </a:cubicBezTo>
                        <a:cubicBezTo>
                          <a:pt x="4" y="3"/>
                          <a:pt x="4" y="3"/>
                          <a:pt x="4"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62" name="Freeform 4860"/>
                  <p:cNvSpPr/>
                  <p:nvPr/>
                </p:nvSpPr>
                <p:spPr bwMode="auto">
                  <a:xfrm>
                    <a:off x="5518151" y="3857626"/>
                    <a:ext cx="9525" cy="7938"/>
                  </a:xfrm>
                  <a:custGeom>
                    <a:avLst/>
                    <a:gdLst>
                      <a:gd name="T0" fmla="*/ 2 w 7"/>
                      <a:gd name="T1" fmla="*/ 0 h 5"/>
                      <a:gd name="T2" fmla="*/ 4 w 7"/>
                      <a:gd name="T3" fmla="*/ 2 h 5"/>
                      <a:gd name="T4" fmla="*/ 0 w 7"/>
                      <a:gd name="T5" fmla="*/ 4 h 5"/>
                      <a:gd name="T6" fmla="*/ 1 w 7"/>
                      <a:gd name="T7" fmla="*/ 3 h 5"/>
                      <a:gd name="T8" fmla="*/ 7 w 7"/>
                      <a:gd name="T9" fmla="*/ 1 h 5"/>
                      <a:gd name="T10" fmla="*/ 2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2" y="0"/>
                        </a:moveTo>
                        <a:cubicBezTo>
                          <a:pt x="4" y="2"/>
                          <a:pt x="4" y="2"/>
                          <a:pt x="4" y="2"/>
                        </a:cubicBezTo>
                        <a:cubicBezTo>
                          <a:pt x="2" y="3"/>
                          <a:pt x="0" y="1"/>
                          <a:pt x="0" y="4"/>
                        </a:cubicBezTo>
                        <a:cubicBezTo>
                          <a:pt x="1" y="3"/>
                          <a:pt x="1" y="3"/>
                          <a:pt x="1" y="3"/>
                        </a:cubicBezTo>
                        <a:cubicBezTo>
                          <a:pt x="4" y="5"/>
                          <a:pt x="5" y="2"/>
                          <a:pt x="7" y="1"/>
                        </a:cubicBezTo>
                        <a:cubicBezTo>
                          <a:pt x="5" y="0"/>
                          <a:pt x="4"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63" name="Freeform 4861"/>
                  <p:cNvSpPr/>
                  <p:nvPr/>
                </p:nvSpPr>
                <p:spPr bwMode="auto">
                  <a:xfrm>
                    <a:off x="5527676" y="3859214"/>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64" name="Freeform 4862"/>
                  <p:cNvSpPr/>
                  <p:nvPr/>
                </p:nvSpPr>
                <p:spPr bwMode="auto">
                  <a:xfrm>
                    <a:off x="6035676" y="356552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65" name="Freeform 4863"/>
                  <p:cNvSpPr/>
                  <p:nvPr/>
                </p:nvSpPr>
                <p:spPr bwMode="auto">
                  <a:xfrm>
                    <a:off x="5478464" y="381158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66" name="Freeform 4864"/>
                  <p:cNvSpPr/>
                  <p:nvPr/>
                </p:nvSpPr>
                <p:spPr bwMode="auto">
                  <a:xfrm>
                    <a:off x="5808664" y="3371851"/>
                    <a:ext cx="3175" cy="3175"/>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67" name="Freeform 4865"/>
                  <p:cNvSpPr/>
                  <p:nvPr/>
                </p:nvSpPr>
                <p:spPr bwMode="auto">
                  <a:xfrm>
                    <a:off x="5816601" y="3371851"/>
                    <a:ext cx="4763" cy="3175"/>
                  </a:xfrm>
                  <a:custGeom>
                    <a:avLst/>
                    <a:gdLst>
                      <a:gd name="T0" fmla="*/ 4 w 4"/>
                      <a:gd name="T1" fmla="*/ 2 h 2"/>
                      <a:gd name="T2" fmla="*/ 1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cubicBezTo>
                          <a:pt x="1" y="0"/>
                          <a:pt x="1" y="0"/>
                          <a:pt x="1" y="0"/>
                        </a:cubicBezTo>
                        <a:cubicBezTo>
                          <a:pt x="0" y="2"/>
                          <a:pt x="0" y="2"/>
                          <a:pt x="0" y="2"/>
                        </a:cubicBezTo>
                        <a:cubicBezTo>
                          <a:pt x="2" y="2"/>
                          <a:pt x="3"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68" name="Freeform 4866"/>
                  <p:cNvSpPr/>
                  <p:nvPr/>
                </p:nvSpPr>
                <p:spPr bwMode="auto">
                  <a:xfrm>
                    <a:off x="5872164" y="3381376"/>
                    <a:ext cx="476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69" name="Freeform 4867"/>
                  <p:cNvSpPr/>
                  <p:nvPr/>
                </p:nvSpPr>
                <p:spPr bwMode="auto">
                  <a:xfrm>
                    <a:off x="5832476" y="3381376"/>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70" name="Freeform 4868"/>
                  <p:cNvSpPr/>
                  <p:nvPr/>
                </p:nvSpPr>
                <p:spPr bwMode="auto">
                  <a:xfrm>
                    <a:off x="5873751" y="3382964"/>
                    <a:ext cx="7938" cy="3175"/>
                  </a:xfrm>
                  <a:custGeom>
                    <a:avLst/>
                    <a:gdLst>
                      <a:gd name="T0" fmla="*/ 1 w 5"/>
                      <a:gd name="T1" fmla="*/ 1 h 2"/>
                      <a:gd name="T2" fmla="*/ 5 w 5"/>
                      <a:gd name="T3" fmla="*/ 0 h 2"/>
                      <a:gd name="T4" fmla="*/ 1 w 5"/>
                      <a:gd name="T5" fmla="*/ 1 h 2"/>
                    </a:gdLst>
                    <a:ahLst/>
                    <a:cxnLst>
                      <a:cxn ang="0">
                        <a:pos x="T0" y="T1"/>
                      </a:cxn>
                      <a:cxn ang="0">
                        <a:pos x="T2" y="T3"/>
                      </a:cxn>
                      <a:cxn ang="0">
                        <a:pos x="T4" y="T5"/>
                      </a:cxn>
                    </a:cxnLst>
                    <a:rect l="0" t="0" r="r" b="b"/>
                    <a:pathLst>
                      <a:path w="5" h="2">
                        <a:moveTo>
                          <a:pt x="1" y="1"/>
                        </a:moveTo>
                        <a:cubicBezTo>
                          <a:pt x="3" y="2"/>
                          <a:pt x="4" y="1"/>
                          <a:pt x="5" y="0"/>
                        </a:cubicBezTo>
                        <a:cubicBezTo>
                          <a:pt x="4"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71" name="Freeform 4869"/>
                  <p:cNvSpPr/>
                  <p:nvPr/>
                </p:nvSpPr>
                <p:spPr bwMode="auto">
                  <a:xfrm>
                    <a:off x="5859464" y="3386139"/>
                    <a:ext cx="1588" cy="3175"/>
                  </a:xfrm>
                  <a:custGeom>
                    <a:avLst/>
                    <a:gdLst>
                      <a:gd name="T0" fmla="*/ 2 w 2"/>
                      <a:gd name="T1" fmla="*/ 2 h 2"/>
                      <a:gd name="T2" fmla="*/ 0 w 2"/>
                      <a:gd name="T3" fmla="*/ 1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0" y="2"/>
                          <a:pt x="0" y="1"/>
                        </a:cubicBezTo>
                        <a:cubicBezTo>
                          <a:pt x="0" y="2"/>
                          <a:pt x="0" y="2"/>
                          <a:pt x="0" y="2"/>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72" name="Freeform 4870"/>
                  <p:cNvSpPr/>
                  <p:nvPr/>
                </p:nvSpPr>
                <p:spPr bwMode="auto">
                  <a:xfrm>
                    <a:off x="5881689" y="3390901"/>
                    <a:ext cx="4763" cy="3175"/>
                  </a:xfrm>
                  <a:custGeom>
                    <a:avLst/>
                    <a:gdLst>
                      <a:gd name="T0" fmla="*/ 3 w 4"/>
                      <a:gd name="T1" fmla="*/ 2 h 3"/>
                      <a:gd name="T2" fmla="*/ 2 w 4"/>
                      <a:gd name="T3" fmla="*/ 0 h 3"/>
                      <a:gd name="T4" fmla="*/ 0 w 4"/>
                      <a:gd name="T5" fmla="*/ 1 h 3"/>
                      <a:gd name="T6" fmla="*/ 3 w 4"/>
                      <a:gd name="T7" fmla="*/ 2 h 3"/>
                    </a:gdLst>
                    <a:ahLst/>
                    <a:cxnLst>
                      <a:cxn ang="0">
                        <a:pos x="T0" y="T1"/>
                      </a:cxn>
                      <a:cxn ang="0">
                        <a:pos x="T2" y="T3"/>
                      </a:cxn>
                      <a:cxn ang="0">
                        <a:pos x="T4" y="T5"/>
                      </a:cxn>
                      <a:cxn ang="0">
                        <a:pos x="T6" y="T7"/>
                      </a:cxn>
                    </a:cxnLst>
                    <a:rect l="0" t="0" r="r" b="b"/>
                    <a:pathLst>
                      <a:path w="4" h="3">
                        <a:moveTo>
                          <a:pt x="3" y="2"/>
                        </a:moveTo>
                        <a:cubicBezTo>
                          <a:pt x="2" y="0"/>
                          <a:pt x="2" y="0"/>
                          <a:pt x="2" y="0"/>
                        </a:cubicBezTo>
                        <a:cubicBezTo>
                          <a:pt x="0" y="1"/>
                          <a:pt x="0" y="1"/>
                          <a:pt x="0" y="1"/>
                        </a:cubicBezTo>
                        <a:cubicBezTo>
                          <a:pt x="1" y="3"/>
                          <a:pt x="4"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73" name="Freeform 4871"/>
                  <p:cNvSpPr/>
                  <p:nvPr/>
                </p:nvSpPr>
                <p:spPr bwMode="auto">
                  <a:xfrm>
                    <a:off x="5848351" y="3392489"/>
                    <a:ext cx="4763"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lnTo>
                          <a:pt x="0" y="0"/>
                        </a:lnTo>
                        <a:lnTo>
                          <a:pt x="3"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74" name="Freeform 4872"/>
                  <p:cNvSpPr/>
                  <p:nvPr/>
                </p:nvSpPr>
                <p:spPr bwMode="auto">
                  <a:xfrm>
                    <a:off x="5862639" y="3392489"/>
                    <a:ext cx="3175" cy="3175"/>
                  </a:xfrm>
                  <a:custGeom>
                    <a:avLst/>
                    <a:gdLst>
                      <a:gd name="T0" fmla="*/ 2 w 2"/>
                      <a:gd name="T1" fmla="*/ 0 h 3"/>
                      <a:gd name="T2" fmla="*/ 0 w 2"/>
                      <a:gd name="T3" fmla="*/ 2 h 3"/>
                      <a:gd name="T4" fmla="*/ 2 w 2"/>
                      <a:gd name="T5" fmla="*/ 0 h 3"/>
                    </a:gdLst>
                    <a:ahLst/>
                    <a:cxnLst>
                      <a:cxn ang="0">
                        <a:pos x="T0" y="T1"/>
                      </a:cxn>
                      <a:cxn ang="0">
                        <a:pos x="T2" y="T3"/>
                      </a:cxn>
                      <a:cxn ang="0">
                        <a:pos x="T4" y="T5"/>
                      </a:cxn>
                    </a:cxnLst>
                    <a:rect l="0" t="0" r="r" b="b"/>
                    <a:pathLst>
                      <a:path w="2" h="3">
                        <a:moveTo>
                          <a:pt x="2" y="0"/>
                        </a:moveTo>
                        <a:cubicBezTo>
                          <a:pt x="0" y="0"/>
                          <a:pt x="0" y="1"/>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75" name="Freeform 4873"/>
                  <p:cNvSpPr/>
                  <p:nvPr/>
                </p:nvSpPr>
                <p:spPr bwMode="auto">
                  <a:xfrm>
                    <a:off x="5897564" y="3392489"/>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76" name="Freeform 4874"/>
                  <p:cNvSpPr/>
                  <p:nvPr/>
                </p:nvSpPr>
                <p:spPr bwMode="auto">
                  <a:xfrm>
                    <a:off x="5875339" y="3392489"/>
                    <a:ext cx="3175" cy="3175"/>
                  </a:xfrm>
                  <a:custGeom>
                    <a:avLst/>
                    <a:gdLst>
                      <a:gd name="T0" fmla="*/ 1 w 2"/>
                      <a:gd name="T1" fmla="*/ 1 h 2"/>
                      <a:gd name="T2" fmla="*/ 0 w 2"/>
                      <a:gd name="T3" fmla="*/ 1 h 2"/>
                      <a:gd name="T4" fmla="*/ 0 w 2"/>
                      <a:gd name="T5" fmla="*/ 2 h 2"/>
                      <a:gd name="T6" fmla="*/ 2 w 2"/>
                      <a:gd name="T7" fmla="*/ 1 h 2"/>
                      <a:gd name="T8" fmla="*/ 2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1"/>
                        </a:cubicBezTo>
                        <a:cubicBezTo>
                          <a:pt x="0" y="2"/>
                          <a:pt x="0" y="2"/>
                          <a:pt x="0" y="2"/>
                        </a:cubicBezTo>
                        <a:cubicBezTo>
                          <a:pt x="1" y="2"/>
                          <a:pt x="2" y="1"/>
                          <a:pt x="2" y="1"/>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77" name="Freeform 4875"/>
                  <p:cNvSpPr/>
                  <p:nvPr/>
                </p:nvSpPr>
                <p:spPr bwMode="auto">
                  <a:xfrm>
                    <a:off x="5886451" y="3395664"/>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78" name="Freeform 4876"/>
                  <p:cNvSpPr/>
                  <p:nvPr/>
                </p:nvSpPr>
                <p:spPr bwMode="auto">
                  <a:xfrm>
                    <a:off x="5875339" y="3397251"/>
                    <a:ext cx="9525" cy="6350"/>
                  </a:xfrm>
                  <a:custGeom>
                    <a:avLst/>
                    <a:gdLst>
                      <a:gd name="T0" fmla="*/ 0 w 6"/>
                      <a:gd name="T1" fmla="*/ 0 h 4"/>
                      <a:gd name="T2" fmla="*/ 6 w 6"/>
                      <a:gd name="T3" fmla="*/ 3 h 4"/>
                      <a:gd name="T4" fmla="*/ 5 w 6"/>
                      <a:gd name="T5" fmla="*/ 1 h 4"/>
                      <a:gd name="T6" fmla="*/ 4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4"/>
                          <a:pt x="6" y="3"/>
                        </a:cubicBezTo>
                        <a:cubicBezTo>
                          <a:pt x="5" y="3"/>
                          <a:pt x="6" y="0"/>
                          <a:pt x="5" y="1"/>
                        </a:cubicBezTo>
                        <a:cubicBezTo>
                          <a:pt x="4" y="1"/>
                          <a:pt x="4" y="1"/>
                          <a:pt x="4" y="1"/>
                        </a:cubicBezTo>
                        <a:cubicBezTo>
                          <a:pt x="2"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79" name="Freeform 4877"/>
                  <p:cNvSpPr/>
                  <p:nvPr/>
                </p:nvSpPr>
                <p:spPr bwMode="auto">
                  <a:xfrm>
                    <a:off x="5872164" y="3402014"/>
                    <a:ext cx="7938" cy="3175"/>
                  </a:xfrm>
                  <a:custGeom>
                    <a:avLst/>
                    <a:gdLst>
                      <a:gd name="T0" fmla="*/ 5 w 5"/>
                      <a:gd name="T1" fmla="*/ 1 h 3"/>
                      <a:gd name="T2" fmla="*/ 2 w 5"/>
                      <a:gd name="T3" fmla="*/ 0 h 3"/>
                      <a:gd name="T4" fmla="*/ 3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2" y="0"/>
                          <a:pt x="2" y="0"/>
                          <a:pt x="2" y="0"/>
                        </a:cubicBezTo>
                        <a:cubicBezTo>
                          <a:pt x="0" y="2"/>
                          <a:pt x="4" y="2"/>
                          <a:pt x="3" y="3"/>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80" name="Freeform 4878"/>
                  <p:cNvSpPr/>
                  <p:nvPr/>
                </p:nvSpPr>
                <p:spPr bwMode="auto">
                  <a:xfrm>
                    <a:off x="5916614" y="3403601"/>
                    <a:ext cx="4763" cy="1588"/>
                  </a:xfrm>
                  <a:custGeom>
                    <a:avLst/>
                    <a:gdLst>
                      <a:gd name="T0" fmla="*/ 2 w 3"/>
                      <a:gd name="T1" fmla="*/ 0 h 1"/>
                      <a:gd name="T2" fmla="*/ 0 w 3"/>
                      <a:gd name="T3" fmla="*/ 1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lnTo>
                          <a:pt x="0" y="1"/>
                        </a:lnTo>
                        <a:lnTo>
                          <a:pt x="3"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81" name="Rectangle 4879"/>
                  <p:cNvSpPr>
                    <a:spLocks noChangeArrowheads="1"/>
                  </p:cNvSpPr>
                  <p:nvPr/>
                </p:nvSpPr>
                <p:spPr bwMode="auto">
                  <a:xfrm>
                    <a:off x="5908676" y="34051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82" name="Freeform 4880"/>
                  <p:cNvSpPr/>
                  <p:nvPr/>
                </p:nvSpPr>
                <p:spPr bwMode="auto">
                  <a:xfrm>
                    <a:off x="5908676" y="3405189"/>
                    <a:ext cx="1588"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83" name="Freeform 4881"/>
                  <p:cNvSpPr/>
                  <p:nvPr/>
                </p:nvSpPr>
                <p:spPr bwMode="auto">
                  <a:xfrm>
                    <a:off x="5908676" y="3405189"/>
                    <a:ext cx="1588"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84" name="Freeform 4882"/>
                  <p:cNvSpPr/>
                  <p:nvPr/>
                </p:nvSpPr>
                <p:spPr bwMode="auto">
                  <a:xfrm>
                    <a:off x="5897564" y="3405189"/>
                    <a:ext cx="9525" cy="3175"/>
                  </a:xfrm>
                  <a:custGeom>
                    <a:avLst/>
                    <a:gdLst>
                      <a:gd name="T0" fmla="*/ 0 w 6"/>
                      <a:gd name="T1" fmla="*/ 1 h 3"/>
                      <a:gd name="T2" fmla="*/ 1 w 6"/>
                      <a:gd name="T3" fmla="*/ 1 h 3"/>
                      <a:gd name="T4" fmla="*/ 2 w 6"/>
                      <a:gd name="T5" fmla="*/ 3 h 3"/>
                      <a:gd name="T6" fmla="*/ 5 w 6"/>
                      <a:gd name="T7" fmla="*/ 2 h 3"/>
                      <a:gd name="T8" fmla="*/ 4 w 6"/>
                      <a:gd name="T9" fmla="*/ 1 h 3"/>
                      <a:gd name="T10" fmla="*/ 6 w 6"/>
                      <a:gd name="T11" fmla="*/ 0 h 3"/>
                      <a:gd name="T12" fmla="*/ 0 w 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1"/>
                        </a:moveTo>
                        <a:cubicBezTo>
                          <a:pt x="1" y="1"/>
                          <a:pt x="1" y="1"/>
                          <a:pt x="1" y="1"/>
                        </a:cubicBezTo>
                        <a:cubicBezTo>
                          <a:pt x="1" y="1"/>
                          <a:pt x="2" y="2"/>
                          <a:pt x="2" y="3"/>
                        </a:cubicBezTo>
                        <a:cubicBezTo>
                          <a:pt x="5" y="2"/>
                          <a:pt x="5" y="2"/>
                          <a:pt x="5" y="2"/>
                        </a:cubicBezTo>
                        <a:cubicBezTo>
                          <a:pt x="4" y="1"/>
                          <a:pt x="4" y="1"/>
                          <a:pt x="4" y="1"/>
                        </a:cubicBezTo>
                        <a:cubicBezTo>
                          <a:pt x="6" y="0"/>
                          <a:pt x="6" y="0"/>
                          <a:pt x="6" y="0"/>
                        </a:cubicBezTo>
                        <a:cubicBezTo>
                          <a:pt x="4"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85" name="Freeform 4883"/>
                  <p:cNvSpPr/>
                  <p:nvPr/>
                </p:nvSpPr>
                <p:spPr bwMode="auto">
                  <a:xfrm>
                    <a:off x="5889626" y="340677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0" y="0"/>
                          <a:pt x="0"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86" name="Freeform 4884"/>
                  <p:cNvSpPr/>
                  <p:nvPr/>
                </p:nvSpPr>
                <p:spPr bwMode="auto">
                  <a:xfrm>
                    <a:off x="5888039" y="34067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87" name="Freeform 4885"/>
                  <p:cNvSpPr/>
                  <p:nvPr/>
                </p:nvSpPr>
                <p:spPr bwMode="auto">
                  <a:xfrm>
                    <a:off x="5943601" y="3405189"/>
                    <a:ext cx="4763" cy="7938"/>
                  </a:xfrm>
                  <a:custGeom>
                    <a:avLst/>
                    <a:gdLst>
                      <a:gd name="T0" fmla="*/ 4 w 4"/>
                      <a:gd name="T1" fmla="*/ 2 h 5"/>
                      <a:gd name="T2" fmla="*/ 0 w 4"/>
                      <a:gd name="T3" fmla="*/ 4 h 5"/>
                      <a:gd name="T4" fmla="*/ 0 w 4"/>
                      <a:gd name="T5" fmla="*/ 5 h 5"/>
                      <a:gd name="T6" fmla="*/ 4 w 4"/>
                      <a:gd name="T7" fmla="*/ 2 h 5"/>
                    </a:gdLst>
                    <a:ahLst/>
                    <a:cxnLst>
                      <a:cxn ang="0">
                        <a:pos x="T0" y="T1"/>
                      </a:cxn>
                      <a:cxn ang="0">
                        <a:pos x="T2" y="T3"/>
                      </a:cxn>
                      <a:cxn ang="0">
                        <a:pos x="T4" y="T5"/>
                      </a:cxn>
                      <a:cxn ang="0">
                        <a:pos x="T6" y="T7"/>
                      </a:cxn>
                    </a:cxnLst>
                    <a:rect l="0" t="0" r="r" b="b"/>
                    <a:pathLst>
                      <a:path w="4" h="5">
                        <a:moveTo>
                          <a:pt x="4" y="2"/>
                        </a:moveTo>
                        <a:cubicBezTo>
                          <a:pt x="1" y="0"/>
                          <a:pt x="3" y="4"/>
                          <a:pt x="0" y="4"/>
                        </a:cubicBezTo>
                        <a:cubicBezTo>
                          <a:pt x="0" y="5"/>
                          <a:pt x="0" y="5"/>
                          <a:pt x="0" y="5"/>
                        </a:cubicBezTo>
                        <a:cubicBezTo>
                          <a:pt x="2" y="5"/>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88" name="Freeform 4886"/>
                  <p:cNvSpPr/>
                  <p:nvPr/>
                </p:nvSpPr>
                <p:spPr bwMode="auto">
                  <a:xfrm>
                    <a:off x="5894389" y="3408364"/>
                    <a:ext cx="1588" cy="317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89" name="Freeform 4887"/>
                  <p:cNvSpPr/>
                  <p:nvPr/>
                </p:nvSpPr>
                <p:spPr bwMode="auto">
                  <a:xfrm>
                    <a:off x="5989639" y="3408364"/>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90" name="Freeform 4888"/>
                  <p:cNvSpPr/>
                  <p:nvPr/>
                </p:nvSpPr>
                <p:spPr bwMode="auto">
                  <a:xfrm>
                    <a:off x="5918201" y="34147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91" name="Freeform 4889"/>
                  <p:cNvSpPr/>
                  <p:nvPr/>
                </p:nvSpPr>
                <p:spPr bwMode="auto">
                  <a:xfrm>
                    <a:off x="5916614" y="3411539"/>
                    <a:ext cx="6350" cy="3175"/>
                  </a:xfrm>
                  <a:custGeom>
                    <a:avLst/>
                    <a:gdLst>
                      <a:gd name="T0" fmla="*/ 2 w 4"/>
                      <a:gd name="T1" fmla="*/ 1 h 2"/>
                      <a:gd name="T2" fmla="*/ 2 w 4"/>
                      <a:gd name="T3" fmla="*/ 2 h 2"/>
                      <a:gd name="T4" fmla="*/ 4 w 4"/>
                      <a:gd name="T5" fmla="*/ 1 h 2"/>
                      <a:gd name="T6" fmla="*/ 0 w 4"/>
                      <a:gd name="T7" fmla="*/ 0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2" y="2"/>
                          <a:pt x="2" y="2"/>
                          <a:pt x="2" y="2"/>
                        </a:cubicBezTo>
                        <a:cubicBezTo>
                          <a:pt x="3" y="2"/>
                          <a:pt x="4" y="2"/>
                          <a:pt x="4" y="1"/>
                        </a:cubicBezTo>
                        <a:cubicBezTo>
                          <a:pt x="2" y="1"/>
                          <a:pt x="2" y="0"/>
                          <a:pt x="0"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92" name="Freeform 4890"/>
                  <p:cNvSpPr/>
                  <p:nvPr/>
                </p:nvSpPr>
                <p:spPr bwMode="auto">
                  <a:xfrm>
                    <a:off x="5949951" y="3411539"/>
                    <a:ext cx="4763" cy="3175"/>
                  </a:xfrm>
                  <a:custGeom>
                    <a:avLst/>
                    <a:gdLst>
                      <a:gd name="T0" fmla="*/ 3 w 3"/>
                      <a:gd name="T1" fmla="*/ 2 h 2"/>
                      <a:gd name="T2" fmla="*/ 3 w 3"/>
                      <a:gd name="T3" fmla="*/ 0 h 2"/>
                      <a:gd name="T4" fmla="*/ 1 w 3"/>
                      <a:gd name="T5" fmla="*/ 0 h 2"/>
                      <a:gd name="T6" fmla="*/ 3 w 3"/>
                      <a:gd name="T7" fmla="*/ 2 h 2"/>
                    </a:gdLst>
                    <a:ahLst/>
                    <a:cxnLst>
                      <a:cxn ang="0">
                        <a:pos x="T0" y="T1"/>
                      </a:cxn>
                      <a:cxn ang="0">
                        <a:pos x="T2" y="T3"/>
                      </a:cxn>
                      <a:cxn ang="0">
                        <a:pos x="T4" y="T5"/>
                      </a:cxn>
                      <a:cxn ang="0">
                        <a:pos x="T6" y="T7"/>
                      </a:cxn>
                    </a:cxnLst>
                    <a:rect l="0" t="0" r="r" b="b"/>
                    <a:pathLst>
                      <a:path w="3" h="2">
                        <a:moveTo>
                          <a:pt x="3" y="2"/>
                        </a:moveTo>
                        <a:cubicBezTo>
                          <a:pt x="3" y="0"/>
                          <a:pt x="3" y="0"/>
                          <a:pt x="3" y="0"/>
                        </a:cubicBezTo>
                        <a:cubicBezTo>
                          <a:pt x="2" y="0"/>
                          <a:pt x="1" y="0"/>
                          <a:pt x="1"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93" name="Freeform 4891"/>
                  <p:cNvSpPr/>
                  <p:nvPr/>
                </p:nvSpPr>
                <p:spPr bwMode="auto">
                  <a:xfrm>
                    <a:off x="5910264" y="3416301"/>
                    <a:ext cx="14288" cy="4763"/>
                  </a:xfrm>
                  <a:custGeom>
                    <a:avLst/>
                    <a:gdLst>
                      <a:gd name="T0" fmla="*/ 2 w 10"/>
                      <a:gd name="T1" fmla="*/ 2 h 4"/>
                      <a:gd name="T2" fmla="*/ 2 w 10"/>
                      <a:gd name="T3" fmla="*/ 4 h 4"/>
                      <a:gd name="T4" fmla="*/ 10 w 10"/>
                      <a:gd name="T5" fmla="*/ 1 h 4"/>
                      <a:gd name="T6" fmla="*/ 1 w 10"/>
                      <a:gd name="T7" fmla="*/ 0 h 4"/>
                      <a:gd name="T8" fmla="*/ 0 w 10"/>
                      <a:gd name="T9" fmla="*/ 1 h 4"/>
                      <a:gd name="T10" fmla="*/ 2 w 10"/>
                      <a:gd name="T11" fmla="*/ 2 h 4"/>
                    </a:gdLst>
                    <a:ahLst/>
                    <a:cxnLst>
                      <a:cxn ang="0">
                        <a:pos x="T0" y="T1"/>
                      </a:cxn>
                      <a:cxn ang="0">
                        <a:pos x="T2" y="T3"/>
                      </a:cxn>
                      <a:cxn ang="0">
                        <a:pos x="T4" y="T5"/>
                      </a:cxn>
                      <a:cxn ang="0">
                        <a:pos x="T6" y="T7"/>
                      </a:cxn>
                      <a:cxn ang="0">
                        <a:pos x="T8" y="T9"/>
                      </a:cxn>
                      <a:cxn ang="0">
                        <a:pos x="T10" y="T11"/>
                      </a:cxn>
                    </a:cxnLst>
                    <a:rect l="0" t="0" r="r" b="b"/>
                    <a:pathLst>
                      <a:path w="10" h="4">
                        <a:moveTo>
                          <a:pt x="2" y="2"/>
                        </a:moveTo>
                        <a:cubicBezTo>
                          <a:pt x="2" y="4"/>
                          <a:pt x="2" y="4"/>
                          <a:pt x="2" y="4"/>
                        </a:cubicBezTo>
                        <a:cubicBezTo>
                          <a:pt x="4" y="1"/>
                          <a:pt x="8" y="4"/>
                          <a:pt x="10" y="1"/>
                        </a:cubicBezTo>
                        <a:cubicBezTo>
                          <a:pt x="8" y="2"/>
                          <a:pt x="4" y="2"/>
                          <a:pt x="1" y="0"/>
                        </a:cubicBezTo>
                        <a:cubicBezTo>
                          <a:pt x="0" y="1"/>
                          <a:pt x="0" y="1"/>
                          <a:pt x="0" y="1"/>
                        </a:cubicBezTo>
                        <a:cubicBezTo>
                          <a:pt x="1" y="2"/>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94" name="Freeform 4892"/>
                  <p:cNvSpPr/>
                  <p:nvPr/>
                </p:nvSpPr>
                <p:spPr bwMode="auto">
                  <a:xfrm>
                    <a:off x="5935664" y="3416301"/>
                    <a:ext cx="4763" cy="1588"/>
                  </a:xfrm>
                  <a:custGeom>
                    <a:avLst/>
                    <a:gdLst>
                      <a:gd name="T0" fmla="*/ 3 w 3"/>
                      <a:gd name="T1" fmla="*/ 1 h 2"/>
                      <a:gd name="T2" fmla="*/ 1 w 3"/>
                      <a:gd name="T3" fmla="*/ 0 h 2"/>
                      <a:gd name="T4" fmla="*/ 3 w 3"/>
                      <a:gd name="T5" fmla="*/ 1 h 2"/>
                    </a:gdLst>
                    <a:ahLst/>
                    <a:cxnLst>
                      <a:cxn ang="0">
                        <a:pos x="T0" y="T1"/>
                      </a:cxn>
                      <a:cxn ang="0">
                        <a:pos x="T2" y="T3"/>
                      </a:cxn>
                      <a:cxn ang="0">
                        <a:pos x="T4" y="T5"/>
                      </a:cxn>
                    </a:cxnLst>
                    <a:rect l="0" t="0" r="r" b="b"/>
                    <a:pathLst>
                      <a:path w="3" h="2">
                        <a:moveTo>
                          <a:pt x="3" y="1"/>
                        </a:moveTo>
                        <a:cubicBezTo>
                          <a:pt x="1" y="0"/>
                          <a:pt x="1" y="0"/>
                          <a:pt x="1" y="0"/>
                        </a:cubicBezTo>
                        <a:cubicBezTo>
                          <a:pt x="0" y="2"/>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95" name="Freeform 4893"/>
                  <p:cNvSpPr/>
                  <p:nvPr/>
                </p:nvSpPr>
                <p:spPr bwMode="auto">
                  <a:xfrm>
                    <a:off x="5905501" y="3417889"/>
                    <a:ext cx="4763" cy="0"/>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3" y="1"/>
                          <a:pt x="3" y="1"/>
                        </a:cubicBezTo>
                        <a:cubicBezTo>
                          <a:pt x="3"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96" name="Freeform 4894"/>
                  <p:cNvSpPr/>
                  <p:nvPr/>
                </p:nvSpPr>
                <p:spPr bwMode="auto">
                  <a:xfrm>
                    <a:off x="5930901" y="3417889"/>
                    <a:ext cx="4763" cy="3175"/>
                  </a:xfrm>
                  <a:custGeom>
                    <a:avLst/>
                    <a:gdLst>
                      <a:gd name="T0" fmla="*/ 3 w 3"/>
                      <a:gd name="T1" fmla="*/ 0 h 3"/>
                      <a:gd name="T2" fmla="*/ 0 w 3"/>
                      <a:gd name="T3" fmla="*/ 1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3"/>
                          <a:pt x="0" y="1"/>
                        </a:cubicBezTo>
                        <a:cubicBezTo>
                          <a:pt x="1" y="2"/>
                          <a:pt x="1" y="2"/>
                          <a:pt x="1" y="2"/>
                        </a:cubicBezTo>
                        <a:cubicBezTo>
                          <a:pt x="3" y="3"/>
                          <a:pt x="1"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97" name="Freeform 4895"/>
                  <p:cNvSpPr/>
                  <p:nvPr/>
                </p:nvSpPr>
                <p:spPr bwMode="auto">
                  <a:xfrm>
                    <a:off x="5975351" y="3421064"/>
                    <a:ext cx="3175" cy="1588"/>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98" name="Freeform 4896"/>
                  <p:cNvSpPr/>
                  <p:nvPr/>
                </p:nvSpPr>
                <p:spPr bwMode="auto">
                  <a:xfrm>
                    <a:off x="5937251" y="3422651"/>
                    <a:ext cx="4763" cy="4763"/>
                  </a:xfrm>
                  <a:custGeom>
                    <a:avLst/>
                    <a:gdLst>
                      <a:gd name="T0" fmla="*/ 0 w 3"/>
                      <a:gd name="T1" fmla="*/ 1 h 3"/>
                      <a:gd name="T2" fmla="*/ 1 w 3"/>
                      <a:gd name="T3" fmla="*/ 1 h 3"/>
                      <a:gd name="T4" fmla="*/ 3 w 3"/>
                      <a:gd name="T5" fmla="*/ 3 h 3"/>
                      <a:gd name="T6" fmla="*/ 3 w 3"/>
                      <a:gd name="T7" fmla="*/ 1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1" y="1"/>
                          <a:pt x="1" y="1"/>
                          <a:pt x="1" y="1"/>
                        </a:cubicBezTo>
                        <a:cubicBezTo>
                          <a:pt x="2" y="1"/>
                          <a:pt x="3" y="2"/>
                          <a:pt x="3" y="3"/>
                        </a:cubicBezTo>
                        <a:cubicBezTo>
                          <a:pt x="3" y="1"/>
                          <a:pt x="3" y="1"/>
                          <a:pt x="3"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499" name="Freeform 4897"/>
                  <p:cNvSpPr/>
                  <p:nvPr/>
                </p:nvSpPr>
                <p:spPr bwMode="auto">
                  <a:xfrm>
                    <a:off x="5957889" y="34242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00" name="Freeform 4898"/>
                  <p:cNvSpPr/>
                  <p:nvPr/>
                </p:nvSpPr>
                <p:spPr bwMode="auto">
                  <a:xfrm>
                    <a:off x="5956301" y="342423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01" name="Freeform 4899"/>
                  <p:cNvSpPr/>
                  <p:nvPr/>
                </p:nvSpPr>
                <p:spPr bwMode="auto">
                  <a:xfrm>
                    <a:off x="5948364" y="3424239"/>
                    <a:ext cx="1588" cy="4763"/>
                  </a:xfrm>
                  <a:custGeom>
                    <a:avLst/>
                    <a:gdLst>
                      <a:gd name="T0" fmla="*/ 1 w 2"/>
                      <a:gd name="T1" fmla="*/ 1 h 3"/>
                      <a:gd name="T2" fmla="*/ 0 w 2"/>
                      <a:gd name="T3" fmla="*/ 0 h 3"/>
                      <a:gd name="T4" fmla="*/ 2 w 2"/>
                      <a:gd name="T5" fmla="*/ 3 h 3"/>
                      <a:gd name="T6" fmla="*/ 0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0" y="0"/>
                          <a:pt x="0" y="0"/>
                          <a:pt x="0" y="0"/>
                        </a:cubicBezTo>
                        <a:cubicBezTo>
                          <a:pt x="1" y="2"/>
                          <a:pt x="0" y="3"/>
                          <a:pt x="2" y="3"/>
                        </a:cubicBezTo>
                        <a:cubicBezTo>
                          <a:pt x="0" y="2"/>
                          <a:pt x="0" y="2"/>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02" name="Freeform 4900"/>
                  <p:cNvSpPr/>
                  <p:nvPr/>
                </p:nvSpPr>
                <p:spPr bwMode="auto">
                  <a:xfrm>
                    <a:off x="5929314" y="3424239"/>
                    <a:ext cx="3175" cy="3175"/>
                  </a:xfrm>
                  <a:custGeom>
                    <a:avLst/>
                    <a:gdLst>
                      <a:gd name="T0" fmla="*/ 2 w 2"/>
                      <a:gd name="T1" fmla="*/ 1 h 2"/>
                      <a:gd name="T2" fmla="*/ 0 w 2"/>
                      <a:gd name="T3" fmla="*/ 1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1"/>
                          <a:pt x="0" y="1"/>
                        </a:cubicBezTo>
                        <a:cubicBezTo>
                          <a:pt x="2" y="2"/>
                          <a:pt x="2" y="2"/>
                          <a:pt x="2" y="2"/>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03" name="Freeform 4901"/>
                  <p:cNvSpPr/>
                  <p:nvPr/>
                </p:nvSpPr>
                <p:spPr bwMode="auto">
                  <a:xfrm>
                    <a:off x="5961064" y="34258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04" name="Freeform 4902"/>
                  <p:cNvSpPr/>
                  <p:nvPr/>
                </p:nvSpPr>
                <p:spPr bwMode="auto">
                  <a:xfrm>
                    <a:off x="5962651" y="3425826"/>
                    <a:ext cx="0"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05" name="Freeform 4903"/>
                  <p:cNvSpPr/>
                  <p:nvPr/>
                </p:nvSpPr>
                <p:spPr bwMode="auto">
                  <a:xfrm>
                    <a:off x="6000751" y="342741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06" name="Freeform 4904"/>
                  <p:cNvSpPr/>
                  <p:nvPr/>
                </p:nvSpPr>
                <p:spPr bwMode="auto">
                  <a:xfrm>
                    <a:off x="5935664" y="3429001"/>
                    <a:ext cx="7938" cy="3175"/>
                  </a:xfrm>
                  <a:custGeom>
                    <a:avLst/>
                    <a:gdLst>
                      <a:gd name="T0" fmla="*/ 5 w 5"/>
                      <a:gd name="T1" fmla="*/ 0 h 2"/>
                      <a:gd name="T2" fmla="*/ 0 w 5"/>
                      <a:gd name="T3" fmla="*/ 0 h 2"/>
                      <a:gd name="T4" fmla="*/ 5 w 5"/>
                      <a:gd name="T5" fmla="*/ 0 h 2"/>
                    </a:gdLst>
                    <a:ahLst/>
                    <a:cxnLst>
                      <a:cxn ang="0">
                        <a:pos x="T0" y="T1"/>
                      </a:cxn>
                      <a:cxn ang="0">
                        <a:pos x="T2" y="T3"/>
                      </a:cxn>
                      <a:cxn ang="0">
                        <a:pos x="T4" y="T5"/>
                      </a:cxn>
                    </a:cxnLst>
                    <a:rect l="0" t="0" r="r" b="b"/>
                    <a:pathLst>
                      <a:path w="5" h="2">
                        <a:moveTo>
                          <a:pt x="5" y="0"/>
                        </a:moveTo>
                        <a:cubicBezTo>
                          <a:pt x="4" y="0"/>
                          <a:pt x="1" y="0"/>
                          <a:pt x="0" y="0"/>
                        </a:cubicBezTo>
                        <a:cubicBezTo>
                          <a:pt x="3" y="2"/>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07" name="Freeform 4905"/>
                  <p:cNvSpPr/>
                  <p:nvPr/>
                </p:nvSpPr>
                <p:spPr bwMode="auto">
                  <a:xfrm>
                    <a:off x="5932489" y="3429001"/>
                    <a:ext cx="3175" cy="317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1" y="1"/>
                          <a:pt x="2" y="0"/>
                        </a:cubicBezTo>
                        <a:cubicBezTo>
                          <a:pt x="1"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08" name="Freeform 4906"/>
                  <p:cNvSpPr/>
                  <p:nvPr/>
                </p:nvSpPr>
                <p:spPr bwMode="auto">
                  <a:xfrm>
                    <a:off x="5935664" y="3429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09" name="Freeform 4907"/>
                  <p:cNvSpPr/>
                  <p:nvPr/>
                </p:nvSpPr>
                <p:spPr bwMode="auto">
                  <a:xfrm>
                    <a:off x="5548314" y="3429001"/>
                    <a:ext cx="3175" cy="3175"/>
                  </a:xfrm>
                  <a:custGeom>
                    <a:avLst/>
                    <a:gdLst>
                      <a:gd name="T0" fmla="*/ 1 w 3"/>
                      <a:gd name="T1" fmla="*/ 2 h 2"/>
                      <a:gd name="T2" fmla="*/ 3 w 3"/>
                      <a:gd name="T3" fmla="*/ 1 h 2"/>
                      <a:gd name="T4" fmla="*/ 2 w 3"/>
                      <a:gd name="T5" fmla="*/ 0 h 2"/>
                      <a:gd name="T6" fmla="*/ 0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2" y="2"/>
                          <a:pt x="3" y="1"/>
                        </a:cubicBezTo>
                        <a:cubicBezTo>
                          <a:pt x="2" y="1"/>
                          <a:pt x="2" y="1"/>
                          <a:pt x="2" y="0"/>
                        </a:cubicBezTo>
                        <a:cubicBezTo>
                          <a:pt x="0" y="1"/>
                          <a:pt x="0" y="1"/>
                          <a:pt x="0" y="1"/>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10" name="Freeform 4908"/>
                  <p:cNvSpPr/>
                  <p:nvPr/>
                </p:nvSpPr>
                <p:spPr bwMode="auto">
                  <a:xfrm>
                    <a:off x="5927726" y="3429001"/>
                    <a:ext cx="1588" cy="3175"/>
                  </a:xfrm>
                  <a:custGeom>
                    <a:avLst/>
                    <a:gdLst>
                      <a:gd name="T0" fmla="*/ 0 w 1"/>
                      <a:gd name="T1" fmla="*/ 0 h 2"/>
                      <a:gd name="T2" fmla="*/ 0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2"/>
                          <a:pt x="0" y="2"/>
                          <a:pt x="0"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11" name="Freeform 4909"/>
                  <p:cNvSpPr/>
                  <p:nvPr/>
                </p:nvSpPr>
                <p:spPr bwMode="auto">
                  <a:xfrm>
                    <a:off x="5945189" y="3429001"/>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12" name="Freeform 4910"/>
                  <p:cNvSpPr/>
                  <p:nvPr/>
                </p:nvSpPr>
                <p:spPr bwMode="auto">
                  <a:xfrm>
                    <a:off x="5948364" y="3430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13" name="Freeform 4911"/>
                  <p:cNvSpPr/>
                  <p:nvPr/>
                </p:nvSpPr>
                <p:spPr bwMode="auto">
                  <a:xfrm>
                    <a:off x="5948364" y="3430589"/>
                    <a:ext cx="317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14" name="Freeform 4912"/>
                  <p:cNvSpPr/>
                  <p:nvPr/>
                </p:nvSpPr>
                <p:spPr bwMode="auto">
                  <a:xfrm>
                    <a:off x="5953126" y="3432176"/>
                    <a:ext cx="4763" cy="7938"/>
                  </a:xfrm>
                  <a:custGeom>
                    <a:avLst/>
                    <a:gdLst>
                      <a:gd name="T0" fmla="*/ 3 w 3"/>
                      <a:gd name="T1" fmla="*/ 0 h 5"/>
                      <a:gd name="T2" fmla="*/ 1 w 3"/>
                      <a:gd name="T3" fmla="*/ 1 h 5"/>
                      <a:gd name="T4" fmla="*/ 2 w 3"/>
                      <a:gd name="T5" fmla="*/ 4 h 5"/>
                      <a:gd name="T6" fmla="*/ 2 w 3"/>
                      <a:gd name="T7" fmla="*/ 0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0"/>
                          <a:pt x="0" y="0"/>
                          <a:pt x="1" y="1"/>
                        </a:cubicBezTo>
                        <a:cubicBezTo>
                          <a:pt x="1" y="1"/>
                          <a:pt x="1" y="5"/>
                          <a:pt x="2" y="4"/>
                        </a:cubicBezTo>
                        <a:cubicBezTo>
                          <a:pt x="1" y="2"/>
                          <a:pt x="2" y="1"/>
                          <a:pt x="2"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15" name="Freeform 4913"/>
                  <p:cNvSpPr/>
                  <p:nvPr/>
                </p:nvSpPr>
                <p:spPr bwMode="auto">
                  <a:xfrm>
                    <a:off x="5942014" y="3440114"/>
                    <a:ext cx="6350" cy="1588"/>
                  </a:xfrm>
                  <a:custGeom>
                    <a:avLst/>
                    <a:gdLst>
                      <a:gd name="T0" fmla="*/ 0 w 4"/>
                      <a:gd name="T1" fmla="*/ 1 h 2"/>
                      <a:gd name="T2" fmla="*/ 4 w 4"/>
                      <a:gd name="T3" fmla="*/ 1 h 2"/>
                      <a:gd name="T4" fmla="*/ 0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1"/>
                          <a:pt x="3" y="2"/>
                          <a:pt x="4" y="1"/>
                        </a:cubicBezTo>
                        <a:cubicBezTo>
                          <a:pt x="3" y="1"/>
                          <a:pt x="2"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16" name="Rectangle 4914"/>
                  <p:cNvSpPr>
                    <a:spLocks noChangeArrowheads="1"/>
                  </p:cNvSpPr>
                  <p:nvPr/>
                </p:nvSpPr>
                <p:spPr bwMode="auto">
                  <a:xfrm>
                    <a:off x="5962651" y="34417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17" name="Freeform 4915"/>
                  <p:cNvSpPr/>
                  <p:nvPr/>
                </p:nvSpPr>
                <p:spPr bwMode="auto">
                  <a:xfrm>
                    <a:off x="5948364" y="3441701"/>
                    <a:ext cx="1588"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18" name="Freeform 4916"/>
                  <p:cNvSpPr/>
                  <p:nvPr/>
                </p:nvSpPr>
                <p:spPr bwMode="auto">
                  <a:xfrm>
                    <a:off x="5983289" y="3443289"/>
                    <a:ext cx="4763" cy="1588"/>
                  </a:xfrm>
                  <a:custGeom>
                    <a:avLst/>
                    <a:gdLst>
                      <a:gd name="T0" fmla="*/ 3 w 3"/>
                      <a:gd name="T1" fmla="*/ 0 h 1"/>
                      <a:gd name="T2" fmla="*/ 0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3" y="1"/>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19" name="Freeform 4917"/>
                  <p:cNvSpPr/>
                  <p:nvPr/>
                </p:nvSpPr>
                <p:spPr bwMode="auto">
                  <a:xfrm>
                    <a:off x="5949951" y="3446464"/>
                    <a:ext cx="6350" cy="6350"/>
                  </a:xfrm>
                  <a:custGeom>
                    <a:avLst/>
                    <a:gdLst>
                      <a:gd name="T0" fmla="*/ 4 w 4"/>
                      <a:gd name="T1" fmla="*/ 1 h 4"/>
                      <a:gd name="T2" fmla="*/ 0 w 4"/>
                      <a:gd name="T3" fmla="*/ 2 h 4"/>
                      <a:gd name="T4" fmla="*/ 4 w 4"/>
                      <a:gd name="T5" fmla="*/ 1 h 4"/>
                    </a:gdLst>
                    <a:ahLst/>
                    <a:cxnLst>
                      <a:cxn ang="0">
                        <a:pos x="T0" y="T1"/>
                      </a:cxn>
                      <a:cxn ang="0">
                        <a:pos x="T2" y="T3"/>
                      </a:cxn>
                      <a:cxn ang="0">
                        <a:pos x="T4" y="T5"/>
                      </a:cxn>
                    </a:cxnLst>
                    <a:rect l="0" t="0" r="r" b="b"/>
                    <a:pathLst>
                      <a:path w="4" h="4">
                        <a:moveTo>
                          <a:pt x="4" y="1"/>
                        </a:moveTo>
                        <a:cubicBezTo>
                          <a:pt x="2" y="0"/>
                          <a:pt x="2" y="2"/>
                          <a:pt x="0" y="2"/>
                        </a:cubicBezTo>
                        <a:cubicBezTo>
                          <a:pt x="2" y="4"/>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20" name="Freeform 4918"/>
                  <p:cNvSpPr/>
                  <p:nvPr/>
                </p:nvSpPr>
                <p:spPr bwMode="auto">
                  <a:xfrm>
                    <a:off x="5989639" y="3451226"/>
                    <a:ext cx="4763" cy="3175"/>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0" y="0"/>
                          <a:pt x="0" y="0"/>
                          <a:pt x="0" y="0"/>
                        </a:cubicBezTo>
                        <a:cubicBezTo>
                          <a:pt x="0" y="0"/>
                          <a:pt x="2"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21" name="Freeform 4919"/>
                  <p:cNvSpPr/>
                  <p:nvPr/>
                </p:nvSpPr>
                <p:spPr bwMode="auto">
                  <a:xfrm>
                    <a:off x="5980114" y="3451226"/>
                    <a:ext cx="1588" cy="158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22" name="Freeform 4920"/>
                  <p:cNvSpPr/>
                  <p:nvPr/>
                </p:nvSpPr>
                <p:spPr bwMode="auto">
                  <a:xfrm>
                    <a:off x="5975351" y="3451226"/>
                    <a:ext cx="4763" cy="317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1" y="1"/>
                          <a:pt x="1" y="1"/>
                          <a:pt x="0" y="0"/>
                        </a:cubicBezTo>
                        <a:cubicBezTo>
                          <a:pt x="0" y="2"/>
                          <a:pt x="1"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23" name="Freeform 4921"/>
                  <p:cNvSpPr/>
                  <p:nvPr/>
                </p:nvSpPr>
                <p:spPr bwMode="auto">
                  <a:xfrm>
                    <a:off x="5984876" y="3454401"/>
                    <a:ext cx="3175" cy="1588"/>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24" name="Freeform 4922"/>
                  <p:cNvSpPr/>
                  <p:nvPr/>
                </p:nvSpPr>
                <p:spPr bwMode="auto">
                  <a:xfrm>
                    <a:off x="5956301" y="3460751"/>
                    <a:ext cx="1588" cy="158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25" name="Freeform 4923"/>
                  <p:cNvSpPr/>
                  <p:nvPr/>
                </p:nvSpPr>
                <p:spPr bwMode="auto">
                  <a:xfrm>
                    <a:off x="5989639" y="3460751"/>
                    <a:ext cx="3175" cy="3175"/>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2" y="0"/>
                          <a:pt x="0" y="1"/>
                          <a:pt x="1" y="1"/>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26" name="Freeform 4924"/>
                  <p:cNvSpPr/>
                  <p:nvPr/>
                </p:nvSpPr>
                <p:spPr bwMode="auto">
                  <a:xfrm>
                    <a:off x="5994401" y="3460751"/>
                    <a:ext cx="3175" cy="3175"/>
                  </a:xfrm>
                  <a:custGeom>
                    <a:avLst/>
                    <a:gdLst>
                      <a:gd name="T0" fmla="*/ 0 w 2"/>
                      <a:gd name="T1" fmla="*/ 2 h 2"/>
                      <a:gd name="T2" fmla="*/ 1 w 2"/>
                      <a:gd name="T3" fmla="*/ 2 h 2"/>
                      <a:gd name="T4" fmla="*/ 0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1" y="2"/>
                        </a:cubicBezTo>
                        <a:cubicBezTo>
                          <a:pt x="0" y="2"/>
                          <a:pt x="0" y="2"/>
                          <a:pt x="0" y="2"/>
                        </a:cubicBezTo>
                        <a:cubicBezTo>
                          <a:pt x="2" y="0"/>
                          <a:pt x="2" y="0"/>
                          <a:pt x="2" y="0"/>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27" name="Freeform 4925"/>
                  <p:cNvSpPr/>
                  <p:nvPr/>
                </p:nvSpPr>
                <p:spPr bwMode="auto">
                  <a:xfrm>
                    <a:off x="5999164" y="3463926"/>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28" name="Freeform 4926"/>
                  <p:cNvSpPr/>
                  <p:nvPr/>
                </p:nvSpPr>
                <p:spPr bwMode="auto">
                  <a:xfrm>
                    <a:off x="6008689" y="3465514"/>
                    <a:ext cx="3175" cy="1588"/>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2" y="2"/>
                          <a:pt x="2" y="2"/>
                          <a:pt x="2"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29" name="Freeform 4927"/>
                  <p:cNvSpPr/>
                  <p:nvPr/>
                </p:nvSpPr>
                <p:spPr bwMode="auto">
                  <a:xfrm>
                    <a:off x="5981701" y="3470276"/>
                    <a:ext cx="3175" cy="3175"/>
                  </a:xfrm>
                  <a:custGeom>
                    <a:avLst/>
                    <a:gdLst>
                      <a:gd name="T0" fmla="*/ 1 w 2"/>
                      <a:gd name="T1" fmla="*/ 2 h 2"/>
                      <a:gd name="T2" fmla="*/ 2 w 2"/>
                      <a:gd name="T3" fmla="*/ 2 h 2"/>
                      <a:gd name="T4" fmla="*/ 1 w 2"/>
                      <a:gd name="T5" fmla="*/ 2 h 2"/>
                      <a:gd name="T6" fmla="*/ 1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2" y="2"/>
                          <a:pt x="2" y="2"/>
                          <a:pt x="2" y="2"/>
                        </a:cubicBezTo>
                        <a:cubicBezTo>
                          <a:pt x="1" y="2"/>
                          <a:pt x="1" y="2"/>
                          <a:pt x="1" y="2"/>
                        </a:cubicBezTo>
                        <a:cubicBezTo>
                          <a:pt x="1" y="1"/>
                          <a:pt x="1" y="1"/>
                          <a:pt x="1"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30" name="Freeform 4928"/>
                  <p:cNvSpPr/>
                  <p:nvPr/>
                </p:nvSpPr>
                <p:spPr bwMode="auto">
                  <a:xfrm>
                    <a:off x="5975351" y="3471864"/>
                    <a:ext cx="3175" cy="1588"/>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31" name="Freeform 4929"/>
                  <p:cNvSpPr/>
                  <p:nvPr/>
                </p:nvSpPr>
                <p:spPr bwMode="auto">
                  <a:xfrm>
                    <a:off x="5986464" y="3473451"/>
                    <a:ext cx="3175" cy="1588"/>
                  </a:xfrm>
                  <a:custGeom>
                    <a:avLst/>
                    <a:gdLst>
                      <a:gd name="T0" fmla="*/ 1 w 3"/>
                      <a:gd name="T1" fmla="*/ 0 h 1"/>
                      <a:gd name="T2" fmla="*/ 2 w 3"/>
                      <a:gd name="T3" fmla="*/ 1 h 1"/>
                      <a:gd name="T4" fmla="*/ 3 w 3"/>
                      <a:gd name="T5" fmla="*/ 0 h 1"/>
                      <a:gd name="T6" fmla="*/ 1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1"/>
                          <a:pt x="2" y="0"/>
                          <a:pt x="2" y="1"/>
                        </a:cubicBezTo>
                        <a:cubicBezTo>
                          <a:pt x="3" y="0"/>
                          <a:pt x="3" y="0"/>
                          <a:pt x="3" y="0"/>
                        </a:cubicBezTo>
                        <a:cubicBezTo>
                          <a:pt x="2" y="0"/>
                          <a:pt x="2"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32" name="Freeform 4930"/>
                  <p:cNvSpPr/>
                  <p:nvPr/>
                </p:nvSpPr>
                <p:spPr bwMode="auto">
                  <a:xfrm>
                    <a:off x="6002339" y="3473451"/>
                    <a:ext cx="4763" cy="3175"/>
                  </a:xfrm>
                  <a:custGeom>
                    <a:avLst/>
                    <a:gdLst>
                      <a:gd name="T0" fmla="*/ 3 w 3"/>
                      <a:gd name="T1" fmla="*/ 2 h 2"/>
                      <a:gd name="T2" fmla="*/ 0 w 3"/>
                      <a:gd name="T3" fmla="*/ 1 h 2"/>
                      <a:gd name="T4" fmla="*/ 3 w 3"/>
                      <a:gd name="T5" fmla="*/ 2 h 2"/>
                    </a:gdLst>
                    <a:ahLst/>
                    <a:cxnLst>
                      <a:cxn ang="0">
                        <a:pos x="T0" y="T1"/>
                      </a:cxn>
                      <a:cxn ang="0">
                        <a:pos x="T2" y="T3"/>
                      </a:cxn>
                      <a:cxn ang="0">
                        <a:pos x="T4" y="T5"/>
                      </a:cxn>
                    </a:cxnLst>
                    <a:rect l="0" t="0" r="r" b="b"/>
                    <a:pathLst>
                      <a:path w="3" h="2">
                        <a:moveTo>
                          <a:pt x="3" y="2"/>
                        </a:moveTo>
                        <a:cubicBezTo>
                          <a:pt x="2" y="1"/>
                          <a:pt x="1" y="0"/>
                          <a:pt x="0" y="1"/>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33" name="Freeform 4931"/>
                  <p:cNvSpPr/>
                  <p:nvPr/>
                </p:nvSpPr>
                <p:spPr bwMode="auto">
                  <a:xfrm>
                    <a:off x="5984876" y="3475039"/>
                    <a:ext cx="3175"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34" name="Freeform 4932"/>
                  <p:cNvSpPr/>
                  <p:nvPr/>
                </p:nvSpPr>
                <p:spPr bwMode="auto">
                  <a:xfrm>
                    <a:off x="5980114" y="3479801"/>
                    <a:ext cx="6350" cy="1588"/>
                  </a:xfrm>
                  <a:custGeom>
                    <a:avLst/>
                    <a:gdLst>
                      <a:gd name="T0" fmla="*/ 0 w 4"/>
                      <a:gd name="T1" fmla="*/ 0 h 1"/>
                      <a:gd name="T2" fmla="*/ 3 w 4"/>
                      <a:gd name="T3" fmla="*/ 0 h 1"/>
                      <a:gd name="T4" fmla="*/ 0 w 4"/>
                      <a:gd name="T5" fmla="*/ 0 h 1"/>
                    </a:gdLst>
                    <a:ahLst/>
                    <a:cxnLst>
                      <a:cxn ang="0">
                        <a:pos x="T0" y="T1"/>
                      </a:cxn>
                      <a:cxn ang="0">
                        <a:pos x="T2" y="T3"/>
                      </a:cxn>
                      <a:cxn ang="0">
                        <a:pos x="T4" y="T5"/>
                      </a:cxn>
                    </a:cxnLst>
                    <a:rect l="0" t="0" r="r" b="b"/>
                    <a:pathLst>
                      <a:path w="4" h="1">
                        <a:moveTo>
                          <a:pt x="0" y="0"/>
                        </a:moveTo>
                        <a:cubicBezTo>
                          <a:pt x="1" y="0"/>
                          <a:pt x="4" y="1"/>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35" name="Freeform 4933"/>
                  <p:cNvSpPr/>
                  <p:nvPr/>
                </p:nvSpPr>
                <p:spPr bwMode="auto">
                  <a:xfrm>
                    <a:off x="5988051" y="34813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36" name="Freeform 4934"/>
                  <p:cNvSpPr/>
                  <p:nvPr/>
                </p:nvSpPr>
                <p:spPr bwMode="auto">
                  <a:xfrm>
                    <a:off x="5986464" y="3478214"/>
                    <a:ext cx="1588" cy="4763"/>
                  </a:xfrm>
                  <a:custGeom>
                    <a:avLst/>
                    <a:gdLst>
                      <a:gd name="T0" fmla="*/ 2 w 2"/>
                      <a:gd name="T1" fmla="*/ 3 h 4"/>
                      <a:gd name="T2" fmla="*/ 0 w 2"/>
                      <a:gd name="T3" fmla="*/ 1 h 4"/>
                      <a:gd name="T4" fmla="*/ 2 w 2"/>
                      <a:gd name="T5" fmla="*/ 3 h 4"/>
                    </a:gdLst>
                    <a:ahLst/>
                    <a:cxnLst>
                      <a:cxn ang="0">
                        <a:pos x="T0" y="T1"/>
                      </a:cxn>
                      <a:cxn ang="0">
                        <a:pos x="T2" y="T3"/>
                      </a:cxn>
                      <a:cxn ang="0">
                        <a:pos x="T4" y="T5"/>
                      </a:cxn>
                    </a:cxnLst>
                    <a:rect l="0" t="0" r="r" b="b"/>
                    <a:pathLst>
                      <a:path w="2" h="4">
                        <a:moveTo>
                          <a:pt x="2" y="3"/>
                        </a:moveTo>
                        <a:cubicBezTo>
                          <a:pt x="2" y="2"/>
                          <a:pt x="2" y="0"/>
                          <a:pt x="0" y="1"/>
                        </a:cubicBezTo>
                        <a:cubicBezTo>
                          <a:pt x="0" y="4"/>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37" name="Freeform 4935"/>
                  <p:cNvSpPr/>
                  <p:nvPr/>
                </p:nvSpPr>
                <p:spPr bwMode="auto">
                  <a:xfrm>
                    <a:off x="6019801" y="3479801"/>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38" name="Freeform 4936"/>
                  <p:cNvSpPr/>
                  <p:nvPr/>
                </p:nvSpPr>
                <p:spPr bwMode="auto">
                  <a:xfrm>
                    <a:off x="5997576" y="3482976"/>
                    <a:ext cx="3175" cy="317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1" y="0"/>
                          <a:pt x="0"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39" name="Freeform 4937"/>
                  <p:cNvSpPr/>
                  <p:nvPr/>
                </p:nvSpPr>
                <p:spPr bwMode="auto">
                  <a:xfrm>
                    <a:off x="5992814" y="3486151"/>
                    <a:ext cx="476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40" name="Freeform 4938"/>
                  <p:cNvSpPr/>
                  <p:nvPr/>
                </p:nvSpPr>
                <p:spPr bwMode="auto">
                  <a:xfrm>
                    <a:off x="6005514" y="3486151"/>
                    <a:ext cx="3175" cy="1588"/>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41" name="Freeform 4939"/>
                  <p:cNvSpPr/>
                  <p:nvPr/>
                </p:nvSpPr>
                <p:spPr bwMode="auto">
                  <a:xfrm>
                    <a:off x="5986464" y="3487739"/>
                    <a:ext cx="6350" cy="3175"/>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42" name="Freeform 4940"/>
                  <p:cNvSpPr/>
                  <p:nvPr/>
                </p:nvSpPr>
                <p:spPr bwMode="auto">
                  <a:xfrm>
                    <a:off x="5994401" y="3492501"/>
                    <a:ext cx="1588" cy="158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43" name="Freeform 4941"/>
                  <p:cNvSpPr/>
                  <p:nvPr/>
                </p:nvSpPr>
                <p:spPr bwMode="auto">
                  <a:xfrm>
                    <a:off x="6002339" y="3494089"/>
                    <a:ext cx="6350" cy="3175"/>
                  </a:xfrm>
                  <a:custGeom>
                    <a:avLst/>
                    <a:gdLst>
                      <a:gd name="T0" fmla="*/ 4 w 4"/>
                      <a:gd name="T1" fmla="*/ 1 h 2"/>
                      <a:gd name="T2" fmla="*/ 0 w 4"/>
                      <a:gd name="T3" fmla="*/ 2 h 2"/>
                      <a:gd name="T4" fmla="*/ 4 w 4"/>
                      <a:gd name="T5" fmla="*/ 2 h 2"/>
                      <a:gd name="T6" fmla="*/ 4 w 4"/>
                      <a:gd name="T7" fmla="*/ 1 h 2"/>
                    </a:gdLst>
                    <a:ahLst/>
                    <a:cxnLst>
                      <a:cxn ang="0">
                        <a:pos x="T0" y="T1"/>
                      </a:cxn>
                      <a:cxn ang="0">
                        <a:pos x="T2" y="T3"/>
                      </a:cxn>
                      <a:cxn ang="0">
                        <a:pos x="T4" y="T5"/>
                      </a:cxn>
                      <a:cxn ang="0">
                        <a:pos x="T6" y="T7"/>
                      </a:cxn>
                    </a:cxnLst>
                    <a:rect l="0" t="0" r="r" b="b"/>
                    <a:pathLst>
                      <a:path w="4" h="2">
                        <a:moveTo>
                          <a:pt x="4" y="1"/>
                        </a:moveTo>
                        <a:cubicBezTo>
                          <a:pt x="2" y="0"/>
                          <a:pt x="2" y="2"/>
                          <a:pt x="0" y="2"/>
                        </a:cubicBezTo>
                        <a:cubicBezTo>
                          <a:pt x="4" y="2"/>
                          <a:pt x="4" y="2"/>
                          <a:pt x="4" y="2"/>
                        </a:cubicBez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44" name="Freeform 4942"/>
                  <p:cNvSpPr/>
                  <p:nvPr/>
                </p:nvSpPr>
                <p:spPr bwMode="auto">
                  <a:xfrm>
                    <a:off x="5508626" y="3495676"/>
                    <a:ext cx="4763" cy="4763"/>
                  </a:xfrm>
                  <a:custGeom>
                    <a:avLst/>
                    <a:gdLst>
                      <a:gd name="T0" fmla="*/ 4 w 4"/>
                      <a:gd name="T1" fmla="*/ 3 h 3"/>
                      <a:gd name="T2" fmla="*/ 0 w 4"/>
                      <a:gd name="T3" fmla="*/ 1 h 3"/>
                      <a:gd name="T4" fmla="*/ 1 w 4"/>
                      <a:gd name="T5" fmla="*/ 1 h 3"/>
                      <a:gd name="T6" fmla="*/ 1 w 4"/>
                      <a:gd name="T7" fmla="*/ 1 h 3"/>
                      <a:gd name="T8" fmla="*/ 3 w 4"/>
                      <a:gd name="T9" fmla="*/ 2 h 3"/>
                      <a:gd name="T10" fmla="*/ 2 w 4"/>
                      <a:gd name="T11" fmla="*/ 3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cubicBezTo>
                          <a:pt x="3" y="3"/>
                          <a:pt x="3" y="0"/>
                          <a:pt x="0" y="1"/>
                        </a:cubicBezTo>
                        <a:cubicBezTo>
                          <a:pt x="1" y="1"/>
                          <a:pt x="1" y="1"/>
                          <a:pt x="1" y="1"/>
                        </a:cubicBezTo>
                        <a:cubicBezTo>
                          <a:pt x="1" y="1"/>
                          <a:pt x="1" y="1"/>
                          <a:pt x="1" y="1"/>
                        </a:cubicBezTo>
                        <a:cubicBezTo>
                          <a:pt x="2" y="1"/>
                          <a:pt x="2" y="2"/>
                          <a:pt x="3" y="2"/>
                        </a:cubicBezTo>
                        <a:cubicBezTo>
                          <a:pt x="2" y="3"/>
                          <a:pt x="2" y="3"/>
                          <a:pt x="2" y="3"/>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45" name="Freeform 4943"/>
                  <p:cNvSpPr/>
                  <p:nvPr/>
                </p:nvSpPr>
                <p:spPr bwMode="auto">
                  <a:xfrm>
                    <a:off x="6010276" y="3498851"/>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46" name="Freeform 4944"/>
                  <p:cNvSpPr/>
                  <p:nvPr/>
                </p:nvSpPr>
                <p:spPr bwMode="auto">
                  <a:xfrm>
                    <a:off x="6002339" y="3502026"/>
                    <a:ext cx="4763" cy="1588"/>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3" y="0"/>
                          <a:pt x="3"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47" name="Freeform 4945"/>
                  <p:cNvSpPr/>
                  <p:nvPr/>
                </p:nvSpPr>
                <p:spPr bwMode="auto">
                  <a:xfrm>
                    <a:off x="5489576" y="3505201"/>
                    <a:ext cx="4763" cy="3175"/>
                  </a:xfrm>
                  <a:custGeom>
                    <a:avLst/>
                    <a:gdLst>
                      <a:gd name="T0" fmla="*/ 3 w 3"/>
                      <a:gd name="T1" fmla="*/ 1 h 2"/>
                      <a:gd name="T2" fmla="*/ 0 w 3"/>
                      <a:gd name="T3" fmla="*/ 1 h 2"/>
                      <a:gd name="T4" fmla="*/ 1 w 3"/>
                      <a:gd name="T5" fmla="*/ 1 h 2"/>
                      <a:gd name="T6" fmla="*/ 2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0" y="1"/>
                          <a:pt x="0" y="1"/>
                        </a:cubicBezTo>
                        <a:cubicBezTo>
                          <a:pt x="1" y="1"/>
                          <a:pt x="1" y="1"/>
                          <a:pt x="1" y="1"/>
                        </a:cubicBezTo>
                        <a:cubicBezTo>
                          <a:pt x="2" y="2"/>
                          <a:pt x="2" y="2"/>
                          <a:pt x="2" y="2"/>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48" name="Freeform 4946"/>
                  <p:cNvSpPr/>
                  <p:nvPr/>
                </p:nvSpPr>
                <p:spPr bwMode="auto">
                  <a:xfrm>
                    <a:off x="6010276" y="35067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49" name="Freeform 4947"/>
                  <p:cNvSpPr/>
                  <p:nvPr/>
                </p:nvSpPr>
                <p:spPr bwMode="auto">
                  <a:xfrm>
                    <a:off x="6010276" y="3506789"/>
                    <a:ext cx="1588"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50" name="Freeform 4948"/>
                  <p:cNvSpPr/>
                  <p:nvPr/>
                </p:nvSpPr>
                <p:spPr bwMode="auto">
                  <a:xfrm>
                    <a:off x="5464176" y="3543301"/>
                    <a:ext cx="317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51" name="Freeform 4949"/>
                  <p:cNvSpPr/>
                  <p:nvPr/>
                </p:nvSpPr>
                <p:spPr bwMode="auto">
                  <a:xfrm>
                    <a:off x="6049964" y="3592514"/>
                    <a:ext cx="1588" cy="1588"/>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52" name="Freeform 4950"/>
                  <p:cNvSpPr/>
                  <p:nvPr/>
                </p:nvSpPr>
                <p:spPr bwMode="auto">
                  <a:xfrm>
                    <a:off x="5424489" y="3594101"/>
                    <a:ext cx="14288" cy="28575"/>
                  </a:xfrm>
                  <a:custGeom>
                    <a:avLst/>
                    <a:gdLst>
                      <a:gd name="T0" fmla="*/ 4 w 10"/>
                      <a:gd name="T1" fmla="*/ 15 h 20"/>
                      <a:gd name="T2" fmla="*/ 3 w 10"/>
                      <a:gd name="T3" fmla="*/ 16 h 20"/>
                      <a:gd name="T4" fmla="*/ 7 w 10"/>
                      <a:gd name="T5" fmla="*/ 18 h 20"/>
                      <a:gd name="T6" fmla="*/ 5 w 10"/>
                      <a:gd name="T7" fmla="*/ 17 h 20"/>
                      <a:gd name="T8" fmla="*/ 7 w 10"/>
                      <a:gd name="T9" fmla="*/ 15 h 20"/>
                      <a:gd name="T10" fmla="*/ 7 w 10"/>
                      <a:gd name="T11" fmla="*/ 16 h 20"/>
                      <a:gd name="T12" fmla="*/ 8 w 10"/>
                      <a:gd name="T13" fmla="*/ 13 h 20"/>
                      <a:gd name="T14" fmla="*/ 6 w 10"/>
                      <a:gd name="T15" fmla="*/ 13 h 20"/>
                      <a:gd name="T16" fmla="*/ 5 w 10"/>
                      <a:gd name="T17" fmla="*/ 10 h 20"/>
                      <a:gd name="T18" fmla="*/ 7 w 10"/>
                      <a:gd name="T19" fmla="*/ 9 h 20"/>
                      <a:gd name="T20" fmla="*/ 8 w 10"/>
                      <a:gd name="T21" fmla="*/ 6 h 20"/>
                      <a:gd name="T22" fmla="*/ 9 w 10"/>
                      <a:gd name="T23" fmla="*/ 3 h 20"/>
                      <a:gd name="T24" fmla="*/ 7 w 10"/>
                      <a:gd name="T25" fmla="*/ 2 h 20"/>
                      <a:gd name="T26" fmla="*/ 9 w 10"/>
                      <a:gd name="T27" fmla="*/ 1 h 20"/>
                      <a:gd name="T28" fmla="*/ 3 w 10"/>
                      <a:gd name="T29" fmla="*/ 6 h 20"/>
                      <a:gd name="T30" fmla="*/ 4 w 10"/>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0">
                        <a:moveTo>
                          <a:pt x="4" y="15"/>
                        </a:moveTo>
                        <a:cubicBezTo>
                          <a:pt x="3" y="16"/>
                          <a:pt x="3" y="16"/>
                          <a:pt x="3" y="16"/>
                        </a:cubicBezTo>
                        <a:cubicBezTo>
                          <a:pt x="6" y="16"/>
                          <a:pt x="3" y="20"/>
                          <a:pt x="7" y="18"/>
                        </a:cubicBezTo>
                        <a:cubicBezTo>
                          <a:pt x="5" y="17"/>
                          <a:pt x="5" y="17"/>
                          <a:pt x="5" y="17"/>
                        </a:cubicBezTo>
                        <a:cubicBezTo>
                          <a:pt x="7" y="15"/>
                          <a:pt x="7" y="15"/>
                          <a:pt x="7" y="15"/>
                        </a:cubicBezTo>
                        <a:cubicBezTo>
                          <a:pt x="7" y="15"/>
                          <a:pt x="7" y="16"/>
                          <a:pt x="7" y="16"/>
                        </a:cubicBezTo>
                        <a:cubicBezTo>
                          <a:pt x="8" y="13"/>
                          <a:pt x="8" y="13"/>
                          <a:pt x="8" y="13"/>
                        </a:cubicBezTo>
                        <a:cubicBezTo>
                          <a:pt x="8" y="13"/>
                          <a:pt x="7" y="14"/>
                          <a:pt x="6" y="13"/>
                        </a:cubicBezTo>
                        <a:cubicBezTo>
                          <a:pt x="8" y="11"/>
                          <a:pt x="5" y="12"/>
                          <a:pt x="5" y="10"/>
                        </a:cubicBezTo>
                        <a:cubicBezTo>
                          <a:pt x="7" y="9"/>
                          <a:pt x="7" y="9"/>
                          <a:pt x="7" y="9"/>
                        </a:cubicBezTo>
                        <a:cubicBezTo>
                          <a:pt x="4" y="6"/>
                          <a:pt x="9" y="6"/>
                          <a:pt x="8" y="6"/>
                        </a:cubicBezTo>
                        <a:cubicBezTo>
                          <a:pt x="6" y="5"/>
                          <a:pt x="10" y="4"/>
                          <a:pt x="9" y="3"/>
                        </a:cubicBezTo>
                        <a:cubicBezTo>
                          <a:pt x="8" y="3"/>
                          <a:pt x="8" y="3"/>
                          <a:pt x="7" y="2"/>
                        </a:cubicBezTo>
                        <a:cubicBezTo>
                          <a:pt x="9" y="1"/>
                          <a:pt x="9" y="1"/>
                          <a:pt x="9" y="1"/>
                        </a:cubicBezTo>
                        <a:cubicBezTo>
                          <a:pt x="5" y="0"/>
                          <a:pt x="7" y="5"/>
                          <a:pt x="3" y="6"/>
                        </a:cubicBezTo>
                        <a:cubicBezTo>
                          <a:pt x="10" y="8"/>
                          <a:pt x="0" y="13"/>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53" name="Freeform 4951"/>
                  <p:cNvSpPr/>
                  <p:nvPr/>
                </p:nvSpPr>
                <p:spPr bwMode="auto">
                  <a:xfrm>
                    <a:off x="5437189" y="3608389"/>
                    <a:ext cx="4763" cy="317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3" y="2"/>
                          <a:pt x="3" y="2"/>
                          <a:pt x="3" y="2"/>
                        </a:cubicBezTo>
                        <a:cubicBezTo>
                          <a:pt x="3"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54" name="Freeform 4952"/>
                  <p:cNvSpPr/>
                  <p:nvPr/>
                </p:nvSpPr>
                <p:spPr bwMode="auto">
                  <a:xfrm>
                    <a:off x="5462589" y="3619501"/>
                    <a:ext cx="3175" cy="317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2"/>
                          <a:pt x="1" y="2"/>
                          <a:pt x="1"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55" name="Freeform 4953"/>
                  <p:cNvSpPr/>
                  <p:nvPr/>
                </p:nvSpPr>
                <p:spPr bwMode="auto">
                  <a:xfrm>
                    <a:off x="5462589" y="361791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56" name="Freeform 4954"/>
                  <p:cNvSpPr/>
                  <p:nvPr/>
                </p:nvSpPr>
                <p:spPr bwMode="auto">
                  <a:xfrm>
                    <a:off x="5426076" y="3665539"/>
                    <a:ext cx="6350" cy="1588"/>
                  </a:xfrm>
                  <a:custGeom>
                    <a:avLst/>
                    <a:gdLst>
                      <a:gd name="T0" fmla="*/ 0 w 4"/>
                      <a:gd name="T1" fmla="*/ 1 h 1"/>
                      <a:gd name="T2" fmla="*/ 4 w 4"/>
                      <a:gd name="T3" fmla="*/ 1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lnTo>
                          <a:pt x="4"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57" name="Freeform 4955"/>
                  <p:cNvSpPr/>
                  <p:nvPr/>
                </p:nvSpPr>
                <p:spPr bwMode="auto">
                  <a:xfrm>
                    <a:off x="6011864" y="3694114"/>
                    <a:ext cx="3175" cy="1588"/>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2"/>
                          <a:pt x="0" y="2"/>
                        </a:cubicBezTo>
                        <a:cubicBezTo>
                          <a:pt x="3" y="0"/>
                          <a:pt x="3" y="0"/>
                          <a:pt x="3" y="0"/>
                        </a:cubicBezTo>
                        <a:cubicBezTo>
                          <a:pt x="2"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58" name="Freeform 4956"/>
                  <p:cNvSpPr/>
                  <p:nvPr/>
                </p:nvSpPr>
                <p:spPr bwMode="auto">
                  <a:xfrm>
                    <a:off x="6013451" y="3697289"/>
                    <a:ext cx="6350" cy="4763"/>
                  </a:xfrm>
                  <a:custGeom>
                    <a:avLst/>
                    <a:gdLst>
                      <a:gd name="T0" fmla="*/ 5 w 5"/>
                      <a:gd name="T1" fmla="*/ 1 h 3"/>
                      <a:gd name="T2" fmla="*/ 4 w 5"/>
                      <a:gd name="T3" fmla="*/ 3 h 3"/>
                      <a:gd name="T4" fmla="*/ 3 w 5"/>
                      <a:gd name="T5" fmla="*/ 1 h 3"/>
                      <a:gd name="T6" fmla="*/ 0 w 5"/>
                      <a:gd name="T7" fmla="*/ 2 h 3"/>
                      <a:gd name="T8" fmla="*/ 2 w 5"/>
                      <a:gd name="T9" fmla="*/ 1 h 3"/>
                      <a:gd name="T10" fmla="*/ 4 w 5"/>
                      <a:gd name="T11" fmla="*/ 3 h 3"/>
                      <a:gd name="T12" fmla="*/ 5 w 5"/>
                      <a:gd name="T13" fmla="*/ 2 h 3"/>
                      <a:gd name="T14" fmla="*/ 5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1"/>
                        </a:moveTo>
                        <a:cubicBezTo>
                          <a:pt x="4" y="3"/>
                          <a:pt x="4" y="3"/>
                          <a:pt x="4" y="3"/>
                        </a:cubicBezTo>
                        <a:cubicBezTo>
                          <a:pt x="3" y="2"/>
                          <a:pt x="3" y="2"/>
                          <a:pt x="3" y="1"/>
                        </a:cubicBezTo>
                        <a:cubicBezTo>
                          <a:pt x="2" y="1"/>
                          <a:pt x="0" y="0"/>
                          <a:pt x="0" y="2"/>
                        </a:cubicBezTo>
                        <a:cubicBezTo>
                          <a:pt x="1" y="2"/>
                          <a:pt x="2" y="2"/>
                          <a:pt x="2" y="1"/>
                        </a:cubicBezTo>
                        <a:cubicBezTo>
                          <a:pt x="4" y="3"/>
                          <a:pt x="4" y="3"/>
                          <a:pt x="4" y="3"/>
                        </a:cubicBezTo>
                        <a:cubicBezTo>
                          <a:pt x="5" y="2"/>
                          <a:pt x="5" y="2"/>
                          <a:pt x="5" y="2"/>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59" name="Freeform 4957"/>
                  <p:cNvSpPr/>
                  <p:nvPr/>
                </p:nvSpPr>
                <p:spPr bwMode="auto">
                  <a:xfrm>
                    <a:off x="6010276" y="3700464"/>
                    <a:ext cx="1588" cy="1588"/>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60" name="Freeform 4958"/>
                  <p:cNvSpPr/>
                  <p:nvPr/>
                </p:nvSpPr>
                <p:spPr bwMode="auto">
                  <a:xfrm>
                    <a:off x="6019801" y="3702051"/>
                    <a:ext cx="6350" cy="3175"/>
                  </a:xfrm>
                  <a:custGeom>
                    <a:avLst/>
                    <a:gdLst>
                      <a:gd name="T0" fmla="*/ 1 w 4"/>
                      <a:gd name="T1" fmla="*/ 2 h 2"/>
                      <a:gd name="T2" fmla="*/ 0 w 4"/>
                      <a:gd name="T3" fmla="*/ 1 h 2"/>
                      <a:gd name="T4" fmla="*/ 1 w 4"/>
                      <a:gd name="T5" fmla="*/ 2 h 2"/>
                      <a:gd name="T6" fmla="*/ 4 w 4"/>
                      <a:gd name="T7" fmla="*/ 1 h 2"/>
                      <a:gd name="T8" fmla="*/ 1 w 4"/>
                      <a:gd name="T9" fmla="*/ 0 h 2"/>
                      <a:gd name="T10" fmla="*/ 1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1" y="2"/>
                        </a:moveTo>
                        <a:cubicBezTo>
                          <a:pt x="0" y="1"/>
                          <a:pt x="0" y="1"/>
                          <a:pt x="0" y="1"/>
                        </a:cubicBezTo>
                        <a:cubicBezTo>
                          <a:pt x="0" y="1"/>
                          <a:pt x="1" y="2"/>
                          <a:pt x="1" y="2"/>
                        </a:cubicBezTo>
                        <a:cubicBezTo>
                          <a:pt x="4" y="1"/>
                          <a:pt x="4" y="1"/>
                          <a:pt x="4" y="1"/>
                        </a:cubicBezTo>
                        <a:cubicBezTo>
                          <a:pt x="1" y="0"/>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61" name="Freeform 4959"/>
                  <p:cNvSpPr/>
                  <p:nvPr/>
                </p:nvSpPr>
                <p:spPr bwMode="auto">
                  <a:xfrm>
                    <a:off x="6026151" y="3706814"/>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62" name="Freeform 4960"/>
                  <p:cNvSpPr/>
                  <p:nvPr/>
                </p:nvSpPr>
                <p:spPr bwMode="auto">
                  <a:xfrm>
                    <a:off x="6027739" y="37068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63" name="Freeform 4961"/>
                  <p:cNvSpPr/>
                  <p:nvPr/>
                </p:nvSpPr>
                <p:spPr bwMode="auto">
                  <a:xfrm>
                    <a:off x="6026151" y="3719514"/>
                    <a:ext cx="1588"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64" name="Freeform 4962"/>
                  <p:cNvSpPr/>
                  <p:nvPr/>
                </p:nvSpPr>
                <p:spPr bwMode="auto">
                  <a:xfrm>
                    <a:off x="6019801" y="3719514"/>
                    <a:ext cx="6350" cy="1588"/>
                  </a:xfrm>
                  <a:custGeom>
                    <a:avLst/>
                    <a:gdLst>
                      <a:gd name="T0" fmla="*/ 5 w 5"/>
                      <a:gd name="T1" fmla="*/ 1 h 2"/>
                      <a:gd name="T2" fmla="*/ 0 w 5"/>
                      <a:gd name="T3" fmla="*/ 0 h 2"/>
                      <a:gd name="T4" fmla="*/ 5 w 5"/>
                      <a:gd name="T5" fmla="*/ 1 h 2"/>
                    </a:gdLst>
                    <a:ahLst/>
                    <a:cxnLst>
                      <a:cxn ang="0">
                        <a:pos x="T0" y="T1"/>
                      </a:cxn>
                      <a:cxn ang="0">
                        <a:pos x="T2" y="T3"/>
                      </a:cxn>
                      <a:cxn ang="0">
                        <a:pos x="T4" y="T5"/>
                      </a:cxn>
                    </a:cxnLst>
                    <a:rect l="0" t="0" r="r" b="b"/>
                    <a:pathLst>
                      <a:path w="5" h="2">
                        <a:moveTo>
                          <a:pt x="5" y="1"/>
                        </a:moveTo>
                        <a:cubicBezTo>
                          <a:pt x="0" y="0"/>
                          <a:pt x="0" y="0"/>
                          <a:pt x="0" y="0"/>
                        </a:cubicBezTo>
                        <a:cubicBezTo>
                          <a:pt x="1" y="2"/>
                          <a:pt x="3"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65" name="Freeform 4963"/>
                  <p:cNvSpPr/>
                  <p:nvPr/>
                </p:nvSpPr>
                <p:spPr bwMode="auto">
                  <a:xfrm>
                    <a:off x="5448301" y="3775076"/>
                    <a:ext cx="20638" cy="36513"/>
                  </a:xfrm>
                  <a:custGeom>
                    <a:avLst/>
                    <a:gdLst>
                      <a:gd name="T0" fmla="*/ 15 w 15"/>
                      <a:gd name="T1" fmla="*/ 25 h 26"/>
                      <a:gd name="T2" fmla="*/ 12 w 15"/>
                      <a:gd name="T3" fmla="*/ 19 h 26"/>
                      <a:gd name="T4" fmla="*/ 13 w 15"/>
                      <a:gd name="T5" fmla="*/ 19 h 26"/>
                      <a:gd name="T6" fmla="*/ 12 w 15"/>
                      <a:gd name="T7" fmla="*/ 18 h 26"/>
                      <a:gd name="T8" fmla="*/ 12 w 15"/>
                      <a:gd name="T9" fmla="*/ 17 h 26"/>
                      <a:gd name="T10" fmla="*/ 7 w 15"/>
                      <a:gd name="T11" fmla="*/ 12 h 26"/>
                      <a:gd name="T12" fmla="*/ 8 w 15"/>
                      <a:gd name="T13" fmla="*/ 10 h 26"/>
                      <a:gd name="T14" fmla="*/ 7 w 15"/>
                      <a:gd name="T15" fmla="*/ 5 h 26"/>
                      <a:gd name="T16" fmla="*/ 5 w 15"/>
                      <a:gd name="T17" fmla="*/ 5 h 26"/>
                      <a:gd name="T18" fmla="*/ 4 w 15"/>
                      <a:gd name="T19" fmla="*/ 3 h 26"/>
                      <a:gd name="T20" fmla="*/ 4 w 15"/>
                      <a:gd name="T21" fmla="*/ 0 h 26"/>
                      <a:gd name="T22" fmla="*/ 2 w 15"/>
                      <a:gd name="T23" fmla="*/ 2 h 26"/>
                      <a:gd name="T24" fmla="*/ 6 w 15"/>
                      <a:gd name="T25" fmla="*/ 7 h 26"/>
                      <a:gd name="T26" fmla="*/ 6 w 15"/>
                      <a:gd name="T27" fmla="*/ 12 h 26"/>
                      <a:gd name="T28" fmla="*/ 10 w 15"/>
                      <a:gd name="T29" fmla="*/ 20 h 26"/>
                      <a:gd name="T30" fmla="*/ 10 w 15"/>
                      <a:gd name="T31" fmla="*/ 19 h 26"/>
                      <a:gd name="T32" fmla="*/ 10 w 15"/>
                      <a:gd name="T33" fmla="*/ 21 h 26"/>
                      <a:gd name="T34" fmla="*/ 14 w 15"/>
                      <a:gd name="T35" fmla="*/ 26 h 26"/>
                      <a:gd name="T36" fmla="*/ 15 w 15"/>
                      <a:gd name="T37" fmla="*/ 26 h 26"/>
                      <a:gd name="T38" fmla="*/ 15 w 15"/>
                      <a:gd name="T3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6">
                        <a:moveTo>
                          <a:pt x="15" y="25"/>
                        </a:moveTo>
                        <a:cubicBezTo>
                          <a:pt x="14" y="23"/>
                          <a:pt x="13" y="20"/>
                          <a:pt x="12" y="19"/>
                        </a:cubicBezTo>
                        <a:cubicBezTo>
                          <a:pt x="12" y="19"/>
                          <a:pt x="12" y="19"/>
                          <a:pt x="13" y="19"/>
                        </a:cubicBezTo>
                        <a:cubicBezTo>
                          <a:pt x="12" y="18"/>
                          <a:pt x="12" y="18"/>
                          <a:pt x="12" y="18"/>
                        </a:cubicBezTo>
                        <a:cubicBezTo>
                          <a:pt x="12" y="17"/>
                          <a:pt x="12" y="17"/>
                          <a:pt x="12" y="17"/>
                        </a:cubicBezTo>
                        <a:cubicBezTo>
                          <a:pt x="6" y="19"/>
                          <a:pt x="11" y="11"/>
                          <a:pt x="7" y="12"/>
                        </a:cubicBezTo>
                        <a:cubicBezTo>
                          <a:pt x="7" y="11"/>
                          <a:pt x="7" y="10"/>
                          <a:pt x="8" y="10"/>
                        </a:cubicBezTo>
                        <a:cubicBezTo>
                          <a:pt x="8" y="8"/>
                          <a:pt x="4" y="7"/>
                          <a:pt x="7" y="5"/>
                        </a:cubicBezTo>
                        <a:cubicBezTo>
                          <a:pt x="5" y="5"/>
                          <a:pt x="5" y="5"/>
                          <a:pt x="5" y="5"/>
                        </a:cubicBezTo>
                        <a:cubicBezTo>
                          <a:pt x="4" y="5"/>
                          <a:pt x="4" y="4"/>
                          <a:pt x="4" y="3"/>
                        </a:cubicBezTo>
                        <a:cubicBezTo>
                          <a:pt x="8" y="2"/>
                          <a:pt x="5" y="2"/>
                          <a:pt x="4" y="0"/>
                        </a:cubicBezTo>
                        <a:cubicBezTo>
                          <a:pt x="4" y="1"/>
                          <a:pt x="3" y="2"/>
                          <a:pt x="2" y="2"/>
                        </a:cubicBezTo>
                        <a:cubicBezTo>
                          <a:pt x="5" y="3"/>
                          <a:pt x="0" y="7"/>
                          <a:pt x="6" y="7"/>
                        </a:cubicBezTo>
                        <a:cubicBezTo>
                          <a:pt x="4" y="9"/>
                          <a:pt x="6" y="10"/>
                          <a:pt x="6" y="12"/>
                        </a:cubicBezTo>
                        <a:cubicBezTo>
                          <a:pt x="6" y="15"/>
                          <a:pt x="8" y="16"/>
                          <a:pt x="10" y="20"/>
                        </a:cubicBezTo>
                        <a:cubicBezTo>
                          <a:pt x="10" y="19"/>
                          <a:pt x="10" y="19"/>
                          <a:pt x="10" y="19"/>
                        </a:cubicBezTo>
                        <a:cubicBezTo>
                          <a:pt x="10" y="21"/>
                          <a:pt x="10" y="21"/>
                          <a:pt x="10" y="21"/>
                        </a:cubicBezTo>
                        <a:cubicBezTo>
                          <a:pt x="12" y="22"/>
                          <a:pt x="13" y="24"/>
                          <a:pt x="14" y="26"/>
                        </a:cubicBezTo>
                        <a:cubicBezTo>
                          <a:pt x="14" y="26"/>
                          <a:pt x="15" y="26"/>
                          <a:pt x="15" y="26"/>
                        </a:cubicBezTo>
                        <a:lnTo>
                          <a:pt x="15"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66" name="Freeform 4964"/>
                  <p:cNvSpPr/>
                  <p:nvPr/>
                </p:nvSpPr>
                <p:spPr bwMode="auto">
                  <a:xfrm>
                    <a:off x="5449889" y="3768726"/>
                    <a:ext cx="4763" cy="4763"/>
                  </a:xfrm>
                  <a:custGeom>
                    <a:avLst/>
                    <a:gdLst>
                      <a:gd name="T0" fmla="*/ 0 w 4"/>
                      <a:gd name="T1" fmla="*/ 0 h 3"/>
                      <a:gd name="T2" fmla="*/ 3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3" y="1"/>
                          <a:pt x="1" y="3"/>
                          <a:pt x="3" y="3"/>
                        </a:cubicBezTo>
                        <a:cubicBezTo>
                          <a:pt x="4" y="3"/>
                          <a:pt x="4" y="3"/>
                          <a:pt x="4" y="3"/>
                        </a:cubicBezTo>
                        <a:cubicBezTo>
                          <a:pt x="2" y="0"/>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67" name="Freeform 4965"/>
                  <p:cNvSpPr/>
                  <p:nvPr/>
                </p:nvSpPr>
                <p:spPr bwMode="auto">
                  <a:xfrm>
                    <a:off x="5453064" y="3773489"/>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68" name="Freeform 4966"/>
                  <p:cNvSpPr/>
                  <p:nvPr/>
                </p:nvSpPr>
                <p:spPr bwMode="auto">
                  <a:xfrm>
                    <a:off x="6015039" y="3771901"/>
                    <a:ext cx="4763" cy="6350"/>
                  </a:xfrm>
                  <a:custGeom>
                    <a:avLst/>
                    <a:gdLst>
                      <a:gd name="T0" fmla="*/ 0 w 3"/>
                      <a:gd name="T1" fmla="*/ 1 h 4"/>
                      <a:gd name="T2" fmla="*/ 1 w 3"/>
                      <a:gd name="T3" fmla="*/ 2 h 4"/>
                      <a:gd name="T4" fmla="*/ 3 w 3"/>
                      <a:gd name="T5" fmla="*/ 2 h 4"/>
                      <a:gd name="T6" fmla="*/ 0 w 3"/>
                      <a:gd name="T7" fmla="*/ 1 h 4"/>
                    </a:gdLst>
                    <a:ahLst/>
                    <a:cxnLst>
                      <a:cxn ang="0">
                        <a:pos x="T0" y="T1"/>
                      </a:cxn>
                      <a:cxn ang="0">
                        <a:pos x="T2" y="T3"/>
                      </a:cxn>
                      <a:cxn ang="0">
                        <a:pos x="T4" y="T5"/>
                      </a:cxn>
                      <a:cxn ang="0">
                        <a:pos x="T6" y="T7"/>
                      </a:cxn>
                    </a:cxnLst>
                    <a:rect l="0" t="0" r="r" b="b"/>
                    <a:pathLst>
                      <a:path w="3" h="4">
                        <a:moveTo>
                          <a:pt x="0" y="1"/>
                        </a:moveTo>
                        <a:cubicBezTo>
                          <a:pt x="1" y="1"/>
                          <a:pt x="1" y="2"/>
                          <a:pt x="1" y="2"/>
                        </a:cubicBezTo>
                        <a:cubicBezTo>
                          <a:pt x="2" y="0"/>
                          <a:pt x="2" y="4"/>
                          <a:pt x="3" y="2"/>
                        </a:cubicBezTo>
                        <a:cubicBezTo>
                          <a:pt x="3" y="0"/>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69" name="Freeform 4967"/>
                  <p:cNvSpPr/>
                  <p:nvPr/>
                </p:nvSpPr>
                <p:spPr bwMode="auto">
                  <a:xfrm>
                    <a:off x="5457826" y="3783014"/>
                    <a:ext cx="3175" cy="1588"/>
                  </a:xfrm>
                  <a:custGeom>
                    <a:avLst/>
                    <a:gdLst>
                      <a:gd name="T0" fmla="*/ 2 w 2"/>
                      <a:gd name="T1" fmla="*/ 1 h 1"/>
                      <a:gd name="T2" fmla="*/ 2 w 2"/>
                      <a:gd name="T3" fmla="*/ 0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2" y="0"/>
                          <a:pt x="1" y="0"/>
                          <a:pt x="1" y="0"/>
                        </a:cubicBezTo>
                        <a:cubicBezTo>
                          <a:pt x="0"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70" name="Freeform 4968"/>
                  <p:cNvSpPr/>
                  <p:nvPr/>
                </p:nvSpPr>
                <p:spPr bwMode="auto">
                  <a:xfrm>
                    <a:off x="6035676" y="3808414"/>
                    <a:ext cx="3175" cy="317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0" y="0"/>
                          <a:pt x="0" y="0"/>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71" name="Freeform 4969"/>
                  <p:cNvSpPr/>
                  <p:nvPr/>
                </p:nvSpPr>
                <p:spPr bwMode="auto">
                  <a:xfrm>
                    <a:off x="5467351" y="3814764"/>
                    <a:ext cx="12700" cy="17463"/>
                  </a:xfrm>
                  <a:custGeom>
                    <a:avLst/>
                    <a:gdLst>
                      <a:gd name="T0" fmla="*/ 7 w 9"/>
                      <a:gd name="T1" fmla="*/ 11 h 12"/>
                      <a:gd name="T2" fmla="*/ 8 w 9"/>
                      <a:gd name="T3" fmla="*/ 12 h 12"/>
                      <a:gd name="T4" fmla="*/ 9 w 9"/>
                      <a:gd name="T5" fmla="*/ 9 h 12"/>
                      <a:gd name="T6" fmla="*/ 4 w 9"/>
                      <a:gd name="T7" fmla="*/ 7 h 12"/>
                      <a:gd name="T8" fmla="*/ 5 w 9"/>
                      <a:gd name="T9" fmla="*/ 5 h 12"/>
                      <a:gd name="T10" fmla="*/ 1 w 9"/>
                      <a:gd name="T11" fmla="*/ 0 h 12"/>
                      <a:gd name="T12" fmla="*/ 2 w 9"/>
                      <a:gd name="T13" fmla="*/ 2 h 12"/>
                      <a:gd name="T14" fmla="*/ 6 w 9"/>
                      <a:gd name="T15" fmla="*/ 8 h 12"/>
                      <a:gd name="T16" fmla="*/ 7 w 9"/>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7" y="11"/>
                        </a:moveTo>
                        <a:cubicBezTo>
                          <a:pt x="8" y="12"/>
                          <a:pt x="8" y="12"/>
                          <a:pt x="8" y="12"/>
                        </a:cubicBezTo>
                        <a:cubicBezTo>
                          <a:pt x="8" y="12"/>
                          <a:pt x="8" y="10"/>
                          <a:pt x="9" y="9"/>
                        </a:cubicBezTo>
                        <a:cubicBezTo>
                          <a:pt x="8" y="6"/>
                          <a:pt x="6" y="8"/>
                          <a:pt x="4" y="7"/>
                        </a:cubicBezTo>
                        <a:cubicBezTo>
                          <a:pt x="4" y="6"/>
                          <a:pt x="4" y="6"/>
                          <a:pt x="5" y="5"/>
                        </a:cubicBezTo>
                        <a:cubicBezTo>
                          <a:pt x="3" y="4"/>
                          <a:pt x="4" y="1"/>
                          <a:pt x="1" y="0"/>
                        </a:cubicBezTo>
                        <a:cubicBezTo>
                          <a:pt x="2" y="2"/>
                          <a:pt x="2" y="2"/>
                          <a:pt x="2" y="2"/>
                        </a:cubicBezTo>
                        <a:cubicBezTo>
                          <a:pt x="5" y="3"/>
                          <a:pt x="0" y="10"/>
                          <a:pt x="6" y="8"/>
                        </a:cubicBezTo>
                        <a:cubicBezTo>
                          <a:pt x="6" y="10"/>
                          <a:pt x="9" y="10"/>
                          <a:pt x="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72" name="Freeform 4970"/>
                  <p:cNvSpPr/>
                  <p:nvPr/>
                </p:nvSpPr>
                <p:spPr bwMode="auto">
                  <a:xfrm>
                    <a:off x="5483226" y="3816351"/>
                    <a:ext cx="4763" cy="3175"/>
                  </a:xfrm>
                  <a:custGeom>
                    <a:avLst/>
                    <a:gdLst>
                      <a:gd name="T0" fmla="*/ 4 w 4"/>
                      <a:gd name="T1" fmla="*/ 2 h 2"/>
                      <a:gd name="T2" fmla="*/ 1 w 4"/>
                      <a:gd name="T3" fmla="*/ 0 h 2"/>
                      <a:gd name="T4" fmla="*/ 4 w 4"/>
                      <a:gd name="T5" fmla="*/ 2 h 2"/>
                    </a:gdLst>
                    <a:ahLst/>
                    <a:cxnLst>
                      <a:cxn ang="0">
                        <a:pos x="T0" y="T1"/>
                      </a:cxn>
                      <a:cxn ang="0">
                        <a:pos x="T2" y="T3"/>
                      </a:cxn>
                      <a:cxn ang="0">
                        <a:pos x="T4" y="T5"/>
                      </a:cxn>
                    </a:cxnLst>
                    <a:rect l="0" t="0" r="r" b="b"/>
                    <a:pathLst>
                      <a:path w="4" h="2">
                        <a:moveTo>
                          <a:pt x="4" y="2"/>
                        </a:moveTo>
                        <a:cubicBezTo>
                          <a:pt x="1" y="0"/>
                          <a:pt x="1" y="0"/>
                          <a:pt x="1" y="0"/>
                        </a:cubicBezTo>
                        <a:cubicBezTo>
                          <a:pt x="0"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73" name="Freeform 4971"/>
                  <p:cNvSpPr/>
                  <p:nvPr/>
                </p:nvSpPr>
                <p:spPr bwMode="auto">
                  <a:xfrm>
                    <a:off x="6026151" y="38179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74" name="Freeform 4972"/>
                  <p:cNvSpPr/>
                  <p:nvPr/>
                </p:nvSpPr>
                <p:spPr bwMode="auto">
                  <a:xfrm>
                    <a:off x="6027739" y="3819526"/>
                    <a:ext cx="3175" cy="0"/>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75" name="Freeform 4973"/>
                  <p:cNvSpPr/>
                  <p:nvPr/>
                </p:nvSpPr>
                <p:spPr bwMode="auto">
                  <a:xfrm>
                    <a:off x="5499101" y="383381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76" name="Freeform 4974"/>
                  <p:cNvSpPr/>
                  <p:nvPr/>
                </p:nvSpPr>
                <p:spPr bwMode="auto">
                  <a:xfrm>
                    <a:off x="5495926" y="3829051"/>
                    <a:ext cx="3175" cy="4763"/>
                  </a:xfrm>
                  <a:custGeom>
                    <a:avLst/>
                    <a:gdLst>
                      <a:gd name="T0" fmla="*/ 0 w 2"/>
                      <a:gd name="T1" fmla="*/ 1 h 4"/>
                      <a:gd name="T2" fmla="*/ 2 w 2"/>
                      <a:gd name="T3" fmla="*/ 4 h 4"/>
                      <a:gd name="T4" fmla="*/ 0 w 2"/>
                      <a:gd name="T5" fmla="*/ 1 h 4"/>
                    </a:gdLst>
                    <a:ahLst/>
                    <a:cxnLst>
                      <a:cxn ang="0">
                        <a:pos x="T0" y="T1"/>
                      </a:cxn>
                      <a:cxn ang="0">
                        <a:pos x="T2" y="T3"/>
                      </a:cxn>
                      <a:cxn ang="0">
                        <a:pos x="T4" y="T5"/>
                      </a:cxn>
                    </a:cxnLst>
                    <a:rect l="0" t="0" r="r" b="b"/>
                    <a:pathLst>
                      <a:path w="2" h="4">
                        <a:moveTo>
                          <a:pt x="0" y="1"/>
                        </a:moveTo>
                        <a:cubicBezTo>
                          <a:pt x="0" y="3"/>
                          <a:pt x="1" y="3"/>
                          <a:pt x="2" y="4"/>
                        </a:cubicBezTo>
                        <a:cubicBezTo>
                          <a:pt x="2" y="2"/>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77" name="Freeform 4975"/>
                  <p:cNvSpPr/>
                  <p:nvPr/>
                </p:nvSpPr>
                <p:spPr bwMode="auto">
                  <a:xfrm>
                    <a:off x="6018214" y="3830639"/>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78" name="Freeform 4976"/>
                  <p:cNvSpPr/>
                  <p:nvPr/>
                </p:nvSpPr>
                <p:spPr bwMode="auto">
                  <a:xfrm>
                    <a:off x="5478464" y="3832226"/>
                    <a:ext cx="4763" cy="6350"/>
                  </a:xfrm>
                  <a:custGeom>
                    <a:avLst/>
                    <a:gdLst>
                      <a:gd name="T0" fmla="*/ 3 w 3"/>
                      <a:gd name="T1" fmla="*/ 1 h 4"/>
                      <a:gd name="T2" fmla="*/ 1 w 3"/>
                      <a:gd name="T3" fmla="*/ 0 h 4"/>
                      <a:gd name="T4" fmla="*/ 0 w 3"/>
                      <a:gd name="T5" fmla="*/ 3 h 4"/>
                      <a:gd name="T6" fmla="*/ 2 w 3"/>
                      <a:gd name="T7" fmla="*/ 4 h 4"/>
                      <a:gd name="T8" fmla="*/ 0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cubicBezTo>
                          <a:pt x="1" y="0"/>
                          <a:pt x="1" y="0"/>
                          <a:pt x="1" y="0"/>
                        </a:cubicBezTo>
                        <a:cubicBezTo>
                          <a:pt x="0" y="3"/>
                          <a:pt x="0" y="3"/>
                          <a:pt x="0" y="3"/>
                        </a:cubicBezTo>
                        <a:cubicBezTo>
                          <a:pt x="0" y="4"/>
                          <a:pt x="1" y="4"/>
                          <a:pt x="2" y="4"/>
                        </a:cubicBezTo>
                        <a:cubicBezTo>
                          <a:pt x="0" y="3"/>
                          <a:pt x="0" y="3"/>
                          <a:pt x="0" y="3"/>
                        </a:cubicBezTo>
                        <a:cubicBezTo>
                          <a:pt x="2" y="3"/>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79" name="Freeform 4977"/>
                  <p:cNvSpPr/>
                  <p:nvPr/>
                </p:nvSpPr>
                <p:spPr bwMode="auto">
                  <a:xfrm>
                    <a:off x="5483226" y="38338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80" name="Freeform 4978"/>
                  <p:cNvSpPr/>
                  <p:nvPr/>
                </p:nvSpPr>
                <p:spPr bwMode="auto">
                  <a:xfrm>
                    <a:off x="6013451" y="3832226"/>
                    <a:ext cx="1588"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2"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81" name="Freeform 4979"/>
                  <p:cNvSpPr/>
                  <p:nvPr/>
                </p:nvSpPr>
                <p:spPr bwMode="auto">
                  <a:xfrm>
                    <a:off x="5500689" y="3835401"/>
                    <a:ext cx="1588" cy="4763"/>
                  </a:xfrm>
                  <a:custGeom>
                    <a:avLst/>
                    <a:gdLst>
                      <a:gd name="T0" fmla="*/ 0 w 2"/>
                      <a:gd name="T1" fmla="*/ 2 h 3"/>
                      <a:gd name="T2" fmla="*/ 2 w 2"/>
                      <a:gd name="T3" fmla="*/ 3 h 3"/>
                      <a:gd name="T4" fmla="*/ 2 w 2"/>
                      <a:gd name="T5" fmla="*/ 2 h 3"/>
                      <a:gd name="T6" fmla="*/ 1 w 2"/>
                      <a:gd name="T7" fmla="*/ 2 h 3"/>
                      <a:gd name="T8" fmla="*/ 1 w 2"/>
                      <a:gd name="T9" fmla="*/ 0 h 3"/>
                      <a:gd name="T10" fmla="*/ 0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0" y="2"/>
                        </a:moveTo>
                        <a:cubicBezTo>
                          <a:pt x="2" y="3"/>
                          <a:pt x="2" y="3"/>
                          <a:pt x="2" y="3"/>
                        </a:cubicBezTo>
                        <a:cubicBezTo>
                          <a:pt x="2" y="2"/>
                          <a:pt x="2" y="2"/>
                          <a:pt x="2" y="2"/>
                        </a:cubicBezTo>
                        <a:cubicBezTo>
                          <a:pt x="1" y="2"/>
                          <a:pt x="1" y="2"/>
                          <a:pt x="1" y="2"/>
                        </a:cubicBezTo>
                        <a:cubicBezTo>
                          <a:pt x="1" y="0"/>
                          <a:pt x="1" y="0"/>
                          <a:pt x="1"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82" name="Freeform 4980"/>
                  <p:cNvSpPr/>
                  <p:nvPr/>
                </p:nvSpPr>
                <p:spPr bwMode="auto">
                  <a:xfrm>
                    <a:off x="5480051" y="3840164"/>
                    <a:ext cx="4763" cy="1588"/>
                  </a:xfrm>
                  <a:custGeom>
                    <a:avLst/>
                    <a:gdLst>
                      <a:gd name="T0" fmla="*/ 3 w 3"/>
                      <a:gd name="T1" fmla="*/ 1 h 1"/>
                      <a:gd name="T2" fmla="*/ 1 w 3"/>
                      <a:gd name="T3" fmla="*/ 0 h 1"/>
                      <a:gd name="T4" fmla="*/ 3 w 3"/>
                      <a:gd name="T5" fmla="*/ 1 h 1"/>
                    </a:gdLst>
                    <a:ahLst/>
                    <a:cxnLst>
                      <a:cxn ang="0">
                        <a:pos x="T0" y="T1"/>
                      </a:cxn>
                      <a:cxn ang="0">
                        <a:pos x="T2" y="T3"/>
                      </a:cxn>
                      <a:cxn ang="0">
                        <a:pos x="T4" y="T5"/>
                      </a:cxn>
                    </a:cxnLst>
                    <a:rect l="0" t="0" r="r" b="b"/>
                    <a:pathLst>
                      <a:path w="3" h="1">
                        <a:moveTo>
                          <a:pt x="3" y="1"/>
                        </a:moveTo>
                        <a:cubicBezTo>
                          <a:pt x="1" y="0"/>
                          <a:pt x="1" y="0"/>
                          <a:pt x="1" y="0"/>
                        </a:cubicBezTo>
                        <a:cubicBezTo>
                          <a:pt x="0"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83" name="Freeform 4981"/>
                  <p:cNvSpPr/>
                  <p:nvPr/>
                </p:nvSpPr>
                <p:spPr bwMode="auto">
                  <a:xfrm>
                    <a:off x="6013451" y="3840164"/>
                    <a:ext cx="1588" cy="1588"/>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84" name="Freeform 4982"/>
                  <p:cNvSpPr/>
                  <p:nvPr/>
                </p:nvSpPr>
                <p:spPr bwMode="auto">
                  <a:xfrm>
                    <a:off x="5492751" y="3841751"/>
                    <a:ext cx="4763" cy="3175"/>
                  </a:xfrm>
                  <a:custGeom>
                    <a:avLst/>
                    <a:gdLst>
                      <a:gd name="T0" fmla="*/ 0 w 3"/>
                      <a:gd name="T1" fmla="*/ 1 h 3"/>
                      <a:gd name="T2" fmla="*/ 3 w 3"/>
                      <a:gd name="T3" fmla="*/ 3 h 3"/>
                      <a:gd name="T4" fmla="*/ 2 w 3"/>
                      <a:gd name="T5" fmla="*/ 2 h 3"/>
                      <a:gd name="T6" fmla="*/ 3 w 3"/>
                      <a:gd name="T7" fmla="*/ 2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cubicBezTo>
                          <a:pt x="3" y="3"/>
                          <a:pt x="3" y="3"/>
                          <a:pt x="3" y="3"/>
                        </a:cubicBezTo>
                        <a:cubicBezTo>
                          <a:pt x="2" y="2"/>
                          <a:pt x="2" y="2"/>
                          <a:pt x="2" y="2"/>
                        </a:cubicBezTo>
                        <a:cubicBezTo>
                          <a:pt x="3" y="2"/>
                          <a:pt x="3" y="2"/>
                          <a:pt x="3" y="2"/>
                        </a:cubicBezTo>
                        <a:cubicBezTo>
                          <a:pt x="3"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85" name="Freeform 4983"/>
                  <p:cNvSpPr/>
                  <p:nvPr/>
                </p:nvSpPr>
                <p:spPr bwMode="auto">
                  <a:xfrm>
                    <a:off x="6005514" y="3841751"/>
                    <a:ext cx="4763" cy="3175"/>
                  </a:xfrm>
                  <a:custGeom>
                    <a:avLst/>
                    <a:gdLst>
                      <a:gd name="T0" fmla="*/ 0 w 3"/>
                      <a:gd name="T1" fmla="*/ 2 h 2"/>
                      <a:gd name="T2" fmla="*/ 1 w 3"/>
                      <a:gd name="T3" fmla="*/ 2 h 2"/>
                      <a:gd name="T4" fmla="*/ 3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1" y="2"/>
                          <a:pt x="1" y="2"/>
                          <a:pt x="1" y="2"/>
                        </a:cubicBezTo>
                        <a:cubicBezTo>
                          <a:pt x="1" y="1"/>
                          <a:pt x="3" y="2"/>
                          <a:pt x="3" y="1"/>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86" name="Freeform 4984"/>
                  <p:cNvSpPr/>
                  <p:nvPr/>
                </p:nvSpPr>
                <p:spPr bwMode="auto">
                  <a:xfrm>
                    <a:off x="5494339" y="3844926"/>
                    <a:ext cx="6350" cy="6350"/>
                  </a:xfrm>
                  <a:custGeom>
                    <a:avLst/>
                    <a:gdLst>
                      <a:gd name="T0" fmla="*/ 4 w 4"/>
                      <a:gd name="T1" fmla="*/ 1 h 4"/>
                      <a:gd name="T2" fmla="*/ 4 w 4"/>
                      <a:gd name="T3" fmla="*/ 0 h 4"/>
                      <a:gd name="T4" fmla="*/ 0 w 4"/>
                      <a:gd name="T5" fmla="*/ 4 h 4"/>
                      <a:gd name="T6" fmla="*/ 4 w 4"/>
                      <a:gd name="T7" fmla="*/ 1 h 4"/>
                    </a:gdLst>
                    <a:ahLst/>
                    <a:cxnLst>
                      <a:cxn ang="0">
                        <a:pos x="T0" y="T1"/>
                      </a:cxn>
                      <a:cxn ang="0">
                        <a:pos x="T2" y="T3"/>
                      </a:cxn>
                      <a:cxn ang="0">
                        <a:pos x="T4" y="T5"/>
                      </a:cxn>
                      <a:cxn ang="0">
                        <a:pos x="T6" y="T7"/>
                      </a:cxn>
                    </a:cxnLst>
                    <a:rect l="0" t="0" r="r" b="b"/>
                    <a:pathLst>
                      <a:path w="4" h="4">
                        <a:moveTo>
                          <a:pt x="4" y="1"/>
                        </a:moveTo>
                        <a:lnTo>
                          <a:pt x="4" y="0"/>
                        </a:lnTo>
                        <a:lnTo>
                          <a:pt x="0" y="4"/>
                        </a:ln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87" name="Freeform 4985"/>
                  <p:cNvSpPr/>
                  <p:nvPr/>
                </p:nvSpPr>
                <p:spPr bwMode="auto">
                  <a:xfrm>
                    <a:off x="6007101" y="384492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88" name="Freeform 4986"/>
                  <p:cNvSpPr/>
                  <p:nvPr/>
                </p:nvSpPr>
                <p:spPr bwMode="auto">
                  <a:xfrm>
                    <a:off x="5484814" y="3844926"/>
                    <a:ext cx="7938" cy="12700"/>
                  </a:xfrm>
                  <a:custGeom>
                    <a:avLst/>
                    <a:gdLst>
                      <a:gd name="T0" fmla="*/ 0 w 6"/>
                      <a:gd name="T1" fmla="*/ 0 h 8"/>
                      <a:gd name="T2" fmla="*/ 4 w 6"/>
                      <a:gd name="T3" fmla="*/ 5 h 8"/>
                      <a:gd name="T4" fmla="*/ 1 w 6"/>
                      <a:gd name="T5" fmla="*/ 7 h 8"/>
                      <a:gd name="T6" fmla="*/ 2 w 6"/>
                      <a:gd name="T7" fmla="*/ 8 h 8"/>
                      <a:gd name="T8" fmla="*/ 6 w 6"/>
                      <a:gd name="T9" fmla="*/ 5 h 8"/>
                      <a:gd name="T10" fmla="*/ 5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cubicBezTo>
                          <a:pt x="0" y="1"/>
                          <a:pt x="3" y="3"/>
                          <a:pt x="4" y="5"/>
                        </a:cubicBezTo>
                        <a:cubicBezTo>
                          <a:pt x="1" y="7"/>
                          <a:pt x="1" y="7"/>
                          <a:pt x="1" y="7"/>
                        </a:cubicBezTo>
                        <a:cubicBezTo>
                          <a:pt x="2" y="8"/>
                          <a:pt x="2" y="8"/>
                          <a:pt x="2" y="8"/>
                        </a:cubicBezTo>
                        <a:cubicBezTo>
                          <a:pt x="6" y="5"/>
                          <a:pt x="6" y="5"/>
                          <a:pt x="6" y="5"/>
                        </a:cubicBezTo>
                        <a:cubicBezTo>
                          <a:pt x="5" y="6"/>
                          <a:pt x="5" y="6"/>
                          <a:pt x="5" y="6"/>
                        </a:cubicBezTo>
                        <a:cubicBezTo>
                          <a:pt x="4" y="3"/>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89" name="Freeform 4987"/>
                  <p:cNvSpPr/>
                  <p:nvPr/>
                </p:nvSpPr>
                <p:spPr bwMode="auto">
                  <a:xfrm>
                    <a:off x="5500689" y="3852864"/>
                    <a:ext cx="4763" cy="4763"/>
                  </a:xfrm>
                  <a:custGeom>
                    <a:avLst/>
                    <a:gdLst>
                      <a:gd name="T0" fmla="*/ 3 w 3"/>
                      <a:gd name="T1" fmla="*/ 3 h 4"/>
                      <a:gd name="T2" fmla="*/ 0 w 3"/>
                      <a:gd name="T3" fmla="*/ 0 h 4"/>
                      <a:gd name="T4" fmla="*/ 3 w 3"/>
                      <a:gd name="T5" fmla="*/ 3 h 4"/>
                    </a:gdLst>
                    <a:ahLst/>
                    <a:cxnLst>
                      <a:cxn ang="0">
                        <a:pos x="T0" y="T1"/>
                      </a:cxn>
                      <a:cxn ang="0">
                        <a:pos x="T2" y="T3"/>
                      </a:cxn>
                      <a:cxn ang="0">
                        <a:pos x="T4" y="T5"/>
                      </a:cxn>
                    </a:cxnLst>
                    <a:rect l="0" t="0" r="r" b="b"/>
                    <a:pathLst>
                      <a:path w="3" h="4">
                        <a:moveTo>
                          <a:pt x="3" y="3"/>
                        </a:moveTo>
                        <a:cubicBezTo>
                          <a:pt x="3" y="2"/>
                          <a:pt x="2" y="1"/>
                          <a:pt x="0" y="0"/>
                        </a:cubicBezTo>
                        <a:cubicBezTo>
                          <a:pt x="0" y="1"/>
                          <a:pt x="2"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90" name="Line 4988"/>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Line 4989"/>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4990"/>
                  <p:cNvSpPr/>
                  <p:nvPr/>
                </p:nvSpPr>
                <p:spPr bwMode="auto">
                  <a:xfrm>
                    <a:off x="5986464" y="3852864"/>
                    <a:ext cx="7938" cy="7938"/>
                  </a:xfrm>
                  <a:custGeom>
                    <a:avLst/>
                    <a:gdLst>
                      <a:gd name="T0" fmla="*/ 4 w 6"/>
                      <a:gd name="T1" fmla="*/ 4 h 6"/>
                      <a:gd name="T2" fmla="*/ 4 w 6"/>
                      <a:gd name="T3" fmla="*/ 3 h 6"/>
                      <a:gd name="T4" fmla="*/ 4 w 6"/>
                      <a:gd name="T5" fmla="*/ 3 h 6"/>
                      <a:gd name="T6" fmla="*/ 3 w 6"/>
                      <a:gd name="T7" fmla="*/ 2 h 6"/>
                      <a:gd name="T8" fmla="*/ 3 w 6"/>
                      <a:gd name="T9" fmla="*/ 1 h 6"/>
                      <a:gd name="T10" fmla="*/ 4 w 6"/>
                      <a:gd name="T11" fmla="*/ 2 h 6"/>
                      <a:gd name="T12" fmla="*/ 4 w 6"/>
                      <a:gd name="T13" fmla="*/ 0 h 6"/>
                      <a:gd name="T14" fmla="*/ 1 w 6"/>
                      <a:gd name="T15" fmla="*/ 2 h 6"/>
                      <a:gd name="T16" fmla="*/ 2 w 6"/>
                      <a:gd name="T17" fmla="*/ 2 h 6"/>
                      <a:gd name="T18" fmla="*/ 0 w 6"/>
                      <a:gd name="T19" fmla="*/ 4 h 6"/>
                      <a:gd name="T20" fmla="*/ 6 w 6"/>
                      <a:gd name="T21" fmla="*/ 6 h 6"/>
                      <a:gd name="T22" fmla="*/ 6 w 6"/>
                      <a:gd name="T23" fmla="*/ 6 h 6"/>
                      <a:gd name="T24" fmla="*/ 6 w 6"/>
                      <a:gd name="T25" fmla="*/ 6 h 6"/>
                      <a:gd name="T26" fmla="*/ 6 w 6"/>
                      <a:gd name="T27" fmla="*/ 6 h 6"/>
                      <a:gd name="T28" fmla="*/ 5 w 6"/>
                      <a:gd name="T29" fmla="*/ 4 h 6"/>
                      <a:gd name="T30" fmla="*/ 4 w 6"/>
                      <a:gd name="T3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6">
                        <a:moveTo>
                          <a:pt x="4" y="4"/>
                        </a:moveTo>
                        <a:cubicBezTo>
                          <a:pt x="3" y="4"/>
                          <a:pt x="5" y="3"/>
                          <a:pt x="4" y="3"/>
                        </a:cubicBezTo>
                        <a:cubicBezTo>
                          <a:pt x="4" y="3"/>
                          <a:pt x="4" y="3"/>
                          <a:pt x="4" y="3"/>
                        </a:cubicBezTo>
                        <a:cubicBezTo>
                          <a:pt x="3" y="2"/>
                          <a:pt x="3" y="2"/>
                          <a:pt x="3" y="2"/>
                        </a:cubicBezTo>
                        <a:cubicBezTo>
                          <a:pt x="2" y="2"/>
                          <a:pt x="3" y="2"/>
                          <a:pt x="3" y="1"/>
                        </a:cubicBezTo>
                        <a:cubicBezTo>
                          <a:pt x="4" y="1"/>
                          <a:pt x="4" y="1"/>
                          <a:pt x="4" y="2"/>
                        </a:cubicBezTo>
                        <a:cubicBezTo>
                          <a:pt x="4" y="0"/>
                          <a:pt x="4" y="0"/>
                          <a:pt x="4" y="0"/>
                        </a:cubicBezTo>
                        <a:cubicBezTo>
                          <a:pt x="3" y="1"/>
                          <a:pt x="3" y="2"/>
                          <a:pt x="1" y="2"/>
                        </a:cubicBezTo>
                        <a:cubicBezTo>
                          <a:pt x="2" y="2"/>
                          <a:pt x="2" y="2"/>
                          <a:pt x="2" y="2"/>
                        </a:cubicBezTo>
                        <a:cubicBezTo>
                          <a:pt x="4" y="5"/>
                          <a:pt x="1" y="2"/>
                          <a:pt x="0" y="4"/>
                        </a:cubicBezTo>
                        <a:cubicBezTo>
                          <a:pt x="2" y="3"/>
                          <a:pt x="4" y="6"/>
                          <a:pt x="6" y="6"/>
                        </a:cubicBezTo>
                        <a:cubicBezTo>
                          <a:pt x="6" y="6"/>
                          <a:pt x="6" y="6"/>
                          <a:pt x="6" y="6"/>
                        </a:cubicBezTo>
                        <a:cubicBezTo>
                          <a:pt x="6" y="6"/>
                          <a:pt x="6" y="6"/>
                          <a:pt x="6" y="6"/>
                        </a:cubicBezTo>
                        <a:cubicBezTo>
                          <a:pt x="6" y="6"/>
                          <a:pt x="6" y="6"/>
                          <a:pt x="6" y="6"/>
                        </a:cubicBezTo>
                        <a:cubicBezTo>
                          <a:pt x="6" y="5"/>
                          <a:pt x="5" y="5"/>
                          <a:pt x="5"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93" name="Freeform 4991"/>
                  <p:cNvSpPr/>
                  <p:nvPr/>
                </p:nvSpPr>
                <p:spPr bwMode="auto">
                  <a:xfrm>
                    <a:off x="5505451" y="3860801"/>
                    <a:ext cx="4763" cy="3175"/>
                  </a:xfrm>
                  <a:custGeom>
                    <a:avLst/>
                    <a:gdLst>
                      <a:gd name="T0" fmla="*/ 1 w 3"/>
                      <a:gd name="T1" fmla="*/ 2 h 2"/>
                      <a:gd name="T2" fmla="*/ 3 w 3"/>
                      <a:gd name="T3" fmla="*/ 1 h 2"/>
                      <a:gd name="T4" fmla="*/ 1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1"/>
                          <a:pt x="3" y="1"/>
                          <a:pt x="3" y="1"/>
                        </a:cubicBezTo>
                        <a:cubicBezTo>
                          <a:pt x="1" y="0"/>
                          <a:pt x="1" y="0"/>
                          <a:pt x="1" y="0"/>
                        </a:cubicBezTo>
                        <a:cubicBezTo>
                          <a:pt x="3"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94" name="Freeform 4992"/>
                  <p:cNvSpPr/>
                  <p:nvPr/>
                </p:nvSpPr>
                <p:spPr bwMode="auto">
                  <a:xfrm>
                    <a:off x="5503864" y="3857626"/>
                    <a:ext cx="4763" cy="3175"/>
                  </a:xfrm>
                  <a:custGeom>
                    <a:avLst/>
                    <a:gdLst>
                      <a:gd name="T0" fmla="*/ 0 w 3"/>
                      <a:gd name="T1" fmla="*/ 2 h 3"/>
                      <a:gd name="T2" fmla="*/ 2 w 3"/>
                      <a:gd name="T3" fmla="*/ 3 h 3"/>
                      <a:gd name="T4" fmla="*/ 3 w 3"/>
                      <a:gd name="T5" fmla="*/ 2 h 3"/>
                      <a:gd name="T6" fmla="*/ 0 w 3"/>
                      <a:gd name="T7" fmla="*/ 2 h 3"/>
                    </a:gdLst>
                    <a:ahLst/>
                    <a:cxnLst>
                      <a:cxn ang="0">
                        <a:pos x="T0" y="T1"/>
                      </a:cxn>
                      <a:cxn ang="0">
                        <a:pos x="T2" y="T3"/>
                      </a:cxn>
                      <a:cxn ang="0">
                        <a:pos x="T4" y="T5"/>
                      </a:cxn>
                      <a:cxn ang="0">
                        <a:pos x="T6" y="T7"/>
                      </a:cxn>
                    </a:cxnLst>
                    <a:rect l="0" t="0" r="r" b="b"/>
                    <a:pathLst>
                      <a:path w="3" h="3">
                        <a:moveTo>
                          <a:pt x="0" y="2"/>
                        </a:moveTo>
                        <a:cubicBezTo>
                          <a:pt x="1" y="2"/>
                          <a:pt x="1" y="3"/>
                          <a:pt x="2" y="3"/>
                        </a:cubicBezTo>
                        <a:cubicBezTo>
                          <a:pt x="3" y="2"/>
                          <a:pt x="3"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95" name="Freeform 4993"/>
                  <p:cNvSpPr/>
                  <p:nvPr/>
                </p:nvSpPr>
                <p:spPr bwMode="auto">
                  <a:xfrm>
                    <a:off x="5976939" y="3860801"/>
                    <a:ext cx="9525" cy="4763"/>
                  </a:xfrm>
                  <a:custGeom>
                    <a:avLst/>
                    <a:gdLst>
                      <a:gd name="T0" fmla="*/ 2 w 6"/>
                      <a:gd name="T1" fmla="*/ 1 h 3"/>
                      <a:gd name="T2" fmla="*/ 0 w 6"/>
                      <a:gd name="T3" fmla="*/ 2 h 3"/>
                      <a:gd name="T4" fmla="*/ 0 w 6"/>
                      <a:gd name="T5" fmla="*/ 3 h 3"/>
                      <a:gd name="T6" fmla="*/ 5 w 6"/>
                      <a:gd name="T7" fmla="*/ 1 h 3"/>
                      <a:gd name="T8" fmla="*/ 2 w 6"/>
                      <a:gd name="T9" fmla="*/ 0 h 3"/>
                      <a:gd name="T10" fmla="*/ 2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2" y="1"/>
                        </a:moveTo>
                        <a:cubicBezTo>
                          <a:pt x="2" y="2"/>
                          <a:pt x="1" y="2"/>
                          <a:pt x="0" y="2"/>
                        </a:cubicBezTo>
                        <a:cubicBezTo>
                          <a:pt x="0" y="3"/>
                          <a:pt x="0" y="3"/>
                          <a:pt x="0" y="3"/>
                        </a:cubicBezTo>
                        <a:cubicBezTo>
                          <a:pt x="1" y="1"/>
                          <a:pt x="6" y="1"/>
                          <a:pt x="5" y="1"/>
                        </a:cubicBezTo>
                        <a:cubicBezTo>
                          <a:pt x="2" y="0"/>
                          <a:pt x="2" y="0"/>
                          <a:pt x="2"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96" name="Freeform 4994"/>
                  <p:cNvSpPr/>
                  <p:nvPr/>
                </p:nvSpPr>
                <p:spPr bwMode="auto">
                  <a:xfrm>
                    <a:off x="5492751" y="3863976"/>
                    <a:ext cx="4763" cy="317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0" y="2"/>
                          <a:pt x="3" y="2"/>
                          <a:pt x="2" y="2"/>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97" name="Freeform 4995"/>
                  <p:cNvSpPr/>
                  <p:nvPr/>
                </p:nvSpPr>
                <p:spPr bwMode="auto">
                  <a:xfrm>
                    <a:off x="5972176" y="3863976"/>
                    <a:ext cx="3175" cy="6350"/>
                  </a:xfrm>
                  <a:custGeom>
                    <a:avLst/>
                    <a:gdLst>
                      <a:gd name="T0" fmla="*/ 3 w 3"/>
                      <a:gd name="T1" fmla="*/ 2 h 5"/>
                      <a:gd name="T2" fmla="*/ 0 w 3"/>
                      <a:gd name="T3" fmla="*/ 1 h 5"/>
                      <a:gd name="T4" fmla="*/ 2 w 3"/>
                      <a:gd name="T5" fmla="*/ 5 h 5"/>
                      <a:gd name="T6" fmla="*/ 2 w 3"/>
                      <a:gd name="T7" fmla="*/ 2 h 5"/>
                      <a:gd name="T8" fmla="*/ 3 w 3"/>
                      <a:gd name="T9" fmla="*/ 2 h 5"/>
                    </a:gdLst>
                    <a:ahLst/>
                    <a:cxnLst>
                      <a:cxn ang="0">
                        <a:pos x="T0" y="T1"/>
                      </a:cxn>
                      <a:cxn ang="0">
                        <a:pos x="T2" y="T3"/>
                      </a:cxn>
                      <a:cxn ang="0">
                        <a:pos x="T4" y="T5"/>
                      </a:cxn>
                      <a:cxn ang="0">
                        <a:pos x="T6" y="T7"/>
                      </a:cxn>
                      <a:cxn ang="0">
                        <a:pos x="T8" y="T9"/>
                      </a:cxn>
                    </a:cxnLst>
                    <a:rect l="0" t="0" r="r" b="b"/>
                    <a:pathLst>
                      <a:path w="3" h="5">
                        <a:moveTo>
                          <a:pt x="3" y="2"/>
                        </a:moveTo>
                        <a:cubicBezTo>
                          <a:pt x="3" y="0"/>
                          <a:pt x="2" y="4"/>
                          <a:pt x="0" y="1"/>
                        </a:cubicBezTo>
                        <a:cubicBezTo>
                          <a:pt x="0" y="2"/>
                          <a:pt x="2" y="5"/>
                          <a:pt x="2" y="5"/>
                        </a:cubicBezTo>
                        <a:cubicBezTo>
                          <a:pt x="3" y="3"/>
                          <a:pt x="2" y="4"/>
                          <a:pt x="2" y="2"/>
                        </a:cubicBezTo>
                        <a:cubicBezTo>
                          <a:pt x="2" y="2"/>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98" name="Freeform 4996"/>
                  <p:cNvSpPr/>
                  <p:nvPr/>
                </p:nvSpPr>
                <p:spPr bwMode="auto">
                  <a:xfrm>
                    <a:off x="5497514" y="3867151"/>
                    <a:ext cx="1588" cy="3175"/>
                  </a:xfrm>
                  <a:custGeom>
                    <a:avLst/>
                    <a:gdLst>
                      <a:gd name="T0" fmla="*/ 1 w 1"/>
                      <a:gd name="T1" fmla="*/ 2 h 2"/>
                      <a:gd name="T2" fmla="*/ 1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0"/>
                          <a:pt x="1"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599" name="Freeform 4997"/>
                  <p:cNvSpPr/>
                  <p:nvPr/>
                </p:nvSpPr>
                <p:spPr bwMode="auto">
                  <a:xfrm>
                    <a:off x="5519739" y="3870326"/>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00" name="Freeform 4998"/>
                  <p:cNvSpPr/>
                  <p:nvPr/>
                </p:nvSpPr>
                <p:spPr bwMode="auto">
                  <a:xfrm>
                    <a:off x="5524501" y="3871914"/>
                    <a:ext cx="4763" cy="3175"/>
                  </a:xfrm>
                  <a:custGeom>
                    <a:avLst/>
                    <a:gdLst>
                      <a:gd name="T0" fmla="*/ 4 w 4"/>
                      <a:gd name="T1" fmla="*/ 0 h 2"/>
                      <a:gd name="T2" fmla="*/ 4 w 4"/>
                      <a:gd name="T3" fmla="*/ 1 h 2"/>
                      <a:gd name="T4" fmla="*/ 0 w 4"/>
                      <a:gd name="T5" fmla="*/ 0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4" y="1"/>
                          <a:pt x="4" y="1"/>
                          <a:pt x="4" y="1"/>
                        </a:cubicBezTo>
                        <a:cubicBezTo>
                          <a:pt x="2" y="0"/>
                          <a:pt x="2" y="0"/>
                          <a:pt x="0" y="0"/>
                        </a:cubicBezTo>
                        <a:cubicBezTo>
                          <a:pt x="2" y="1"/>
                          <a:pt x="2" y="0"/>
                          <a:pt x="4" y="2"/>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01" name="Freeform 4999"/>
                  <p:cNvSpPr/>
                  <p:nvPr/>
                </p:nvSpPr>
                <p:spPr bwMode="auto">
                  <a:xfrm>
                    <a:off x="5534026" y="3875089"/>
                    <a:ext cx="6350" cy="6350"/>
                  </a:xfrm>
                  <a:custGeom>
                    <a:avLst/>
                    <a:gdLst>
                      <a:gd name="T0" fmla="*/ 1 w 5"/>
                      <a:gd name="T1" fmla="*/ 5 h 5"/>
                      <a:gd name="T2" fmla="*/ 2 w 5"/>
                      <a:gd name="T3" fmla="*/ 5 h 5"/>
                      <a:gd name="T4" fmla="*/ 0 w 5"/>
                      <a:gd name="T5" fmla="*/ 0 h 5"/>
                      <a:gd name="T6" fmla="*/ 0 w 5"/>
                      <a:gd name="T7" fmla="*/ 2 h 5"/>
                      <a:gd name="T8" fmla="*/ 2 w 5"/>
                      <a:gd name="T9" fmla="*/ 2 h 5"/>
                      <a:gd name="T10" fmla="*/ 1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1" y="5"/>
                        </a:moveTo>
                        <a:cubicBezTo>
                          <a:pt x="2" y="5"/>
                          <a:pt x="2" y="5"/>
                          <a:pt x="2" y="5"/>
                        </a:cubicBezTo>
                        <a:cubicBezTo>
                          <a:pt x="5" y="3"/>
                          <a:pt x="2" y="2"/>
                          <a:pt x="0" y="0"/>
                        </a:cubicBezTo>
                        <a:cubicBezTo>
                          <a:pt x="0" y="2"/>
                          <a:pt x="0" y="2"/>
                          <a:pt x="0" y="2"/>
                        </a:cubicBezTo>
                        <a:cubicBezTo>
                          <a:pt x="1" y="2"/>
                          <a:pt x="2" y="1"/>
                          <a:pt x="2" y="2"/>
                        </a:cubicBezTo>
                        <a:cubicBezTo>
                          <a:pt x="2" y="3"/>
                          <a:pt x="3"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02" name="Freeform 5000"/>
                  <p:cNvSpPr/>
                  <p:nvPr/>
                </p:nvSpPr>
                <p:spPr bwMode="auto">
                  <a:xfrm>
                    <a:off x="5965826" y="3878264"/>
                    <a:ext cx="3175"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03" name="Rectangle 5001"/>
                  <p:cNvSpPr>
                    <a:spLocks noChangeArrowheads="1"/>
                  </p:cNvSpPr>
                  <p:nvPr/>
                </p:nvSpPr>
                <p:spPr bwMode="auto">
                  <a:xfrm>
                    <a:off x="5964239" y="38814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04" name="Freeform 5002"/>
                  <p:cNvSpPr/>
                  <p:nvPr/>
                </p:nvSpPr>
                <p:spPr bwMode="auto">
                  <a:xfrm>
                    <a:off x="5964239" y="3879851"/>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05" name="Freeform 5003"/>
                  <p:cNvSpPr/>
                  <p:nvPr/>
                </p:nvSpPr>
                <p:spPr bwMode="auto">
                  <a:xfrm>
                    <a:off x="5530851" y="3883026"/>
                    <a:ext cx="1588" cy="317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06" name="Freeform 5004"/>
                  <p:cNvSpPr/>
                  <p:nvPr/>
                </p:nvSpPr>
                <p:spPr bwMode="auto">
                  <a:xfrm>
                    <a:off x="5537201" y="3883026"/>
                    <a:ext cx="7938" cy="6350"/>
                  </a:xfrm>
                  <a:custGeom>
                    <a:avLst/>
                    <a:gdLst>
                      <a:gd name="T0" fmla="*/ 3 w 6"/>
                      <a:gd name="T1" fmla="*/ 0 h 4"/>
                      <a:gd name="T2" fmla="*/ 0 w 6"/>
                      <a:gd name="T3" fmla="*/ 3 h 4"/>
                      <a:gd name="T4" fmla="*/ 1 w 6"/>
                      <a:gd name="T5" fmla="*/ 2 h 4"/>
                      <a:gd name="T6" fmla="*/ 2 w 6"/>
                      <a:gd name="T7" fmla="*/ 4 h 4"/>
                      <a:gd name="T8" fmla="*/ 2 w 6"/>
                      <a:gd name="T9" fmla="*/ 3 h 4"/>
                      <a:gd name="T10" fmla="*/ 5 w 6"/>
                      <a:gd name="T11" fmla="*/ 3 h 4"/>
                      <a:gd name="T12" fmla="*/ 4 w 6"/>
                      <a:gd name="T13" fmla="*/ 4 h 4"/>
                      <a:gd name="T14" fmla="*/ 5 w 6"/>
                      <a:gd name="T15" fmla="*/ 4 h 4"/>
                      <a:gd name="T16" fmla="*/ 3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3" y="0"/>
                        </a:moveTo>
                        <a:cubicBezTo>
                          <a:pt x="0" y="3"/>
                          <a:pt x="0" y="3"/>
                          <a:pt x="0" y="3"/>
                        </a:cubicBezTo>
                        <a:cubicBezTo>
                          <a:pt x="1" y="2"/>
                          <a:pt x="1" y="2"/>
                          <a:pt x="1" y="2"/>
                        </a:cubicBezTo>
                        <a:cubicBezTo>
                          <a:pt x="2" y="4"/>
                          <a:pt x="2" y="4"/>
                          <a:pt x="2" y="4"/>
                        </a:cubicBezTo>
                        <a:cubicBezTo>
                          <a:pt x="2" y="3"/>
                          <a:pt x="2" y="3"/>
                          <a:pt x="2" y="3"/>
                        </a:cubicBezTo>
                        <a:cubicBezTo>
                          <a:pt x="2" y="3"/>
                          <a:pt x="4" y="2"/>
                          <a:pt x="5" y="3"/>
                        </a:cubicBezTo>
                        <a:cubicBezTo>
                          <a:pt x="4" y="4"/>
                          <a:pt x="4" y="4"/>
                          <a:pt x="4" y="4"/>
                        </a:cubicBezTo>
                        <a:cubicBezTo>
                          <a:pt x="5" y="4"/>
                          <a:pt x="5" y="4"/>
                          <a:pt x="5" y="4"/>
                        </a:cubicBezTo>
                        <a:cubicBezTo>
                          <a:pt x="6" y="2"/>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07" name="Freeform 5005"/>
                  <p:cNvSpPr/>
                  <p:nvPr/>
                </p:nvSpPr>
                <p:spPr bwMode="auto">
                  <a:xfrm>
                    <a:off x="5954714" y="3892551"/>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08" name="Freeform 5006"/>
                  <p:cNvSpPr/>
                  <p:nvPr/>
                </p:nvSpPr>
                <p:spPr bwMode="auto">
                  <a:xfrm>
                    <a:off x="5527676" y="3895726"/>
                    <a:ext cx="4763" cy="4763"/>
                  </a:xfrm>
                  <a:custGeom>
                    <a:avLst/>
                    <a:gdLst>
                      <a:gd name="T0" fmla="*/ 2 w 3"/>
                      <a:gd name="T1" fmla="*/ 0 h 3"/>
                      <a:gd name="T2" fmla="*/ 1 w 3"/>
                      <a:gd name="T3" fmla="*/ 3 h 3"/>
                      <a:gd name="T4" fmla="*/ 2 w 3"/>
                      <a:gd name="T5" fmla="*/ 0 h 3"/>
                    </a:gdLst>
                    <a:ahLst/>
                    <a:cxnLst>
                      <a:cxn ang="0">
                        <a:pos x="T0" y="T1"/>
                      </a:cxn>
                      <a:cxn ang="0">
                        <a:pos x="T2" y="T3"/>
                      </a:cxn>
                      <a:cxn ang="0">
                        <a:pos x="T4" y="T5"/>
                      </a:cxn>
                    </a:cxnLst>
                    <a:rect l="0" t="0" r="r" b="b"/>
                    <a:pathLst>
                      <a:path w="3" h="3">
                        <a:moveTo>
                          <a:pt x="2" y="0"/>
                        </a:moveTo>
                        <a:cubicBezTo>
                          <a:pt x="0" y="0"/>
                          <a:pt x="0" y="2"/>
                          <a:pt x="1" y="3"/>
                        </a:cubicBezTo>
                        <a:cubicBezTo>
                          <a:pt x="1"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09" name="Freeform 5007"/>
                  <p:cNvSpPr/>
                  <p:nvPr/>
                </p:nvSpPr>
                <p:spPr bwMode="auto">
                  <a:xfrm>
                    <a:off x="5535614" y="3897314"/>
                    <a:ext cx="1588" cy="1588"/>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10" name="Rectangle 5008"/>
                  <p:cNvSpPr>
                    <a:spLocks noChangeArrowheads="1"/>
                  </p:cNvSpPr>
                  <p:nvPr/>
                </p:nvSpPr>
                <p:spPr bwMode="auto">
                  <a:xfrm>
                    <a:off x="5554664" y="38989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11" name="Freeform 5009"/>
                  <p:cNvSpPr/>
                  <p:nvPr/>
                </p:nvSpPr>
                <p:spPr bwMode="auto">
                  <a:xfrm>
                    <a:off x="5516564" y="3900489"/>
                    <a:ext cx="1588" cy="317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12" name="Freeform 5010"/>
                  <p:cNvSpPr/>
                  <p:nvPr/>
                </p:nvSpPr>
                <p:spPr bwMode="auto">
                  <a:xfrm>
                    <a:off x="5565776" y="3908426"/>
                    <a:ext cx="11113" cy="6350"/>
                  </a:xfrm>
                  <a:custGeom>
                    <a:avLst/>
                    <a:gdLst>
                      <a:gd name="T0" fmla="*/ 7 w 7"/>
                      <a:gd name="T1" fmla="*/ 3 h 4"/>
                      <a:gd name="T2" fmla="*/ 5 w 7"/>
                      <a:gd name="T3" fmla="*/ 4 h 4"/>
                      <a:gd name="T4" fmla="*/ 3 w 7"/>
                      <a:gd name="T5" fmla="*/ 2 h 4"/>
                      <a:gd name="T6" fmla="*/ 5 w 7"/>
                      <a:gd name="T7" fmla="*/ 0 h 4"/>
                      <a:gd name="T8" fmla="*/ 2 w 7"/>
                      <a:gd name="T9" fmla="*/ 1 h 4"/>
                      <a:gd name="T10" fmla="*/ 2 w 7"/>
                      <a:gd name="T11" fmla="*/ 1 h 4"/>
                      <a:gd name="T12" fmla="*/ 0 w 7"/>
                      <a:gd name="T13" fmla="*/ 4 h 4"/>
                      <a:gd name="T14" fmla="*/ 7 w 7"/>
                      <a:gd name="T15" fmla="*/ 4 h 4"/>
                      <a:gd name="T16" fmla="*/ 7 w 7"/>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3"/>
                        </a:moveTo>
                        <a:cubicBezTo>
                          <a:pt x="7" y="4"/>
                          <a:pt x="6" y="3"/>
                          <a:pt x="5" y="4"/>
                        </a:cubicBezTo>
                        <a:cubicBezTo>
                          <a:pt x="3" y="2"/>
                          <a:pt x="3" y="2"/>
                          <a:pt x="3" y="2"/>
                        </a:cubicBezTo>
                        <a:cubicBezTo>
                          <a:pt x="4" y="1"/>
                          <a:pt x="6" y="1"/>
                          <a:pt x="5" y="0"/>
                        </a:cubicBezTo>
                        <a:cubicBezTo>
                          <a:pt x="2" y="1"/>
                          <a:pt x="2" y="1"/>
                          <a:pt x="2" y="1"/>
                        </a:cubicBezTo>
                        <a:cubicBezTo>
                          <a:pt x="2" y="1"/>
                          <a:pt x="2" y="1"/>
                          <a:pt x="2" y="1"/>
                        </a:cubicBezTo>
                        <a:cubicBezTo>
                          <a:pt x="2" y="2"/>
                          <a:pt x="1" y="3"/>
                          <a:pt x="0" y="4"/>
                        </a:cubicBezTo>
                        <a:cubicBezTo>
                          <a:pt x="3" y="3"/>
                          <a:pt x="5" y="4"/>
                          <a:pt x="7" y="4"/>
                        </a:cubicBezTo>
                        <a:lnTo>
                          <a:pt x="7"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13" name="Freeform 5011"/>
                  <p:cNvSpPr/>
                  <p:nvPr/>
                </p:nvSpPr>
                <p:spPr bwMode="auto">
                  <a:xfrm>
                    <a:off x="5584826" y="3913189"/>
                    <a:ext cx="4763" cy="4763"/>
                  </a:xfrm>
                  <a:custGeom>
                    <a:avLst/>
                    <a:gdLst>
                      <a:gd name="T0" fmla="*/ 0 w 4"/>
                      <a:gd name="T1" fmla="*/ 1 h 3"/>
                      <a:gd name="T2" fmla="*/ 2 w 4"/>
                      <a:gd name="T3" fmla="*/ 3 h 3"/>
                      <a:gd name="T4" fmla="*/ 2 w 4"/>
                      <a:gd name="T5" fmla="*/ 3 h 3"/>
                      <a:gd name="T6" fmla="*/ 2 w 4"/>
                      <a:gd name="T7" fmla="*/ 3 h 3"/>
                      <a:gd name="T8" fmla="*/ 2 w 4"/>
                      <a:gd name="T9" fmla="*/ 2 h 3"/>
                      <a:gd name="T10" fmla="*/ 4 w 4"/>
                      <a:gd name="T11" fmla="*/ 3 h 3"/>
                      <a:gd name="T12" fmla="*/ 2 w 4"/>
                      <a:gd name="T13" fmla="*/ 1 h 3"/>
                      <a:gd name="T14" fmla="*/ 4 w 4"/>
                      <a:gd name="T15" fmla="*/ 0 h 3"/>
                      <a:gd name="T16" fmla="*/ 0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1"/>
                        </a:moveTo>
                        <a:cubicBezTo>
                          <a:pt x="2" y="3"/>
                          <a:pt x="2" y="3"/>
                          <a:pt x="2" y="3"/>
                        </a:cubicBezTo>
                        <a:cubicBezTo>
                          <a:pt x="2" y="3"/>
                          <a:pt x="2" y="3"/>
                          <a:pt x="2" y="3"/>
                        </a:cubicBezTo>
                        <a:cubicBezTo>
                          <a:pt x="2" y="3"/>
                          <a:pt x="2" y="3"/>
                          <a:pt x="2" y="3"/>
                        </a:cubicBezTo>
                        <a:cubicBezTo>
                          <a:pt x="2" y="2"/>
                          <a:pt x="2" y="2"/>
                          <a:pt x="2" y="2"/>
                        </a:cubicBezTo>
                        <a:cubicBezTo>
                          <a:pt x="3" y="1"/>
                          <a:pt x="4" y="3"/>
                          <a:pt x="4" y="3"/>
                        </a:cubicBezTo>
                        <a:cubicBezTo>
                          <a:pt x="2" y="1"/>
                          <a:pt x="2" y="1"/>
                          <a:pt x="2" y="1"/>
                        </a:cubicBezTo>
                        <a:cubicBezTo>
                          <a:pt x="4" y="0"/>
                          <a:pt x="4" y="0"/>
                          <a:pt x="4" y="0"/>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14" name="Freeform 5012"/>
                  <p:cNvSpPr/>
                  <p:nvPr/>
                </p:nvSpPr>
                <p:spPr bwMode="auto">
                  <a:xfrm>
                    <a:off x="5581651" y="3917951"/>
                    <a:ext cx="3175" cy="1588"/>
                  </a:xfrm>
                  <a:custGeom>
                    <a:avLst/>
                    <a:gdLst>
                      <a:gd name="T0" fmla="*/ 2 w 2"/>
                      <a:gd name="T1" fmla="*/ 0 h 2"/>
                      <a:gd name="T2" fmla="*/ 0 w 2"/>
                      <a:gd name="T3" fmla="*/ 0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1" y="0"/>
                          <a:pt x="1" y="2"/>
                          <a:pt x="2" y="1"/>
                        </a:cubicBezTo>
                        <a:cubicBezTo>
                          <a:pt x="2"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15" name="Freeform 5013"/>
                  <p:cNvSpPr/>
                  <p:nvPr/>
                </p:nvSpPr>
                <p:spPr bwMode="auto">
                  <a:xfrm>
                    <a:off x="5576889" y="3917951"/>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16" name="Rectangle 5014"/>
                  <p:cNvSpPr>
                    <a:spLocks noChangeArrowheads="1"/>
                  </p:cNvSpPr>
                  <p:nvPr/>
                </p:nvSpPr>
                <p:spPr bwMode="auto">
                  <a:xfrm>
                    <a:off x="5589589" y="39195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17" name="Freeform 5015"/>
                  <p:cNvSpPr/>
                  <p:nvPr/>
                </p:nvSpPr>
                <p:spPr bwMode="auto">
                  <a:xfrm>
                    <a:off x="5572126" y="3921126"/>
                    <a:ext cx="4763" cy="3175"/>
                  </a:xfrm>
                  <a:custGeom>
                    <a:avLst/>
                    <a:gdLst>
                      <a:gd name="T0" fmla="*/ 4 w 4"/>
                      <a:gd name="T1" fmla="*/ 0 h 2"/>
                      <a:gd name="T2" fmla="*/ 1 w 4"/>
                      <a:gd name="T3" fmla="*/ 0 h 2"/>
                      <a:gd name="T4" fmla="*/ 3 w 4"/>
                      <a:gd name="T5" fmla="*/ 2 h 2"/>
                      <a:gd name="T6" fmla="*/ 3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1" y="0"/>
                          <a:pt x="1" y="0"/>
                          <a:pt x="1" y="0"/>
                        </a:cubicBezTo>
                        <a:cubicBezTo>
                          <a:pt x="0" y="2"/>
                          <a:pt x="2" y="1"/>
                          <a:pt x="3" y="2"/>
                        </a:cubicBezTo>
                        <a:cubicBezTo>
                          <a:pt x="3" y="1"/>
                          <a:pt x="3" y="1"/>
                          <a:pt x="3" y="1"/>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18" name="Freeform 5016"/>
                  <p:cNvSpPr/>
                  <p:nvPr/>
                </p:nvSpPr>
                <p:spPr bwMode="auto">
                  <a:xfrm>
                    <a:off x="5576889" y="3924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19" name="Freeform 5017"/>
                  <p:cNvSpPr/>
                  <p:nvPr/>
                </p:nvSpPr>
                <p:spPr bwMode="auto">
                  <a:xfrm>
                    <a:off x="5934076" y="3921126"/>
                    <a:ext cx="1588" cy="317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20" name="Freeform 5018"/>
                  <p:cNvSpPr/>
                  <p:nvPr/>
                </p:nvSpPr>
                <p:spPr bwMode="auto">
                  <a:xfrm>
                    <a:off x="5605464" y="3921126"/>
                    <a:ext cx="1588" cy="317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21" name="Freeform 5019"/>
                  <p:cNvSpPr/>
                  <p:nvPr/>
                </p:nvSpPr>
                <p:spPr bwMode="auto">
                  <a:xfrm>
                    <a:off x="5576889" y="3924301"/>
                    <a:ext cx="6350" cy="3175"/>
                  </a:xfrm>
                  <a:custGeom>
                    <a:avLst/>
                    <a:gdLst>
                      <a:gd name="T0" fmla="*/ 1 w 4"/>
                      <a:gd name="T1" fmla="*/ 2 h 2"/>
                      <a:gd name="T2" fmla="*/ 2 w 4"/>
                      <a:gd name="T3" fmla="*/ 2 h 2"/>
                      <a:gd name="T4" fmla="*/ 4 w 4"/>
                      <a:gd name="T5" fmla="*/ 0 h 2"/>
                      <a:gd name="T6" fmla="*/ 1 w 4"/>
                      <a:gd name="T7" fmla="*/ 2 h 2"/>
                    </a:gdLst>
                    <a:ahLst/>
                    <a:cxnLst>
                      <a:cxn ang="0">
                        <a:pos x="T0" y="T1"/>
                      </a:cxn>
                      <a:cxn ang="0">
                        <a:pos x="T2" y="T3"/>
                      </a:cxn>
                      <a:cxn ang="0">
                        <a:pos x="T4" y="T5"/>
                      </a:cxn>
                      <a:cxn ang="0">
                        <a:pos x="T6" y="T7"/>
                      </a:cxn>
                    </a:cxnLst>
                    <a:rect l="0" t="0" r="r" b="b"/>
                    <a:pathLst>
                      <a:path w="4" h="2">
                        <a:moveTo>
                          <a:pt x="1" y="2"/>
                        </a:moveTo>
                        <a:cubicBezTo>
                          <a:pt x="2" y="2"/>
                          <a:pt x="2" y="2"/>
                          <a:pt x="2" y="2"/>
                        </a:cubicBezTo>
                        <a:cubicBezTo>
                          <a:pt x="2" y="0"/>
                          <a:pt x="3" y="1"/>
                          <a:pt x="4" y="0"/>
                        </a:cubicBezTo>
                        <a:cubicBezTo>
                          <a:pt x="2"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22" name="Freeform 5020"/>
                  <p:cNvSpPr/>
                  <p:nvPr/>
                </p:nvSpPr>
                <p:spPr bwMode="auto">
                  <a:xfrm>
                    <a:off x="5592764" y="3929064"/>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1"/>
                        </a:cubicBezTo>
                        <a:cubicBezTo>
                          <a:pt x="2" y="2"/>
                          <a:pt x="2" y="2"/>
                          <a:pt x="2" y="2"/>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23" name="Freeform 5021"/>
                  <p:cNvSpPr/>
                  <p:nvPr/>
                </p:nvSpPr>
                <p:spPr bwMode="auto">
                  <a:xfrm>
                    <a:off x="5597526" y="392906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24" name="Freeform 5022"/>
                  <p:cNvSpPr/>
                  <p:nvPr/>
                </p:nvSpPr>
                <p:spPr bwMode="auto">
                  <a:xfrm>
                    <a:off x="5588001" y="3932239"/>
                    <a:ext cx="1588" cy="1588"/>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25" name="Rectangle 5023"/>
                  <p:cNvSpPr>
                    <a:spLocks noChangeArrowheads="1"/>
                  </p:cNvSpPr>
                  <p:nvPr/>
                </p:nvSpPr>
                <p:spPr bwMode="auto">
                  <a:xfrm>
                    <a:off x="5599114" y="3932239"/>
                    <a:ext cx="3175"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26" name="Freeform 5024"/>
                  <p:cNvSpPr/>
                  <p:nvPr/>
                </p:nvSpPr>
                <p:spPr bwMode="auto">
                  <a:xfrm>
                    <a:off x="5554664" y="3933826"/>
                    <a:ext cx="4763" cy="3175"/>
                  </a:xfrm>
                  <a:custGeom>
                    <a:avLst/>
                    <a:gdLst>
                      <a:gd name="T0" fmla="*/ 2 w 3"/>
                      <a:gd name="T1" fmla="*/ 0 h 2"/>
                      <a:gd name="T2" fmla="*/ 0 w 3"/>
                      <a:gd name="T3" fmla="*/ 1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0" y="1"/>
                          <a:pt x="0" y="1"/>
                          <a:pt x="0" y="1"/>
                        </a:cubicBezTo>
                        <a:cubicBezTo>
                          <a:pt x="0" y="1"/>
                          <a:pt x="0" y="1"/>
                          <a:pt x="0" y="1"/>
                        </a:cubicBezTo>
                        <a:cubicBezTo>
                          <a:pt x="1" y="2"/>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27" name="Freeform 5025"/>
                  <p:cNvSpPr/>
                  <p:nvPr/>
                </p:nvSpPr>
                <p:spPr bwMode="auto">
                  <a:xfrm>
                    <a:off x="5594351" y="3933826"/>
                    <a:ext cx="3175" cy="1588"/>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28" name="Freeform 5026"/>
                  <p:cNvSpPr/>
                  <p:nvPr/>
                </p:nvSpPr>
                <p:spPr bwMode="auto">
                  <a:xfrm>
                    <a:off x="5595939" y="3935414"/>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29" name="Freeform 5027"/>
                  <p:cNvSpPr/>
                  <p:nvPr/>
                </p:nvSpPr>
                <p:spPr bwMode="auto">
                  <a:xfrm>
                    <a:off x="5900739" y="3938589"/>
                    <a:ext cx="6350" cy="6350"/>
                  </a:xfrm>
                  <a:custGeom>
                    <a:avLst/>
                    <a:gdLst>
                      <a:gd name="T0" fmla="*/ 0 w 4"/>
                      <a:gd name="T1" fmla="*/ 0 h 4"/>
                      <a:gd name="T2" fmla="*/ 4 w 4"/>
                      <a:gd name="T3" fmla="*/ 4 h 4"/>
                      <a:gd name="T4" fmla="*/ 4 w 4"/>
                      <a:gd name="T5" fmla="*/ 3 h 4"/>
                      <a:gd name="T6" fmla="*/ 0 w 4"/>
                      <a:gd name="T7" fmla="*/ 0 h 4"/>
                    </a:gdLst>
                    <a:ahLst/>
                    <a:cxnLst>
                      <a:cxn ang="0">
                        <a:pos x="T0" y="T1"/>
                      </a:cxn>
                      <a:cxn ang="0">
                        <a:pos x="T2" y="T3"/>
                      </a:cxn>
                      <a:cxn ang="0">
                        <a:pos x="T4" y="T5"/>
                      </a:cxn>
                      <a:cxn ang="0">
                        <a:pos x="T6" y="T7"/>
                      </a:cxn>
                    </a:cxnLst>
                    <a:rect l="0" t="0" r="r" b="b"/>
                    <a:pathLst>
                      <a:path w="4" h="4">
                        <a:moveTo>
                          <a:pt x="0" y="0"/>
                        </a:moveTo>
                        <a:cubicBezTo>
                          <a:pt x="4" y="4"/>
                          <a:pt x="4" y="4"/>
                          <a:pt x="4" y="4"/>
                        </a:cubicBezTo>
                        <a:cubicBezTo>
                          <a:pt x="4" y="3"/>
                          <a:pt x="4" y="3"/>
                          <a:pt x="4" y="3"/>
                        </a:cubicBezTo>
                        <a:cubicBezTo>
                          <a:pt x="4"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30" name="Freeform 5028"/>
                  <p:cNvSpPr/>
                  <p:nvPr/>
                </p:nvSpPr>
                <p:spPr bwMode="auto">
                  <a:xfrm>
                    <a:off x="5629276" y="39576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grpSp>
            <p:sp>
              <p:nvSpPr>
                <p:cNvPr id="631" name="文本框 630"/>
                <p:cNvSpPr txBox="1"/>
                <p:nvPr/>
              </p:nvSpPr>
              <p:spPr>
                <a:xfrm>
                  <a:off x="2028" y="2350"/>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04</a:t>
                  </a:r>
                  <a:endParaRPr lang="zh-CN" altLang="en-US"/>
                </a:p>
              </p:txBody>
            </p:sp>
          </p:grpSp>
          <p:sp>
            <p:nvSpPr>
              <p:cNvPr id="632" name="文本框 631"/>
              <p:cNvSpPr txBox="1"/>
              <p:nvPr/>
            </p:nvSpPr>
            <p:spPr>
              <a:xfrm>
                <a:off x="2885" y="2840"/>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633" name="文本框 632"/>
              <p:cNvSpPr txBox="1"/>
              <p:nvPr/>
            </p:nvSpPr>
            <p:spPr>
              <a:xfrm>
                <a:off x="2885" y="3296"/>
                <a:ext cx="6759" cy="1307"/>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grpSp>
        <p:nvGrpSpPr>
          <p:cNvPr id="634" name="组合 633"/>
          <p:cNvGrpSpPr/>
          <p:nvPr/>
        </p:nvGrpSpPr>
        <p:grpSpPr>
          <a:xfrm>
            <a:off x="1108075" y="4691380"/>
            <a:ext cx="10768965" cy="1625600"/>
            <a:chOff x="1855" y="2110"/>
            <a:chExt cx="16959" cy="2560"/>
          </a:xfrm>
        </p:grpSpPr>
        <p:grpSp>
          <p:nvGrpSpPr>
            <p:cNvPr id="635" name="组合 634"/>
            <p:cNvGrpSpPr/>
            <p:nvPr/>
          </p:nvGrpSpPr>
          <p:grpSpPr>
            <a:xfrm>
              <a:off x="1855" y="2110"/>
              <a:ext cx="8059" cy="2560"/>
              <a:chOff x="1855" y="2180"/>
              <a:chExt cx="8059" cy="2560"/>
            </a:xfrm>
          </p:grpSpPr>
          <p:sp>
            <p:nvSpPr>
              <p:cNvPr id="636" name="矩形 635"/>
              <p:cNvSpPr/>
              <p:nvPr/>
            </p:nvSpPr>
            <p:spPr>
              <a:xfrm>
                <a:off x="2055" y="2610"/>
                <a:ext cx="7859" cy="2130"/>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nvGrpSpPr>
              <p:cNvPr id="637" name="组合 636"/>
              <p:cNvGrpSpPr/>
              <p:nvPr/>
            </p:nvGrpSpPr>
            <p:grpSpPr>
              <a:xfrm>
                <a:off x="1855" y="2180"/>
                <a:ext cx="1030" cy="955"/>
                <a:chOff x="1855" y="2180"/>
                <a:chExt cx="1030" cy="955"/>
              </a:xfrm>
            </p:grpSpPr>
            <p:grpSp>
              <p:nvGrpSpPr>
                <p:cNvPr id="638" name="组合 637"/>
                <p:cNvGrpSpPr/>
                <p:nvPr/>
              </p:nvGrpSpPr>
              <p:grpSpPr>
                <a:xfrm>
                  <a:off x="1855" y="2180"/>
                  <a:ext cx="1030" cy="955"/>
                  <a:chOff x="5422901" y="3368676"/>
                  <a:chExt cx="654050" cy="606425"/>
                </a:xfrm>
                <a:solidFill>
                  <a:schemeClr val="tx1">
                    <a:lumMod val="85000"/>
                    <a:lumOff val="15000"/>
                  </a:schemeClr>
                </a:solidFill>
              </p:grpSpPr>
              <p:sp>
                <p:nvSpPr>
                  <p:cNvPr id="639" name="Freeform 4829"/>
                  <p:cNvSpPr/>
                  <p:nvPr/>
                </p:nvSpPr>
                <p:spPr bwMode="auto">
                  <a:xfrm>
                    <a:off x="5827714" y="3965576"/>
                    <a:ext cx="4763" cy="4763"/>
                  </a:xfrm>
                  <a:custGeom>
                    <a:avLst/>
                    <a:gdLst>
                      <a:gd name="T0" fmla="*/ 3 w 3"/>
                      <a:gd name="T1" fmla="*/ 3 h 3"/>
                      <a:gd name="T2" fmla="*/ 2 w 3"/>
                      <a:gd name="T3" fmla="*/ 0 h 3"/>
                      <a:gd name="T4" fmla="*/ 3 w 3"/>
                      <a:gd name="T5" fmla="*/ 3 h 3"/>
                    </a:gdLst>
                    <a:ahLst/>
                    <a:cxnLst>
                      <a:cxn ang="0">
                        <a:pos x="T0" y="T1"/>
                      </a:cxn>
                      <a:cxn ang="0">
                        <a:pos x="T2" y="T3"/>
                      </a:cxn>
                      <a:cxn ang="0">
                        <a:pos x="T4" y="T5"/>
                      </a:cxn>
                    </a:cxnLst>
                    <a:rect l="0" t="0" r="r" b="b"/>
                    <a:pathLst>
                      <a:path w="3" h="3">
                        <a:moveTo>
                          <a:pt x="3" y="3"/>
                        </a:moveTo>
                        <a:cubicBezTo>
                          <a:pt x="2" y="0"/>
                          <a:pt x="2" y="0"/>
                          <a:pt x="2" y="0"/>
                        </a:cubicBezTo>
                        <a:cubicBezTo>
                          <a:pt x="0" y="3"/>
                          <a:pt x="3"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40" name="Freeform 4830"/>
                  <p:cNvSpPr/>
                  <p:nvPr/>
                </p:nvSpPr>
                <p:spPr bwMode="auto">
                  <a:xfrm>
                    <a:off x="5700714" y="3951289"/>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41" name="Line 4831"/>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Line 4832"/>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Rectangle 4833"/>
                  <p:cNvSpPr>
                    <a:spLocks noChangeArrowheads="1"/>
                  </p:cNvSpPr>
                  <p:nvPr/>
                </p:nvSpPr>
                <p:spPr bwMode="auto">
                  <a:xfrm>
                    <a:off x="5546726" y="38925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44" name="Line 4834"/>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Line 4835"/>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Rectangle 4836"/>
                  <p:cNvSpPr>
                    <a:spLocks noChangeArrowheads="1"/>
                  </p:cNvSpPr>
                  <p:nvPr/>
                </p:nvSpPr>
                <p:spPr bwMode="auto">
                  <a:xfrm>
                    <a:off x="5497514" y="35417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47" name="Freeform 4837"/>
                  <p:cNvSpPr/>
                  <p:nvPr/>
                </p:nvSpPr>
                <p:spPr bwMode="auto">
                  <a:xfrm>
                    <a:off x="5516564" y="3498851"/>
                    <a:ext cx="3175" cy="158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48" name="Freeform 4838"/>
                  <p:cNvSpPr/>
                  <p:nvPr/>
                </p:nvSpPr>
                <p:spPr bwMode="auto">
                  <a:xfrm>
                    <a:off x="5440364" y="36004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49" name="Freeform 4839"/>
                  <p:cNvSpPr/>
                  <p:nvPr/>
                </p:nvSpPr>
                <p:spPr bwMode="auto">
                  <a:xfrm>
                    <a:off x="5440364" y="360045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50" name="Freeform 4840"/>
                  <p:cNvSpPr/>
                  <p:nvPr/>
                </p:nvSpPr>
                <p:spPr bwMode="auto">
                  <a:xfrm>
                    <a:off x="5461001" y="373380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51" name="Freeform 4841"/>
                  <p:cNvSpPr/>
                  <p:nvPr/>
                </p:nvSpPr>
                <p:spPr bwMode="auto">
                  <a:xfrm>
                    <a:off x="6051551" y="35956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52" name="Freeform 4842"/>
                  <p:cNvSpPr/>
                  <p:nvPr/>
                </p:nvSpPr>
                <p:spPr bwMode="auto">
                  <a:xfrm>
                    <a:off x="5424489" y="3641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53" name="Freeform 4843"/>
                  <p:cNvSpPr/>
                  <p:nvPr/>
                </p:nvSpPr>
                <p:spPr bwMode="auto">
                  <a:xfrm>
                    <a:off x="5435601" y="36671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54" name="Freeform 4844"/>
                  <p:cNvSpPr/>
                  <p:nvPr/>
                </p:nvSpPr>
                <p:spPr bwMode="auto">
                  <a:xfrm>
                    <a:off x="5446714" y="3630614"/>
                    <a:ext cx="3175" cy="0"/>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55" name="Freeform 4845"/>
                  <p:cNvSpPr/>
                  <p:nvPr/>
                </p:nvSpPr>
                <p:spPr bwMode="auto">
                  <a:xfrm>
                    <a:off x="5643564" y="3384551"/>
                    <a:ext cx="3175" cy="317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2"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56" name="Freeform 4846"/>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57" name="Freeform 4847"/>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58" name="Freeform 4848"/>
                  <p:cNvSpPr/>
                  <p:nvPr/>
                </p:nvSpPr>
                <p:spPr bwMode="auto">
                  <a:xfrm>
                    <a:off x="6067426" y="36861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59" name="Freeform 4849"/>
                  <p:cNvSpPr/>
                  <p:nvPr/>
                </p:nvSpPr>
                <p:spPr bwMode="auto">
                  <a:xfrm>
                    <a:off x="5907089" y="3422651"/>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60" name="Freeform 4850"/>
                  <p:cNvSpPr/>
                  <p:nvPr/>
                </p:nvSpPr>
                <p:spPr bwMode="auto">
                  <a:xfrm>
                    <a:off x="5908676" y="342106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61" name="Freeform 4851"/>
                  <p:cNvSpPr/>
                  <p:nvPr/>
                </p:nvSpPr>
                <p:spPr bwMode="auto">
                  <a:xfrm>
                    <a:off x="6010276" y="35179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62" name="Freeform 4852"/>
                  <p:cNvSpPr/>
                  <p:nvPr/>
                </p:nvSpPr>
                <p:spPr bwMode="auto">
                  <a:xfrm>
                    <a:off x="5884864" y="34115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63" name="Freeform 4853"/>
                  <p:cNvSpPr>
                    <a:spLocks noEditPoints="1"/>
                  </p:cNvSpPr>
                  <p:nvPr/>
                </p:nvSpPr>
                <p:spPr bwMode="auto">
                  <a:xfrm>
                    <a:off x="5422901" y="3368676"/>
                    <a:ext cx="654050" cy="606425"/>
                  </a:xfrm>
                  <a:custGeom>
                    <a:avLst/>
                    <a:gdLst>
                      <a:gd name="T0" fmla="*/ 459 w 463"/>
                      <a:gd name="T1" fmla="*/ 215 h 430"/>
                      <a:gd name="T2" fmla="*/ 439 w 463"/>
                      <a:gd name="T3" fmla="*/ 152 h 430"/>
                      <a:gd name="T4" fmla="*/ 409 w 463"/>
                      <a:gd name="T5" fmla="*/ 100 h 430"/>
                      <a:gd name="T6" fmla="*/ 377 w 463"/>
                      <a:gd name="T7" fmla="*/ 67 h 430"/>
                      <a:gd name="T8" fmla="*/ 336 w 463"/>
                      <a:gd name="T9" fmla="*/ 33 h 430"/>
                      <a:gd name="T10" fmla="*/ 228 w 463"/>
                      <a:gd name="T11" fmla="*/ 3 h 430"/>
                      <a:gd name="T12" fmla="*/ 51 w 463"/>
                      <a:gd name="T13" fmla="*/ 76 h 430"/>
                      <a:gd name="T14" fmla="*/ 11 w 463"/>
                      <a:gd name="T15" fmla="*/ 153 h 430"/>
                      <a:gd name="T16" fmla="*/ 39 w 463"/>
                      <a:gd name="T17" fmla="*/ 113 h 430"/>
                      <a:gd name="T18" fmla="*/ 52 w 463"/>
                      <a:gd name="T19" fmla="*/ 126 h 430"/>
                      <a:gd name="T20" fmla="*/ 32 w 463"/>
                      <a:gd name="T21" fmla="*/ 195 h 430"/>
                      <a:gd name="T22" fmla="*/ 18 w 463"/>
                      <a:gd name="T23" fmla="*/ 230 h 430"/>
                      <a:gd name="T24" fmla="*/ 23 w 463"/>
                      <a:gd name="T25" fmla="*/ 279 h 430"/>
                      <a:gd name="T26" fmla="*/ 40 w 463"/>
                      <a:gd name="T27" fmla="*/ 314 h 430"/>
                      <a:gd name="T28" fmla="*/ 65 w 463"/>
                      <a:gd name="T29" fmla="*/ 334 h 430"/>
                      <a:gd name="T30" fmla="*/ 92 w 463"/>
                      <a:gd name="T31" fmla="*/ 365 h 430"/>
                      <a:gd name="T32" fmla="*/ 112 w 463"/>
                      <a:gd name="T33" fmla="*/ 382 h 430"/>
                      <a:gd name="T34" fmla="*/ 130 w 463"/>
                      <a:gd name="T35" fmla="*/ 405 h 430"/>
                      <a:gd name="T36" fmla="*/ 167 w 463"/>
                      <a:gd name="T37" fmla="*/ 411 h 430"/>
                      <a:gd name="T38" fmla="*/ 212 w 463"/>
                      <a:gd name="T39" fmla="*/ 420 h 430"/>
                      <a:gd name="T40" fmla="*/ 249 w 463"/>
                      <a:gd name="T41" fmla="*/ 426 h 430"/>
                      <a:gd name="T42" fmla="*/ 288 w 463"/>
                      <a:gd name="T43" fmla="*/ 423 h 430"/>
                      <a:gd name="T44" fmla="*/ 328 w 463"/>
                      <a:gd name="T45" fmla="*/ 412 h 430"/>
                      <a:gd name="T46" fmla="*/ 365 w 463"/>
                      <a:gd name="T47" fmla="*/ 383 h 430"/>
                      <a:gd name="T48" fmla="*/ 379 w 463"/>
                      <a:gd name="T49" fmla="*/ 365 h 430"/>
                      <a:gd name="T50" fmla="*/ 414 w 463"/>
                      <a:gd name="T51" fmla="*/ 330 h 430"/>
                      <a:gd name="T52" fmla="*/ 445 w 463"/>
                      <a:gd name="T53" fmla="*/ 294 h 430"/>
                      <a:gd name="T54" fmla="*/ 56 w 463"/>
                      <a:gd name="T55" fmla="*/ 79 h 430"/>
                      <a:gd name="T56" fmla="*/ 46 w 463"/>
                      <a:gd name="T57" fmla="*/ 314 h 430"/>
                      <a:gd name="T58" fmla="*/ 23 w 463"/>
                      <a:gd name="T59" fmla="*/ 187 h 430"/>
                      <a:gd name="T60" fmla="*/ 13 w 463"/>
                      <a:gd name="T61" fmla="*/ 217 h 430"/>
                      <a:gd name="T62" fmla="*/ 27 w 463"/>
                      <a:gd name="T63" fmla="*/ 224 h 430"/>
                      <a:gd name="T64" fmla="*/ 37 w 463"/>
                      <a:gd name="T65" fmla="*/ 278 h 430"/>
                      <a:gd name="T66" fmla="*/ 49 w 463"/>
                      <a:gd name="T67" fmla="*/ 302 h 430"/>
                      <a:gd name="T68" fmla="*/ 69 w 463"/>
                      <a:gd name="T69" fmla="*/ 69 h 430"/>
                      <a:gd name="T70" fmla="*/ 69 w 463"/>
                      <a:gd name="T71" fmla="*/ 333 h 430"/>
                      <a:gd name="T72" fmla="*/ 82 w 463"/>
                      <a:gd name="T73" fmla="*/ 352 h 430"/>
                      <a:gd name="T74" fmla="*/ 94 w 463"/>
                      <a:gd name="T75" fmla="*/ 367 h 430"/>
                      <a:gd name="T76" fmla="*/ 100 w 463"/>
                      <a:gd name="T77" fmla="*/ 358 h 430"/>
                      <a:gd name="T78" fmla="*/ 141 w 463"/>
                      <a:gd name="T79" fmla="*/ 395 h 430"/>
                      <a:gd name="T80" fmla="*/ 173 w 463"/>
                      <a:gd name="T81" fmla="*/ 408 h 430"/>
                      <a:gd name="T82" fmla="*/ 242 w 463"/>
                      <a:gd name="T83" fmla="*/ 2 h 430"/>
                      <a:gd name="T84" fmla="*/ 262 w 463"/>
                      <a:gd name="T85" fmla="*/ 412 h 430"/>
                      <a:gd name="T86" fmla="*/ 293 w 463"/>
                      <a:gd name="T87" fmla="*/ 423 h 430"/>
                      <a:gd name="T88" fmla="*/ 318 w 463"/>
                      <a:gd name="T89" fmla="*/ 403 h 430"/>
                      <a:gd name="T90" fmla="*/ 345 w 463"/>
                      <a:gd name="T91" fmla="*/ 308 h 430"/>
                      <a:gd name="T92" fmla="*/ 350 w 463"/>
                      <a:gd name="T93" fmla="*/ 369 h 430"/>
                      <a:gd name="T94" fmla="*/ 339 w 463"/>
                      <a:gd name="T95" fmla="*/ 330 h 430"/>
                      <a:gd name="T96" fmla="*/ 350 w 463"/>
                      <a:gd name="T97" fmla="*/ 390 h 430"/>
                      <a:gd name="T98" fmla="*/ 438 w 463"/>
                      <a:gd name="T99" fmla="*/ 195 h 430"/>
                      <a:gd name="T100" fmla="*/ 426 w 463"/>
                      <a:gd name="T101" fmla="*/ 198 h 430"/>
                      <a:gd name="T102" fmla="*/ 416 w 463"/>
                      <a:gd name="T103" fmla="*/ 186 h 430"/>
                      <a:gd name="T104" fmla="*/ 398 w 463"/>
                      <a:gd name="T105" fmla="*/ 320 h 430"/>
                      <a:gd name="T106" fmla="*/ 386 w 463"/>
                      <a:gd name="T107" fmla="*/ 305 h 430"/>
                      <a:gd name="T108" fmla="*/ 373 w 463"/>
                      <a:gd name="T109" fmla="*/ 286 h 430"/>
                      <a:gd name="T110" fmla="*/ 381 w 463"/>
                      <a:gd name="T111" fmla="*/ 355 h 430"/>
                      <a:gd name="T112" fmla="*/ 394 w 463"/>
                      <a:gd name="T113" fmla="*/ 331 h 430"/>
                      <a:gd name="T114" fmla="*/ 418 w 463"/>
                      <a:gd name="T115" fmla="*/ 314 h 430"/>
                      <a:gd name="T116" fmla="*/ 404 w 463"/>
                      <a:gd name="T117" fmla="*/ 289 h 430"/>
                      <a:gd name="T118" fmla="*/ 424 w 463"/>
                      <a:gd name="T119" fmla="*/ 253 h 430"/>
                      <a:gd name="T120" fmla="*/ 409 w 463"/>
                      <a:gd name="T121" fmla="*/ 245 h 430"/>
                      <a:gd name="T122" fmla="*/ 437 w 463"/>
                      <a:gd name="T123" fmla="*/ 19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430">
                        <a:moveTo>
                          <a:pt x="460" y="259"/>
                        </a:moveTo>
                        <a:cubicBezTo>
                          <a:pt x="458" y="259"/>
                          <a:pt x="459" y="257"/>
                          <a:pt x="459" y="256"/>
                        </a:cubicBezTo>
                        <a:cubicBezTo>
                          <a:pt x="456" y="256"/>
                          <a:pt x="458" y="254"/>
                          <a:pt x="457" y="253"/>
                        </a:cubicBezTo>
                        <a:cubicBezTo>
                          <a:pt x="457" y="252"/>
                          <a:pt x="459" y="255"/>
                          <a:pt x="458" y="253"/>
                        </a:cubicBezTo>
                        <a:cubicBezTo>
                          <a:pt x="459" y="251"/>
                          <a:pt x="456" y="252"/>
                          <a:pt x="455" y="251"/>
                        </a:cubicBezTo>
                        <a:cubicBezTo>
                          <a:pt x="456" y="250"/>
                          <a:pt x="456" y="250"/>
                          <a:pt x="457" y="250"/>
                        </a:cubicBezTo>
                        <a:cubicBezTo>
                          <a:pt x="457" y="248"/>
                          <a:pt x="457" y="248"/>
                          <a:pt x="457" y="248"/>
                        </a:cubicBezTo>
                        <a:cubicBezTo>
                          <a:pt x="458" y="248"/>
                          <a:pt x="458" y="249"/>
                          <a:pt x="459" y="249"/>
                        </a:cubicBezTo>
                        <a:cubicBezTo>
                          <a:pt x="458" y="248"/>
                          <a:pt x="458" y="248"/>
                          <a:pt x="458" y="248"/>
                        </a:cubicBezTo>
                        <a:cubicBezTo>
                          <a:pt x="458" y="247"/>
                          <a:pt x="458" y="247"/>
                          <a:pt x="459" y="246"/>
                        </a:cubicBezTo>
                        <a:cubicBezTo>
                          <a:pt x="455" y="246"/>
                          <a:pt x="455" y="246"/>
                          <a:pt x="455" y="246"/>
                        </a:cubicBezTo>
                        <a:cubicBezTo>
                          <a:pt x="456" y="244"/>
                          <a:pt x="456" y="244"/>
                          <a:pt x="456" y="244"/>
                        </a:cubicBezTo>
                        <a:cubicBezTo>
                          <a:pt x="458" y="242"/>
                          <a:pt x="459" y="245"/>
                          <a:pt x="461" y="245"/>
                        </a:cubicBezTo>
                        <a:cubicBezTo>
                          <a:pt x="462" y="242"/>
                          <a:pt x="459" y="243"/>
                          <a:pt x="458" y="242"/>
                        </a:cubicBezTo>
                        <a:cubicBezTo>
                          <a:pt x="460" y="242"/>
                          <a:pt x="460" y="242"/>
                          <a:pt x="460" y="242"/>
                        </a:cubicBezTo>
                        <a:cubicBezTo>
                          <a:pt x="456" y="241"/>
                          <a:pt x="458" y="239"/>
                          <a:pt x="458" y="237"/>
                        </a:cubicBezTo>
                        <a:cubicBezTo>
                          <a:pt x="457" y="237"/>
                          <a:pt x="457" y="237"/>
                          <a:pt x="457" y="237"/>
                        </a:cubicBezTo>
                        <a:cubicBezTo>
                          <a:pt x="456" y="235"/>
                          <a:pt x="458" y="236"/>
                          <a:pt x="459" y="234"/>
                        </a:cubicBezTo>
                        <a:cubicBezTo>
                          <a:pt x="456" y="234"/>
                          <a:pt x="456" y="234"/>
                          <a:pt x="456" y="234"/>
                        </a:cubicBezTo>
                        <a:cubicBezTo>
                          <a:pt x="458" y="232"/>
                          <a:pt x="458" y="232"/>
                          <a:pt x="458" y="232"/>
                        </a:cubicBezTo>
                        <a:cubicBezTo>
                          <a:pt x="455" y="230"/>
                          <a:pt x="455" y="230"/>
                          <a:pt x="455" y="230"/>
                        </a:cubicBezTo>
                        <a:cubicBezTo>
                          <a:pt x="455" y="229"/>
                          <a:pt x="456" y="228"/>
                          <a:pt x="457" y="228"/>
                        </a:cubicBezTo>
                        <a:cubicBezTo>
                          <a:pt x="458" y="228"/>
                          <a:pt x="458" y="228"/>
                          <a:pt x="458" y="228"/>
                        </a:cubicBezTo>
                        <a:cubicBezTo>
                          <a:pt x="458" y="228"/>
                          <a:pt x="458" y="228"/>
                          <a:pt x="458" y="228"/>
                        </a:cubicBezTo>
                        <a:cubicBezTo>
                          <a:pt x="457" y="228"/>
                          <a:pt x="457" y="228"/>
                          <a:pt x="457" y="228"/>
                        </a:cubicBezTo>
                        <a:cubicBezTo>
                          <a:pt x="456" y="227"/>
                          <a:pt x="455" y="227"/>
                          <a:pt x="454" y="227"/>
                        </a:cubicBezTo>
                        <a:cubicBezTo>
                          <a:pt x="454" y="226"/>
                          <a:pt x="454" y="226"/>
                          <a:pt x="455" y="226"/>
                        </a:cubicBezTo>
                        <a:cubicBezTo>
                          <a:pt x="455" y="224"/>
                          <a:pt x="455" y="224"/>
                          <a:pt x="455" y="224"/>
                        </a:cubicBezTo>
                        <a:cubicBezTo>
                          <a:pt x="456" y="225"/>
                          <a:pt x="456" y="225"/>
                          <a:pt x="456" y="225"/>
                        </a:cubicBezTo>
                        <a:cubicBezTo>
                          <a:pt x="456" y="224"/>
                          <a:pt x="455" y="223"/>
                          <a:pt x="455" y="223"/>
                        </a:cubicBezTo>
                        <a:cubicBezTo>
                          <a:pt x="459" y="222"/>
                          <a:pt x="459" y="222"/>
                          <a:pt x="459" y="222"/>
                        </a:cubicBezTo>
                        <a:cubicBezTo>
                          <a:pt x="458" y="222"/>
                          <a:pt x="457" y="221"/>
                          <a:pt x="455" y="221"/>
                        </a:cubicBezTo>
                        <a:cubicBezTo>
                          <a:pt x="455" y="220"/>
                          <a:pt x="455" y="220"/>
                          <a:pt x="456" y="219"/>
                        </a:cubicBezTo>
                        <a:cubicBezTo>
                          <a:pt x="456" y="220"/>
                          <a:pt x="457" y="219"/>
                          <a:pt x="458" y="219"/>
                        </a:cubicBezTo>
                        <a:cubicBezTo>
                          <a:pt x="455" y="218"/>
                          <a:pt x="455" y="218"/>
                          <a:pt x="455" y="218"/>
                        </a:cubicBezTo>
                        <a:cubicBezTo>
                          <a:pt x="455" y="215"/>
                          <a:pt x="458" y="216"/>
                          <a:pt x="459" y="215"/>
                        </a:cubicBezTo>
                        <a:cubicBezTo>
                          <a:pt x="458" y="214"/>
                          <a:pt x="458" y="214"/>
                          <a:pt x="458" y="214"/>
                        </a:cubicBezTo>
                        <a:cubicBezTo>
                          <a:pt x="457" y="215"/>
                          <a:pt x="457" y="215"/>
                          <a:pt x="457" y="215"/>
                        </a:cubicBezTo>
                        <a:cubicBezTo>
                          <a:pt x="455" y="213"/>
                          <a:pt x="456" y="211"/>
                          <a:pt x="455" y="209"/>
                        </a:cubicBezTo>
                        <a:cubicBezTo>
                          <a:pt x="459" y="207"/>
                          <a:pt x="453" y="205"/>
                          <a:pt x="456" y="203"/>
                        </a:cubicBezTo>
                        <a:cubicBezTo>
                          <a:pt x="457" y="203"/>
                          <a:pt x="457" y="203"/>
                          <a:pt x="457" y="203"/>
                        </a:cubicBezTo>
                        <a:cubicBezTo>
                          <a:pt x="457" y="194"/>
                          <a:pt x="457" y="194"/>
                          <a:pt x="457" y="194"/>
                        </a:cubicBezTo>
                        <a:cubicBezTo>
                          <a:pt x="461" y="192"/>
                          <a:pt x="453" y="189"/>
                          <a:pt x="457" y="186"/>
                        </a:cubicBezTo>
                        <a:cubicBezTo>
                          <a:pt x="454" y="186"/>
                          <a:pt x="454" y="186"/>
                          <a:pt x="454" y="186"/>
                        </a:cubicBezTo>
                        <a:cubicBezTo>
                          <a:pt x="454" y="185"/>
                          <a:pt x="455" y="185"/>
                          <a:pt x="456" y="185"/>
                        </a:cubicBezTo>
                        <a:cubicBezTo>
                          <a:pt x="456" y="182"/>
                          <a:pt x="451" y="180"/>
                          <a:pt x="452" y="177"/>
                        </a:cubicBezTo>
                        <a:cubicBezTo>
                          <a:pt x="453" y="177"/>
                          <a:pt x="453" y="177"/>
                          <a:pt x="453" y="177"/>
                        </a:cubicBezTo>
                        <a:cubicBezTo>
                          <a:pt x="452" y="174"/>
                          <a:pt x="452" y="173"/>
                          <a:pt x="453" y="170"/>
                        </a:cubicBezTo>
                        <a:cubicBezTo>
                          <a:pt x="452" y="171"/>
                          <a:pt x="451" y="171"/>
                          <a:pt x="451" y="171"/>
                        </a:cubicBezTo>
                        <a:cubicBezTo>
                          <a:pt x="451" y="173"/>
                          <a:pt x="451" y="173"/>
                          <a:pt x="451" y="173"/>
                        </a:cubicBezTo>
                        <a:cubicBezTo>
                          <a:pt x="449" y="175"/>
                          <a:pt x="447" y="170"/>
                          <a:pt x="444" y="170"/>
                        </a:cubicBezTo>
                        <a:cubicBezTo>
                          <a:pt x="445" y="167"/>
                          <a:pt x="448" y="173"/>
                          <a:pt x="450" y="170"/>
                        </a:cubicBezTo>
                        <a:cubicBezTo>
                          <a:pt x="450" y="167"/>
                          <a:pt x="446" y="169"/>
                          <a:pt x="444" y="168"/>
                        </a:cubicBezTo>
                        <a:cubicBezTo>
                          <a:pt x="444" y="169"/>
                          <a:pt x="444" y="169"/>
                          <a:pt x="444" y="169"/>
                        </a:cubicBezTo>
                        <a:cubicBezTo>
                          <a:pt x="444" y="169"/>
                          <a:pt x="444" y="170"/>
                          <a:pt x="443" y="170"/>
                        </a:cubicBezTo>
                        <a:cubicBezTo>
                          <a:pt x="442" y="169"/>
                          <a:pt x="443" y="168"/>
                          <a:pt x="442" y="168"/>
                        </a:cubicBezTo>
                        <a:cubicBezTo>
                          <a:pt x="443" y="166"/>
                          <a:pt x="445" y="167"/>
                          <a:pt x="446" y="167"/>
                        </a:cubicBezTo>
                        <a:cubicBezTo>
                          <a:pt x="448" y="167"/>
                          <a:pt x="445" y="165"/>
                          <a:pt x="447" y="165"/>
                        </a:cubicBezTo>
                        <a:cubicBezTo>
                          <a:pt x="448" y="164"/>
                          <a:pt x="446" y="162"/>
                          <a:pt x="445" y="162"/>
                        </a:cubicBezTo>
                        <a:cubicBezTo>
                          <a:pt x="446" y="163"/>
                          <a:pt x="446" y="163"/>
                          <a:pt x="446" y="163"/>
                        </a:cubicBezTo>
                        <a:cubicBezTo>
                          <a:pt x="445" y="164"/>
                          <a:pt x="444" y="164"/>
                          <a:pt x="443" y="164"/>
                        </a:cubicBezTo>
                        <a:cubicBezTo>
                          <a:pt x="444" y="162"/>
                          <a:pt x="444" y="162"/>
                          <a:pt x="444" y="162"/>
                        </a:cubicBezTo>
                        <a:cubicBezTo>
                          <a:pt x="444" y="161"/>
                          <a:pt x="444" y="161"/>
                          <a:pt x="444" y="161"/>
                        </a:cubicBezTo>
                        <a:cubicBezTo>
                          <a:pt x="442" y="162"/>
                          <a:pt x="442" y="160"/>
                          <a:pt x="442" y="160"/>
                        </a:cubicBezTo>
                        <a:cubicBezTo>
                          <a:pt x="440" y="159"/>
                          <a:pt x="437" y="160"/>
                          <a:pt x="435" y="160"/>
                        </a:cubicBezTo>
                        <a:cubicBezTo>
                          <a:pt x="435" y="158"/>
                          <a:pt x="435" y="158"/>
                          <a:pt x="435" y="158"/>
                        </a:cubicBezTo>
                        <a:cubicBezTo>
                          <a:pt x="436" y="159"/>
                          <a:pt x="436" y="158"/>
                          <a:pt x="437" y="159"/>
                        </a:cubicBezTo>
                        <a:cubicBezTo>
                          <a:pt x="438" y="158"/>
                          <a:pt x="438" y="158"/>
                          <a:pt x="438" y="158"/>
                        </a:cubicBezTo>
                        <a:cubicBezTo>
                          <a:pt x="441" y="159"/>
                          <a:pt x="442" y="154"/>
                          <a:pt x="444" y="155"/>
                        </a:cubicBezTo>
                        <a:cubicBezTo>
                          <a:pt x="443" y="151"/>
                          <a:pt x="442" y="157"/>
                          <a:pt x="441" y="154"/>
                        </a:cubicBezTo>
                        <a:cubicBezTo>
                          <a:pt x="441" y="153"/>
                          <a:pt x="441" y="153"/>
                          <a:pt x="441" y="153"/>
                        </a:cubicBezTo>
                        <a:cubicBezTo>
                          <a:pt x="439" y="152"/>
                          <a:pt x="439" y="152"/>
                          <a:pt x="439" y="152"/>
                        </a:cubicBezTo>
                        <a:cubicBezTo>
                          <a:pt x="440" y="151"/>
                          <a:pt x="441" y="151"/>
                          <a:pt x="440" y="150"/>
                        </a:cubicBezTo>
                        <a:cubicBezTo>
                          <a:pt x="439" y="152"/>
                          <a:pt x="439" y="152"/>
                          <a:pt x="439" y="152"/>
                        </a:cubicBezTo>
                        <a:cubicBezTo>
                          <a:pt x="437" y="149"/>
                          <a:pt x="437" y="149"/>
                          <a:pt x="437" y="149"/>
                        </a:cubicBezTo>
                        <a:cubicBezTo>
                          <a:pt x="439" y="146"/>
                          <a:pt x="434" y="144"/>
                          <a:pt x="432" y="141"/>
                        </a:cubicBezTo>
                        <a:cubicBezTo>
                          <a:pt x="433" y="141"/>
                          <a:pt x="433" y="141"/>
                          <a:pt x="433" y="141"/>
                        </a:cubicBezTo>
                        <a:cubicBezTo>
                          <a:pt x="432" y="141"/>
                          <a:pt x="432" y="141"/>
                          <a:pt x="432" y="141"/>
                        </a:cubicBezTo>
                        <a:cubicBezTo>
                          <a:pt x="432" y="141"/>
                          <a:pt x="431" y="140"/>
                          <a:pt x="431" y="140"/>
                        </a:cubicBezTo>
                        <a:cubicBezTo>
                          <a:pt x="432" y="140"/>
                          <a:pt x="433" y="139"/>
                          <a:pt x="433" y="139"/>
                        </a:cubicBezTo>
                        <a:cubicBezTo>
                          <a:pt x="433" y="138"/>
                          <a:pt x="433" y="138"/>
                          <a:pt x="433" y="138"/>
                        </a:cubicBezTo>
                        <a:cubicBezTo>
                          <a:pt x="432" y="139"/>
                          <a:pt x="432" y="139"/>
                          <a:pt x="432" y="139"/>
                        </a:cubicBezTo>
                        <a:cubicBezTo>
                          <a:pt x="432" y="137"/>
                          <a:pt x="428" y="136"/>
                          <a:pt x="429" y="134"/>
                        </a:cubicBezTo>
                        <a:cubicBezTo>
                          <a:pt x="431" y="134"/>
                          <a:pt x="431" y="134"/>
                          <a:pt x="431" y="134"/>
                        </a:cubicBezTo>
                        <a:cubicBezTo>
                          <a:pt x="430" y="132"/>
                          <a:pt x="433" y="132"/>
                          <a:pt x="433" y="132"/>
                        </a:cubicBezTo>
                        <a:cubicBezTo>
                          <a:pt x="432" y="132"/>
                          <a:pt x="432" y="131"/>
                          <a:pt x="431" y="132"/>
                        </a:cubicBezTo>
                        <a:cubicBezTo>
                          <a:pt x="431" y="132"/>
                          <a:pt x="430" y="131"/>
                          <a:pt x="430" y="130"/>
                        </a:cubicBezTo>
                        <a:cubicBezTo>
                          <a:pt x="430" y="130"/>
                          <a:pt x="429" y="130"/>
                          <a:pt x="429" y="130"/>
                        </a:cubicBezTo>
                        <a:cubicBezTo>
                          <a:pt x="430" y="128"/>
                          <a:pt x="431" y="129"/>
                          <a:pt x="432" y="128"/>
                        </a:cubicBezTo>
                        <a:cubicBezTo>
                          <a:pt x="431" y="128"/>
                          <a:pt x="431" y="126"/>
                          <a:pt x="429" y="126"/>
                        </a:cubicBezTo>
                        <a:cubicBezTo>
                          <a:pt x="431" y="124"/>
                          <a:pt x="425" y="124"/>
                          <a:pt x="428" y="121"/>
                        </a:cubicBezTo>
                        <a:cubicBezTo>
                          <a:pt x="427" y="119"/>
                          <a:pt x="426" y="116"/>
                          <a:pt x="423" y="115"/>
                        </a:cubicBezTo>
                        <a:cubicBezTo>
                          <a:pt x="423" y="115"/>
                          <a:pt x="424" y="114"/>
                          <a:pt x="424" y="114"/>
                        </a:cubicBezTo>
                        <a:cubicBezTo>
                          <a:pt x="424" y="114"/>
                          <a:pt x="424" y="113"/>
                          <a:pt x="424" y="113"/>
                        </a:cubicBezTo>
                        <a:cubicBezTo>
                          <a:pt x="423" y="113"/>
                          <a:pt x="423" y="114"/>
                          <a:pt x="423" y="113"/>
                        </a:cubicBezTo>
                        <a:cubicBezTo>
                          <a:pt x="422" y="113"/>
                          <a:pt x="422" y="112"/>
                          <a:pt x="422" y="112"/>
                        </a:cubicBezTo>
                        <a:cubicBezTo>
                          <a:pt x="421" y="112"/>
                          <a:pt x="421" y="113"/>
                          <a:pt x="421" y="112"/>
                        </a:cubicBezTo>
                        <a:cubicBezTo>
                          <a:pt x="420" y="112"/>
                          <a:pt x="419" y="111"/>
                          <a:pt x="420" y="110"/>
                        </a:cubicBezTo>
                        <a:cubicBezTo>
                          <a:pt x="419" y="110"/>
                          <a:pt x="419" y="110"/>
                          <a:pt x="418" y="110"/>
                        </a:cubicBezTo>
                        <a:cubicBezTo>
                          <a:pt x="418" y="109"/>
                          <a:pt x="416" y="107"/>
                          <a:pt x="418" y="106"/>
                        </a:cubicBezTo>
                        <a:cubicBezTo>
                          <a:pt x="417" y="106"/>
                          <a:pt x="415" y="108"/>
                          <a:pt x="414" y="106"/>
                        </a:cubicBezTo>
                        <a:cubicBezTo>
                          <a:pt x="414" y="105"/>
                          <a:pt x="415" y="105"/>
                          <a:pt x="415" y="105"/>
                        </a:cubicBezTo>
                        <a:cubicBezTo>
                          <a:pt x="414" y="104"/>
                          <a:pt x="414" y="104"/>
                          <a:pt x="414" y="104"/>
                        </a:cubicBezTo>
                        <a:cubicBezTo>
                          <a:pt x="415" y="103"/>
                          <a:pt x="415" y="103"/>
                          <a:pt x="415" y="103"/>
                        </a:cubicBezTo>
                        <a:cubicBezTo>
                          <a:pt x="413" y="103"/>
                          <a:pt x="413" y="103"/>
                          <a:pt x="413" y="103"/>
                        </a:cubicBezTo>
                        <a:cubicBezTo>
                          <a:pt x="413" y="102"/>
                          <a:pt x="413" y="102"/>
                          <a:pt x="413" y="102"/>
                        </a:cubicBezTo>
                        <a:cubicBezTo>
                          <a:pt x="412" y="102"/>
                          <a:pt x="410" y="103"/>
                          <a:pt x="409" y="101"/>
                        </a:cubicBezTo>
                        <a:cubicBezTo>
                          <a:pt x="409" y="100"/>
                          <a:pt x="409" y="100"/>
                          <a:pt x="409" y="100"/>
                        </a:cubicBezTo>
                        <a:cubicBezTo>
                          <a:pt x="409" y="100"/>
                          <a:pt x="409" y="100"/>
                          <a:pt x="409" y="100"/>
                        </a:cubicBezTo>
                        <a:cubicBezTo>
                          <a:pt x="408" y="101"/>
                          <a:pt x="408" y="100"/>
                          <a:pt x="408" y="100"/>
                        </a:cubicBezTo>
                        <a:cubicBezTo>
                          <a:pt x="409" y="98"/>
                          <a:pt x="409" y="98"/>
                          <a:pt x="409" y="98"/>
                        </a:cubicBezTo>
                        <a:cubicBezTo>
                          <a:pt x="408" y="96"/>
                          <a:pt x="407" y="98"/>
                          <a:pt x="405" y="97"/>
                        </a:cubicBezTo>
                        <a:cubicBezTo>
                          <a:pt x="404" y="96"/>
                          <a:pt x="405" y="93"/>
                          <a:pt x="406" y="92"/>
                        </a:cubicBezTo>
                        <a:cubicBezTo>
                          <a:pt x="406" y="93"/>
                          <a:pt x="408" y="92"/>
                          <a:pt x="409" y="92"/>
                        </a:cubicBezTo>
                        <a:cubicBezTo>
                          <a:pt x="408" y="91"/>
                          <a:pt x="408" y="91"/>
                          <a:pt x="408" y="91"/>
                        </a:cubicBezTo>
                        <a:cubicBezTo>
                          <a:pt x="406" y="91"/>
                          <a:pt x="404" y="92"/>
                          <a:pt x="403" y="94"/>
                        </a:cubicBezTo>
                        <a:cubicBezTo>
                          <a:pt x="402" y="93"/>
                          <a:pt x="402" y="93"/>
                          <a:pt x="402" y="93"/>
                        </a:cubicBezTo>
                        <a:cubicBezTo>
                          <a:pt x="403" y="92"/>
                          <a:pt x="403" y="92"/>
                          <a:pt x="403" y="92"/>
                        </a:cubicBezTo>
                        <a:cubicBezTo>
                          <a:pt x="403" y="91"/>
                          <a:pt x="403" y="91"/>
                          <a:pt x="403" y="91"/>
                        </a:cubicBezTo>
                        <a:cubicBezTo>
                          <a:pt x="402" y="95"/>
                          <a:pt x="401" y="90"/>
                          <a:pt x="399" y="93"/>
                        </a:cubicBezTo>
                        <a:cubicBezTo>
                          <a:pt x="399" y="89"/>
                          <a:pt x="393" y="90"/>
                          <a:pt x="395" y="86"/>
                        </a:cubicBezTo>
                        <a:cubicBezTo>
                          <a:pt x="389" y="86"/>
                          <a:pt x="396" y="82"/>
                          <a:pt x="391" y="83"/>
                        </a:cubicBezTo>
                        <a:cubicBezTo>
                          <a:pt x="390" y="82"/>
                          <a:pt x="389" y="82"/>
                          <a:pt x="389" y="81"/>
                        </a:cubicBezTo>
                        <a:cubicBezTo>
                          <a:pt x="390" y="80"/>
                          <a:pt x="390" y="79"/>
                          <a:pt x="391" y="80"/>
                        </a:cubicBezTo>
                        <a:cubicBezTo>
                          <a:pt x="391" y="78"/>
                          <a:pt x="388" y="81"/>
                          <a:pt x="388" y="79"/>
                        </a:cubicBezTo>
                        <a:cubicBezTo>
                          <a:pt x="388" y="78"/>
                          <a:pt x="388" y="78"/>
                          <a:pt x="388" y="78"/>
                        </a:cubicBezTo>
                        <a:cubicBezTo>
                          <a:pt x="386" y="78"/>
                          <a:pt x="386" y="78"/>
                          <a:pt x="386" y="78"/>
                        </a:cubicBezTo>
                        <a:cubicBezTo>
                          <a:pt x="386" y="78"/>
                          <a:pt x="385" y="77"/>
                          <a:pt x="385" y="76"/>
                        </a:cubicBezTo>
                        <a:cubicBezTo>
                          <a:pt x="385" y="76"/>
                          <a:pt x="384" y="76"/>
                          <a:pt x="384" y="77"/>
                        </a:cubicBezTo>
                        <a:cubicBezTo>
                          <a:pt x="381" y="74"/>
                          <a:pt x="381" y="74"/>
                          <a:pt x="381" y="74"/>
                        </a:cubicBezTo>
                        <a:cubicBezTo>
                          <a:pt x="382" y="74"/>
                          <a:pt x="382" y="74"/>
                          <a:pt x="382" y="74"/>
                        </a:cubicBezTo>
                        <a:cubicBezTo>
                          <a:pt x="384" y="76"/>
                          <a:pt x="387" y="74"/>
                          <a:pt x="388" y="74"/>
                        </a:cubicBezTo>
                        <a:cubicBezTo>
                          <a:pt x="388" y="72"/>
                          <a:pt x="387" y="74"/>
                          <a:pt x="386" y="73"/>
                        </a:cubicBezTo>
                        <a:cubicBezTo>
                          <a:pt x="386" y="72"/>
                          <a:pt x="388" y="72"/>
                          <a:pt x="386" y="71"/>
                        </a:cubicBezTo>
                        <a:cubicBezTo>
                          <a:pt x="387" y="71"/>
                          <a:pt x="387" y="71"/>
                          <a:pt x="387" y="71"/>
                        </a:cubicBezTo>
                        <a:cubicBezTo>
                          <a:pt x="386" y="72"/>
                          <a:pt x="386" y="72"/>
                          <a:pt x="385" y="72"/>
                        </a:cubicBezTo>
                        <a:cubicBezTo>
                          <a:pt x="384" y="71"/>
                          <a:pt x="382" y="71"/>
                          <a:pt x="383" y="69"/>
                        </a:cubicBezTo>
                        <a:cubicBezTo>
                          <a:pt x="384" y="67"/>
                          <a:pt x="386" y="69"/>
                          <a:pt x="387" y="68"/>
                        </a:cubicBezTo>
                        <a:cubicBezTo>
                          <a:pt x="385" y="65"/>
                          <a:pt x="382" y="68"/>
                          <a:pt x="380" y="65"/>
                        </a:cubicBezTo>
                        <a:cubicBezTo>
                          <a:pt x="381" y="66"/>
                          <a:pt x="380" y="67"/>
                          <a:pt x="379" y="67"/>
                        </a:cubicBezTo>
                        <a:cubicBezTo>
                          <a:pt x="379" y="67"/>
                          <a:pt x="379" y="67"/>
                          <a:pt x="379" y="67"/>
                        </a:cubicBezTo>
                        <a:cubicBezTo>
                          <a:pt x="378" y="69"/>
                          <a:pt x="378" y="69"/>
                          <a:pt x="378" y="69"/>
                        </a:cubicBezTo>
                        <a:cubicBezTo>
                          <a:pt x="377" y="69"/>
                          <a:pt x="376" y="69"/>
                          <a:pt x="375" y="68"/>
                        </a:cubicBezTo>
                        <a:cubicBezTo>
                          <a:pt x="377" y="67"/>
                          <a:pt x="377" y="67"/>
                          <a:pt x="377" y="67"/>
                        </a:cubicBezTo>
                        <a:cubicBezTo>
                          <a:pt x="374" y="68"/>
                          <a:pt x="375" y="64"/>
                          <a:pt x="373" y="62"/>
                        </a:cubicBezTo>
                        <a:cubicBezTo>
                          <a:pt x="373" y="61"/>
                          <a:pt x="368" y="62"/>
                          <a:pt x="368" y="59"/>
                        </a:cubicBezTo>
                        <a:cubicBezTo>
                          <a:pt x="370" y="58"/>
                          <a:pt x="371" y="59"/>
                          <a:pt x="372" y="59"/>
                        </a:cubicBezTo>
                        <a:cubicBezTo>
                          <a:pt x="371" y="59"/>
                          <a:pt x="371" y="59"/>
                          <a:pt x="371" y="59"/>
                        </a:cubicBezTo>
                        <a:cubicBezTo>
                          <a:pt x="371" y="58"/>
                          <a:pt x="370" y="58"/>
                          <a:pt x="370" y="58"/>
                        </a:cubicBezTo>
                        <a:cubicBezTo>
                          <a:pt x="371" y="57"/>
                          <a:pt x="371" y="57"/>
                          <a:pt x="372" y="57"/>
                        </a:cubicBezTo>
                        <a:cubicBezTo>
                          <a:pt x="372" y="56"/>
                          <a:pt x="372" y="56"/>
                          <a:pt x="372" y="56"/>
                        </a:cubicBezTo>
                        <a:cubicBezTo>
                          <a:pt x="371" y="55"/>
                          <a:pt x="370" y="58"/>
                          <a:pt x="369" y="56"/>
                        </a:cubicBezTo>
                        <a:cubicBezTo>
                          <a:pt x="369" y="56"/>
                          <a:pt x="369" y="56"/>
                          <a:pt x="369" y="56"/>
                        </a:cubicBezTo>
                        <a:cubicBezTo>
                          <a:pt x="368" y="56"/>
                          <a:pt x="368" y="56"/>
                          <a:pt x="368" y="56"/>
                        </a:cubicBezTo>
                        <a:cubicBezTo>
                          <a:pt x="368" y="54"/>
                          <a:pt x="365" y="55"/>
                          <a:pt x="365" y="53"/>
                        </a:cubicBezTo>
                        <a:cubicBezTo>
                          <a:pt x="367" y="52"/>
                          <a:pt x="367" y="52"/>
                          <a:pt x="367" y="52"/>
                        </a:cubicBezTo>
                        <a:cubicBezTo>
                          <a:pt x="366" y="51"/>
                          <a:pt x="366" y="51"/>
                          <a:pt x="366" y="51"/>
                        </a:cubicBezTo>
                        <a:cubicBezTo>
                          <a:pt x="365" y="51"/>
                          <a:pt x="365" y="51"/>
                          <a:pt x="365" y="51"/>
                        </a:cubicBezTo>
                        <a:cubicBezTo>
                          <a:pt x="364" y="50"/>
                          <a:pt x="364" y="50"/>
                          <a:pt x="364" y="50"/>
                        </a:cubicBezTo>
                        <a:cubicBezTo>
                          <a:pt x="366" y="50"/>
                          <a:pt x="367" y="46"/>
                          <a:pt x="368" y="49"/>
                        </a:cubicBezTo>
                        <a:cubicBezTo>
                          <a:pt x="368" y="49"/>
                          <a:pt x="369" y="46"/>
                          <a:pt x="369" y="45"/>
                        </a:cubicBezTo>
                        <a:cubicBezTo>
                          <a:pt x="367" y="44"/>
                          <a:pt x="365" y="45"/>
                          <a:pt x="365" y="47"/>
                        </a:cubicBezTo>
                        <a:cubicBezTo>
                          <a:pt x="364" y="46"/>
                          <a:pt x="364" y="46"/>
                          <a:pt x="364" y="46"/>
                        </a:cubicBezTo>
                        <a:cubicBezTo>
                          <a:pt x="364" y="45"/>
                          <a:pt x="364" y="45"/>
                          <a:pt x="364" y="45"/>
                        </a:cubicBezTo>
                        <a:cubicBezTo>
                          <a:pt x="364" y="44"/>
                          <a:pt x="363" y="47"/>
                          <a:pt x="362" y="48"/>
                        </a:cubicBezTo>
                        <a:cubicBezTo>
                          <a:pt x="361" y="48"/>
                          <a:pt x="359" y="48"/>
                          <a:pt x="359" y="47"/>
                        </a:cubicBezTo>
                        <a:cubicBezTo>
                          <a:pt x="357" y="47"/>
                          <a:pt x="354" y="47"/>
                          <a:pt x="353" y="48"/>
                        </a:cubicBezTo>
                        <a:cubicBezTo>
                          <a:pt x="355" y="45"/>
                          <a:pt x="355" y="45"/>
                          <a:pt x="355" y="45"/>
                        </a:cubicBezTo>
                        <a:cubicBezTo>
                          <a:pt x="353" y="43"/>
                          <a:pt x="346" y="45"/>
                          <a:pt x="348" y="40"/>
                        </a:cubicBezTo>
                        <a:cubicBezTo>
                          <a:pt x="350" y="40"/>
                          <a:pt x="351" y="41"/>
                          <a:pt x="352" y="42"/>
                        </a:cubicBezTo>
                        <a:cubicBezTo>
                          <a:pt x="352" y="41"/>
                          <a:pt x="352" y="41"/>
                          <a:pt x="352" y="41"/>
                        </a:cubicBezTo>
                        <a:cubicBezTo>
                          <a:pt x="351" y="39"/>
                          <a:pt x="349" y="40"/>
                          <a:pt x="347" y="40"/>
                        </a:cubicBezTo>
                        <a:cubicBezTo>
                          <a:pt x="345" y="38"/>
                          <a:pt x="344" y="41"/>
                          <a:pt x="342" y="38"/>
                        </a:cubicBezTo>
                        <a:cubicBezTo>
                          <a:pt x="342" y="38"/>
                          <a:pt x="342" y="38"/>
                          <a:pt x="342" y="38"/>
                        </a:cubicBezTo>
                        <a:cubicBezTo>
                          <a:pt x="341" y="37"/>
                          <a:pt x="337" y="37"/>
                          <a:pt x="336" y="34"/>
                        </a:cubicBezTo>
                        <a:cubicBezTo>
                          <a:pt x="339" y="34"/>
                          <a:pt x="339" y="34"/>
                          <a:pt x="339" y="34"/>
                        </a:cubicBezTo>
                        <a:cubicBezTo>
                          <a:pt x="338" y="33"/>
                          <a:pt x="338" y="33"/>
                          <a:pt x="338" y="33"/>
                        </a:cubicBezTo>
                        <a:cubicBezTo>
                          <a:pt x="337" y="33"/>
                          <a:pt x="336" y="36"/>
                          <a:pt x="335" y="33"/>
                        </a:cubicBezTo>
                        <a:cubicBezTo>
                          <a:pt x="335" y="33"/>
                          <a:pt x="335" y="33"/>
                          <a:pt x="335" y="33"/>
                        </a:cubicBezTo>
                        <a:cubicBezTo>
                          <a:pt x="336" y="33"/>
                          <a:pt x="336" y="33"/>
                          <a:pt x="336" y="33"/>
                        </a:cubicBezTo>
                        <a:cubicBezTo>
                          <a:pt x="334" y="32"/>
                          <a:pt x="334" y="32"/>
                          <a:pt x="334" y="32"/>
                        </a:cubicBezTo>
                        <a:cubicBezTo>
                          <a:pt x="335" y="31"/>
                          <a:pt x="335" y="31"/>
                          <a:pt x="335" y="31"/>
                        </a:cubicBezTo>
                        <a:cubicBezTo>
                          <a:pt x="334" y="31"/>
                          <a:pt x="334" y="31"/>
                          <a:pt x="334" y="31"/>
                        </a:cubicBezTo>
                        <a:cubicBezTo>
                          <a:pt x="334" y="31"/>
                          <a:pt x="334" y="31"/>
                          <a:pt x="334" y="31"/>
                        </a:cubicBezTo>
                        <a:cubicBezTo>
                          <a:pt x="331" y="32"/>
                          <a:pt x="328" y="33"/>
                          <a:pt x="325" y="31"/>
                        </a:cubicBezTo>
                        <a:cubicBezTo>
                          <a:pt x="326" y="30"/>
                          <a:pt x="326" y="30"/>
                          <a:pt x="326" y="30"/>
                        </a:cubicBezTo>
                        <a:cubicBezTo>
                          <a:pt x="324" y="30"/>
                          <a:pt x="323" y="30"/>
                          <a:pt x="322" y="29"/>
                        </a:cubicBezTo>
                        <a:cubicBezTo>
                          <a:pt x="324" y="28"/>
                          <a:pt x="324" y="28"/>
                          <a:pt x="326" y="27"/>
                        </a:cubicBezTo>
                        <a:cubicBezTo>
                          <a:pt x="325" y="27"/>
                          <a:pt x="323" y="25"/>
                          <a:pt x="322" y="27"/>
                        </a:cubicBezTo>
                        <a:cubicBezTo>
                          <a:pt x="322" y="29"/>
                          <a:pt x="318" y="28"/>
                          <a:pt x="316" y="26"/>
                        </a:cubicBezTo>
                        <a:cubicBezTo>
                          <a:pt x="320" y="26"/>
                          <a:pt x="320" y="26"/>
                          <a:pt x="320" y="26"/>
                        </a:cubicBezTo>
                        <a:cubicBezTo>
                          <a:pt x="319" y="24"/>
                          <a:pt x="317" y="26"/>
                          <a:pt x="316" y="25"/>
                        </a:cubicBezTo>
                        <a:cubicBezTo>
                          <a:pt x="314" y="20"/>
                          <a:pt x="309" y="28"/>
                          <a:pt x="308" y="22"/>
                        </a:cubicBezTo>
                        <a:cubicBezTo>
                          <a:pt x="310" y="21"/>
                          <a:pt x="311" y="23"/>
                          <a:pt x="312" y="21"/>
                        </a:cubicBezTo>
                        <a:cubicBezTo>
                          <a:pt x="311" y="22"/>
                          <a:pt x="308" y="20"/>
                          <a:pt x="307" y="22"/>
                        </a:cubicBezTo>
                        <a:cubicBezTo>
                          <a:pt x="307" y="21"/>
                          <a:pt x="307" y="21"/>
                          <a:pt x="307" y="21"/>
                        </a:cubicBezTo>
                        <a:cubicBezTo>
                          <a:pt x="303" y="21"/>
                          <a:pt x="299" y="21"/>
                          <a:pt x="296" y="18"/>
                        </a:cubicBezTo>
                        <a:cubicBezTo>
                          <a:pt x="297" y="17"/>
                          <a:pt x="297" y="17"/>
                          <a:pt x="297" y="17"/>
                        </a:cubicBezTo>
                        <a:cubicBezTo>
                          <a:pt x="296" y="17"/>
                          <a:pt x="295" y="18"/>
                          <a:pt x="294" y="18"/>
                        </a:cubicBezTo>
                        <a:cubicBezTo>
                          <a:pt x="291" y="16"/>
                          <a:pt x="294" y="15"/>
                          <a:pt x="294" y="13"/>
                        </a:cubicBezTo>
                        <a:cubicBezTo>
                          <a:pt x="293" y="13"/>
                          <a:pt x="293" y="13"/>
                          <a:pt x="293" y="13"/>
                        </a:cubicBezTo>
                        <a:cubicBezTo>
                          <a:pt x="292" y="13"/>
                          <a:pt x="289" y="13"/>
                          <a:pt x="289" y="11"/>
                        </a:cubicBezTo>
                        <a:cubicBezTo>
                          <a:pt x="286" y="13"/>
                          <a:pt x="284" y="9"/>
                          <a:pt x="282" y="11"/>
                        </a:cubicBezTo>
                        <a:cubicBezTo>
                          <a:pt x="279" y="8"/>
                          <a:pt x="279" y="8"/>
                          <a:pt x="279" y="8"/>
                        </a:cubicBezTo>
                        <a:cubicBezTo>
                          <a:pt x="276" y="8"/>
                          <a:pt x="272" y="4"/>
                          <a:pt x="270" y="5"/>
                        </a:cubicBezTo>
                        <a:cubicBezTo>
                          <a:pt x="268" y="4"/>
                          <a:pt x="263" y="7"/>
                          <a:pt x="263" y="4"/>
                        </a:cubicBezTo>
                        <a:cubicBezTo>
                          <a:pt x="263" y="5"/>
                          <a:pt x="263" y="5"/>
                          <a:pt x="263" y="5"/>
                        </a:cubicBezTo>
                        <a:cubicBezTo>
                          <a:pt x="263" y="5"/>
                          <a:pt x="262" y="5"/>
                          <a:pt x="262" y="5"/>
                        </a:cubicBezTo>
                        <a:cubicBezTo>
                          <a:pt x="261" y="5"/>
                          <a:pt x="262" y="4"/>
                          <a:pt x="261" y="3"/>
                        </a:cubicBezTo>
                        <a:cubicBezTo>
                          <a:pt x="257" y="3"/>
                          <a:pt x="257" y="3"/>
                          <a:pt x="257" y="3"/>
                        </a:cubicBezTo>
                        <a:cubicBezTo>
                          <a:pt x="256" y="3"/>
                          <a:pt x="257" y="5"/>
                          <a:pt x="256" y="5"/>
                        </a:cubicBezTo>
                        <a:cubicBezTo>
                          <a:pt x="255" y="5"/>
                          <a:pt x="255" y="4"/>
                          <a:pt x="255" y="3"/>
                        </a:cubicBezTo>
                        <a:cubicBezTo>
                          <a:pt x="253" y="4"/>
                          <a:pt x="252" y="0"/>
                          <a:pt x="250" y="3"/>
                        </a:cubicBezTo>
                        <a:cubicBezTo>
                          <a:pt x="248" y="1"/>
                          <a:pt x="244" y="4"/>
                          <a:pt x="242" y="1"/>
                        </a:cubicBezTo>
                        <a:cubicBezTo>
                          <a:pt x="240" y="5"/>
                          <a:pt x="236" y="2"/>
                          <a:pt x="232" y="3"/>
                        </a:cubicBezTo>
                        <a:cubicBezTo>
                          <a:pt x="230" y="4"/>
                          <a:pt x="230" y="0"/>
                          <a:pt x="228" y="3"/>
                        </a:cubicBezTo>
                        <a:cubicBezTo>
                          <a:pt x="226" y="2"/>
                          <a:pt x="224" y="6"/>
                          <a:pt x="222" y="3"/>
                        </a:cubicBezTo>
                        <a:cubicBezTo>
                          <a:pt x="221" y="4"/>
                          <a:pt x="221" y="4"/>
                          <a:pt x="221" y="4"/>
                        </a:cubicBezTo>
                        <a:cubicBezTo>
                          <a:pt x="219" y="4"/>
                          <a:pt x="218" y="3"/>
                          <a:pt x="216" y="2"/>
                        </a:cubicBezTo>
                        <a:cubicBezTo>
                          <a:pt x="215" y="3"/>
                          <a:pt x="213" y="1"/>
                          <a:pt x="211" y="2"/>
                        </a:cubicBezTo>
                        <a:cubicBezTo>
                          <a:pt x="209" y="1"/>
                          <a:pt x="204" y="4"/>
                          <a:pt x="202" y="1"/>
                        </a:cubicBezTo>
                        <a:cubicBezTo>
                          <a:pt x="202" y="2"/>
                          <a:pt x="202" y="2"/>
                          <a:pt x="201" y="2"/>
                        </a:cubicBezTo>
                        <a:cubicBezTo>
                          <a:pt x="199" y="1"/>
                          <a:pt x="195" y="2"/>
                          <a:pt x="193" y="3"/>
                        </a:cubicBezTo>
                        <a:cubicBezTo>
                          <a:pt x="192" y="2"/>
                          <a:pt x="190" y="4"/>
                          <a:pt x="188" y="2"/>
                        </a:cubicBezTo>
                        <a:cubicBezTo>
                          <a:pt x="187" y="7"/>
                          <a:pt x="182" y="1"/>
                          <a:pt x="182" y="6"/>
                        </a:cubicBezTo>
                        <a:cubicBezTo>
                          <a:pt x="178" y="4"/>
                          <a:pt x="175" y="10"/>
                          <a:pt x="172" y="7"/>
                        </a:cubicBezTo>
                        <a:cubicBezTo>
                          <a:pt x="172" y="6"/>
                          <a:pt x="171" y="6"/>
                          <a:pt x="171" y="7"/>
                        </a:cubicBezTo>
                        <a:cubicBezTo>
                          <a:pt x="173" y="8"/>
                          <a:pt x="173" y="8"/>
                          <a:pt x="173" y="8"/>
                        </a:cubicBezTo>
                        <a:cubicBezTo>
                          <a:pt x="173" y="9"/>
                          <a:pt x="171" y="9"/>
                          <a:pt x="170" y="9"/>
                        </a:cubicBezTo>
                        <a:cubicBezTo>
                          <a:pt x="166" y="9"/>
                          <a:pt x="162" y="14"/>
                          <a:pt x="157" y="13"/>
                        </a:cubicBezTo>
                        <a:cubicBezTo>
                          <a:pt x="156" y="15"/>
                          <a:pt x="151" y="14"/>
                          <a:pt x="150" y="17"/>
                        </a:cubicBezTo>
                        <a:cubicBezTo>
                          <a:pt x="147" y="20"/>
                          <a:pt x="139" y="18"/>
                          <a:pt x="134" y="20"/>
                        </a:cubicBezTo>
                        <a:cubicBezTo>
                          <a:pt x="133" y="22"/>
                          <a:pt x="129" y="19"/>
                          <a:pt x="128" y="22"/>
                        </a:cubicBezTo>
                        <a:cubicBezTo>
                          <a:pt x="126" y="22"/>
                          <a:pt x="125" y="23"/>
                          <a:pt x="122" y="24"/>
                        </a:cubicBezTo>
                        <a:cubicBezTo>
                          <a:pt x="123" y="24"/>
                          <a:pt x="123" y="24"/>
                          <a:pt x="123" y="24"/>
                        </a:cubicBezTo>
                        <a:cubicBezTo>
                          <a:pt x="122" y="26"/>
                          <a:pt x="120" y="25"/>
                          <a:pt x="119" y="26"/>
                        </a:cubicBezTo>
                        <a:cubicBezTo>
                          <a:pt x="120" y="29"/>
                          <a:pt x="115" y="31"/>
                          <a:pt x="113" y="32"/>
                        </a:cubicBezTo>
                        <a:cubicBezTo>
                          <a:pt x="112" y="31"/>
                          <a:pt x="112" y="31"/>
                          <a:pt x="112" y="31"/>
                        </a:cubicBezTo>
                        <a:cubicBezTo>
                          <a:pt x="111" y="36"/>
                          <a:pt x="105" y="35"/>
                          <a:pt x="102" y="40"/>
                        </a:cubicBezTo>
                        <a:cubicBezTo>
                          <a:pt x="98" y="39"/>
                          <a:pt x="95" y="45"/>
                          <a:pt x="92" y="45"/>
                        </a:cubicBezTo>
                        <a:cubicBezTo>
                          <a:pt x="93" y="46"/>
                          <a:pt x="93" y="46"/>
                          <a:pt x="93" y="46"/>
                        </a:cubicBezTo>
                        <a:cubicBezTo>
                          <a:pt x="94" y="46"/>
                          <a:pt x="93" y="47"/>
                          <a:pt x="92" y="47"/>
                        </a:cubicBezTo>
                        <a:cubicBezTo>
                          <a:pt x="91" y="46"/>
                          <a:pt x="91" y="48"/>
                          <a:pt x="90" y="48"/>
                        </a:cubicBezTo>
                        <a:cubicBezTo>
                          <a:pt x="87" y="45"/>
                          <a:pt x="87" y="51"/>
                          <a:pt x="85" y="51"/>
                        </a:cubicBezTo>
                        <a:cubicBezTo>
                          <a:pt x="84" y="50"/>
                          <a:pt x="82" y="50"/>
                          <a:pt x="81" y="52"/>
                        </a:cubicBezTo>
                        <a:cubicBezTo>
                          <a:pt x="75" y="50"/>
                          <a:pt x="77" y="59"/>
                          <a:pt x="72" y="58"/>
                        </a:cubicBezTo>
                        <a:cubicBezTo>
                          <a:pt x="70" y="63"/>
                          <a:pt x="62" y="63"/>
                          <a:pt x="62" y="67"/>
                        </a:cubicBezTo>
                        <a:cubicBezTo>
                          <a:pt x="62" y="67"/>
                          <a:pt x="62" y="67"/>
                          <a:pt x="62" y="67"/>
                        </a:cubicBezTo>
                        <a:cubicBezTo>
                          <a:pt x="61" y="66"/>
                          <a:pt x="58" y="67"/>
                          <a:pt x="57" y="68"/>
                        </a:cubicBezTo>
                        <a:cubicBezTo>
                          <a:pt x="61" y="71"/>
                          <a:pt x="54" y="73"/>
                          <a:pt x="56" y="73"/>
                        </a:cubicBezTo>
                        <a:cubicBezTo>
                          <a:pt x="56" y="74"/>
                          <a:pt x="56" y="74"/>
                          <a:pt x="56" y="74"/>
                        </a:cubicBezTo>
                        <a:cubicBezTo>
                          <a:pt x="57" y="78"/>
                          <a:pt x="52" y="75"/>
                          <a:pt x="51" y="76"/>
                        </a:cubicBezTo>
                        <a:cubicBezTo>
                          <a:pt x="53" y="78"/>
                          <a:pt x="53" y="78"/>
                          <a:pt x="53" y="78"/>
                        </a:cubicBezTo>
                        <a:cubicBezTo>
                          <a:pt x="52" y="79"/>
                          <a:pt x="51" y="77"/>
                          <a:pt x="49" y="78"/>
                        </a:cubicBezTo>
                        <a:cubicBezTo>
                          <a:pt x="51" y="79"/>
                          <a:pt x="51" y="79"/>
                          <a:pt x="51" y="79"/>
                        </a:cubicBezTo>
                        <a:cubicBezTo>
                          <a:pt x="49" y="81"/>
                          <a:pt x="49" y="81"/>
                          <a:pt x="49" y="81"/>
                        </a:cubicBezTo>
                        <a:cubicBezTo>
                          <a:pt x="50" y="81"/>
                          <a:pt x="51" y="80"/>
                          <a:pt x="51" y="81"/>
                        </a:cubicBezTo>
                        <a:cubicBezTo>
                          <a:pt x="51" y="81"/>
                          <a:pt x="50" y="82"/>
                          <a:pt x="50" y="82"/>
                        </a:cubicBezTo>
                        <a:cubicBezTo>
                          <a:pt x="48" y="82"/>
                          <a:pt x="46" y="84"/>
                          <a:pt x="47" y="86"/>
                        </a:cubicBezTo>
                        <a:cubicBezTo>
                          <a:pt x="42" y="85"/>
                          <a:pt x="45" y="90"/>
                          <a:pt x="41" y="90"/>
                        </a:cubicBezTo>
                        <a:cubicBezTo>
                          <a:pt x="43" y="93"/>
                          <a:pt x="38" y="93"/>
                          <a:pt x="39" y="96"/>
                        </a:cubicBezTo>
                        <a:cubicBezTo>
                          <a:pt x="39" y="96"/>
                          <a:pt x="40" y="96"/>
                          <a:pt x="40" y="96"/>
                        </a:cubicBezTo>
                        <a:cubicBezTo>
                          <a:pt x="41" y="97"/>
                          <a:pt x="41" y="97"/>
                          <a:pt x="41" y="97"/>
                        </a:cubicBezTo>
                        <a:cubicBezTo>
                          <a:pt x="40" y="99"/>
                          <a:pt x="38" y="97"/>
                          <a:pt x="37" y="97"/>
                        </a:cubicBezTo>
                        <a:cubicBezTo>
                          <a:pt x="36" y="98"/>
                          <a:pt x="37" y="98"/>
                          <a:pt x="37" y="98"/>
                        </a:cubicBezTo>
                        <a:cubicBezTo>
                          <a:pt x="35" y="99"/>
                          <a:pt x="35" y="99"/>
                          <a:pt x="35" y="99"/>
                        </a:cubicBezTo>
                        <a:cubicBezTo>
                          <a:pt x="35" y="99"/>
                          <a:pt x="36" y="99"/>
                          <a:pt x="37" y="99"/>
                        </a:cubicBezTo>
                        <a:cubicBezTo>
                          <a:pt x="32" y="104"/>
                          <a:pt x="32" y="104"/>
                          <a:pt x="32" y="104"/>
                        </a:cubicBezTo>
                        <a:cubicBezTo>
                          <a:pt x="30" y="105"/>
                          <a:pt x="33" y="106"/>
                          <a:pt x="31" y="107"/>
                        </a:cubicBezTo>
                        <a:cubicBezTo>
                          <a:pt x="30" y="107"/>
                          <a:pt x="30" y="107"/>
                          <a:pt x="30" y="107"/>
                        </a:cubicBezTo>
                        <a:cubicBezTo>
                          <a:pt x="31" y="110"/>
                          <a:pt x="27" y="108"/>
                          <a:pt x="27" y="110"/>
                        </a:cubicBezTo>
                        <a:cubicBezTo>
                          <a:pt x="24" y="111"/>
                          <a:pt x="24" y="115"/>
                          <a:pt x="23" y="115"/>
                        </a:cubicBezTo>
                        <a:cubicBezTo>
                          <a:pt x="23" y="116"/>
                          <a:pt x="23" y="116"/>
                          <a:pt x="23" y="116"/>
                        </a:cubicBezTo>
                        <a:cubicBezTo>
                          <a:pt x="21" y="117"/>
                          <a:pt x="21" y="117"/>
                          <a:pt x="21" y="117"/>
                        </a:cubicBezTo>
                        <a:cubicBezTo>
                          <a:pt x="21" y="117"/>
                          <a:pt x="22" y="117"/>
                          <a:pt x="22" y="118"/>
                        </a:cubicBezTo>
                        <a:cubicBezTo>
                          <a:pt x="21" y="119"/>
                          <a:pt x="21" y="119"/>
                          <a:pt x="21" y="119"/>
                        </a:cubicBezTo>
                        <a:cubicBezTo>
                          <a:pt x="21" y="119"/>
                          <a:pt x="21" y="118"/>
                          <a:pt x="20" y="118"/>
                        </a:cubicBezTo>
                        <a:cubicBezTo>
                          <a:pt x="18" y="121"/>
                          <a:pt x="16" y="123"/>
                          <a:pt x="15" y="127"/>
                        </a:cubicBezTo>
                        <a:cubicBezTo>
                          <a:pt x="18" y="131"/>
                          <a:pt x="13" y="127"/>
                          <a:pt x="13" y="130"/>
                        </a:cubicBezTo>
                        <a:cubicBezTo>
                          <a:pt x="13" y="131"/>
                          <a:pt x="15" y="131"/>
                          <a:pt x="14" y="133"/>
                        </a:cubicBezTo>
                        <a:cubicBezTo>
                          <a:pt x="13" y="134"/>
                          <a:pt x="13" y="132"/>
                          <a:pt x="12" y="133"/>
                        </a:cubicBezTo>
                        <a:cubicBezTo>
                          <a:pt x="14" y="134"/>
                          <a:pt x="14" y="134"/>
                          <a:pt x="14" y="134"/>
                        </a:cubicBezTo>
                        <a:cubicBezTo>
                          <a:pt x="11" y="137"/>
                          <a:pt x="11" y="137"/>
                          <a:pt x="11" y="137"/>
                        </a:cubicBezTo>
                        <a:cubicBezTo>
                          <a:pt x="12" y="138"/>
                          <a:pt x="12" y="138"/>
                          <a:pt x="12" y="138"/>
                        </a:cubicBezTo>
                        <a:cubicBezTo>
                          <a:pt x="11" y="138"/>
                          <a:pt x="10" y="141"/>
                          <a:pt x="12" y="141"/>
                        </a:cubicBezTo>
                        <a:cubicBezTo>
                          <a:pt x="11" y="142"/>
                          <a:pt x="11" y="142"/>
                          <a:pt x="10" y="142"/>
                        </a:cubicBezTo>
                        <a:cubicBezTo>
                          <a:pt x="12" y="145"/>
                          <a:pt x="6" y="150"/>
                          <a:pt x="12" y="151"/>
                        </a:cubicBezTo>
                        <a:cubicBezTo>
                          <a:pt x="12" y="152"/>
                          <a:pt x="12" y="153"/>
                          <a:pt x="11" y="153"/>
                        </a:cubicBezTo>
                        <a:cubicBezTo>
                          <a:pt x="6" y="149"/>
                          <a:pt x="9" y="157"/>
                          <a:pt x="8" y="157"/>
                        </a:cubicBezTo>
                        <a:cubicBezTo>
                          <a:pt x="12" y="156"/>
                          <a:pt x="13" y="161"/>
                          <a:pt x="14" y="162"/>
                        </a:cubicBezTo>
                        <a:cubicBezTo>
                          <a:pt x="14" y="163"/>
                          <a:pt x="13" y="164"/>
                          <a:pt x="13" y="164"/>
                        </a:cubicBezTo>
                        <a:cubicBezTo>
                          <a:pt x="13" y="164"/>
                          <a:pt x="14" y="164"/>
                          <a:pt x="15" y="164"/>
                        </a:cubicBezTo>
                        <a:cubicBezTo>
                          <a:pt x="14" y="165"/>
                          <a:pt x="13" y="166"/>
                          <a:pt x="13" y="165"/>
                        </a:cubicBezTo>
                        <a:cubicBezTo>
                          <a:pt x="13" y="166"/>
                          <a:pt x="16" y="169"/>
                          <a:pt x="14" y="171"/>
                        </a:cubicBezTo>
                        <a:cubicBezTo>
                          <a:pt x="15" y="171"/>
                          <a:pt x="16" y="171"/>
                          <a:pt x="16" y="170"/>
                        </a:cubicBezTo>
                        <a:cubicBezTo>
                          <a:pt x="15" y="169"/>
                          <a:pt x="15" y="169"/>
                          <a:pt x="15" y="169"/>
                        </a:cubicBezTo>
                        <a:cubicBezTo>
                          <a:pt x="16" y="169"/>
                          <a:pt x="15" y="168"/>
                          <a:pt x="16" y="168"/>
                        </a:cubicBezTo>
                        <a:cubicBezTo>
                          <a:pt x="17" y="167"/>
                          <a:pt x="17" y="168"/>
                          <a:pt x="17" y="169"/>
                        </a:cubicBezTo>
                        <a:cubicBezTo>
                          <a:pt x="17" y="166"/>
                          <a:pt x="17" y="166"/>
                          <a:pt x="17" y="166"/>
                        </a:cubicBezTo>
                        <a:cubicBezTo>
                          <a:pt x="18" y="166"/>
                          <a:pt x="18" y="166"/>
                          <a:pt x="18" y="166"/>
                        </a:cubicBezTo>
                        <a:cubicBezTo>
                          <a:pt x="16" y="161"/>
                          <a:pt x="16" y="161"/>
                          <a:pt x="16" y="161"/>
                        </a:cubicBezTo>
                        <a:cubicBezTo>
                          <a:pt x="18" y="161"/>
                          <a:pt x="16" y="161"/>
                          <a:pt x="17" y="159"/>
                        </a:cubicBezTo>
                        <a:cubicBezTo>
                          <a:pt x="16" y="161"/>
                          <a:pt x="16" y="161"/>
                          <a:pt x="16" y="161"/>
                        </a:cubicBezTo>
                        <a:cubicBezTo>
                          <a:pt x="14" y="160"/>
                          <a:pt x="15" y="158"/>
                          <a:pt x="15" y="158"/>
                        </a:cubicBezTo>
                        <a:cubicBezTo>
                          <a:pt x="15" y="158"/>
                          <a:pt x="15" y="158"/>
                          <a:pt x="15" y="158"/>
                        </a:cubicBezTo>
                        <a:cubicBezTo>
                          <a:pt x="14" y="155"/>
                          <a:pt x="17" y="154"/>
                          <a:pt x="18" y="154"/>
                        </a:cubicBezTo>
                        <a:cubicBezTo>
                          <a:pt x="17" y="154"/>
                          <a:pt x="17" y="154"/>
                          <a:pt x="16" y="153"/>
                        </a:cubicBezTo>
                        <a:cubicBezTo>
                          <a:pt x="23" y="153"/>
                          <a:pt x="23" y="153"/>
                          <a:pt x="23" y="153"/>
                        </a:cubicBezTo>
                        <a:cubicBezTo>
                          <a:pt x="22" y="152"/>
                          <a:pt x="22" y="150"/>
                          <a:pt x="20" y="149"/>
                        </a:cubicBezTo>
                        <a:cubicBezTo>
                          <a:pt x="17" y="144"/>
                          <a:pt x="23" y="144"/>
                          <a:pt x="22" y="140"/>
                        </a:cubicBezTo>
                        <a:cubicBezTo>
                          <a:pt x="21" y="140"/>
                          <a:pt x="21" y="140"/>
                          <a:pt x="21" y="140"/>
                        </a:cubicBezTo>
                        <a:cubicBezTo>
                          <a:pt x="21" y="138"/>
                          <a:pt x="20" y="136"/>
                          <a:pt x="21" y="134"/>
                        </a:cubicBezTo>
                        <a:cubicBezTo>
                          <a:pt x="23" y="133"/>
                          <a:pt x="24" y="135"/>
                          <a:pt x="25" y="135"/>
                        </a:cubicBezTo>
                        <a:cubicBezTo>
                          <a:pt x="24" y="134"/>
                          <a:pt x="24" y="132"/>
                          <a:pt x="25" y="130"/>
                        </a:cubicBezTo>
                        <a:cubicBezTo>
                          <a:pt x="24" y="131"/>
                          <a:pt x="24" y="131"/>
                          <a:pt x="24" y="131"/>
                        </a:cubicBezTo>
                        <a:cubicBezTo>
                          <a:pt x="20" y="127"/>
                          <a:pt x="29" y="129"/>
                          <a:pt x="26" y="125"/>
                        </a:cubicBezTo>
                        <a:cubicBezTo>
                          <a:pt x="27" y="125"/>
                          <a:pt x="27" y="125"/>
                          <a:pt x="27" y="125"/>
                        </a:cubicBezTo>
                        <a:cubicBezTo>
                          <a:pt x="26" y="124"/>
                          <a:pt x="28" y="123"/>
                          <a:pt x="28" y="122"/>
                        </a:cubicBezTo>
                        <a:cubicBezTo>
                          <a:pt x="28" y="122"/>
                          <a:pt x="28" y="123"/>
                          <a:pt x="29" y="122"/>
                        </a:cubicBezTo>
                        <a:cubicBezTo>
                          <a:pt x="29" y="121"/>
                          <a:pt x="29" y="121"/>
                          <a:pt x="29" y="121"/>
                        </a:cubicBezTo>
                        <a:cubicBezTo>
                          <a:pt x="31" y="121"/>
                          <a:pt x="34" y="121"/>
                          <a:pt x="35" y="123"/>
                        </a:cubicBezTo>
                        <a:cubicBezTo>
                          <a:pt x="36" y="123"/>
                          <a:pt x="37" y="123"/>
                          <a:pt x="38" y="122"/>
                        </a:cubicBezTo>
                        <a:cubicBezTo>
                          <a:pt x="38" y="122"/>
                          <a:pt x="37" y="122"/>
                          <a:pt x="38" y="122"/>
                        </a:cubicBezTo>
                        <a:cubicBezTo>
                          <a:pt x="44" y="120"/>
                          <a:pt x="34" y="115"/>
                          <a:pt x="39" y="113"/>
                        </a:cubicBezTo>
                        <a:cubicBezTo>
                          <a:pt x="35" y="108"/>
                          <a:pt x="44" y="111"/>
                          <a:pt x="44" y="108"/>
                        </a:cubicBezTo>
                        <a:cubicBezTo>
                          <a:pt x="43" y="108"/>
                          <a:pt x="43" y="108"/>
                          <a:pt x="43" y="108"/>
                        </a:cubicBezTo>
                        <a:cubicBezTo>
                          <a:pt x="42" y="105"/>
                          <a:pt x="46" y="106"/>
                          <a:pt x="47" y="104"/>
                        </a:cubicBezTo>
                        <a:cubicBezTo>
                          <a:pt x="47" y="104"/>
                          <a:pt x="46" y="103"/>
                          <a:pt x="46" y="103"/>
                        </a:cubicBezTo>
                        <a:cubicBezTo>
                          <a:pt x="45" y="101"/>
                          <a:pt x="42" y="97"/>
                          <a:pt x="45" y="98"/>
                        </a:cubicBezTo>
                        <a:cubicBezTo>
                          <a:pt x="44" y="97"/>
                          <a:pt x="44" y="97"/>
                          <a:pt x="44" y="97"/>
                        </a:cubicBezTo>
                        <a:cubicBezTo>
                          <a:pt x="44" y="97"/>
                          <a:pt x="44" y="96"/>
                          <a:pt x="45" y="96"/>
                        </a:cubicBezTo>
                        <a:cubicBezTo>
                          <a:pt x="48" y="97"/>
                          <a:pt x="50" y="94"/>
                          <a:pt x="54" y="93"/>
                        </a:cubicBezTo>
                        <a:cubicBezTo>
                          <a:pt x="53" y="91"/>
                          <a:pt x="53" y="91"/>
                          <a:pt x="53" y="91"/>
                        </a:cubicBezTo>
                        <a:cubicBezTo>
                          <a:pt x="54" y="89"/>
                          <a:pt x="56" y="89"/>
                          <a:pt x="59" y="88"/>
                        </a:cubicBezTo>
                        <a:cubicBezTo>
                          <a:pt x="59" y="88"/>
                          <a:pt x="60" y="89"/>
                          <a:pt x="60" y="89"/>
                        </a:cubicBezTo>
                        <a:cubicBezTo>
                          <a:pt x="61" y="90"/>
                          <a:pt x="63" y="89"/>
                          <a:pt x="63" y="87"/>
                        </a:cubicBezTo>
                        <a:cubicBezTo>
                          <a:pt x="65" y="87"/>
                          <a:pt x="64" y="89"/>
                          <a:pt x="65" y="90"/>
                        </a:cubicBezTo>
                        <a:cubicBezTo>
                          <a:pt x="67" y="89"/>
                          <a:pt x="67" y="89"/>
                          <a:pt x="67" y="89"/>
                        </a:cubicBezTo>
                        <a:cubicBezTo>
                          <a:pt x="67" y="90"/>
                          <a:pt x="68" y="92"/>
                          <a:pt x="68" y="92"/>
                        </a:cubicBezTo>
                        <a:cubicBezTo>
                          <a:pt x="68" y="92"/>
                          <a:pt x="69" y="92"/>
                          <a:pt x="69" y="93"/>
                        </a:cubicBezTo>
                        <a:cubicBezTo>
                          <a:pt x="69" y="94"/>
                          <a:pt x="69" y="94"/>
                          <a:pt x="68" y="95"/>
                        </a:cubicBezTo>
                        <a:cubicBezTo>
                          <a:pt x="68" y="94"/>
                          <a:pt x="68" y="94"/>
                          <a:pt x="68" y="94"/>
                        </a:cubicBezTo>
                        <a:cubicBezTo>
                          <a:pt x="67" y="93"/>
                          <a:pt x="64" y="96"/>
                          <a:pt x="65" y="95"/>
                        </a:cubicBezTo>
                        <a:cubicBezTo>
                          <a:pt x="66" y="95"/>
                          <a:pt x="68" y="95"/>
                          <a:pt x="68" y="96"/>
                        </a:cubicBezTo>
                        <a:cubicBezTo>
                          <a:pt x="68" y="96"/>
                          <a:pt x="68" y="97"/>
                          <a:pt x="68" y="97"/>
                        </a:cubicBezTo>
                        <a:cubicBezTo>
                          <a:pt x="64" y="98"/>
                          <a:pt x="64" y="98"/>
                          <a:pt x="64" y="98"/>
                        </a:cubicBezTo>
                        <a:cubicBezTo>
                          <a:pt x="64" y="99"/>
                          <a:pt x="65" y="98"/>
                          <a:pt x="65" y="99"/>
                        </a:cubicBezTo>
                        <a:cubicBezTo>
                          <a:pt x="66" y="101"/>
                          <a:pt x="63" y="101"/>
                          <a:pt x="64" y="103"/>
                        </a:cubicBezTo>
                        <a:cubicBezTo>
                          <a:pt x="63" y="103"/>
                          <a:pt x="62" y="104"/>
                          <a:pt x="61" y="103"/>
                        </a:cubicBezTo>
                        <a:cubicBezTo>
                          <a:pt x="58" y="106"/>
                          <a:pt x="63" y="107"/>
                          <a:pt x="59" y="110"/>
                        </a:cubicBezTo>
                        <a:cubicBezTo>
                          <a:pt x="59" y="110"/>
                          <a:pt x="59" y="110"/>
                          <a:pt x="59" y="110"/>
                        </a:cubicBezTo>
                        <a:cubicBezTo>
                          <a:pt x="61" y="112"/>
                          <a:pt x="61" y="112"/>
                          <a:pt x="61" y="112"/>
                        </a:cubicBezTo>
                        <a:cubicBezTo>
                          <a:pt x="59" y="113"/>
                          <a:pt x="58" y="115"/>
                          <a:pt x="56" y="113"/>
                        </a:cubicBezTo>
                        <a:cubicBezTo>
                          <a:pt x="58" y="115"/>
                          <a:pt x="58" y="115"/>
                          <a:pt x="58" y="115"/>
                        </a:cubicBezTo>
                        <a:cubicBezTo>
                          <a:pt x="58" y="116"/>
                          <a:pt x="58" y="116"/>
                          <a:pt x="58" y="116"/>
                        </a:cubicBezTo>
                        <a:cubicBezTo>
                          <a:pt x="56" y="116"/>
                          <a:pt x="56" y="115"/>
                          <a:pt x="55" y="114"/>
                        </a:cubicBezTo>
                        <a:cubicBezTo>
                          <a:pt x="54" y="116"/>
                          <a:pt x="57" y="117"/>
                          <a:pt x="54" y="119"/>
                        </a:cubicBezTo>
                        <a:cubicBezTo>
                          <a:pt x="52" y="118"/>
                          <a:pt x="52" y="121"/>
                          <a:pt x="52" y="122"/>
                        </a:cubicBezTo>
                        <a:cubicBezTo>
                          <a:pt x="54" y="125"/>
                          <a:pt x="54" y="125"/>
                          <a:pt x="54" y="125"/>
                        </a:cubicBezTo>
                        <a:cubicBezTo>
                          <a:pt x="52" y="126"/>
                          <a:pt x="52" y="126"/>
                          <a:pt x="52" y="126"/>
                        </a:cubicBezTo>
                        <a:cubicBezTo>
                          <a:pt x="53" y="126"/>
                          <a:pt x="53" y="126"/>
                          <a:pt x="53" y="126"/>
                        </a:cubicBezTo>
                        <a:cubicBezTo>
                          <a:pt x="54" y="126"/>
                          <a:pt x="55" y="127"/>
                          <a:pt x="54" y="127"/>
                        </a:cubicBezTo>
                        <a:cubicBezTo>
                          <a:pt x="53" y="128"/>
                          <a:pt x="51" y="128"/>
                          <a:pt x="50" y="127"/>
                        </a:cubicBezTo>
                        <a:cubicBezTo>
                          <a:pt x="51" y="129"/>
                          <a:pt x="51" y="129"/>
                          <a:pt x="51" y="129"/>
                        </a:cubicBezTo>
                        <a:cubicBezTo>
                          <a:pt x="48" y="130"/>
                          <a:pt x="48" y="130"/>
                          <a:pt x="48" y="130"/>
                        </a:cubicBezTo>
                        <a:cubicBezTo>
                          <a:pt x="47" y="132"/>
                          <a:pt x="45" y="132"/>
                          <a:pt x="46" y="134"/>
                        </a:cubicBezTo>
                        <a:cubicBezTo>
                          <a:pt x="43" y="135"/>
                          <a:pt x="48" y="138"/>
                          <a:pt x="46" y="138"/>
                        </a:cubicBezTo>
                        <a:cubicBezTo>
                          <a:pt x="47" y="141"/>
                          <a:pt x="40" y="142"/>
                          <a:pt x="44" y="144"/>
                        </a:cubicBezTo>
                        <a:cubicBezTo>
                          <a:pt x="43" y="144"/>
                          <a:pt x="43" y="144"/>
                          <a:pt x="43" y="144"/>
                        </a:cubicBezTo>
                        <a:cubicBezTo>
                          <a:pt x="43" y="148"/>
                          <a:pt x="43" y="148"/>
                          <a:pt x="43" y="148"/>
                        </a:cubicBezTo>
                        <a:cubicBezTo>
                          <a:pt x="42" y="149"/>
                          <a:pt x="38" y="147"/>
                          <a:pt x="36" y="150"/>
                        </a:cubicBezTo>
                        <a:cubicBezTo>
                          <a:pt x="39" y="149"/>
                          <a:pt x="39" y="149"/>
                          <a:pt x="39" y="149"/>
                        </a:cubicBezTo>
                        <a:cubicBezTo>
                          <a:pt x="41" y="151"/>
                          <a:pt x="36" y="152"/>
                          <a:pt x="39" y="154"/>
                        </a:cubicBezTo>
                        <a:cubicBezTo>
                          <a:pt x="36" y="155"/>
                          <a:pt x="39" y="160"/>
                          <a:pt x="34" y="160"/>
                        </a:cubicBezTo>
                        <a:cubicBezTo>
                          <a:pt x="36" y="161"/>
                          <a:pt x="35" y="163"/>
                          <a:pt x="35" y="165"/>
                        </a:cubicBezTo>
                        <a:cubicBezTo>
                          <a:pt x="33" y="167"/>
                          <a:pt x="32" y="163"/>
                          <a:pt x="31" y="164"/>
                        </a:cubicBezTo>
                        <a:cubicBezTo>
                          <a:pt x="32" y="165"/>
                          <a:pt x="32" y="165"/>
                          <a:pt x="32" y="165"/>
                        </a:cubicBezTo>
                        <a:cubicBezTo>
                          <a:pt x="32" y="165"/>
                          <a:pt x="33" y="166"/>
                          <a:pt x="33" y="166"/>
                        </a:cubicBezTo>
                        <a:cubicBezTo>
                          <a:pt x="32" y="168"/>
                          <a:pt x="31" y="168"/>
                          <a:pt x="32" y="170"/>
                        </a:cubicBezTo>
                        <a:cubicBezTo>
                          <a:pt x="32" y="170"/>
                          <a:pt x="32" y="170"/>
                          <a:pt x="32" y="170"/>
                        </a:cubicBezTo>
                        <a:cubicBezTo>
                          <a:pt x="31" y="172"/>
                          <a:pt x="33" y="173"/>
                          <a:pt x="31" y="175"/>
                        </a:cubicBezTo>
                        <a:cubicBezTo>
                          <a:pt x="32" y="175"/>
                          <a:pt x="32" y="175"/>
                          <a:pt x="33" y="176"/>
                        </a:cubicBezTo>
                        <a:cubicBezTo>
                          <a:pt x="33" y="178"/>
                          <a:pt x="34" y="179"/>
                          <a:pt x="32" y="181"/>
                        </a:cubicBezTo>
                        <a:cubicBezTo>
                          <a:pt x="32" y="180"/>
                          <a:pt x="31" y="180"/>
                          <a:pt x="30" y="180"/>
                        </a:cubicBezTo>
                        <a:cubicBezTo>
                          <a:pt x="32" y="182"/>
                          <a:pt x="32" y="182"/>
                          <a:pt x="32" y="182"/>
                        </a:cubicBezTo>
                        <a:cubicBezTo>
                          <a:pt x="32" y="182"/>
                          <a:pt x="32" y="182"/>
                          <a:pt x="32" y="182"/>
                        </a:cubicBezTo>
                        <a:cubicBezTo>
                          <a:pt x="34" y="183"/>
                          <a:pt x="34" y="183"/>
                          <a:pt x="34" y="183"/>
                        </a:cubicBezTo>
                        <a:cubicBezTo>
                          <a:pt x="34" y="184"/>
                          <a:pt x="33" y="184"/>
                          <a:pt x="33" y="184"/>
                        </a:cubicBezTo>
                        <a:cubicBezTo>
                          <a:pt x="33" y="185"/>
                          <a:pt x="33" y="185"/>
                          <a:pt x="33" y="185"/>
                        </a:cubicBezTo>
                        <a:cubicBezTo>
                          <a:pt x="35" y="185"/>
                          <a:pt x="35" y="187"/>
                          <a:pt x="37" y="187"/>
                        </a:cubicBezTo>
                        <a:cubicBezTo>
                          <a:pt x="36" y="187"/>
                          <a:pt x="36" y="187"/>
                          <a:pt x="36" y="187"/>
                        </a:cubicBezTo>
                        <a:cubicBezTo>
                          <a:pt x="33" y="188"/>
                          <a:pt x="36" y="190"/>
                          <a:pt x="36" y="191"/>
                        </a:cubicBezTo>
                        <a:cubicBezTo>
                          <a:pt x="36" y="192"/>
                          <a:pt x="37" y="193"/>
                          <a:pt x="35" y="194"/>
                        </a:cubicBezTo>
                        <a:cubicBezTo>
                          <a:pt x="37" y="195"/>
                          <a:pt x="37" y="195"/>
                          <a:pt x="37" y="195"/>
                        </a:cubicBezTo>
                        <a:cubicBezTo>
                          <a:pt x="36" y="196"/>
                          <a:pt x="36" y="197"/>
                          <a:pt x="35" y="198"/>
                        </a:cubicBezTo>
                        <a:cubicBezTo>
                          <a:pt x="32" y="195"/>
                          <a:pt x="32" y="195"/>
                          <a:pt x="32" y="195"/>
                        </a:cubicBezTo>
                        <a:cubicBezTo>
                          <a:pt x="32" y="195"/>
                          <a:pt x="32" y="195"/>
                          <a:pt x="32" y="195"/>
                        </a:cubicBezTo>
                        <a:cubicBezTo>
                          <a:pt x="33" y="195"/>
                          <a:pt x="34" y="195"/>
                          <a:pt x="34" y="196"/>
                        </a:cubicBezTo>
                        <a:cubicBezTo>
                          <a:pt x="33" y="194"/>
                          <a:pt x="33" y="194"/>
                          <a:pt x="33" y="194"/>
                        </a:cubicBezTo>
                        <a:cubicBezTo>
                          <a:pt x="30" y="194"/>
                          <a:pt x="28" y="190"/>
                          <a:pt x="25" y="188"/>
                        </a:cubicBezTo>
                        <a:cubicBezTo>
                          <a:pt x="22" y="187"/>
                          <a:pt x="23" y="183"/>
                          <a:pt x="20" y="182"/>
                        </a:cubicBezTo>
                        <a:cubicBezTo>
                          <a:pt x="20" y="181"/>
                          <a:pt x="20" y="180"/>
                          <a:pt x="21" y="179"/>
                        </a:cubicBezTo>
                        <a:cubicBezTo>
                          <a:pt x="19" y="179"/>
                          <a:pt x="18" y="177"/>
                          <a:pt x="16" y="175"/>
                        </a:cubicBezTo>
                        <a:cubicBezTo>
                          <a:pt x="15" y="177"/>
                          <a:pt x="13" y="173"/>
                          <a:pt x="12" y="175"/>
                        </a:cubicBezTo>
                        <a:cubicBezTo>
                          <a:pt x="12" y="177"/>
                          <a:pt x="14" y="178"/>
                          <a:pt x="15" y="179"/>
                        </a:cubicBezTo>
                        <a:cubicBezTo>
                          <a:pt x="16" y="180"/>
                          <a:pt x="19" y="183"/>
                          <a:pt x="18" y="185"/>
                        </a:cubicBezTo>
                        <a:cubicBezTo>
                          <a:pt x="19" y="185"/>
                          <a:pt x="19" y="186"/>
                          <a:pt x="19" y="186"/>
                        </a:cubicBezTo>
                        <a:cubicBezTo>
                          <a:pt x="16" y="191"/>
                          <a:pt x="15" y="185"/>
                          <a:pt x="12" y="184"/>
                        </a:cubicBezTo>
                        <a:cubicBezTo>
                          <a:pt x="13" y="183"/>
                          <a:pt x="11" y="180"/>
                          <a:pt x="13" y="180"/>
                        </a:cubicBezTo>
                        <a:cubicBezTo>
                          <a:pt x="10" y="181"/>
                          <a:pt x="7" y="180"/>
                          <a:pt x="3" y="179"/>
                        </a:cubicBezTo>
                        <a:cubicBezTo>
                          <a:pt x="5" y="180"/>
                          <a:pt x="5" y="180"/>
                          <a:pt x="5" y="180"/>
                        </a:cubicBezTo>
                        <a:cubicBezTo>
                          <a:pt x="4" y="181"/>
                          <a:pt x="4" y="181"/>
                          <a:pt x="4" y="181"/>
                        </a:cubicBezTo>
                        <a:cubicBezTo>
                          <a:pt x="5" y="183"/>
                          <a:pt x="5" y="183"/>
                          <a:pt x="5" y="183"/>
                        </a:cubicBezTo>
                        <a:cubicBezTo>
                          <a:pt x="4" y="184"/>
                          <a:pt x="4" y="187"/>
                          <a:pt x="2" y="186"/>
                        </a:cubicBezTo>
                        <a:cubicBezTo>
                          <a:pt x="3" y="187"/>
                          <a:pt x="3" y="187"/>
                          <a:pt x="3" y="187"/>
                        </a:cubicBezTo>
                        <a:cubicBezTo>
                          <a:pt x="4" y="188"/>
                          <a:pt x="3" y="189"/>
                          <a:pt x="3" y="190"/>
                        </a:cubicBezTo>
                        <a:cubicBezTo>
                          <a:pt x="5" y="191"/>
                          <a:pt x="2" y="192"/>
                          <a:pt x="1" y="193"/>
                        </a:cubicBezTo>
                        <a:cubicBezTo>
                          <a:pt x="3" y="192"/>
                          <a:pt x="4" y="193"/>
                          <a:pt x="5" y="194"/>
                        </a:cubicBezTo>
                        <a:cubicBezTo>
                          <a:pt x="2" y="198"/>
                          <a:pt x="2" y="198"/>
                          <a:pt x="2" y="198"/>
                        </a:cubicBezTo>
                        <a:cubicBezTo>
                          <a:pt x="2" y="199"/>
                          <a:pt x="0" y="201"/>
                          <a:pt x="2" y="203"/>
                        </a:cubicBezTo>
                        <a:cubicBezTo>
                          <a:pt x="2" y="203"/>
                          <a:pt x="1" y="204"/>
                          <a:pt x="1" y="204"/>
                        </a:cubicBezTo>
                        <a:cubicBezTo>
                          <a:pt x="4" y="204"/>
                          <a:pt x="4" y="204"/>
                          <a:pt x="4" y="204"/>
                        </a:cubicBezTo>
                        <a:cubicBezTo>
                          <a:pt x="1" y="206"/>
                          <a:pt x="1" y="206"/>
                          <a:pt x="1" y="206"/>
                        </a:cubicBezTo>
                        <a:cubicBezTo>
                          <a:pt x="4" y="208"/>
                          <a:pt x="4" y="205"/>
                          <a:pt x="6" y="205"/>
                        </a:cubicBezTo>
                        <a:cubicBezTo>
                          <a:pt x="7" y="206"/>
                          <a:pt x="10" y="207"/>
                          <a:pt x="9" y="209"/>
                        </a:cubicBezTo>
                        <a:cubicBezTo>
                          <a:pt x="9" y="210"/>
                          <a:pt x="9" y="211"/>
                          <a:pt x="9" y="211"/>
                        </a:cubicBezTo>
                        <a:cubicBezTo>
                          <a:pt x="12" y="211"/>
                          <a:pt x="12" y="214"/>
                          <a:pt x="13" y="216"/>
                        </a:cubicBezTo>
                        <a:cubicBezTo>
                          <a:pt x="12" y="218"/>
                          <a:pt x="11" y="215"/>
                          <a:pt x="11" y="216"/>
                        </a:cubicBezTo>
                        <a:cubicBezTo>
                          <a:pt x="12" y="216"/>
                          <a:pt x="12" y="217"/>
                          <a:pt x="13" y="217"/>
                        </a:cubicBezTo>
                        <a:cubicBezTo>
                          <a:pt x="12" y="217"/>
                          <a:pt x="12" y="218"/>
                          <a:pt x="11" y="218"/>
                        </a:cubicBezTo>
                        <a:cubicBezTo>
                          <a:pt x="10" y="220"/>
                          <a:pt x="12" y="221"/>
                          <a:pt x="13" y="222"/>
                        </a:cubicBezTo>
                        <a:cubicBezTo>
                          <a:pt x="15" y="224"/>
                          <a:pt x="17" y="228"/>
                          <a:pt x="18" y="230"/>
                        </a:cubicBezTo>
                        <a:cubicBezTo>
                          <a:pt x="18" y="231"/>
                          <a:pt x="17" y="232"/>
                          <a:pt x="16" y="232"/>
                        </a:cubicBezTo>
                        <a:cubicBezTo>
                          <a:pt x="17" y="234"/>
                          <a:pt x="17" y="234"/>
                          <a:pt x="17" y="234"/>
                        </a:cubicBezTo>
                        <a:cubicBezTo>
                          <a:pt x="17" y="235"/>
                          <a:pt x="15" y="234"/>
                          <a:pt x="16" y="235"/>
                        </a:cubicBezTo>
                        <a:cubicBezTo>
                          <a:pt x="19" y="236"/>
                          <a:pt x="19" y="236"/>
                          <a:pt x="19" y="236"/>
                        </a:cubicBezTo>
                        <a:cubicBezTo>
                          <a:pt x="19" y="236"/>
                          <a:pt x="19" y="237"/>
                          <a:pt x="18" y="237"/>
                        </a:cubicBezTo>
                        <a:cubicBezTo>
                          <a:pt x="18" y="237"/>
                          <a:pt x="17" y="236"/>
                          <a:pt x="16" y="236"/>
                        </a:cubicBezTo>
                        <a:cubicBezTo>
                          <a:pt x="19" y="239"/>
                          <a:pt x="19" y="239"/>
                          <a:pt x="19" y="239"/>
                        </a:cubicBezTo>
                        <a:cubicBezTo>
                          <a:pt x="19" y="238"/>
                          <a:pt x="19" y="238"/>
                          <a:pt x="19" y="238"/>
                        </a:cubicBezTo>
                        <a:cubicBezTo>
                          <a:pt x="20" y="239"/>
                          <a:pt x="20" y="239"/>
                          <a:pt x="20" y="239"/>
                        </a:cubicBezTo>
                        <a:cubicBezTo>
                          <a:pt x="19" y="240"/>
                          <a:pt x="21" y="241"/>
                          <a:pt x="19" y="241"/>
                        </a:cubicBezTo>
                        <a:cubicBezTo>
                          <a:pt x="20" y="242"/>
                          <a:pt x="22" y="242"/>
                          <a:pt x="22" y="243"/>
                        </a:cubicBezTo>
                        <a:cubicBezTo>
                          <a:pt x="19" y="244"/>
                          <a:pt x="19" y="244"/>
                          <a:pt x="19" y="244"/>
                        </a:cubicBezTo>
                        <a:cubicBezTo>
                          <a:pt x="19" y="244"/>
                          <a:pt x="19" y="244"/>
                          <a:pt x="19" y="244"/>
                        </a:cubicBezTo>
                        <a:cubicBezTo>
                          <a:pt x="19" y="245"/>
                          <a:pt x="20" y="244"/>
                          <a:pt x="21" y="245"/>
                        </a:cubicBezTo>
                        <a:cubicBezTo>
                          <a:pt x="19" y="246"/>
                          <a:pt x="19" y="246"/>
                          <a:pt x="19" y="246"/>
                        </a:cubicBezTo>
                        <a:cubicBezTo>
                          <a:pt x="20" y="247"/>
                          <a:pt x="20" y="247"/>
                          <a:pt x="20" y="247"/>
                        </a:cubicBezTo>
                        <a:cubicBezTo>
                          <a:pt x="20" y="248"/>
                          <a:pt x="19" y="248"/>
                          <a:pt x="18" y="249"/>
                        </a:cubicBezTo>
                        <a:cubicBezTo>
                          <a:pt x="20" y="252"/>
                          <a:pt x="20" y="252"/>
                          <a:pt x="20" y="252"/>
                        </a:cubicBezTo>
                        <a:cubicBezTo>
                          <a:pt x="21" y="252"/>
                          <a:pt x="21" y="251"/>
                          <a:pt x="21" y="252"/>
                        </a:cubicBezTo>
                        <a:cubicBezTo>
                          <a:pt x="22" y="252"/>
                          <a:pt x="22" y="252"/>
                          <a:pt x="22" y="253"/>
                        </a:cubicBezTo>
                        <a:cubicBezTo>
                          <a:pt x="22" y="253"/>
                          <a:pt x="22" y="254"/>
                          <a:pt x="21" y="254"/>
                        </a:cubicBezTo>
                        <a:cubicBezTo>
                          <a:pt x="26" y="256"/>
                          <a:pt x="26" y="256"/>
                          <a:pt x="26" y="256"/>
                        </a:cubicBezTo>
                        <a:cubicBezTo>
                          <a:pt x="25" y="257"/>
                          <a:pt x="25" y="257"/>
                          <a:pt x="25" y="257"/>
                        </a:cubicBezTo>
                        <a:cubicBezTo>
                          <a:pt x="26" y="257"/>
                          <a:pt x="26" y="257"/>
                          <a:pt x="26" y="257"/>
                        </a:cubicBezTo>
                        <a:cubicBezTo>
                          <a:pt x="28" y="258"/>
                          <a:pt x="26" y="259"/>
                          <a:pt x="26" y="260"/>
                        </a:cubicBezTo>
                        <a:cubicBezTo>
                          <a:pt x="26" y="260"/>
                          <a:pt x="26" y="260"/>
                          <a:pt x="26" y="260"/>
                        </a:cubicBezTo>
                        <a:cubicBezTo>
                          <a:pt x="26" y="260"/>
                          <a:pt x="25" y="261"/>
                          <a:pt x="25" y="261"/>
                        </a:cubicBezTo>
                        <a:cubicBezTo>
                          <a:pt x="25" y="262"/>
                          <a:pt x="25" y="263"/>
                          <a:pt x="24" y="263"/>
                        </a:cubicBezTo>
                        <a:cubicBezTo>
                          <a:pt x="21" y="260"/>
                          <a:pt x="21" y="266"/>
                          <a:pt x="21" y="266"/>
                        </a:cubicBezTo>
                        <a:cubicBezTo>
                          <a:pt x="20" y="268"/>
                          <a:pt x="22" y="270"/>
                          <a:pt x="23" y="272"/>
                        </a:cubicBezTo>
                        <a:cubicBezTo>
                          <a:pt x="22" y="273"/>
                          <a:pt x="21" y="273"/>
                          <a:pt x="20" y="274"/>
                        </a:cubicBezTo>
                        <a:cubicBezTo>
                          <a:pt x="22" y="275"/>
                          <a:pt x="22" y="275"/>
                          <a:pt x="22" y="275"/>
                        </a:cubicBezTo>
                        <a:cubicBezTo>
                          <a:pt x="22" y="275"/>
                          <a:pt x="22" y="275"/>
                          <a:pt x="21" y="275"/>
                        </a:cubicBezTo>
                        <a:cubicBezTo>
                          <a:pt x="23" y="278"/>
                          <a:pt x="18" y="279"/>
                          <a:pt x="19" y="280"/>
                        </a:cubicBezTo>
                        <a:cubicBezTo>
                          <a:pt x="19" y="282"/>
                          <a:pt x="19" y="282"/>
                          <a:pt x="19" y="282"/>
                        </a:cubicBezTo>
                        <a:cubicBezTo>
                          <a:pt x="21" y="283"/>
                          <a:pt x="22" y="281"/>
                          <a:pt x="23" y="279"/>
                        </a:cubicBezTo>
                        <a:cubicBezTo>
                          <a:pt x="28" y="279"/>
                          <a:pt x="28" y="282"/>
                          <a:pt x="32" y="283"/>
                        </a:cubicBezTo>
                        <a:cubicBezTo>
                          <a:pt x="30" y="285"/>
                          <a:pt x="29" y="285"/>
                          <a:pt x="27" y="283"/>
                        </a:cubicBezTo>
                        <a:cubicBezTo>
                          <a:pt x="24" y="284"/>
                          <a:pt x="27" y="286"/>
                          <a:pt x="26" y="287"/>
                        </a:cubicBezTo>
                        <a:cubicBezTo>
                          <a:pt x="32" y="287"/>
                          <a:pt x="32" y="287"/>
                          <a:pt x="32" y="287"/>
                        </a:cubicBezTo>
                        <a:cubicBezTo>
                          <a:pt x="32" y="288"/>
                          <a:pt x="31" y="289"/>
                          <a:pt x="30" y="289"/>
                        </a:cubicBezTo>
                        <a:cubicBezTo>
                          <a:pt x="31" y="290"/>
                          <a:pt x="31" y="290"/>
                          <a:pt x="31" y="290"/>
                        </a:cubicBezTo>
                        <a:cubicBezTo>
                          <a:pt x="30" y="291"/>
                          <a:pt x="30" y="291"/>
                          <a:pt x="30" y="291"/>
                        </a:cubicBezTo>
                        <a:cubicBezTo>
                          <a:pt x="32" y="292"/>
                          <a:pt x="32" y="292"/>
                          <a:pt x="32" y="292"/>
                        </a:cubicBezTo>
                        <a:cubicBezTo>
                          <a:pt x="32" y="293"/>
                          <a:pt x="32" y="293"/>
                          <a:pt x="32" y="293"/>
                        </a:cubicBezTo>
                        <a:cubicBezTo>
                          <a:pt x="31" y="293"/>
                          <a:pt x="31" y="293"/>
                          <a:pt x="31" y="292"/>
                        </a:cubicBezTo>
                        <a:cubicBezTo>
                          <a:pt x="31" y="293"/>
                          <a:pt x="31" y="294"/>
                          <a:pt x="30" y="294"/>
                        </a:cubicBezTo>
                        <a:cubicBezTo>
                          <a:pt x="31" y="294"/>
                          <a:pt x="31" y="294"/>
                          <a:pt x="31" y="294"/>
                        </a:cubicBezTo>
                        <a:cubicBezTo>
                          <a:pt x="30" y="297"/>
                          <a:pt x="30" y="297"/>
                          <a:pt x="30" y="297"/>
                        </a:cubicBezTo>
                        <a:cubicBezTo>
                          <a:pt x="35" y="299"/>
                          <a:pt x="35" y="299"/>
                          <a:pt x="35" y="299"/>
                        </a:cubicBezTo>
                        <a:cubicBezTo>
                          <a:pt x="34" y="300"/>
                          <a:pt x="34" y="300"/>
                          <a:pt x="34" y="300"/>
                        </a:cubicBezTo>
                        <a:cubicBezTo>
                          <a:pt x="36" y="301"/>
                          <a:pt x="38" y="301"/>
                          <a:pt x="39" y="303"/>
                        </a:cubicBezTo>
                        <a:cubicBezTo>
                          <a:pt x="38" y="303"/>
                          <a:pt x="35" y="302"/>
                          <a:pt x="36" y="303"/>
                        </a:cubicBezTo>
                        <a:cubicBezTo>
                          <a:pt x="36" y="304"/>
                          <a:pt x="35" y="304"/>
                          <a:pt x="35" y="304"/>
                        </a:cubicBezTo>
                        <a:cubicBezTo>
                          <a:pt x="38" y="306"/>
                          <a:pt x="38" y="306"/>
                          <a:pt x="38" y="306"/>
                        </a:cubicBezTo>
                        <a:cubicBezTo>
                          <a:pt x="37" y="307"/>
                          <a:pt x="36" y="307"/>
                          <a:pt x="36" y="308"/>
                        </a:cubicBezTo>
                        <a:cubicBezTo>
                          <a:pt x="35" y="306"/>
                          <a:pt x="35" y="306"/>
                          <a:pt x="35" y="306"/>
                        </a:cubicBezTo>
                        <a:cubicBezTo>
                          <a:pt x="33" y="309"/>
                          <a:pt x="37" y="308"/>
                          <a:pt x="38" y="310"/>
                        </a:cubicBezTo>
                        <a:cubicBezTo>
                          <a:pt x="37" y="308"/>
                          <a:pt x="42" y="307"/>
                          <a:pt x="40" y="304"/>
                        </a:cubicBezTo>
                        <a:cubicBezTo>
                          <a:pt x="40" y="304"/>
                          <a:pt x="39" y="305"/>
                          <a:pt x="39" y="305"/>
                        </a:cubicBezTo>
                        <a:cubicBezTo>
                          <a:pt x="38" y="304"/>
                          <a:pt x="38" y="304"/>
                          <a:pt x="38" y="304"/>
                        </a:cubicBezTo>
                        <a:cubicBezTo>
                          <a:pt x="39" y="303"/>
                          <a:pt x="39" y="303"/>
                          <a:pt x="39" y="303"/>
                        </a:cubicBezTo>
                        <a:cubicBezTo>
                          <a:pt x="40" y="303"/>
                          <a:pt x="42" y="301"/>
                          <a:pt x="43" y="303"/>
                        </a:cubicBezTo>
                        <a:cubicBezTo>
                          <a:pt x="43" y="305"/>
                          <a:pt x="43" y="306"/>
                          <a:pt x="41" y="308"/>
                        </a:cubicBezTo>
                        <a:cubicBezTo>
                          <a:pt x="45" y="308"/>
                          <a:pt x="45" y="308"/>
                          <a:pt x="45" y="308"/>
                        </a:cubicBezTo>
                        <a:cubicBezTo>
                          <a:pt x="45" y="313"/>
                          <a:pt x="49" y="307"/>
                          <a:pt x="51" y="311"/>
                        </a:cubicBezTo>
                        <a:cubicBezTo>
                          <a:pt x="51" y="311"/>
                          <a:pt x="50" y="312"/>
                          <a:pt x="50" y="312"/>
                        </a:cubicBezTo>
                        <a:cubicBezTo>
                          <a:pt x="47" y="315"/>
                          <a:pt x="46" y="310"/>
                          <a:pt x="44" y="311"/>
                        </a:cubicBezTo>
                        <a:cubicBezTo>
                          <a:pt x="44" y="313"/>
                          <a:pt x="44" y="313"/>
                          <a:pt x="44" y="313"/>
                        </a:cubicBezTo>
                        <a:cubicBezTo>
                          <a:pt x="43" y="312"/>
                          <a:pt x="39" y="311"/>
                          <a:pt x="39" y="312"/>
                        </a:cubicBezTo>
                        <a:cubicBezTo>
                          <a:pt x="40" y="313"/>
                          <a:pt x="40" y="313"/>
                          <a:pt x="40" y="313"/>
                        </a:cubicBezTo>
                        <a:cubicBezTo>
                          <a:pt x="40" y="314"/>
                          <a:pt x="40" y="314"/>
                          <a:pt x="40" y="314"/>
                        </a:cubicBezTo>
                        <a:cubicBezTo>
                          <a:pt x="42" y="313"/>
                          <a:pt x="43" y="313"/>
                          <a:pt x="44" y="314"/>
                        </a:cubicBezTo>
                        <a:cubicBezTo>
                          <a:pt x="44" y="316"/>
                          <a:pt x="44" y="316"/>
                          <a:pt x="44" y="316"/>
                        </a:cubicBezTo>
                        <a:cubicBezTo>
                          <a:pt x="45" y="315"/>
                          <a:pt x="45" y="315"/>
                          <a:pt x="45" y="315"/>
                        </a:cubicBezTo>
                        <a:cubicBezTo>
                          <a:pt x="47" y="316"/>
                          <a:pt x="46" y="318"/>
                          <a:pt x="47" y="319"/>
                        </a:cubicBezTo>
                        <a:cubicBezTo>
                          <a:pt x="47" y="320"/>
                          <a:pt x="46" y="320"/>
                          <a:pt x="45" y="320"/>
                        </a:cubicBezTo>
                        <a:cubicBezTo>
                          <a:pt x="45" y="321"/>
                          <a:pt x="45" y="321"/>
                          <a:pt x="45" y="321"/>
                        </a:cubicBezTo>
                        <a:cubicBezTo>
                          <a:pt x="40" y="322"/>
                          <a:pt x="40" y="322"/>
                          <a:pt x="40" y="322"/>
                        </a:cubicBezTo>
                        <a:cubicBezTo>
                          <a:pt x="41" y="323"/>
                          <a:pt x="42" y="323"/>
                          <a:pt x="43" y="324"/>
                        </a:cubicBezTo>
                        <a:cubicBezTo>
                          <a:pt x="43" y="324"/>
                          <a:pt x="42" y="324"/>
                          <a:pt x="42" y="325"/>
                        </a:cubicBezTo>
                        <a:cubicBezTo>
                          <a:pt x="46" y="323"/>
                          <a:pt x="43" y="321"/>
                          <a:pt x="47" y="320"/>
                        </a:cubicBezTo>
                        <a:cubicBezTo>
                          <a:pt x="47" y="322"/>
                          <a:pt x="47" y="322"/>
                          <a:pt x="47" y="322"/>
                        </a:cubicBezTo>
                        <a:cubicBezTo>
                          <a:pt x="48" y="321"/>
                          <a:pt x="48" y="321"/>
                          <a:pt x="48" y="321"/>
                        </a:cubicBezTo>
                        <a:cubicBezTo>
                          <a:pt x="49" y="324"/>
                          <a:pt x="52" y="321"/>
                          <a:pt x="53" y="321"/>
                        </a:cubicBezTo>
                        <a:cubicBezTo>
                          <a:pt x="52" y="323"/>
                          <a:pt x="51" y="324"/>
                          <a:pt x="48" y="324"/>
                        </a:cubicBezTo>
                        <a:cubicBezTo>
                          <a:pt x="47" y="326"/>
                          <a:pt x="47" y="326"/>
                          <a:pt x="47" y="326"/>
                        </a:cubicBezTo>
                        <a:cubicBezTo>
                          <a:pt x="47" y="325"/>
                          <a:pt x="49" y="325"/>
                          <a:pt x="50" y="325"/>
                        </a:cubicBezTo>
                        <a:cubicBezTo>
                          <a:pt x="51" y="322"/>
                          <a:pt x="56" y="324"/>
                          <a:pt x="57" y="321"/>
                        </a:cubicBezTo>
                        <a:cubicBezTo>
                          <a:pt x="59" y="320"/>
                          <a:pt x="63" y="321"/>
                          <a:pt x="64" y="323"/>
                        </a:cubicBezTo>
                        <a:cubicBezTo>
                          <a:pt x="63" y="324"/>
                          <a:pt x="61" y="326"/>
                          <a:pt x="58" y="325"/>
                        </a:cubicBezTo>
                        <a:cubicBezTo>
                          <a:pt x="58" y="324"/>
                          <a:pt x="59" y="323"/>
                          <a:pt x="60" y="323"/>
                        </a:cubicBezTo>
                        <a:cubicBezTo>
                          <a:pt x="58" y="322"/>
                          <a:pt x="58" y="322"/>
                          <a:pt x="58" y="322"/>
                        </a:cubicBezTo>
                        <a:cubicBezTo>
                          <a:pt x="58" y="323"/>
                          <a:pt x="58" y="323"/>
                          <a:pt x="59" y="324"/>
                        </a:cubicBezTo>
                        <a:cubicBezTo>
                          <a:pt x="57" y="325"/>
                          <a:pt x="57" y="325"/>
                          <a:pt x="57" y="325"/>
                        </a:cubicBezTo>
                        <a:cubicBezTo>
                          <a:pt x="57" y="325"/>
                          <a:pt x="57" y="325"/>
                          <a:pt x="57" y="325"/>
                        </a:cubicBezTo>
                        <a:cubicBezTo>
                          <a:pt x="56" y="323"/>
                          <a:pt x="55" y="324"/>
                          <a:pt x="54" y="325"/>
                        </a:cubicBezTo>
                        <a:cubicBezTo>
                          <a:pt x="55" y="326"/>
                          <a:pt x="56" y="323"/>
                          <a:pt x="57" y="326"/>
                        </a:cubicBezTo>
                        <a:cubicBezTo>
                          <a:pt x="57" y="326"/>
                          <a:pt x="56" y="326"/>
                          <a:pt x="55" y="326"/>
                        </a:cubicBezTo>
                        <a:cubicBezTo>
                          <a:pt x="57" y="328"/>
                          <a:pt x="57" y="328"/>
                          <a:pt x="57" y="328"/>
                        </a:cubicBezTo>
                        <a:cubicBezTo>
                          <a:pt x="55" y="330"/>
                          <a:pt x="55" y="330"/>
                          <a:pt x="55" y="330"/>
                        </a:cubicBezTo>
                        <a:cubicBezTo>
                          <a:pt x="56" y="330"/>
                          <a:pt x="57" y="330"/>
                          <a:pt x="57" y="331"/>
                        </a:cubicBezTo>
                        <a:cubicBezTo>
                          <a:pt x="57" y="331"/>
                          <a:pt x="57" y="332"/>
                          <a:pt x="57" y="332"/>
                        </a:cubicBezTo>
                        <a:cubicBezTo>
                          <a:pt x="57" y="332"/>
                          <a:pt x="58" y="332"/>
                          <a:pt x="58" y="332"/>
                        </a:cubicBezTo>
                        <a:cubicBezTo>
                          <a:pt x="59" y="332"/>
                          <a:pt x="59" y="333"/>
                          <a:pt x="59" y="334"/>
                        </a:cubicBezTo>
                        <a:cubicBezTo>
                          <a:pt x="61" y="334"/>
                          <a:pt x="61" y="334"/>
                          <a:pt x="61" y="334"/>
                        </a:cubicBezTo>
                        <a:cubicBezTo>
                          <a:pt x="64" y="335"/>
                          <a:pt x="62" y="338"/>
                          <a:pt x="63" y="340"/>
                        </a:cubicBezTo>
                        <a:cubicBezTo>
                          <a:pt x="65" y="339"/>
                          <a:pt x="63" y="336"/>
                          <a:pt x="65" y="334"/>
                        </a:cubicBezTo>
                        <a:cubicBezTo>
                          <a:pt x="66" y="334"/>
                          <a:pt x="67" y="333"/>
                          <a:pt x="68" y="335"/>
                        </a:cubicBezTo>
                        <a:cubicBezTo>
                          <a:pt x="69" y="337"/>
                          <a:pt x="66" y="336"/>
                          <a:pt x="66" y="338"/>
                        </a:cubicBezTo>
                        <a:cubicBezTo>
                          <a:pt x="67" y="337"/>
                          <a:pt x="68" y="337"/>
                          <a:pt x="68" y="338"/>
                        </a:cubicBezTo>
                        <a:cubicBezTo>
                          <a:pt x="68" y="339"/>
                          <a:pt x="67" y="339"/>
                          <a:pt x="66" y="339"/>
                        </a:cubicBezTo>
                        <a:cubicBezTo>
                          <a:pt x="68" y="341"/>
                          <a:pt x="68" y="341"/>
                          <a:pt x="68" y="341"/>
                        </a:cubicBezTo>
                        <a:cubicBezTo>
                          <a:pt x="67" y="343"/>
                          <a:pt x="65" y="341"/>
                          <a:pt x="63" y="342"/>
                        </a:cubicBezTo>
                        <a:cubicBezTo>
                          <a:pt x="63" y="341"/>
                          <a:pt x="63" y="341"/>
                          <a:pt x="63" y="341"/>
                        </a:cubicBezTo>
                        <a:cubicBezTo>
                          <a:pt x="63" y="341"/>
                          <a:pt x="63" y="342"/>
                          <a:pt x="63" y="341"/>
                        </a:cubicBezTo>
                        <a:cubicBezTo>
                          <a:pt x="62" y="343"/>
                          <a:pt x="63" y="343"/>
                          <a:pt x="64" y="344"/>
                        </a:cubicBezTo>
                        <a:cubicBezTo>
                          <a:pt x="67" y="343"/>
                          <a:pt x="66" y="346"/>
                          <a:pt x="69" y="345"/>
                        </a:cubicBezTo>
                        <a:cubicBezTo>
                          <a:pt x="67" y="343"/>
                          <a:pt x="67" y="343"/>
                          <a:pt x="67" y="343"/>
                        </a:cubicBezTo>
                        <a:cubicBezTo>
                          <a:pt x="67" y="343"/>
                          <a:pt x="67" y="343"/>
                          <a:pt x="67" y="343"/>
                        </a:cubicBezTo>
                        <a:cubicBezTo>
                          <a:pt x="70" y="342"/>
                          <a:pt x="70" y="345"/>
                          <a:pt x="71" y="345"/>
                        </a:cubicBezTo>
                        <a:cubicBezTo>
                          <a:pt x="73" y="343"/>
                          <a:pt x="69" y="343"/>
                          <a:pt x="68" y="342"/>
                        </a:cubicBezTo>
                        <a:cubicBezTo>
                          <a:pt x="71" y="340"/>
                          <a:pt x="72" y="344"/>
                          <a:pt x="74" y="344"/>
                        </a:cubicBezTo>
                        <a:cubicBezTo>
                          <a:pt x="74" y="344"/>
                          <a:pt x="74" y="344"/>
                          <a:pt x="74" y="344"/>
                        </a:cubicBezTo>
                        <a:cubicBezTo>
                          <a:pt x="75" y="344"/>
                          <a:pt x="75" y="344"/>
                          <a:pt x="75" y="344"/>
                        </a:cubicBezTo>
                        <a:cubicBezTo>
                          <a:pt x="75" y="347"/>
                          <a:pt x="75" y="347"/>
                          <a:pt x="75" y="347"/>
                        </a:cubicBezTo>
                        <a:cubicBezTo>
                          <a:pt x="77" y="348"/>
                          <a:pt x="78" y="346"/>
                          <a:pt x="79" y="348"/>
                        </a:cubicBezTo>
                        <a:cubicBezTo>
                          <a:pt x="79" y="348"/>
                          <a:pt x="79" y="349"/>
                          <a:pt x="79" y="349"/>
                        </a:cubicBezTo>
                        <a:cubicBezTo>
                          <a:pt x="77" y="349"/>
                          <a:pt x="76" y="351"/>
                          <a:pt x="75" y="349"/>
                        </a:cubicBezTo>
                        <a:cubicBezTo>
                          <a:pt x="74" y="349"/>
                          <a:pt x="74" y="349"/>
                          <a:pt x="74" y="349"/>
                        </a:cubicBezTo>
                        <a:cubicBezTo>
                          <a:pt x="76" y="352"/>
                          <a:pt x="71" y="349"/>
                          <a:pt x="70" y="352"/>
                        </a:cubicBezTo>
                        <a:cubicBezTo>
                          <a:pt x="73" y="352"/>
                          <a:pt x="70" y="352"/>
                          <a:pt x="74" y="351"/>
                        </a:cubicBezTo>
                        <a:cubicBezTo>
                          <a:pt x="74" y="351"/>
                          <a:pt x="75" y="352"/>
                          <a:pt x="75" y="353"/>
                        </a:cubicBezTo>
                        <a:cubicBezTo>
                          <a:pt x="75" y="353"/>
                          <a:pt x="76" y="353"/>
                          <a:pt x="76" y="352"/>
                        </a:cubicBezTo>
                        <a:cubicBezTo>
                          <a:pt x="77" y="353"/>
                          <a:pt x="77" y="353"/>
                          <a:pt x="77" y="353"/>
                        </a:cubicBezTo>
                        <a:cubicBezTo>
                          <a:pt x="78" y="351"/>
                          <a:pt x="78" y="351"/>
                          <a:pt x="78" y="351"/>
                        </a:cubicBezTo>
                        <a:cubicBezTo>
                          <a:pt x="78" y="353"/>
                          <a:pt x="80" y="351"/>
                          <a:pt x="81" y="353"/>
                        </a:cubicBezTo>
                        <a:cubicBezTo>
                          <a:pt x="80" y="354"/>
                          <a:pt x="80" y="354"/>
                          <a:pt x="80" y="354"/>
                        </a:cubicBezTo>
                        <a:cubicBezTo>
                          <a:pt x="79" y="355"/>
                          <a:pt x="79" y="354"/>
                          <a:pt x="78" y="353"/>
                        </a:cubicBezTo>
                        <a:cubicBezTo>
                          <a:pt x="76" y="355"/>
                          <a:pt x="78" y="356"/>
                          <a:pt x="77" y="358"/>
                        </a:cubicBezTo>
                        <a:cubicBezTo>
                          <a:pt x="78" y="358"/>
                          <a:pt x="77" y="358"/>
                          <a:pt x="78" y="357"/>
                        </a:cubicBezTo>
                        <a:cubicBezTo>
                          <a:pt x="82" y="360"/>
                          <a:pt x="82" y="360"/>
                          <a:pt x="82" y="360"/>
                        </a:cubicBezTo>
                        <a:cubicBezTo>
                          <a:pt x="84" y="358"/>
                          <a:pt x="86" y="362"/>
                          <a:pt x="87" y="360"/>
                        </a:cubicBezTo>
                        <a:cubicBezTo>
                          <a:pt x="88" y="362"/>
                          <a:pt x="95" y="361"/>
                          <a:pt x="92" y="365"/>
                        </a:cubicBezTo>
                        <a:cubicBezTo>
                          <a:pt x="90" y="363"/>
                          <a:pt x="89" y="361"/>
                          <a:pt x="85" y="362"/>
                        </a:cubicBezTo>
                        <a:cubicBezTo>
                          <a:pt x="83" y="363"/>
                          <a:pt x="86" y="365"/>
                          <a:pt x="87" y="364"/>
                        </a:cubicBezTo>
                        <a:cubicBezTo>
                          <a:pt x="87" y="365"/>
                          <a:pt x="87" y="365"/>
                          <a:pt x="86" y="366"/>
                        </a:cubicBezTo>
                        <a:cubicBezTo>
                          <a:pt x="88" y="365"/>
                          <a:pt x="90" y="364"/>
                          <a:pt x="92" y="366"/>
                        </a:cubicBezTo>
                        <a:cubicBezTo>
                          <a:pt x="91" y="367"/>
                          <a:pt x="91" y="367"/>
                          <a:pt x="91" y="367"/>
                        </a:cubicBezTo>
                        <a:cubicBezTo>
                          <a:pt x="92" y="368"/>
                          <a:pt x="92" y="368"/>
                          <a:pt x="92" y="368"/>
                        </a:cubicBezTo>
                        <a:cubicBezTo>
                          <a:pt x="90" y="369"/>
                          <a:pt x="90" y="369"/>
                          <a:pt x="90" y="369"/>
                        </a:cubicBezTo>
                        <a:cubicBezTo>
                          <a:pt x="90" y="369"/>
                          <a:pt x="89" y="369"/>
                          <a:pt x="90" y="368"/>
                        </a:cubicBezTo>
                        <a:cubicBezTo>
                          <a:pt x="88" y="371"/>
                          <a:pt x="88" y="371"/>
                          <a:pt x="88" y="371"/>
                        </a:cubicBezTo>
                        <a:cubicBezTo>
                          <a:pt x="87" y="368"/>
                          <a:pt x="87" y="368"/>
                          <a:pt x="87" y="368"/>
                        </a:cubicBezTo>
                        <a:cubicBezTo>
                          <a:pt x="85" y="369"/>
                          <a:pt x="89" y="370"/>
                          <a:pt x="87" y="371"/>
                        </a:cubicBezTo>
                        <a:cubicBezTo>
                          <a:pt x="87" y="371"/>
                          <a:pt x="87" y="371"/>
                          <a:pt x="87" y="371"/>
                        </a:cubicBezTo>
                        <a:cubicBezTo>
                          <a:pt x="87" y="373"/>
                          <a:pt x="90" y="374"/>
                          <a:pt x="88" y="375"/>
                        </a:cubicBezTo>
                        <a:cubicBezTo>
                          <a:pt x="92" y="374"/>
                          <a:pt x="92" y="374"/>
                          <a:pt x="92" y="374"/>
                        </a:cubicBezTo>
                        <a:cubicBezTo>
                          <a:pt x="97" y="372"/>
                          <a:pt x="96" y="380"/>
                          <a:pt x="101" y="377"/>
                        </a:cubicBezTo>
                        <a:cubicBezTo>
                          <a:pt x="103" y="374"/>
                          <a:pt x="103" y="374"/>
                          <a:pt x="103" y="374"/>
                        </a:cubicBezTo>
                        <a:cubicBezTo>
                          <a:pt x="101" y="377"/>
                          <a:pt x="100" y="371"/>
                          <a:pt x="99" y="371"/>
                        </a:cubicBezTo>
                        <a:cubicBezTo>
                          <a:pt x="103" y="371"/>
                          <a:pt x="103" y="371"/>
                          <a:pt x="103" y="371"/>
                        </a:cubicBezTo>
                        <a:cubicBezTo>
                          <a:pt x="103" y="373"/>
                          <a:pt x="103" y="373"/>
                          <a:pt x="103" y="373"/>
                        </a:cubicBezTo>
                        <a:cubicBezTo>
                          <a:pt x="104" y="371"/>
                          <a:pt x="104" y="371"/>
                          <a:pt x="104" y="371"/>
                        </a:cubicBezTo>
                        <a:cubicBezTo>
                          <a:pt x="104" y="371"/>
                          <a:pt x="105" y="371"/>
                          <a:pt x="105" y="372"/>
                        </a:cubicBezTo>
                        <a:cubicBezTo>
                          <a:pt x="105" y="372"/>
                          <a:pt x="104" y="373"/>
                          <a:pt x="104" y="374"/>
                        </a:cubicBezTo>
                        <a:cubicBezTo>
                          <a:pt x="106" y="373"/>
                          <a:pt x="106" y="373"/>
                          <a:pt x="106" y="373"/>
                        </a:cubicBezTo>
                        <a:cubicBezTo>
                          <a:pt x="108" y="374"/>
                          <a:pt x="107" y="376"/>
                          <a:pt x="107" y="377"/>
                        </a:cubicBezTo>
                        <a:cubicBezTo>
                          <a:pt x="112" y="378"/>
                          <a:pt x="107" y="381"/>
                          <a:pt x="108" y="383"/>
                        </a:cubicBezTo>
                        <a:cubicBezTo>
                          <a:pt x="110" y="383"/>
                          <a:pt x="110" y="383"/>
                          <a:pt x="110" y="383"/>
                        </a:cubicBezTo>
                        <a:cubicBezTo>
                          <a:pt x="109" y="382"/>
                          <a:pt x="109" y="382"/>
                          <a:pt x="109" y="382"/>
                        </a:cubicBezTo>
                        <a:cubicBezTo>
                          <a:pt x="109" y="381"/>
                          <a:pt x="110" y="380"/>
                          <a:pt x="110" y="380"/>
                        </a:cubicBezTo>
                        <a:cubicBezTo>
                          <a:pt x="113" y="376"/>
                          <a:pt x="108" y="376"/>
                          <a:pt x="108" y="373"/>
                        </a:cubicBezTo>
                        <a:cubicBezTo>
                          <a:pt x="110" y="374"/>
                          <a:pt x="110" y="374"/>
                          <a:pt x="110" y="374"/>
                        </a:cubicBezTo>
                        <a:cubicBezTo>
                          <a:pt x="109" y="373"/>
                          <a:pt x="109" y="373"/>
                          <a:pt x="109" y="373"/>
                        </a:cubicBezTo>
                        <a:cubicBezTo>
                          <a:pt x="110" y="372"/>
                          <a:pt x="110" y="372"/>
                          <a:pt x="111" y="372"/>
                        </a:cubicBezTo>
                        <a:cubicBezTo>
                          <a:pt x="110" y="376"/>
                          <a:pt x="113" y="374"/>
                          <a:pt x="112" y="377"/>
                        </a:cubicBezTo>
                        <a:cubicBezTo>
                          <a:pt x="114" y="376"/>
                          <a:pt x="111" y="374"/>
                          <a:pt x="114" y="374"/>
                        </a:cubicBezTo>
                        <a:cubicBezTo>
                          <a:pt x="117" y="378"/>
                          <a:pt x="112" y="378"/>
                          <a:pt x="112" y="381"/>
                        </a:cubicBezTo>
                        <a:cubicBezTo>
                          <a:pt x="116" y="380"/>
                          <a:pt x="113" y="382"/>
                          <a:pt x="112" y="382"/>
                        </a:cubicBezTo>
                        <a:cubicBezTo>
                          <a:pt x="113" y="383"/>
                          <a:pt x="113" y="383"/>
                          <a:pt x="113" y="383"/>
                        </a:cubicBezTo>
                        <a:cubicBezTo>
                          <a:pt x="112" y="384"/>
                          <a:pt x="112" y="386"/>
                          <a:pt x="111" y="386"/>
                        </a:cubicBezTo>
                        <a:cubicBezTo>
                          <a:pt x="113" y="388"/>
                          <a:pt x="113" y="383"/>
                          <a:pt x="115" y="383"/>
                        </a:cubicBezTo>
                        <a:cubicBezTo>
                          <a:pt x="114" y="384"/>
                          <a:pt x="117" y="383"/>
                          <a:pt x="116" y="385"/>
                        </a:cubicBezTo>
                        <a:cubicBezTo>
                          <a:pt x="115" y="385"/>
                          <a:pt x="115" y="385"/>
                          <a:pt x="115" y="385"/>
                        </a:cubicBezTo>
                        <a:cubicBezTo>
                          <a:pt x="119" y="385"/>
                          <a:pt x="119" y="385"/>
                          <a:pt x="119" y="385"/>
                        </a:cubicBezTo>
                        <a:cubicBezTo>
                          <a:pt x="117" y="389"/>
                          <a:pt x="122" y="386"/>
                          <a:pt x="122" y="387"/>
                        </a:cubicBezTo>
                        <a:cubicBezTo>
                          <a:pt x="121" y="388"/>
                          <a:pt x="121" y="388"/>
                          <a:pt x="121" y="388"/>
                        </a:cubicBezTo>
                        <a:cubicBezTo>
                          <a:pt x="123" y="388"/>
                          <a:pt x="123" y="388"/>
                          <a:pt x="123" y="388"/>
                        </a:cubicBezTo>
                        <a:cubicBezTo>
                          <a:pt x="124" y="389"/>
                          <a:pt x="121" y="389"/>
                          <a:pt x="122" y="390"/>
                        </a:cubicBezTo>
                        <a:cubicBezTo>
                          <a:pt x="123" y="389"/>
                          <a:pt x="124" y="390"/>
                          <a:pt x="125" y="390"/>
                        </a:cubicBezTo>
                        <a:cubicBezTo>
                          <a:pt x="123" y="392"/>
                          <a:pt x="121" y="394"/>
                          <a:pt x="119" y="395"/>
                        </a:cubicBezTo>
                        <a:cubicBezTo>
                          <a:pt x="119" y="395"/>
                          <a:pt x="118" y="394"/>
                          <a:pt x="118" y="393"/>
                        </a:cubicBezTo>
                        <a:cubicBezTo>
                          <a:pt x="118" y="393"/>
                          <a:pt x="118" y="393"/>
                          <a:pt x="118" y="393"/>
                        </a:cubicBezTo>
                        <a:cubicBezTo>
                          <a:pt x="119" y="397"/>
                          <a:pt x="119" y="397"/>
                          <a:pt x="119" y="397"/>
                        </a:cubicBezTo>
                        <a:cubicBezTo>
                          <a:pt x="120" y="396"/>
                          <a:pt x="122" y="396"/>
                          <a:pt x="123" y="394"/>
                        </a:cubicBezTo>
                        <a:cubicBezTo>
                          <a:pt x="123" y="394"/>
                          <a:pt x="122" y="394"/>
                          <a:pt x="122" y="394"/>
                        </a:cubicBezTo>
                        <a:cubicBezTo>
                          <a:pt x="123" y="392"/>
                          <a:pt x="125" y="392"/>
                          <a:pt x="127" y="391"/>
                        </a:cubicBezTo>
                        <a:cubicBezTo>
                          <a:pt x="127" y="392"/>
                          <a:pt x="127" y="392"/>
                          <a:pt x="127" y="392"/>
                        </a:cubicBezTo>
                        <a:cubicBezTo>
                          <a:pt x="127" y="393"/>
                          <a:pt x="125" y="393"/>
                          <a:pt x="126" y="393"/>
                        </a:cubicBezTo>
                        <a:cubicBezTo>
                          <a:pt x="127" y="393"/>
                          <a:pt x="127" y="393"/>
                          <a:pt x="127" y="393"/>
                        </a:cubicBezTo>
                        <a:cubicBezTo>
                          <a:pt x="125" y="394"/>
                          <a:pt x="124" y="396"/>
                          <a:pt x="126" y="398"/>
                        </a:cubicBezTo>
                        <a:cubicBezTo>
                          <a:pt x="128" y="396"/>
                          <a:pt x="128" y="396"/>
                          <a:pt x="128" y="396"/>
                        </a:cubicBezTo>
                        <a:cubicBezTo>
                          <a:pt x="127" y="395"/>
                          <a:pt x="127" y="395"/>
                          <a:pt x="127" y="395"/>
                        </a:cubicBezTo>
                        <a:cubicBezTo>
                          <a:pt x="129" y="394"/>
                          <a:pt x="129" y="392"/>
                          <a:pt x="128" y="391"/>
                        </a:cubicBezTo>
                        <a:cubicBezTo>
                          <a:pt x="129" y="392"/>
                          <a:pt x="131" y="390"/>
                          <a:pt x="132" y="392"/>
                        </a:cubicBezTo>
                        <a:cubicBezTo>
                          <a:pt x="132" y="393"/>
                          <a:pt x="132" y="393"/>
                          <a:pt x="131" y="394"/>
                        </a:cubicBezTo>
                        <a:cubicBezTo>
                          <a:pt x="134" y="395"/>
                          <a:pt x="133" y="394"/>
                          <a:pt x="136" y="394"/>
                        </a:cubicBezTo>
                        <a:cubicBezTo>
                          <a:pt x="136" y="396"/>
                          <a:pt x="136" y="398"/>
                          <a:pt x="140" y="399"/>
                        </a:cubicBezTo>
                        <a:cubicBezTo>
                          <a:pt x="137" y="401"/>
                          <a:pt x="135" y="398"/>
                          <a:pt x="132" y="398"/>
                        </a:cubicBezTo>
                        <a:cubicBezTo>
                          <a:pt x="131" y="398"/>
                          <a:pt x="130" y="397"/>
                          <a:pt x="129" y="398"/>
                        </a:cubicBezTo>
                        <a:cubicBezTo>
                          <a:pt x="129" y="397"/>
                          <a:pt x="128" y="398"/>
                          <a:pt x="128" y="398"/>
                        </a:cubicBezTo>
                        <a:cubicBezTo>
                          <a:pt x="129" y="398"/>
                          <a:pt x="130" y="399"/>
                          <a:pt x="130" y="398"/>
                        </a:cubicBezTo>
                        <a:cubicBezTo>
                          <a:pt x="131" y="399"/>
                          <a:pt x="131" y="399"/>
                          <a:pt x="131" y="399"/>
                        </a:cubicBezTo>
                        <a:cubicBezTo>
                          <a:pt x="133" y="401"/>
                          <a:pt x="131" y="403"/>
                          <a:pt x="129" y="403"/>
                        </a:cubicBezTo>
                        <a:cubicBezTo>
                          <a:pt x="130" y="404"/>
                          <a:pt x="130" y="404"/>
                          <a:pt x="130" y="405"/>
                        </a:cubicBezTo>
                        <a:cubicBezTo>
                          <a:pt x="131" y="402"/>
                          <a:pt x="133" y="406"/>
                          <a:pt x="135" y="405"/>
                        </a:cubicBezTo>
                        <a:cubicBezTo>
                          <a:pt x="135" y="406"/>
                          <a:pt x="134" y="407"/>
                          <a:pt x="134" y="408"/>
                        </a:cubicBezTo>
                        <a:cubicBezTo>
                          <a:pt x="134" y="408"/>
                          <a:pt x="135" y="408"/>
                          <a:pt x="135" y="407"/>
                        </a:cubicBezTo>
                        <a:cubicBezTo>
                          <a:pt x="135" y="407"/>
                          <a:pt x="135" y="407"/>
                          <a:pt x="135" y="407"/>
                        </a:cubicBezTo>
                        <a:cubicBezTo>
                          <a:pt x="135" y="406"/>
                          <a:pt x="135" y="406"/>
                          <a:pt x="136" y="405"/>
                        </a:cubicBezTo>
                        <a:cubicBezTo>
                          <a:pt x="137" y="405"/>
                          <a:pt x="137" y="405"/>
                          <a:pt x="138" y="406"/>
                        </a:cubicBezTo>
                        <a:cubicBezTo>
                          <a:pt x="138" y="406"/>
                          <a:pt x="138" y="407"/>
                          <a:pt x="137" y="407"/>
                        </a:cubicBezTo>
                        <a:cubicBezTo>
                          <a:pt x="139" y="407"/>
                          <a:pt x="139" y="407"/>
                          <a:pt x="139" y="407"/>
                        </a:cubicBezTo>
                        <a:cubicBezTo>
                          <a:pt x="137" y="408"/>
                          <a:pt x="140" y="410"/>
                          <a:pt x="141" y="410"/>
                        </a:cubicBezTo>
                        <a:cubicBezTo>
                          <a:pt x="141" y="412"/>
                          <a:pt x="140" y="411"/>
                          <a:pt x="139" y="411"/>
                        </a:cubicBezTo>
                        <a:cubicBezTo>
                          <a:pt x="138" y="413"/>
                          <a:pt x="138" y="413"/>
                          <a:pt x="138" y="413"/>
                        </a:cubicBezTo>
                        <a:cubicBezTo>
                          <a:pt x="139" y="412"/>
                          <a:pt x="142" y="414"/>
                          <a:pt x="141" y="414"/>
                        </a:cubicBezTo>
                        <a:cubicBezTo>
                          <a:pt x="141" y="414"/>
                          <a:pt x="141" y="414"/>
                          <a:pt x="142" y="414"/>
                        </a:cubicBezTo>
                        <a:cubicBezTo>
                          <a:pt x="140" y="413"/>
                          <a:pt x="140" y="413"/>
                          <a:pt x="140" y="413"/>
                        </a:cubicBezTo>
                        <a:cubicBezTo>
                          <a:pt x="141" y="412"/>
                          <a:pt x="144" y="413"/>
                          <a:pt x="144" y="411"/>
                        </a:cubicBezTo>
                        <a:cubicBezTo>
                          <a:pt x="145" y="412"/>
                          <a:pt x="147" y="410"/>
                          <a:pt x="149" y="410"/>
                        </a:cubicBezTo>
                        <a:cubicBezTo>
                          <a:pt x="147" y="409"/>
                          <a:pt x="147" y="409"/>
                          <a:pt x="147" y="409"/>
                        </a:cubicBezTo>
                        <a:cubicBezTo>
                          <a:pt x="147" y="408"/>
                          <a:pt x="147" y="407"/>
                          <a:pt x="147" y="407"/>
                        </a:cubicBezTo>
                        <a:cubicBezTo>
                          <a:pt x="147" y="407"/>
                          <a:pt x="147" y="407"/>
                          <a:pt x="147" y="407"/>
                        </a:cubicBezTo>
                        <a:cubicBezTo>
                          <a:pt x="146" y="408"/>
                          <a:pt x="144" y="407"/>
                          <a:pt x="143" y="406"/>
                        </a:cubicBezTo>
                        <a:cubicBezTo>
                          <a:pt x="145" y="405"/>
                          <a:pt x="146" y="405"/>
                          <a:pt x="148" y="405"/>
                        </a:cubicBezTo>
                        <a:cubicBezTo>
                          <a:pt x="147" y="404"/>
                          <a:pt x="147" y="401"/>
                          <a:pt x="144" y="403"/>
                        </a:cubicBezTo>
                        <a:cubicBezTo>
                          <a:pt x="145" y="397"/>
                          <a:pt x="149" y="404"/>
                          <a:pt x="151" y="399"/>
                        </a:cubicBezTo>
                        <a:cubicBezTo>
                          <a:pt x="152" y="400"/>
                          <a:pt x="153" y="402"/>
                          <a:pt x="152" y="402"/>
                        </a:cubicBezTo>
                        <a:cubicBezTo>
                          <a:pt x="152" y="402"/>
                          <a:pt x="151" y="402"/>
                          <a:pt x="150" y="402"/>
                        </a:cubicBezTo>
                        <a:cubicBezTo>
                          <a:pt x="149" y="404"/>
                          <a:pt x="150" y="406"/>
                          <a:pt x="149" y="407"/>
                        </a:cubicBezTo>
                        <a:cubicBezTo>
                          <a:pt x="152" y="407"/>
                          <a:pt x="152" y="407"/>
                          <a:pt x="152" y="407"/>
                        </a:cubicBezTo>
                        <a:cubicBezTo>
                          <a:pt x="152" y="407"/>
                          <a:pt x="151" y="407"/>
                          <a:pt x="151" y="407"/>
                        </a:cubicBezTo>
                        <a:cubicBezTo>
                          <a:pt x="151" y="406"/>
                          <a:pt x="151" y="406"/>
                          <a:pt x="152" y="405"/>
                        </a:cubicBezTo>
                        <a:cubicBezTo>
                          <a:pt x="151" y="404"/>
                          <a:pt x="151" y="404"/>
                          <a:pt x="151" y="404"/>
                        </a:cubicBezTo>
                        <a:cubicBezTo>
                          <a:pt x="151" y="403"/>
                          <a:pt x="152" y="403"/>
                          <a:pt x="153" y="403"/>
                        </a:cubicBezTo>
                        <a:cubicBezTo>
                          <a:pt x="155" y="404"/>
                          <a:pt x="153" y="406"/>
                          <a:pt x="154" y="407"/>
                        </a:cubicBezTo>
                        <a:cubicBezTo>
                          <a:pt x="158" y="404"/>
                          <a:pt x="161" y="408"/>
                          <a:pt x="165" y="409"/>
                        </a:cubicBezTo>
                        <a:cubicBezTo>
                          <a:pt x="165" y="409"/>
                          <a:pt x="165" y="409"/>
                          <a:pt x="165" y="409"/>
                        </a:cubicBezTo>
                        <a:cubicBezTo>
                          <a:pt x="165" y="409"/>
                          <a:pt x="165" y="409"/>
                          <a:pt x="165" y="409"/>
                        </a:cubicBezTo>
                        <a:cubicBezTo>
                          <a:pt x="166" y="409"/>
                          <a:pt x="166" y="411"/>
                          <a:pt x="167" y="411"/>
                        </a:cubicBezTo>
                        <a:cubicBezTo>
                          <a:pt x="168" y="409"/>
                          <a:pt x="168" y="409"/>
                          <a:pt x="168" y="409"/>
                        </a:cubicBezTo>
                        <a:cubicBezTo>
                          <a:pt x="170" y="408"/>
                          <a:pt x="171" y="409"/>
                          <a:pt x="173" y="410"/>
                        </a:cubicBezTo>
                        <a:cubicBezTo>
                          <a:pt x="170" y="413"/>
                          <a:pt x="170" y="413"/>
                          <a:pt x="170" y="413"/>
                        </a:cubicBezTo>
                        <a:cubicBezTo>
                          <a:pt x="172" y="415"/>
                          <a:pt x="173" y="412"/>
                          <a:pt x="173" y="410"/>
                        </a:cubicBezTo>
                        <a:cubicBezTo>
                          <a:pt x="175" y="411"/>
                          <a:pt x="175" y="411"/>
                          <a:pt x="175" y="411"/>
                        </a:cubicBezTo>
                        <a:cubicBezTo>
                          <a:pt x="174" y="410"/>
                          <a:pt x="174" y="410"/>
                          <a:pt x="174" y="410"/>
                        </a:cubicBezTo>
                        <a:cubicBezTo>
                          <a:pt x="176" y="408"/>
                          <a:pt x="176" y="408"/>
                          <a:pt x="176" y="405"/>
                        </a:cubicBezTo>
                        <a:cubicBezTo>
                          <a:pt x="178" y="406"/>
                          <a:pt x="179" y="406"/>
                          <a:pt x="181" y="407"/>
                        </a:cubicBezTo>
                        <a:cubicBezTo>
                          <a:pt x="179" y="408"/>
                          <a:pt x="179" y="408"/>
                          <a:pt x="179" y="408"/>
                        </a:cubicBezTo>
                        <a:cubicBezTo>
                          <a:pt x="180" y="407"/>
                          <a:pt x="182" y="409"/>
                          <a:pt x="182" y="407"/>
                        </a:cubicBezTo>
                        <a:cubicBezTo>
                          <a:pt x="184" y="409"/>
                          <a:pt x="184" y="409"/>
                          <a:pt x="184" y="409"/>
                        </a:cubicBezTo>
                        <a:cubicBezTo>
                          <a:pt x="183" y="409"/>
                          <a:pt x="181" y="410"/>
                          <a:pt x="180" y="410"/>
                        </a:cubicBezTo>
                        <a:cubicBezTo>
                          <a:pt x="181" y="411"/>
                          <a:pt x="181" y="411"/>
                          <a:pt x="181" y="411"/>
                        </a:cubicBezTo>
                        <a:cubicBezTo>
                          <a:pt x="185" y="405"/>
                          <a:pt x="187" y="417"/>
                          <a:pt x="190" y="410"/>
                        </a:cubicBezTo>
                        <a:cubicBezTo>
                          <a:pt x="191" y="410"/>
                          <a:pt x="191" y="411"/>
                          <a:pt x="191" y="411"/>
                        </a:cubicBezTo>
                        <a:cubicBezTo>
                          <a:pt x="191" y="412"/>
                          <a:pt x="190" y="411"/>
                          <a:pt x="189" y="411"/>
                        </a:cubicBezTo>
                        <a:cubicBezTo>
                          <a:pt x="190" y="413"/>
                          <a:pt x="190" y="413"/>
                          <a:pt x="190" y="413"/>
                        </a:cubicBezTo>
                        <a:cubicBezTo>
                          <a:pt x="192" y="413"/>
                          <a:pt x="191" y="412"/>
                          <a:pt x="192" y="410"/>
                        </a:cubicBezTo>
                        <a:cubicBezTo>
                          <a:pt x="195" y="412"/>
                          <a:pt x="195" y="412"/>
                          <a:pt x="195" y="412"/>
                        </a:cubicBezTo>
                        <a:cubicBezTo>
                          <a:pt x="195" y="410"/>
                          <a:pt x="195" y="410"/>
                          <a:pt x="196" y="409"/>
                        </a:cubicBezTo>
                        <a:cubicBezTo>
                          <a:pt x="196" y="410"/>
                          <a:pt x="198" y="412"/>
                          <a:pt x="197" y="413"/>
                        </a:cubicBezTo>
                        <a:cubicBezTo>
                          <a:pt x="198" y="413"/>
                          <a:pt x="199" y="413"/>
                          <a:pt x="200" y="413"/>
                        </a:cubicBezTo>
                        <a:cubicBezTo>
                          <a:pt x="201" y="414"/>
                          <a:pt x="199" y="414"/>
                          <a:pt x="200" y="414"/>
                        </a:cubicBezTo>
                        <a:cubicBezTo>
                          <a:pt x="201" y="415"/>
                          <a:pt x="203" y="414"/>
                          <a:pt x="202" y="414"/>
                        </a:cubicBezTo>
                        <a:cubicBezTo>
                          <a:pt x="201" y="413"/>
                          <a:pt x="201" y="413"/>
                          <a:pt x="201" y="413"/>
                        </a:cubicBezTo>
                        <a:cubicBezTo>
                          <a:pt x="203" y="412"/>
                          <a:pt x="204" y="410"/>
                          <a:pt x="206" y="412"/>
                        </a:cubicBezTo>
                        <a:cubicBezTo>
                          <a:pt x="205" y="413"/>
                          <a:pt x="205" y="414"/>
                          <a:pt x="204" y="413"/>
                        </a:cubicBezTo>
                        <a:cubicBezTo>
                          <a:pt x="206" y="414"/>
                          <a:pt x="205" y="417"/>
                          <a:pt x="207" y="417"/>
                        </a:cubicBezTo>
                        <a:cubicBezTo>
                          <a:pt x="206" y="415"/>
                          <a:pt x="206" y="415"/>
                          <a:pt x="206" y="415"/>
                        </a:cubicBezTo>
                        <a:cubicBezTo>
                          <a:pt x="206" y="414"/>
                          <a:pt x="206" y="414"/>
                          <a:pt x="206" y="414"/>
                        </a:cubicBezTo>
                        <a:cubicBezTo>
                          <a:pt x="207" y="414"/>
                          <a:pt x="208" y="415"/>
                          <a:pt x="209" y="415"/>
                        </a:cubicBezTo>
                        <a:cubicBezTo>
                          <a:pt x="209" y="416"/>
                          <a:pt x="208" y="416"/>
                          <a:pt x="209" y="416"/>
                        </a:cubicBezTo>
                        <a:cubicBezTo>
                          <a:pt x="211" y="415"/>
                          <a:pt x="211" y="415"/>
                          <a:pt x="211" y="415"/>
                        </a:cubicBezTo>
                        <a:cubicBezTo>
                          <a:pt x="211" y="415"/>
                          <a:pt x="211" y="415"/>
                          <a:pt x="211" y="415"/>
                        </a:cubicBezTo>
                        <a:cubicBezTo>
                          <a:pt x="211" y="416"/>
                          <a:pt x="211" y="416"/>
                          <a:pt x="211" y="416"/>
                        </a:cubicBezTo>
                        <a:cubicBezTo>
                          <a:pt x="212" y="417"/>
                          <a:pt x="212" y="419"/>
                          <a:pt x="212" y="420"/>
                        </a:cubicBezTo>
                        <a:cubicBezTo>
                          <a:pt x="209" y="419"/>
                          <a:pt x="207" y="417"/>
                          <a:pt x="205" y="418"/>
                        </a:cubicBezTo>
                        <a:cubicBezTo>
                          <a:pt x="206" y="418"/>
                          <a:pt x="207" y="418"/>
                          <a:pt x="208" y="419"/>
                        </a:cubicBezTo>
                        <a:cubicBezTo>
                          <a:pt x="206" y="420"/>
                          <a:pt x="206" y="420"/>
                          <a:pt x="206" y="420"/>
                        </a:cubicBezTo>
                        <a:cubicBezTo>
                          <a:pt x="208" y="420"/>
                          <a:pt x="208" y="420"/>
                          <a:pt x="209" y="419"/>
                        </a:cubicBezTo>
                        <a:cubicBezTo>
                          <a:pt x="210" y="419"/>
                          <a:pt x="209" y="420"/>
                          <a:pt x="210" y="421"/>
                        </a:cubicBezTo>
                        <a:cubicBezTo>
                          <a:pt x="211" y="418"/>
                          <a:pt x="214" y="423"/>
                          <a:pt x="215" y="419"/>
                        </a:cubicBezTo>
                        <a:cubicBezTo>
                          <a:pt x="216" y="420"/>
                          <a:pt x="217" y="420"/>
                          <a:pt x="217" y="421"/>
                        </a:cubicBezTo>
                        <a:cubicBezTo>
                          <a:pt x="216" y="422"/>
                          <a:pt x="216" y="422"/>
                          <a:pt x="216" y="422"/>
                        </a:cubicBezTo>
                        <a:cubicBezTo>
                          <a:pt x="217" y="421"/>
                          <a:pt x="219" y="420"/>
                          <a:pt x="220" y="422"/>
                        </a:cubicBezTo>
                        <a:cubicBezTo>
                          <a:pt x="220" y="421"/>
                          <a:pt x="220" y="421"/>
                          <a:pt x="220" y="421"/>
                        </a:cubicBezTo>
                        <a:cubicBezTo>
                          <a:pt x="224" y="421"/>
                          <a:pt x="224" y="421"/>
                          <a:pt x="224" y="421"/>
                        </a:cubicBezTo>
                        <a:cubicBezTo>
                          <a:pt x="224" y="422"/>
                          <a:pt x="224" y="422"/>
                          <a:pt x="224" y="422"/>
                        </a:cubicBezTo>
                        <a:cubicBezTo>
                          <a:pt x="225" y="422"/>
                          <a:pt x="225" y="422"/>
                          <a:pt x="225" y="422"/>
                        </a:cubicBezTo>
                        <a:cubicBezTo>
                          <a:pt x="224" y="421"/>
                          <a:pt x="224" y="421"/>
                          <a:pt x="224" y="421"/>
                        </a:cubicBezTo>
                        <a:cubicBezTo>
                          <a:pt x="224" y="419"/>
                          <a:pt x="224" y="419"/>
                          <a:pt x="224" y="419"/>
                        </a:cubicBezTo>
                        <a:cubicBezTo>
                          <a:pt x="228" y="421"/>
                          <a:pt x="228" y="421"/>
                          <a:pt x="228" y="421"/>
                        </a:cubicBezTo>
                        <a:cubicBezTo>
                          <a:pt x="227" y="421"/>
                          <a:pt x="227" y="421"/>
                          <a:pt x="227" y="421"/>
                        </a:cubicBezTo>
                        <a:cubicBezTo>
                          <a:pt x="228" y="422"/>
                          <a:pt x="228" y="422"/>
                          <a:pt x="228" y="422"/>
                        </a:cubicBezTo>
                        <a:cubicBezTo>
                          <a:pt x="229" y="421"/>
                          <a:pt x="229" y="421"/>
                          <a:pt x="229" y="421"/>
                        </a:cubicBezTo>
                        <a:cubicBezTo>
                          <a:pt x="231" y="420"/>
                          <a:pt x="233" y="419"/>
                          <a:pt x="235" y="421"/>
                        </a:cubicBezTo>
                        <a:cubicBezTo>
                          <a:pt x="234" y="421"/>
                          <a:pt x="234" y="421"/>
                          <a:pt x="233" y="421"/>
                        </a:cubicBezTo>
                        <a:cubicBezTo>
                          <a:pt x="233" y="422"/>
                          <a:pt x="233" y="422"/>
                          <a:pt x="233" y="422"/>
                        </a:cubicBezTo>
                        <a:cubicBezTo>
                          <a:pt x="236" y="422"/>
                          <a:pt x="236" y="422"/>
                          <a:pt x="236" y="422"/>
                        </a:cubicBezTo>
                        <a:cubicBezTo>
                          <a:pt x="236" y="422"/>
                          <a:pt x="236" y="422"/>
                          <a:pt x="236" y="422"/>
                        </a:cubicBezTo>
                        <a:cubicBezTo>
                          <a:pt x="236" y="423"/>
                          <a:pt x="237" y="422"/>
                          <a:pt x="239" y="423"/>
                        </a:cubicBezTo>
                        <a:cubicBezTo>
                          <a:pt x="239" y="424"/>
                          <a:pt x="238" y="424"/>
                          <a:pt x="238" y="424"/>
                        </a:cubicBezTo>
                        <a:cubicBezTo>
                          <a:pt x="240" y="426"/>
                          <a:pt x="241" y="425"/>
                          <a:pt x="242" y="425"/>
                        </a:cubicBezTo>
                        <a:cubicBezTo>
                          <a:pt x="239" y="425"/>
                          <a:pt x="239" y="425"/>
                          <a:pt x="239" y="425"/>
                        </a:cubicBezTo>
                        <a:cubicBezTo>
                          <a:pt x="239" y="423"/>
                          <a:pt x="239" y="423"/>
                          <a:pt x="239" y="423"/>
                        </a:cubicBezTo>
                        <a:cubicBezTo>
                          <a:pt x="240" y="422"/>
                          <a:pt x="241" y="422"/>
                          <a:pt x="242" y="422"/>
                        </a:cubicBezTo>
                        <a:cubicBezTo>
                          <a:pt x="242" y="423"/>
                          <a:pt x="242" y="423"/>
                          <a:pt x="242" y="423"/>
                        </a:cubicBezTo>
                        <a:cubicBezTo>
                          <a:pt x="243" y="423"/>
                          <a:pt x="243" y="423"/>
                          <a:pt x="243" y="423"/>
                        </a:cubicBezTo>
                        <a:cubicBezTo>
                          <a:pt x="244" y="422"/>
                          <a:pt x="247" y="424"/>
                          <a:pt x="249" y="424"/>
                        </a:cubicBezTo>
                        <a:cubicBezTo>
                          <a:pt x="248" y="423"/>
                          <a:pt x="248" y="423"/>
                          <a:pt x="248" y="423"/>
                        </a:cubicBezTo>
                        <a:cubicBezTo>
                          <a:pt x="249" y="423"/>
                          <a:pt x="251" y="421"/>
                          <a:pt x="252" y="423"/>
                        </a:cubicBezTo>
                        <a:cubicBezTo>
                          <a:pt x="250" y="424"/>
                          <a:pt x="250" y="425"/>
                          <a:pt x="249" y="426"/>
                        </a:cubicBezTo>
                        <a:cubicBezTo>
                          <a:pt x="250" y="426"/>
                          <a:pt x="250" y="427"/>
                          <a:pt x="250" y="427"/>
                        </a:cubicBezTo>
                        <a:cubicBezTo>
                          <a:pt x="251" y="426"/>
                          <a:pt x="251" y="426"/>
                          <a:pt x="251" y="426"/>
                        </a:cubicBezTo>
                        <a:cubicBezTo>
                          <a:pt x="249" y="424"/>
                          <a:pt x="254" y="425"/>
                          <a:pt x="253" y="422"/>
                        </a:cubicBezTo>
                        <a:cubicBezTo>
                          <a:pt x="255" y="422"/>
                          <a:pt x="257" y="421"/>
                          <a:pt x="258" y="423"/>
                        </a:cubicBezTo>
                        <a:cubicBezTo>
                          <a:pt x="255" y="424"/>
                          <a:pt x="255" y="424"/>
                          <a:pt x="255" y="424"/>
                        </a:cubicBezTo>
                        <a:cubicBezTo>
                          <a:pt x="256" y="425"/>
                          <a:pt x="256" y="425"/>
                          <a:pt x="256" y="425"/>
                        </a:cubicBezTo>
                        <a:cubicBezTo>
                          <a:pt x="256" y="425"/>
                          <a:pt x="255" y="426"/>
                          <a:pt x="255" y="426"/>
                        </a:cubicBezTo>
                        <a:cubicBezTo>
                          <a:pt x="256" y="426"/>
                          <a:pt x="259" y="427"/>
                          <a:pt x="260" y="427"/>
                        </a:cubicBezTo>
                        <a:cubicBezTo>
                          <a:pt x="262" y="424"/>
                          <a:pt x="265" y="422"/>
                          <a:pt x="263" y="419"/>
                        </a:cubicBezTo>
                        <a:cubicBezTo>
                          <a:pt x="265" y="418"/>
                          <a:pt x="265" y="421"/>
                          <a:pt x="266" y="422"/>
                        </a:cubicBezTo>
                        <a:cubicBezTo>
                          <a:pt x="265" y="422"/>
                          <a:pt x="265" y="422"/>
                          <a:pt x="264" y="422"/>
                        </a:cubicBezTo>
                        <a:cubicBezTo>
                          <a:pt x="268" y="422"/>
                          <a:pt x="268" y="422"/>
                          <a:pt x="268" y="422"/>
                        </a:cubicBezTo>
                        <a:cubicBezTo>
                          <a:pt x="266" y="423"/>
                          <a:pt x="267" y="427"/>
                          <a:pt x="267" y="427"/>
                        </a:cubicBezTo>
                        <a:cubicBezTo>
                          <a:pt x="266" y="427"/>
                          <a:pt x="266" y="427"/>
                          <a:pt x="266" y="427"/>
                        </a:cubicBezTo>
                        <a:cubicBezTo>
                          <a:pt x="266" y="426"/>
                          <a:pt x="264" y="425"/>
                          <a:pt x="266" y="424"/>
                        </a:cubicBezTo>
                        <a:cubicBezTo>
                          <a:pt x="265" y="424"/>
                          <a:pt x="265" y="425"/>
                          <a:pt x="265" y="424"/>
                        </a:cubicBezTo>
                        <a:cubicBezTo>
                          <a:pt x="265" y="426"/>
                          <a:pt x="267" y="428"/>
                          <a:pt x="265" y="429"/>
                        </a:cubicBezTo>
                        <a:cubicBezTo>
                          <a:pt x="266" y="427"/>
                          <a:pt x="269" y="429"/>
                          <a:pt x="270" y="429"/>
                        </a:cubicBezTo>
                        <a:cubicBezTo>
                          <a:pt x="268" y="427"/>
                          <a:pt x="267" y="426"/>
                          <a:pt x="268" y="424"/>
                        </a:cubicBezTo>
                        <a:cubicBezTo>
                          <a:pt x="270" y="422"/>
                          <a:pt x="271" y="426"/>
                          <a:pt x="273" y="425"/>
                        </a:cubicBezTo>
                        <a:cubicBezTo>
                          <a:pt x="274" y="427"/>
                          <a:pt x="271" y="425"/>
                          <a:pt x="271" y="427"/>
                        </a:cubicBezTo>
                        <a:cubicBezTo>
                          <a:pt x="272" y="429"/>
                          <a:pt x="274" y="427"/>
                          <a:pt x="276" y="427"/>
                        </a:cubicBezTo>
                        <a:cubicBezTo>
                          <a:pt x="274" y="425"/>
                          <a:pt x="277" y="424"/>
                          <a:pt x="275" y="422"/>
                        </a:cubicBezTo>
                        <a:cubicBezTo>
                          <a:pt x="276" y="423"/>
                          <a:pt x="278" y="423"/>
                          <a:pt x="278" y="424"/>
                        </a:cubicBezTo>
                        <a:cubicBezTo>
                          <a:pt x="280" y="426"/>
                          <a:pt x="283" y="424"/>
                          <a:pt x="282" y="427"/>
                        </a:cubicBezTo>
                        <a:cubicBezTo>
                          <a:pt x="283" y="426"/>
                          <a:pt x="284" y="428"/>
                          <a:pt x="284" y="428"/>
                        </a:cubicBezTo>
                        <a:cubicBezTo>
                          <a:pt x="284" y="429"/>
                          <a:pt x="284" y="429"/>
                          <a:pt x="284" y="429"/>
                        </a:cubicBezTo>
                        <a:cubicBezTo>
                          <a:pt x="285" y="429"/>
                          <a:pt x="286" y="430"/>
                          <a:pt x="286" y="430"/>
                        </a:cubicBezTo>
                        <a:cubicBezTo>
                          <a:pt x="286" y="430"/>
                          <a:pt x="286" y="430"/>
                          <a:pt x="286" y="429"/>
                        </a:cubicBezTo>
                        <a:cubicBezTo>
                          <a:pt x="287" y="429"/>
                          <a:pt x="288" y="428"/>
                          <a:pt x="288" y="429"/>
                        </a:cubicBezTo>
                        <a:cubicBezTo>
                          <a:pt x="289" y="428"/>
                          <a:pt x="291" y="428"/>
                          <a:pt x="290" y="428"/>
                        </a:cubicBezTo>
                        <a:cubicBezTo>
                          <a:pt x="287" y="427"/>
                          <a:pt x="287" y="427"/>
                          <a:pt x="287" y="427"/>
                        </a:cubicBezTo>
                        <a:cubicBezTo>
                          <a:pt x="287" y="428"/>
                          <a:pt x="287" y="428"/>
                          <a:pt x="287" y="428"/>
                        </a:cubicBezTo>
                        <a:cubicBezTo>
                          <a:pt x="285" y="429"/>
                          <a:pt x="285" y="427"/>
                          <a:pt x="284" y="426"/>
                        </a:cubicBezTo>
                        <a:cubicBezTo>
                          <a:pt x="287" y="422"/>
                          <a:pt x="287" y="422"/>
                          <a:pt x="287" y="422"/>
                        </a:cubicBezTo>
                        <a:cubicBezTo>
                          <a:pt x="288" y="423"/>
                          <a:pt x="288" y="423"/>
                          <a:pt x="288" y="423"/>
                        </a:cubicBezTo>
                        <a:cubicBezTo>
                          <a:pt x="289" y="422"/>
                          <a:pt x="289" y="422"/>
                          <a:pt x="289" y="422"/>
                        </a:cubicBezTo>
                        <a:cubicBezTo>
                          <a:pt x="287" y="422"/>
                          <a:pt x="287" y="422"/>
                          <a:pt x="287" y="422"/>
                        </a:cubicBezTo>
                        <a:cubicBezTo>
                          <a:pt x="289" y="421"/>
                          <a:pt x="293" y="420"/>
                          <a:pt x="294" y="421"/>
                        </a:cubicBezTo>
                        <a:cubicBezTo>
                          <a:pt x="294" y="420"/>
                          <a:pt x="294" y="420"/>
                          <a:pt x="294" y="420"/>
                        </a:cubicBezTo>
                        <a:cubicBezTo>
                          <a:pt x="293" y="420"/>
                          <a:pt x="292" y="420"/>
                          <a:pt x="292" y="420"/>
                        </a:cubicBezTo>
                        <a:cubicBezTo>
                          <a:pt x="293" y="419"/>
                          <a:pt x="293" y="418"/>
                          <a:pt x="294" y="417"/>
                        </a:cubicBezTo>
                        <a:cubicBezTo>
                          <a:pt x="294" y="418"/>
                          <a:pt x="294" y="418"/>
                          <a:pt x="294" y="419"/>
                        </a:cubicBezTo>
                        <a:cubicBezTo>
                          <a:pt x="295" y="419"/>
                          <a:pt x="295" y="419"/>
                          <a:pt x="295" y="419"/>
                        </a:cubicBezTo>
                        <a:cubicBezTo>
                          <a:pt x="297" y="419"/>
                          <a:pt x="297" y="422"/>
                          <a:pt x="296" y="423"/>
                        </a:cubicBezTo>
                        <a:cubicBezTo>
                          <a:pt x="295" y="422"/>
                          <a:pt x="295" y="422"/>
                          <a:pt x="295" y="422"/>
                        </a:cubicBezTo>
                        <a:cubicBezTo>
                          <a:pt x="293" y="421"/>
                          <a:pt x="292" y="423"/>
                          <a:pt x="292" y="424"/>
                        </a:cubicBezTo>
                        <a:cubicBezTo>
                          <a:pt x="291" y="422"/>
                          <a:pt x="291" y="422"/>
                          <a:pt x="291" y="422"/>
                        </a:cubicBezTo>
                        <a:cubicBezTo>
                          <a:pt x="291" y="422"/>
                          <a:pt x="291" y="422"/>
                          <a:pt x="291" y="422"/>
                        </a:cubicBezTo>
                        <a:cubicBezTo>
                          <a:pt x="292" y="423"/>
                          <a:pt x="290" y="424"/>
                          <a:pt x="290" y="424"/>
                        </a:cubicBezTo>
                        <a:cubicBezTo>
                          <a:pt x="292" y="424"/>
                          <a:pt x="293" y="426"/>
                          <a:pt x="295" y="425"/>
                        </a:cubicBezTo>
                        <a:cubicBezTo>
                          <a:pt x="295" y="423"/>
                          <a:pt x="298" y="423"/>
                          <a:pt x="299" y="423"/>
                        </a:cubicBezTo>
                        <a:cubicBezTo>
                          <a:pt x="298" y="422"/>
                          <a:pt x="298" y="422"/>
                          <a:pt x="298" y="422"/>
                        </a:cubicBezTo>
                        <a:cubicBezTo>
                          <a:pt x="301" y="420"/>
                          <a:pt x="301" y="420"/>
                          <a:pt x="301" y="420"/>
                        </a:cubicBezTo>
                        <a:cubicBezTo>
                          <a:pt x="301" y="421"/>
                          <a:pt x="303" y="422"/>
                          <a:pt x="301" y="423"/>
                        </a:cubicBezTo>
                        <a:cubicBezTo>
                          <a:pt x="303" y="422"/>
                          <a:pt x="303" y="420"/>
                          <a:pt x="303" y="420"/>
                        </a:cubicBezTo>
                        <a:cubicBezTo>
                          <a:pt x="304" y="420"/>
                          <a:pt x="305" y="421"/>
                          <a:pt x="306" y="420"/>
                        </a:cubicBezTo>
                        <a:cubicBezTo>
                          <a:pt x="304" y="420"/>
                          <a:pt x="304" y="420"/>
                          <a:pt x="304" y="420"/>
                        </a:cubicBezTo>
                        <a:cubicBezTo>
                          <a:pt x="305" y="418"/>
                          <a:pt x="309" y="419"/>
                          <a:pt x="311" y="419"/>
                        </a:cubicBezTo>
                        <a:cubicBezTo>
                          <a:pt x="309" y="417"/>
                          <a:pt x="309" y="417"/>
                          <a:pt x="309" y="417"/>
                        </a:cubicBezTo>
                        <a:cubicBezTo>
                          <a:pt x="310" y="417"/>
                          <a:pt x="311" y="416"/>
                          <a:pt x="312" y="415"/>
                        </a:cubicBezTo>
                        <a:cubicBezTo>
                          <a:pt x="314" y="414"/>
                          <a:pt x="316" y="413"/>
                          <a:pt x="317" y="415"/>
                        </a:cubicBezTo>
                        <a:cubicBezTo>
                          <a:pt x="317" y="415"/>
                          <a:pt x="317" y="415"/>
                          <a:pt x="317" y="415"/>
                        </a:cubicBezTo>
                        <a:cubicBezTo>
                          <a:pt x="318" y="415"/>
                          <a:pt x="321" y="416"/>
                          <a:pt x="321" y="416"/>
                        </a:cubicBezTo>
                        <a:cubicBezTo>
                          <a:pt x="321" y="414"/>
                          <a:pt x="317" y="416"/>
                          <a:pt x="317" y="413"/>
                        </a:cubicBezTo>
                        <a:cubicBezTo>
                          <a:pt x="317" y="413"/>
                          <a:pt x="318" y="413"/>
                          <a:pt x="319" y="413"/>
                        </a:cubicBezTo>
                        <a:cubicBezTo>
                          <a:pt x="319" y="411"/>
                          <a:pt x="319" y="411"/>
                          <a:pt x="319" y="411"/>
                        </a:cubicBezTo>
                        <a:cubicBezTo>
                          <a:pt x="321" y="411"/>
                          <a:pt x="321" y="411"/>
                          <a:pt x="321" y="411"/>
                        </a:cubicBezTo>
                        <a:cubicBezTo>
                          <a:pt x="322" y="411"/>
                          <a:pt x="322" y="412"/>
                          <a:pt x="322" y="413"/>
                        </a:cubicBezTo>
                        <a:cubicBezTo>
                          <a:pt x="325" y="413"/>
                          <a:pt x="325" y="413"/>
                          <a:pt x="325" y="413"/>
                        </a:cubicBezTo>
                        <a:cubicBezTo>
                          <a:pt x="325" y="409"/>
                          <a:pt x="327" y="414"/>
                          <a:pt x="328" y="412"/>
                        </a:cubicBezTo>
                        <a:cubicBezTo>
                          <a:pt x="328" y="412"/>
                          <a:pt x="328" y="412"/>
                          <a:pt x="328" y="412"/>
                        </a:cubicBezTo>
                        <a:cubicBezTo>
                          <a:pt x="329" y="411"/>
                          <a:pt x="330" y="412"/>
                          <a:pt x="331" y="411"/>
                        </a:cubicBezTo>
                        <a:cubicBezTo>
                          <a:pt x="328" y="410"/>
                          <a:pt x="328" y="410"/>
                          <a:pt x="328" y="410"/>
                        </a:cubicBezTo>
                        <a:cubicBezTo>
                          <a:pt x="330" y="408"/>
                          <a:pt x="331" y="409"/>
                          <a:pt x="332" y="407"/>
                        </a:cubicBezTo>
                        <a:cubicBezTo>
                          <a:pt x="329" y="406"/>
                          <a:pt x="329" y="406"/>
                          <a:pt x="329" y="406"/>
                        </a:cubicBezTo>
                        <a:cubicBezTo>
                          <a:pt x="329" y="406"/>
                          <a:pt x="329" y="406"/>
                          <a:pt x="329" y="406"/>
                        </a:cubicBezTo>
                        <a:cubicBezTo>
                          <a:pt x="329" y="405"/>
                          <a:pt x="329" y="405"/>
                          <a:pt x="330" y="405"/>
                        </a:cubicBezTo>
                        <a:cubicBezTo>
                          <a:pt x="332" y="404"/>
                          <a:pt x="335" y="406"/>
                          <a:pt x="335" y="405"/>
                        </a:cubicBezTo>
                        <a:cubicBezTo>
                          <a:pt x="335" y="405"/>
                          <a:pt x="335" y="405"/>
                          <a:pt x="335" y="405"/>
                        </a:cubicBezTo>
                        <a:cubicBezTo>
                          <a:pt x="338" y="403"/>
                          <a:pt x="337" y="401"/>
                          <a:pt x="341" y="401"/>
                        </a:cubicBezTo>
                        <a:cubicBezTo>
                          <a:pt x="341" y="401"/>
                          <a:pt x="342" y="402"/>
                          <a:pt x="342" y="403"/>
                        </a:cubicBezTo>
                        <a:cubicBezTo>
                          <a:pt x="342" y="403"/>
                          <a:pt x="342" y="402"/>
                          <a:pt x="343" y="402"/>
                        </a:cubicBezTo>
                        <a:cubicBezTo>
                          <a:pt x="341" y="400"/>
                          <a:pt x="341" y="400"/>
                          <a:pt x="341" y="400"/>
                        </a:cubicBezTo>
                        <a:cubicBezTo>
                          <a:pt x="344" y="398"/>
                          <a:pt x="347" y="398"/>
                          <a:pt x="349" y="397"/>
                        </a:cubicBezTo>
                        <a:cubicBezTo>
                          <a:pt x="353" y="399"/>
                          <a:pt x="353" y="399"/>
                          <a:pt x="353" y="399"/>
                        </a:cubicBezTo>
                        <a:cubicBezTo>
                          <a:pt x="354" y="399"/>
                          <a:pt x="350" y="398"/>
                          <a:pt x="352" y="397"/>
                        </a:cubicBezTo>
                        <a:cubicBezTo>
                          <a:pt x="346" y="396"/>
                          <a:pt x="346" y="396"/>
                          <a:pt x="346" y="396"/>
                        </a:cubicBezTo>
                        <a:cubicBezTo>
                          <a:pt x="348" y="394"/>
                          <a:pt x="351" y="396"/>
                          <a:pt x="351" y="393"/>
                        </a:cubicBezTo>
                        <a:cubicBezTo>
                          <a:pt x="350" y="393"/>
                          <a:pt x="350" y="392"/>
                          <a:pt x="349" y="392"/>
                        </a:cubicBezTo>
                        <a:cubicBezTo>
                          <a:pt x="350" y="391"/>
                          <a:pt x="350" y="391"/>
                          <a:pt x="351" y="391"/>
                        </a:cubicBezTo>
                        <a:cubicBezTo>
                          <a:pt x="353" y="391"/>
                          <a:pt x="353" y="393"/>
                          <a:pt x="353" y="395"/>
                        </a:cubicBezTo>
                        <a:cubicBezTo>
                          <a:pt x="354" y="395"/>
                          <a:pt x="354" y="391"/>
                          <a:pt x="355" y="392"/>
                        </a:cubicBezTo>
                        <a:cubicBezTo>
                          <a:pt x="353" y="392"/>
                          <a:pt x="351" y="390"/>
                          <a:pt x="352" y="389"/>
                        </a:cubicBezTo>
                        <a:cubicBezTo>
                          <a:pt x="352" y="388"/>
                          <a:pt x="353" y="388"/>
                          <a:pt x="355" y="388"/>
                        </a:cubicBezTo>
                        <a:cubicBezTo>
                          <a:pt x="355" y="388"/>
                          <a:pt x="356" y="389"/>
                          <a:pt x="355" y="389"/>
                        </a:cubicBezTo>
                        <a:cubicBezTo>
                          <a:pt x="355" y="390"/>
                          <a:pt x="354" y="390"/>
                          <a:pt x="354" y="390"/>
                        </a:cubicBezTo>
                        <a:cubicBezTo>
                          <a:pt x="355" y="391"/>
                          <a:pt x="356" y="390"/>
                          <a:pt x="356" y="390"/>
                        </a:cubicBezTo>
                        <a:cubicBezTo>
                          <a:pt x="355" y="388"/>
                          <a:pt x="355" y="388"/>
                          <a:pt x="355" y="388"/>
                        </a:cubicBezTo>
                        <a:cubicBezTo>
                          <a:pt x="356" y="388"/>
                          <a:pt x="357" y="388"/>
                          <a:pt x="358" y="387"/>
                        </a:cubicBezTo>
                        <a:cubicBezTo>
                          <a:pt x="358" y="389"/>
                          <a:pt x="358" y="389"/>
                          <a:pt x="358" y="389"/>
                        </a:cubicBezTo>
                        <a:cubicBezTo>
                          <a:pt x="363" y="387"/>
                          <a:pt x="363" y="387"/>
                          <a:pt x="363" y="387"/>
                        </a:cubicBezTo>
                        <a:cubicBezTo>
                          <a:pt x="360" y="388"/>
                          <a:pt x="358" y="387"/>
                          <a:pt x="356" y="386"/>
                        </a:cubicBezTo>
                        <a:cubicBezTo>
                          <a:pt x="359" y="384"/>
                          <a:pt x="362" y="387"/>
                          <a:pt x="364" y="384"/>
                        </a:cubicBezTo>
                        <a:cubicBezTo>
                          <a:pt x="365" y="386"/>
                          <a:pt x="365" y="386"/>
                          <a:pt x="365" y="386"/>
                        </a:cubicBezTo>
                        <a:cubicBezTo>
                          <a:pt x="365" y="385"/>
                          <a:pt x="365" y="385"/>
                          <a:pt x="365" y="385"/>
                        </a:cubicBezTo>
                        <a:cubicBezTo>
                          <a:pt x="364" y="384"/>
                          <a:pt x="364" y="384"/>
                          <a:pt x="364" y="384"/>
                        </a:cubicBezTo>
                        <a:cubicBezTo>
                          <a:pt x="364" y="384"/>
                          <a:pt x="364" y="383"/>
                          <a:pt x="365" y="383"/>
                        </a:cubicBezTo>
                        <a:cubicBezTo>
                          <a:pt x="365" y="385"/>
                          <a:pt x="368" y="385"/>
                          <a:pt x="370" y="385"/>
                        </a:cubicBezTo>
                        <a:cubicBezTo>
                          <a:pt x="369" y="385"/>
                          <a:pt x="369" y="385"/>
                          <a:pt x="369" y="385"/>
                        </a:cubicBezTo>
                        <a:cubicBezTo>
                          <a:pt x="370" y="384"/>
                          <a:pt x="370" y="384"/>
                          <a:pt x="370" y="384"/>
                        </a:cubicBezTo>
                        <a:cubicBezTo>
                          <a:pt x="369" y="383"/>
                          <a:pt x="369" y="383"/>
                          <a:pt x="369" y="383"/>
                        </a:cubicBezTo>
                        <a:cubicBezTo>
                          <a:pt x="368" y="384"/>
                          <a:pt x="368" y="384"/>
                          <a:pt x="368" y="384"/>
                        </a:cubicBezTo>
                        <a:cubicBezTo>
                          <a:pt x="367" y="384"/>
                          <a:pt x="367" y="383"/>
                          <a:pt x="366" y="383"/>
                        </a:cubicBezTo>
                        <a:cubicBezTo>
                          <a:pt x="367" y="382"/>
                          <a:pt x="367" y="382"/>
                          <a:pt x="367" y="382"/>
                        </a:cubicBezTo>
                        <a:cubicBezTo>
                          <a:pt x="367" y="382"/>
                          <a:pt x="367" y="382"/>
                          <a:pt x="367" y="382"/>
                        </a:cubicBezTo>
                        <a:cubicBezTo>
                          <a:pt x="365" y="381"/>
                          <a:pt x="365" y="380"/>
                          <a:pt x="366" y="378"/>
                        </a:cubicBezTo>
                        <a:cubicBezTo>
                          <a:pt x="369" y="378"/>
                          <a:pt x="370" y="383"/>
                          <a:pt x="372" y="384"/>
                        </a:cubicBezTo>
                        <a:cubicBezTo>
                          <a:pt x="374" y="384"/>
                          <a:pt x="378" y="387"/>
                          <a:pt x="378" y="383"/>
                        </a:cubicBezTo>
                        <a:cubicBezTo>
                          <a:pt x="376" y="382"/>
                          <a:pt x="374" y="381"/>
                          <a:pt x="372" y="383"/>
                        </a:cubicBezTo>
                        <a:cubicBezTo>
                          <a:pt x="372" y="382"/>
                          <a:pt x="371" y="381"/>
                          <a:pt x="372" y="380"/>
                        </a:cubicBezTo>
                        <a:cubicBezTo>
                          <a:pt x="378" y="380"/>
                          <a:pt x="378" y="380"/>
                          <a:pt x="378" y="380"/>
                        </a:cubicBezTo>
                        <a:cubicBezTo>
                          <a:pt x="379" y="382"/>
                          <a:pt x="381" y="381"/>
                          <a:pt x="382" y="382"/>
                        </a:cubicBezTo>
                        <a:cubicBezTo>
                          <a:pt x="380" y="384"/>
                          <a:pt x="380" y="384"/>
                          <a:pt x="380" y="384"/>
                        </a:cubicBezTo>
                        <a:cubicBezTo>
                          <a:pt x="385" y="382"/>
                          <a:pt x="385" y="382"/>
                          <a:pt x="385" y="382"/>
                        </a:cubicBezTo>
                        <a:cubicBezTo>
                          <a:pt x="382" y="381"/>
                          <a:pt x="382" y="381"/>
                          <a:pt x="382" y="381"/>
                        </a:cubicBezTo>
                        <a:cubicBezTo>
                          <a:pt x="382" y="380"/>
                          <a:pt x="382" y="380"/>
                          <a:pt x="382" y="380"/>
                        </a:cubicBezTo>
                        <a:cubicBezTo>
                          <a:pt x="382" y="379"/>
                          <a:pt x="383" y="380"/>
                          <a:pt x="384" y="380"/>
                        </a:cubicBezTo>
                        <a:cubicBezTo>
                          <a:pt x="382" y="380"/>
                          <a:pt x="381" y="379"/>
                          <a:pt x="379" y="381"/>
                        </a:cubicBezTo>
                        <a:cubicBezTo>
                          <a:pt x="379" y="380"/>
                          <a:pt x="379" y="380"/>
                          <a:pt x="379" y="379"/>
                        </a:cubicBezTo>
                        <a:cubicBezTo>
                          <a:pt x="378" y="381"/>
                          <a:pt x="377" y="378"/>
                          <a:pt x="377" y="376"/>
                        </a:cubicBezTo>
                        <a:cubicBezTo>
                          <a:pt x="378" y="376"/>
                          <a:pt x="380" y="375"/>
                          <a:pt x="380" y="377"/>
                        </a:cubicBezTo>
                        <a:cubicBezTo>
                          <a:pt x="381" y="377"/>
                          <a:pt x="380" y="378"/>
                          <a:pt x="380" y="378"/>
                        </a:cubicBezTo>
                        <a:cubicBezTo>
                          <a:pt x="380" y="378"/>
                          <a:pt x="379" y="377"/>
                          <a:pt x="379" y="377"/>
                        </a:cubicBezTo>
                        <a:cubicBezTo>
                          <a:pt x="381" y="378"/>
                          <a:pt x="381" y="378"/>
                          <a:pt x="381" y="378"/>
                        </a:cubicBezTo>
                        <a:cubicBezTo>
                          <a:pt x="381" y="375"/>
                          <a:pt x="378" y="375"/>
                          <a:pt x="376" y="374"/>
                        </a:cubicBezTo>
                        <a:cubicBezTo>
                          <a:pt x="377" y="374"/>
                          <a:pt x="377" y="374"/>
                          <a:pt x="377" y="374"/>
                        </a:cubicBezTo>
                        <a:cubicBezTo>
                          <a:pt x="375" y="371"/>
                          <a:pt x="370" y="370"/>
                          <a:pt x="373" y="367"/>
                        </a:cubicBezTo>
                        <a:cubicBezTo>
                          <a:pt x="371" y="368"/>
                          <a:pt x="369" y="369"/>
                          <a:pt x="368" y="367"/>
                        </a:cubicBezTo>
                        <a:cubicBezTo>
                          <a:pt x="370" y="366"/>
                          <a:pt x="370" y="366"/>
                          <a:pt x="370" y="366"/>
                        </a:cubicBezTo>
                        <a:cubicBezTo>
                          <a:pt x="372" y="366"/>
                          <a:pt x="377" y="364"/>
                          <a:pt x="377" y="365"/>
                        </a:cubicBezTo>
                        <a:cubicBezTo>
                          <a:pt x="377" y="365"/>
                          <a:pt x="377" y="365"/>
                          <a:pt x="377" y="365"/>
                        </a:cubicBezTo>
                        <a:cubicBezTo>
                          <a:pt x="378" y="363"/>
                          <a:pt x="378" y="363"/>
                          <a:pt x="378" y="363"/>
                        </a:cubicBezTo>
                        <a:cubicBezTo>
                          <a:pt x="379" y="365"/>
                          <a:pt x="379" y="365"/>
                          <a:pt x="379" y="365"/>
                        </a:cubicBezTo>
                        <a:cubicBezTo>
                          <a:pt x="380" y="366"/>
                          <a:pt x="378" y="367"/>
                          <a:pt x="379" y="368"/>
                        </a:cubicBezTo>
                        <a:cubicBezTo>
                          <a:pt x="381" y="365"/>
                          <a:pt x="381" y="365"/>
                          <a:pt x="381" y="365"/>
                        </a:cubicBezTo>
                        <a:cubicBezTo>
                          <a:pt x="380" y="364"/>
                          <a:pt x="377" y="363"/>
                          <a:pt x="378" y="362"/>
                        </a:cubicBezTo>
                        <a:cubicBezTo>
                          <a:pt x="378" y="362"/>
                          <a:pt x="379" y="361"/>
                          <a:pt x="379" y="361"/>
                        </a:cubicBezTo>
                        <a:cubicBezTo>
                          <a:pt x="380" y="362"/>
                          <a:pt x="380" y="362"/>
                          <a:pt x="380" y="362"/>
                        </a:cubicBezTo>
                        <a:cubicBezTo>
                          <a:pt x="382" y="362"/>
                          <a:pt x="383" y="361"/>
                          <a:pt x="383" y="360"/>
                        </a:cubicBezTo>
                        <a:cubicBezTo>
                          <a:pt x="380" y="361"/>
                          <a:pt x="380" y="361"/>
                          <a:pt x="380" y="361"/>
                        </a:cubicBezTo>
                        <a:cubicBezTo>
                          <a:pt x="378" y="362"/>
                          <a:pt x="380" y="358"/>
                          <a:pt x="379" y="358"/>
                        </a:cubicBezTo>
                        <a:cubicBezTo>
                          <a:pt x="380" y="356"/>
                          <a:pt x="380" y="356"/>
                          <a:pt x="380" y="356"/>
                        </a:cubicBezTo>
                        <a:cubicBezTo>
                          <a:pt x="383" y="356"/>
                          <a:pt x="383" y="359"/>
                          <a:pt x="385" y="359"/>
                        </a:cubicBezTo>
                        <a:cubicBezTo>
                          <a:pt x="386" y="358"/>
                          <a:pt x="384" y="353"/>
                          <a:pt x="387" y="353"/>
                        </a:cubicBezTo>
                        <a:cubicBezTo>
                          <a:pt x="386" y="353"/>
                          <a:pt x="386" y="352"/>
                          <a:pt x="385" y="353"/>
                        </a:cubicBezTo>
                        <a:cubicBezTo>
                          <a:pt x="382" y="352"/>
                          <a:pt x="386" y="352"/>
                          <a:pt x="385" y="350"/>
                        </a:cubicBezTo>
                        <a:cubicBezTo>
                          <a:pt x="387" y="351"/>
                          <a:pt x="389" y="352"/>
                          <a:pt x="390" y="350"/>
                        </a:cubicBezTo>
                        <a:cubicBezTo>
                          <a:pt x="390" y="350"/>
                          <a:pt x="389" y="351"/>
                          <a:pt x="389" y="350"/>
                        </a:cubicBezTo>
                        <a:cubicBezTo>
                          <a:pt x="389" y="349"/>
                          <a:pt x="391" y="349"/>
                          <a:pt x="391" y="349"/>
                        </a:cubicBezTo>
                        <a:cubicBezTo>
                          <a:pt x="391" y="350"/>
                          <a:pt x="391" y="350"/>
                          <a:pt x="391" y="350"/>
                        </a:cubicBezTo>
                        <a:cubicBezTo>
                          <a:pt x="392" y="350"/>
                          <a:pt x="392" y="350"/>
                          <a:pt x="392" y="350"/>
                        </a:cubicBezTo>
                        <a:cubicBezTo>
                          <a:pt x="392" y="349"/>
                          <a:pt x="392" y="349"/>
                          <a:pt x="392" y="349"/>
                        </a:cubicBezTo>
                        <a:cubicBezTo>
                          <a:pt x="392" y="349"/>
                          <a:pt x="391" y="348"/>
                          <a:pt x="391" y="348"/>
                        </a:cubicBezTo>
                        <a:cubicBezTo>
                          <a:pt x="392" y="347"/>
                          <a:pt x="393" y="346"/>
                          <a:pt x="393" y="348"/>
                        </a:cubicBezTo>
                        <a:cubicBezTo>
                          <a:pt x="394" y="347"/>
                          <a:pt x="394" y="347"/>
                          <a:pt x="394" y="347"/>
                        </a:cubicBezTo>
                        <a:cubicBezTo>
                          <a:pt x="395" y="346"/>
                          <a:pt x="396" y="347"/>
                          <a:pt x="397" y="348"/>
                        </a:cubicBezTo>
                        <a:cubicBezTo>
                          <a:pt x="396" y="345"/>
                          <a:pt x="399" y="344"/>
                          <a:pt x="400" y="343"/>
                        </a:cubicBezTo>
                        <a:cubicBezTo>
                          <a:pt x="400" y="342"/>
                          <a:pt x="400" y="341"/>
                          <a:pt x="401" y="341"/>
                        </a:cubicBezTo>
                        <a:cubicBezTo>
                          <a:pt x="403" y="342"/>
                          <a:pt x="406" y="340"/>
                          <a:pt x="407" y="339"/>
                        </a:cubicBezTo>
                        <a:cubicBezTo>
                          <a:pt x="407" y="340"/>
                          <a:pt x="406" y="339"/>
                          <a:pt x="406" y="338"/>
                        </a:cubicBezTo>
                        <a:cubicBezTo>
                          <a:pt x="406" y="338"/>
                          <a:pt x="407" y="337"/>
                          <a:pt x="408" y="338"/>
                        </a:cubicBezTo>
                        <a:cubicBezTo>
                          <a:pt x="409" y="336"/>
                          <a:pt x="411" y="338"/>
                          <a:pt x="411" y="339"/>
                        </a:cubicBezTo>
                        <a:cubicBezTo>
                          <a:pt x="410" y="335"/>
                          <a:pt x="410" y="335"/>
                          <a:pt x="410" y="335"/>
                        </a:cubicBezTo>
                        <a:cubicBezTo>
                          <a:pt x="411" y="334"/>
                          <a:pt x="411" y="335"/>
                          <a:pt x="412" y="336"/>
                        </a:cubicBezTo>
                        <a:cubicBezTo>
                          <a:pt x="411" y="333"/>
                          <a:pt x="411" y="333"/>
                          <a:pt x="411" y="333"/>
                        </a:cubicBezTo>
                        <a:cubicBezTo>
                          <a:pt x="412" y="333"/>
                          <a:pt x="412" y="333"/>
                          <a:pt x="412" y="333"/>
                        </a:cubicBezTo>
                        <a:cubicBezTo>
                          <a:pt x="410" y="332"/>
                          <a:pt x="410" y="332"/>
                          <a:pt x="410" y="332"/>
                        </a:cubicBezTo>
                        <a:cubicBezTo>
                          <a:pt x="411" y="331"/>
                          <a:pt x="411" y="329"/>
                          <a:pt x="413" y="329"/>
                        </a:cubicBezTo>
                        <a:cubicBezTo>
                          <a:pt x="413" y="330"/>
                          <a:pt x="414" y="330"/>
                          <a:pt x="414" y="330"/>
                        </a:cubicBezTo>
                        <a:cubicBezTo>
                          <a:pt x="413" y="331"/>
                          <a:pt x="413" y="331"/>
                          <a:pt x="412" y="331"/>
                        </a:cubicBezTo>
                        <a:cubicBezTo>
                          <a:pt x="414" y="332"/>
                          <a:pt x="414" y="332"/>
                          <a:pt x="414" y="332"/>
                        </a:cubicBezTo>
                        <a:cubicBezTo>
                          <a:pt x="415" y="331"/>
                          <a:pt x="415" y="331"/>
                          <a:pt x="415" y="331"/>
                        </a:cubicBezTo>
                        <a:cubicBezTo>
                          <a:pt x="416" y="333"/>
                          <a:pt x="416" y="333"/>
                          <a:pt x="416" y="333"/>
                        </a:cubicBezTo>
                        <a:cubicBezTo>
                          <a:pt x="418" y="331"/>
                          <a:pt x="416" y="328"/>
                          <a:pt x="415" y="327"/>
                        </a:cubicBezTo>
                        <a:cubicBezTo>
                          <a:pt x="420" y="329"/>
                          <a:pt x="422" y="325"/>
                          <a:pt x="427" y="323"/>
                        </a:cubicBezTo>
                        <a:cubicBezTo>
                          <a:pt x="426" y="321"/>
                          <a:pt x="426" y="320"/>
                          <a:pt x="425" y="320"/>
                        </a:cubicBezTo>
                        <a:cubicBezTo>
                          <a:pt x="423" y="321"/>
                          <a:pt x="421" y="325"/>
                          <a:pt x="418" y="324"/>
                        </a:cubicBezTo>
                        <a:cubicBezTo>
                          <a:pt x="418" y="324"/>
                          <a:pt x="418" y="323"/>
                          <a:pt x="418" y="323"/>
                        </a:cubicBezTo>
                        <a:cubicBezTo>
                          <a:pt x="417" y="324"/>
                          <a:pt x="417" y="322"/>
                          <a:pt x="416" y="322"/>
                        </a:cubicBezTo>
                        <a:cubicBezTo>
                          <a:pt x="417" y="322"/>
                          <a:pt x="418" y="319"/>
                          <a:pt x="420" y="319"/>
                        </a:cubicBezTo>
                        <a:cubicBezTo>
                          <a:pt x="419" y="318"/>
                          <a:pt x="419" y="318"/>
                          <a:pt x="419" y="318"/>
                        </a:cubicBezTo>
                        <a:cubicBezTo>
                          <a:pt x="421" y="317"/>
                          <a:pt x="423" y="319"/>
                          <a:pt x="424" y="319"/>
                        </a:cubicBezTo>
                        <a:cubicBezTo>
                          <a:pt x="423" y="318"/>
                          <a:pt x="426" y="316"/>
                          <a:pt x="427" y="317"/>
                        </a:cubicBezTo>
                        <a:cubicBezTo>
                          <a:pt x="426" y="317"/>
                          <a:pt x="425" y="316"/>
                          <a:pt x="425" y="314"/>
                        </a:cubicBezTo>
                        <a:cubicBezTo>
                          <a:pt x="425" y="313"/>
                          <a:pt x="427" y="312"/>
                          <a:pt x="428" y="312"/>
                        </a:cubicBezTo>
                        <a:cubicBezTo>
                          <a:pt x="429" y="313"/>
                          <a:pt x="428" y="315"/>
                          <a:pt x="427" y="315"/>
                        </a:cubicBezTo>
                        <a:cubicBezTo>
                          <a:pt x="428" y="315"/>
                          <a:pt x="429" y="316"/>
                          <a:pt x="430" y="316"/>
                        </a:cubicBezTo>
                        <a:cubicBezTo>
                          <a:pt x="429" y="314"/>
                          <a:pt x="429" y="314"/>
                          <a:pt x="429" y="314"/>
                        </a:cubicBezTo>
                        <a:cubicBezTo>
                          <a:pt x="430" y="313"/>
                          <a:pt x="431" y="315"/>
                          <a:pt x="432" y="314"/>
                        </a:cubicBezTo>
                        <a:cubicBezTo>
                          <a:pt x="431" y="314"/>
                          <a:pt x="431" y="314"/>
                          <a:pt x="431" y="314"/>
                        </a:cubicBezTo>
                        <a:cubicBezTo>
                          <a:pt x="431" y="311"/>
                          <a:pt x="433" y="310"/>
                          <a:pt x="434" y="309"/>
                        </a:cubicBezTo>
                        <a:cubicBezTo>
                          <a:pt x="436" y="311"/>
                          <a:pt x="436" y="311"/>
                          <a:pt x="436" y="311"/>
                        </a:cubicBezTo>
                        <a:cubicBezTo>
                          <a:pt x="436" y="311"/>
                          <a:pt x="436" y="308"/>
                          <a:pt x="434" y="309"/>
                        </a:cubicBezTo>
                        <a:cubicBezTo>
                          <a:pt x="436" y="307"/>
                          <a:pt x="434" y="305"/>
                          <a:pt x="437" y="307"/>
                        </a:cubicBezTo>
                        <a:cubicBezTo>
                          <a:pt x="439" y="305"/>
                          <a:pt x="437" y="305"/>
                          <a:pt x="435" y="304"/>
                        </a:cubicBezTo>
                        <a:cubicBezTo>
                          <a:pt x="435" y="304"/>
                          <a:pt x="435" y="305"/>
                          <a:pt x="434" y="304"/>
                        </a:cubicBezTo>
                        <a:cubicBezTo>
                          <a:pt x="434" y="304"/>
                          <a:pt x="434" y="304"/>
                          <a:pt x="434" y="303"/>
                        </a:cubicBezTo>
                        <a:cubicBezTo>
                          <a:pt x="430" y="304"/>
                          <a:pt x="433" y="299"/>
                          <a:pt x="428" y="299"/>
                        </a:cubicBezTo>
                        <a:cubicBezTo>
                          <a:pt x="430" y="298"/>
                          <a:pt x="430" y="298"/>
                          <a:pt x="430" y="298"/>
                        </a:cubicBezTo>
                        <a:cubicBezTo>
                          <a:pt x="431" y="299"/>
                          <a:pt x="434" y="299"/>
                          <a:pt x="433" y="301"/>
                        </a:cubicBezTo>
                        <a:cubicBezTo>
                          <a:pt x="440" y="301"/>
                          <a:pt x="440" y="301"/>
                          <a:pt x="440" y="301"/>
                        </a:cubicBezTo>
                        <a:cubicBezTo>
                          <a:pt x="440" y="299"/>
                          <a:pt x="443" y="297"/>
                          <a:pt x="444" y="299"/>
                        </a:cubicBezTo>
                        <a:cubicBezTo>
                          <a:pt x="445" y="298"/>
                          <a:pt x="444" y="297"/>
                          <a:pt x="443" y="296"/>
                        </a:cubicBezTo>
                        <a:cubicBezTo>
                          <a:pt x="446" y="294"/>
                          <a:pt x="446" y="294"/>
                          <a:pt x="446" y="294"/>
                        </a:cubicBezTo>
                        <a:cubicBezTo>
                          <a:pt x="446" y="294"/>
                          <a:pt x="445" y="294"/>
                          <a:pt x="445" y="294"/>
                        </a:cubicBezTo>
                        <a:cubicBezTo>
                          <a:pt x="447" y="292"/>
                          <a:pt x="444" y="290"/>
                          <a:pt x="446" y="289"/>
                        </a:cubicBezTo>
                        <a:cubicBezTo>
                          <a:pt x="446" y="289"/>
                          <a:pt x="445" y="289"/>
                          <a:pt x="445" y="288"/>
                        </a:cubicBezTo>
                        <a:cubicBezTo>
                          <a:pt x="443" y="287"/>
                          <a:pt x="444" y="286"/>
                          <a:pt x="445" y="285"/>
                        </a:cubicBezTo>
                        <a:cubicBezTo>
                          <a:pt x="448" y="285"/>
                          <a:pt x="445" y="282"/>
                          <a:pt x="447" y="282"/>
                        </a:cubicBezTo>
                        <a:cubicBezTo>
                          <a:pt x="447" y="283"/>
                          <a:pt x="448" y="283"/>
                          <a:pt x="448" y="283"/>
                        </a:cubicBezTo>
                        <a:cubicBezTo>
                          <a:pt x="449" y="283"/>
                          <a:pt x="450" y="281"/>
                          <a:pt x="451" y="282"/>
                        </a:cubicBezTo>
                        <a:cubicBezTo>
                          <a:pt x="447" y="277"/>
                          <a:pt x="457" y="279"/>
                          <a:pt x="455" y="275"/>
                        </a:cubicBezTo>
                        <a:cubicBezTo>
                          <a:pt x="459" y="275"/>
                          <a:pt x="455" y="272"/>
                          <a:pt x="458" y="273"/>
                        </a:cubicBezTo>
                        <a:cubicBezTo>
                          <a:pt x="457" y="269"/>
                          <a:pt x="457" y="269"/>
                          <a:pt x="457" y="269"/>
                        </a:cubicBezTo>
                        <a:cubicBezTo>
                          <a:pt x="459" y="266"/>
                          <a:pt x="463" y="265"/>
                          <a:pt x="459" y="261"/>
                        </a:cubicBezTo>
                        <a:cubicBezTo>
                          <a:pt x="460" y="259"/>
                          <a:pt x="462" y="260"/>
                          <a:pt x="461" y="258"/>
                        </a:cubicBezTo>
                        <a:lnTo>
                          <a:pt x="460" y="259"/>
                        </a:lnTo>
                        <a:close/>
                        <a:moveTo>
                          <a:pt x="384" y="72"/>
                        </a:moveTo>
                        <a:cubicBezTo>
                          <a:pt x="385" y="73"/>
                          <a:pt x="385" y="73"/>
                          <a:pt x="385" y="73"/>
                        </a:cubicBezTo>
                        <a:cubicBezTo>
                          <a:pt x="383" y="74"/>
                          <a:pt x="383" y="74"/>
                          <a:pt x="383" y="74"/>
                        </a:cubicBezTo>
                        <a:lnTo>
                          <a:pt x="384" y="72"/>
                        </a:lnTo>
                        <a:close/>
                        <a:moveTo>
                          <a:pt x="12" y="156"/>
                        </a:moveTo>
                        <a:cubicBezTo>
                          <a:pt x="11" y="156"/>
                          <a:pt x="10" y="156"/>
                          <a:pt x="10" y="155"/>
                        </a:cubicBezTo>
                        <a:cubicBezTo>
                          <a:pt x="12" y="154"/>
                          <a:pt x="12" y="154"/>
                          <a:pt x="12" y="154"/>
                        </a:cubicBezTo>
                        <a:lnTo>
                          <a:pt x="12" y="156"/>
                        </a:lnTo>
                        <a:close/>
                        <a:moveTo>
                          <a:pt x="10" y="149"/>
                        </a:moveTo>
                        <a:cubicBezTo>
                          <a:pt x="12" y="149"/>
                          <a:pt x="12" y="149"/>
                          <a:pt x="12" y="149"/>
                        </a:cubicBezTo>
                        <a:cubicBezTo>
                          <a:pt x="12" y="150"/>
                          <a:pt x="12" y="150"/>
                          <a:pt x="12" y="150"/>
                        </a:cubicBezTo>
                        <a:lnTo>
                          <a:pt x="10" y="149"/>
                        </a:lnTo>
                        <a:close/>
                        <a:moveTo>
                          <a:pt x="11" y="146"/>
                        </a:moveTo>
                        <a:cubicBezTo>
                          <a:pt x="11" y="144"/>
                          <a:pt x="11" y="144"/>
                          <a:pt x="11" y="144"/>
                        </a:cubicBezTo>
                        <a:cubicBezTo>
                          <a:pt x="11" y="145"/>
                          <a:pt x="12" y="145"/>
                          <a:pt x="13" y="145"/>
                        </a:cubicBezTo>
                        <a:lnTo>
                          <a:pt x="11" y="146"/>
                        </a:lnTo>
                        <a:close/>
                        <a:moveTo>
                          <a:pt x="61" y="82"/>
                        </a:moveTo>
                        <a:cubicBezTo>
                          <a:pt x="61" y="82"/>
                          <a:pt x="61" y="82"/>
                          <a:pt x="61" y="82"/>
                        </a:cubicBezTo>
                        <a:cubicBezTo>
                          <a:pt x="60" y="81"/>
                          <a:pt x="60" y="81"/>
                          <a:pt x="60" y="81"/>
                        </a:cubicBezTo>
                        <a:lnTo>
                          <a:pt x="61" y="82"/>
                        </a:lnTo>
                        <a:close/>
                        <a:moveTo>
                          <a:pt x="56" y="78"/>
                        </a:moveTo>
                        <a:cubicBezTo>
                          <a:pt x="57" y="78"/>
                          <a:pt x="57" y="78"/>
                          <a:pt x="57" y="78"/>
                        </a:cubicBezTo>
                        <a:cubicBezTo>
                          <a:pt x="57" y="79"/>
                          <a:pt x="57" y="79"/>
                          <a:pt x="57" y="79"/>
                        </a:cubicBezTo>
                        <a:cubicBezTo>
                          <a:pt x="56" y="79"/>
                          <a:pt x="56" y="79"/>
                          <a:pt x="56" y="79"/>
                        </a:cubicBezTo>
                        <a:lnTo>
                          <a:pt x="56" y="78"/>
                        </a:lnTo>
                        <a:close/>
                        <a:moveTo>
                          <a:pt x="55" y="85"/>
                        </a:moveTo>
                        <a:cubicBezTo>
                          <a:pt x="56" y="85"/>
                          <a:pt x="56" y="84"/>
                          <a:pt x="56" y="84"/>
                        </a:cubicBezTo>
                        <a:cubicBezTo>
                          <a:pt x="56" y="82"/>
                          <a:pt x="55" y="82"/>
                          <a:pt x="54" y="83"/>
                        </a:cubicBezTo>
                        <a:cubicBezTo>
                          <a:pt x="54" y="83"/>
                          <a:pt x="54" y="83"/>
                          <a:pt x="54" y="83"/>
                        </a:cubicBezTo>
                        <a:cubicBezTo>
                          <a:pt x="53" y="83"/>
                          <a:pt x="53" y="83"/>
                          <a:pt x="53" y="83"/>
                        </a:cubicBezTo>
                        <a:cubicBezTo>
                          <a:pt x="54" y="83"/>
                          <a:pt x="54" y="83"/>
                          <a:pt x="54" y="83"/>
                        </a:cubicBezTo>
                        <a:cubicBezTo>
                          <a:pt x="54" y="82"/>
                          <a:pt x="54" y="82"/>
                          <a:pt x="55" y="81"/>
                        </a:cubicBezTo>
                        <a:cubicBezTo>
                          <a:pt x="54" y="81"/>
                          <a:pt x="56" y="83"/>
                          <a:pt x="57" y="84"/>
                        </a:cubicBezTo>
                        <a:cubicBezTo>
                          <a:pt x="58" y="84"/>
                          <a:pt x="58" y="84"/>
                          <a:pt x="58" y="84"/>
                        </a:cubicBezTo>
                        <a:cubicBezTo>
                          <a:pt x="57" y="84"/>
                          <a:pt x="57" y="84"/>
                          <a:pt x="57" y="84"/>
                        </a:cubicBezTo>
                        <a:cubicBezTo>
                          <a:pt x="56" y="83"/>
                          <a:pt x="56" y="85"/>
                          <a:pt x="55" y="85"/>
                        </a:cubicBezTo>
                        <a:close/>
                        <a:moveTo>
                          <a:pt x="56" y="87"/>
                        </a:moveTo>
                        <a:cubicBezTo>
                          <a:pt x="56" y="88"/>
                          <a:pt x="55" y="88"/>
                          <a:pt x="56" y="87"/>
                        </a:cubicBezTo>
                        <a:cubicBezTo>
                          <a:pt x="56" y="87"/>
                          <a:pt x="56" y="87"/>
                          <a:pt x="56" y="87"/>
                        </a:cubicBezTo>
                        <a:cubicBezTo>
                          <a:pt x="56" y="87"/>
                          <a:pt x="56" y="87"/>
                          <a:pt x="55" y="87"/>
                        </a:cubicBezTo>
                        <a:cubicBezTo>
                          <a:pt x="58" y="86"/>
                          <a:pt x="60" y="84"/>
                          <a:pt x="62" y="86"/>
                        </a:cubicBezTo>
                        <a:lnTo>
                          <a:pt x="56" y="87"/>
                        </a:lnTo>
                        <a:close/>
                        <a:moveTo>
                          <a:pt x="63" y="86"/>
                        </a:moveTo>
                        <a:cubicBezTo>
                          <a:pt x="64" y="86"/>
                          <a:pt x="64" y="86"/>
                          <a:pt x="64" y="86"/>
                        </a:cubicBezTo>
                        <a:cubicBezTo>
                          <a:pt x="63" y="84"/>
                          <a:pt x="63" y="84"/>
                          <a:pt x="63" y="84"/>
                        </a:cubicBezTo>
                        <a:cubicBezTo>
                          <a:pt x="65" y="84"/>
                          <a:pt x="65" y="84"/>
                          <a:pt x="65" y="84"/>
                        </a:cubicBezTo>
                        <a:cubicBezTo>
                          <a:pt x="64" y="84"/>
                          <a:pt x="65" y="85"/>
                          <a:pt x="65" y="86"/>
                        </a:cubicBezTo>
                        <a:lnTo>
                          <a:pt x="63" y="86"/>
                        </a:lnTo>
                        <a:close/>
                        <a:moveTo>
                          <a:pt x="4" y="192"/>
                        </a:moveTo>
                        <a:cubicBezTo>
                          <a:pt x="3" y="192"/>
                          <a:pt x="3" y="192"/>
                          <a:pt x="3" y="192"/>
                        </a:cubicBezTo>
                        <a:cubicBezTo>
                          <a:pt x="4" y="192"/>
                          <a:pt x="4" y="190"/>
                          <a:pt x="5" y="190"/>
                        </a:cubicBezTo>
                        <a:cubicBezTo>
                          <a:pt x="6" y="191"/>
                          <a:pt x="5" y="192"/>
                          <a:pt x="4" y="192"/>
                        </a:cubicBezTo>
                        <a:close/>
                        <a:moveTo>
                          <a:pt x="27" y="286"/>
                        </a:moveTo>
                        <a:cubicBezTo>
                          <a:pt x="27" y="285"/>
                          <a:pt x="27" y="285"/>
                          <a:pt x="27" y="285"/>
                        </a:cubicBezTo>
                        <a:cubicBezTo>
                          <a:pt x="28" y="286"/>
                          <a:pt x="28" y="286"/>
                          <a:pt x="28" y="286"/>
                        </a:cubicBezTo>
                        <a:lnTo>
                          <a:pt x="27" y="286"/>
                        </a:lnTo>
                        <a:close/>
                        <a:moveTo>
                          <a:pt x="46" y="314"/>
                        </a:moveTo>
                        <a:cubicBezTo>
                          <a:pt x="46" y="313"/>
                          <a:pt x="46" y="313"/>
                          <a:pt x="46" y="313"/>
                        </a:cubicBezTo>
                        <a:cubicBezTo>
                          <a:pt x="46" y="313"/>
                          <a:pt x="47" y="313"/>
                          <a:pt x="48" y="314"/>
                        </a:cubicBezTo>
                        <a:lnTo>
                          <a:pt x="46" y="314"/>
                        </a:lnTo>
                        <a:close/>
                        <a:moveTo>
                          <a:pt x="47" y="316"/>
                        </a:moveTo>
                        <a:cubicBezTo>
                          <a:pt x="49" y="314"/>
                          <a:pt x="49" y="314"/>
                          <a:pt x="49" y="314"/>
                        </a:cubicBezTo>
                        <a:cubicBezTo>
                          <a:pt x="51" y="315"/>
                          <a:pt x="51" y="315"/>
                          <a:pt x="51" y="315"/>
                        </a:cubicBezTo>
                        <a:cubicBezTo>
                          <a:pt x="49" y="315"/>
                          <a:pt x="48" y="318"/>
                          <a:pt x="47" y="316"/>
                        </a:cubicBezTo>
                        <a:close/>
                        <a:moveTo>
                          <a:pt x="60" y="313"/>
                        </a:moveTo>
                        <a:cubicBezTo>
                          <a:pt x="60" y="313"/>
                          <a:pt x="59" y="313"/>
                          <a:pt x="59" y="314"/>
                        </a:cubicBezTo>
                        <a:cubicBezTo>
                          <a:pt x="58" y="314"/>
                          <a:pt x="58" y="314"/>
                          <a:pt x="58" y="314"/>
                        </a:cubicBezTo>
                        <a:cubicBezTo>
                          <a:pt x="58" y="313"/>
                          <a:pt x="59" y="313"/>
                          <a:pt x="60" y="313"/>
                        </a:cubicBezTo>
                        <a:close/>
                        <a:moveTo>
                          <a:pt x="54" y="128"/>
                        </a:moveTo>
                        <a:cubicBezTo>
                          <a:pt x="55" y="129"/>
                          <a:pt x="54" y="129"/>
                          <a:pt x="53" y="130"/>
                        </a:cubicBezTo>
                        <a:cubicBezTo>
                          <a:pt x="53" y="130"/>
                          <a:pt x="53" y="129"/>
                          <a:pt x="52" y="129"/>
                        </a:cubicBezTo>
                        <a:cubicBezTo>
                          <a:pt x="53" y="129"/>
                          <a:pt x="53" y="128"/>
                          <a:pt x="54" y="128"/>
                        </a:cubicBezTo>
                        <a:close/>
                        <a:moveTo>
                          <a:pt x="41" y="288"/>
                        </a:moveTo>
                        <a:cubicBezTo>
                          <a:pt x="39" y="289"/>
                          <a:pt x="39" y="289"/>
                          <a:pt x="39" y="289"/>
                        </a:cubicBezTo>
                        <a:cubicBezTo>
                          <a:pt x="39" y="288"/>
                          <a:pt x="40" y="286"/>
                          <a:pt x="41" y="288"/>
                        </a:cubicBezTo>
                        <a:close/>
                        <a:moveTo>
                          <a:pt x="38" y="247"/>
                        </a:moveTo>
                        <a:cubicBezTo>
                          <a:pt x="35" y="248"/>
                          <a:pt x="35" y="248"/>
                          <a:pt x="35" y="248"/>
                        </a:cubicBezTo>
                        <a:cubicBezTo>
                          <a:pt x="37" y="247"/>
                          <a:pt x="37" y="247"/>
                          <a:pt x="37" y="247"/>
                        </a:cubicBezTo>
                        <a:lnTo>
                          <a:pt x="38" y="247"/>
                        </a:lnTo>
                        <a:close/>
                        <a:moveTo>
                          <a:pt x="32" y="240"/>
                        </a:moveTo>
                        <a:cubicBezTo>
                          <a:pt x="32" y="240"/>
                          <a:pt x="32" y="240"/>
                          <a:pt x="32" y="240"/>
                        </a:cubicBezTo>
                        <a:cubicBezTo>
                          <a:pt x="31" y="239"/>
                          <a:pt x="31" y="239"/>
                          <a:pt x="31" y="239"/>
                        </a:cubicBezTo>
                        <a:cubicBezTo>
                          <a:pt x="32" y="239"/>
                          <a:pt x="32" y="240"/>
                          <a:pt x="32" y="240"/>
                        </a:cubicBezTo>
                        <a:cubicBezTo>
                          <a:pt x="33" y="240"/>
                          <a:pt x="35" y="239"/>
                          <a:pt x="35" y="239"/>
                        </a:cubicBezTo>
                        <a:cubicBezTo>
                          <a:pt x="34" y="240"/>
                          <a:pt x="33" y="240"/>
                          <a:pt x="32" y="240"/>
                        </a:cubicBezTo>
                        <a:close/>
                        <a:moveTo>
                          <a:pt x="35" y="208"/>
                        </a:moveTo>
                        <a:cubicBezTo>
                          <a:pt x="36" y="208"/>
                          <a:pt x="36" y="208"/>
                          <a:pt x="36" y="208"/>
                        </a:cubicBezTo>
                        <a:cubicBezTo>
                          <a:pt x="35" y="208"/>
                          <a:pt x="35" y="208"/>
                          <a:pt x="35" y="208"/>
                        </a:cubicBezTo>
                        <a:cubicBezTo>
                          <a:pt x="35" y="207"/>
                          <a:pt x="33" y="206"/>
                          <a:pt x="33" y="205"/>
                        </a:cubicBezTo>
                        <a:lnTo>
                          <a:pt x="35" y="208"/>
                        </a:lnTo>
                        <a:close/>
                        <a:moveTo>
                          <a:pt x="34" y="230"/>
                        </a:moveTo>
                        <a:cubicBezTo>
                          <a:pt x="34" y="230"/>
                          <a:pt x="34" y="230"/>
                          <a:pt x="34" y="230"/>
                        </a:cubicBezTo>
                        <a:cubicBezTo>
                          <a:pt x="31" y="230"/>
                          <a:pt x="31" y="230"/>
                          <a:pt x="31" y="230"/>
                        </a:cubicBezTo>
                        <a:cubicBezTo>
                          <a:pt x="31" y="230"/>
                          <a:pt x="33" y="228"/>
                          <a:pt x="34" y="230"/>
                        </a:cubicBezTo>
                        <a:close/>
                        <a:moveTo>
                          <a:pt x="21" y="186"/>
                        </a:moveTo>
                        <a:cubicBezTo>
                          <a:pt x="23" y="187"/>
                          <a:pt x="23" y="187"/>
                          <a:pt x="23" y="187"/>
                        </a:cubicBezTo>
                        <a:cubicBezTo>
                          <a:pt x="23" y="188"/>
                          <a:pt x="20" y="186"/>
                          <a:pt x="20" y="188"/>
                        </a:cubicBezTo>
                        <a:cubicBezTo>
                          <a:pt x="20" y="189"/>
                          <a:pt x="20" y="189"/>
                          <a:pt x="20" y="189"/>
                        </a:cubicBezTo>
                        <a:cubicBezTo>
                          <a:pt x="18" y="189"/>
                          <a:pt x="20" y="187"/>
                          <a:pt x="21" y="186"/>
                        </a:cubicBezTo>
                        <a:close/>
                        <a:moveTo>
                          <a:pt x="10" y="181"/>
                        </a:moveTo>
                        <a:cubicBezTo>
                          <a:pt x="10" y="181"/>
                          <a:pt x="10" y="181"/>
                          <a:pt x="10" y="181"/>
                        </a:cubicBezTo>
                        <a:cubicBezTo>
                          <a:pt x="10" y="181"/>
                          <a:pt x="10" y="181"/>
                          <a:pt x="10" y="181"/>
                        </a:cubicBezTo>
                        <a:cubicBezTo>
                          <a:pt x="8" y="182"/>
                          <a:pt x="8" y="182"/>
                          <a:pt x="8" y="182"/>
                        </a:cubicBezTo>
                        <a:cubicBezTo>
                          <a:pt x="7" y="182"/>
                          <a:pt x="7" y="182"/>
                          <a:pt x="7" y="182"/>
                        </a:cubicBezTo>
                        <a:cubicBezTo>
                          <a:pt x="8" y="180"/>
                          <a:pt x="9" y="182"/>
                          <a:pt x="10" y="181"/>
                        </a:cubicBezTo>
                        <a:close/>
                        <a:moveTo>
                          <a:pt x="7" y="188"/>
                        </a:moveTo>
                        <a:cubicBezTo>
                          <a:pt x="7" y="185"/>
                          <a:pt x="7" y="185"/>
                          <a:pt x="7" y="185"/>
                        </a:cubicBezTo>
                        <a:cubicBezTo>
                          <a:pt x="9" y="188"/>
                          <a:pt x="10" y="188"/>
                          <a:pt x="13" y="187"/>
                        </a:cubicBezTo>
                        <a:cubicBezTo>
                          <a:pt x="13" y="189"/>
                          <a:pt x="10" y="189"/>
                          <a:pt x="11" y="192"/>
                        </a:cubicBezTo>
                        <a:cubicBezTo>
                          <a:pt x="8" y="192"/>
                          <a:pt x="8" y="192"/>
                          <a:pt x="8" y="192"/>
                        </a:cubicBezTo>
                        <a:cubicBezTo>
                          <a:pt x="8" y="194"/>
                          <a:pt x="8" y="194"/>
                          <a:pt x="8" y="194"/>
                        </a:cubicBezTo>
                        <a:cubicBezTo>
                          <a:pt x="7" y="192"/>
                          <a:pt x="8" y="189"/>
                          <a:pt x="6" y="188"/>
                        </a:cubicBezTo>
                        <a:lnTo>
                          <a:pt x="7" y="188"/>
                        </a:lnTo>
                        <a:close/>
                        <a:moveTo>
                          <a:pt x="6" y="196"/>
                        </a:moveTo>
                        <a:cubicBezTo>
                          <a:pt x="7" y="197"/>
                          <a:pt x="7" y="197"/>
                          <a:pt x="7" y="197"/>
                        </a:cubicBezTo>
                        <a:cubicBezTo>
                          <a:pt x="7" y="197"/>
                          <a:pt x="7" y="196"/>
                          <a:pt x="8" y="196"/>
                        </a:cubicBezTo>
                        <a:cubicBezTo>
                          <a:pt x="9" y="197"/>
                          <a:pt x="9" y="197"/>
                          <a:pt x="9" y="197"/>
                        </a:cubicBezTo>
                        <a:cubicBezTo>
                          <a:pt x="8" y="198"/>
                          <a:pt x="8" y="198"/>
                          <a:pt x="8" y="199"/>
                        </a:cubicBezTo>
                        <a:cubicBezTo>
                          <a:pt x="5" y="198"/>
                          <a:pt x="7" y="199"/>
                          <a:pt x="6" y="196"/>
                        </a:cubicBezTo>
                        <a:close/>
                        <a:moveTo>
                          <a:pt x="11" y="206"/>
                        </a:moveTo>
                        <a:cubicBezTo>
                          <a:pt x="10" y="206"/>
                          <a:pt x="10" y="205"/>
                          <a:pt x="10" y="204"/>
                        </a:cubicBezTo>
                        <a:cubicBezTo>
                          <a:pt x="8" y="202"/>
                          <a:pt x="5" y="201"/>
                          <a:pt x="9" y="200"/>
                        </a:cubicBezTo>
                        <a:cubicBezTo>
                          <a:pt x="9" y="201"/>
                          <a:pt x="9" y="201"/>
                          <a:pt x="9" y="201"/>
                        </a:cubicBezTo>
                        <a:cubicBezTo>
                          <a:pt x="9" y="200"/>
                          <a:pt x="9" y="200"/>
                          <a:pt x="9" y="200"/>
                        </a:cubicBezTo>
                        <a:cubicBezTo>
                          <a:pt x="9" y="202"/>
                          <a:pt x="9" y="203"/>
                          <a:pt x="10" y="204"/>
                        </a:cubicBezTo>
                        <a:cubicBezTo>
                          <a:pt x="10" y="205"/>
                          <a:pt x="11" y="205"/>
                          <a:pt x="11" y="206"/>
                        </a:cubicBezTo>
                        <a:close/>
                        <a:moveTo>
                          <a:pt x="11" y="195"/>
                        </a:moveTo>
                        <a:cubicBezTo>
                          <a:pt x="12" y="194"/>
                          <a:pt x="12" y="194"/>
                          <a:pt x="12" y="194"/>
                        </a:cubicBezTo>
                        <a:cubicBezTo>
                          <a:pt x="13" y="195"/>
                          <a:pt x="13" y="195"/>
                          <a:pt x="13" y="195"/>
                        </a:cubicBezTo>
                        <a:lnTo>
                          <a:pt x="11" y="195"/>
                        </a:lnTo>
                        <a:close/>
                        <a:moveTo>
                          <a:pt x="12" y="218"/>
                        </a:moveTo>
                        <a:cubicBezTo>
                          <a:pt x="13" y="217"/>
                          <a:pt x="13" y="217"/>
                          <a:pt x="13" y="217"/>
                        </a:cubicBezTo>
                        <a:cubicBezTo>
                          <a:pt x="14" y="219"/>
                          <a:pt x="17" y="220"/>
                          <a:pt x="18" y="223"/>
                        </a:cubicBezTo>
                        <a:cubicBezTo>
                          <a:pt x="15" y="223"/>
                          <a:pt x="16" y="218"/>
                          <a:pt x="12" y="218"/>
                        </a:cubicBezTo>
                        <a:close/>
                        <a:moveTo>
                          <a:pt x="21" y="232"/>
                        </a:moveTo>
                        <a:cubicBezTo>
                          <a:pt x="21" y="232"/>
                          <a:pt x="21" y="232"/>
                          <a:pt x="21" y="232"/>
                        </a:cubicBezTo>
                        <a:cubicBezTo>
                          <a:pt x="21" y="233"/>
                          <a:pt x="21" y="233"/>
                          <a:pt x="21" y="232"/>
                        </a:cubicBezTo>
                        <a:cubicBezTo>
                          <a:pt x="21" y="232"/>
                          <a:pt x="21" y="231"/>
                          <a:pt x="20" y="231"/>
                        </a:cubicBezTo>
                        <a:cubicBezTo>
                          <a:pt x="20" y="231"/>
                          <a:pt x="20" y="231"/>
                          <a:pt x="20" y="231"/>
                        </a:cubicBezTo>
                        <a:cubicBezTo>
                          <a:pt x="20" y="230"/>
                          <a:pt x="20" y="230"/>
                          <a:pt x="20" y="230"/>
                        </a:cubicBezTo>
                        <a:cubicBezTo>
                          <a:pt x="20" y="230"/>
                          <a:pt x="20" y="230"/>
                          <a:pt x="20" y="230"/>
                        </a:cubicBezTo>
                        <a:cubicBezTo>
                          <a:pt x="20" y="231"/>
                          <a:pt x="21" y="231"/>
                          <a:pt x="21" y="231"/>
                        </a:cubicBezTo>
                        <a:lnTo>
                          <a:pt x="21" y="232"/>
                        </a:lnTo>
                        <a:close/>
                        <a:moveTo>
                          <a:pt x="24" y="249"/>
                        </a:moveTo>
                        <a:cubicBezTo>
                          <a:pt x="23" y="248"/>
                          <a:pt x="23" y="248"/>
                          <a:pt x="23" y="248"/>
                        </a:cubicBezTo>
                        <a:cubicBezTo>
                          <a:pt x="24" y="248"/>
                          <a:pt x="24" y="248"/>
                          <a:pt x="24" y="248"/>
                        </a:cubicBezTo>
                        <a:cubicBezTo>
                          <a:pt x="24" y="249"/>
                          <a:pt x="24" y="249"/>
                          <a:pt x="24" y="249"/>
                        </a:cubicBezTo>
                        <a:close/>
                        <a:moveTo>
                          <a:pt x="22" y="230"/>
                        </a:moveTo>
                        <a:cubicBezTo>
                          <a:pt x="22" y="228"/>
                          <a:pt x="21" y="225"/>
                          <a:pt x="20" y="222"/>
                        </a:cubicBezTo>
                        <a:cubicBezTo>
                          <a:pt x="18" y="220"/>
                          <a:pt x="23" y="218"/>
                          <a:pt x="20" y="215"/>
                        </a:cubicBezTo>
                        <a:cubicBezTo>
                          <a:pt x="19" y="216"/>
                          <a:pt x="19" y="216"/>
                          <a:pt x="19" y="216"/>
                        </a:cubicBezTo>
                        <a:cubicBezTo>
                          <a:pt x="18" y="215"/>
                          <a:pt x="21" y="213"/>
                          <a:pt x="18" y="212"/>
                        </a:cubicBezTo>
                        <a:cubicBezTo>
                          <a:pt x="20" y="211"/>
                          <a:pt x="20" y="211"/>
                          <a:pt x="20" y="211"/>
                        </a:cubicBezTo>
                        <a:cubicBezTo>
                          <a:pt x="18" y="208"/>
                          <a:pt x="18" y="208"/>
                          <a:pt x="18" y="208"/>
                        </a:cubicBezTo>
                        <a:cubicBezTo>
                          <a:pt x="20" y="208"/>
                          <a:pt x="20" y="208"/>
                          <a:pt x="20" y="208"/>
                        </a:cubicBezTo>
                        <a:cubicBezTo>
                          <a:pt x="20" y="207"/>
                          <a:pt x="20" y="205"/>
                          <a:pt x="18" y="204"/>
                        </a:cubicBezTo>
                        <a:cubicBezTo>
                          <a:pt x="19" y="200"/>
                          <a:pt x="19" y="200"/>
                          <a:pt x="19" y="200"/>
                        </a:cubicBezTo>
                        <a:cubicBezTo>
                          <a:pt x="21" y="199"/>
                          <a:pt x="23" y="205"/>
                          <a:pt x="26" y="201"/>
                        </a:cubicBezTo>
                        <a:cubicBezTo>
                          <a:pt x="28" y="202"/>
                          <a:pt x="26" y="206"/>
                          <a:pt x="30" y="207"/>
                        </a:cubicBezTo>
                        <a:cubicBezTo>
                          <a:pt x="31" y="211"/>
                          <a:pt x="31" y="211"/>
                          <a:pt x="31" y="211"/>
                        </a:cubicBezTo>
                        <a:cubicBezTo>
                          <a:pt x="28" y="209"/>
                          <a:pt x="28" y="214"/>
                          <a:pt x="29" y="216"/>
                        </a:cubicBezTo>
                        <a:cubicBezTo>
                          <a:pt x="31" y="217"/>
                          <a:pt x="31" y="217"/>
                          <a:pt x="31" y="217"/>
                        </a:cubicBezTo>
                        <a:cubicBezTo>
                          <a:pt x="28" y="218"/>
                          <a:pt x="28" y="218"/>
                          <a:pt x="28" y="218"/>
                        </a:cubicBezTo>
                        <a:cubicBezTo>
                          <a:pt x="30" y="219"/>
                          <a:pt x="30" y="219"/>
                          <a:pt x="30" y="219"/>
                        </a:cubicBezTo>
                        <a:cubicBezTo>
                          <a:pt x="27" y="221"/>
                          <a:pt x="27" y="221"/>
                          <a:pt x="27" y="221"/>
                        </a:cubicBezTo>
                        <a:cubicBezTo>
                          <a:pt x="28" y="222"/>
                          <a:pt x="31" y="222"/>
                          <a:pt x="32" y="223"/>
                        </a:cubicBezTo>
                        <a:cubicBezTo>
                          <a:pt x="30" y="223"/>
                          <a:pt x="30" y="225"/>
                          <a:pt x="29" y="225"/>
                        </a:cubicBezTo>
                        <a:cubicBezTo>
                          <a:pt x="29" y="224"/>
                          <a:pt x="28" y="224"/>
                          <a:pt x="27" y="224"/>
                        </a:cubicBezTo>
                        <a:cubicBezTo>
                          <a:pt x="25" y="226"/>
                          <a:pt x="28" y="225"/>
                          <a:pt x="28" y="226"/>
                        </a:cubicBezTo>
                        <a:cubicBezTo>
                          <a:pt x="27" y="226"/>
                          <a:pt x="26" y="226"/>
                          <a:pt x="26" y="225"/>
                        </a:cubicBezTo>
                        <a:cubicBezTo>
                          <a:pt x="24" y="230"/>
                          <a:pt x="29" y="225"/>
                          <a:pt x="30" y="229"/>
                        </a:cubicBezTo>
                        <a:cubicBezTo>
                          <a:pt x="29" y="228"/>
                          <a:pt x="28" y="230"/>
                          <a:pt x="27" y="229"/>
                        </a:cubicBezTo>
                        <a:cubicBezTo>
                          <a:pt x="27" y="231"/>
                          <a:pt x="27" y="231"/>
                          <a:pt x="27" y="231"/>
                        </a:cubicBezTo>
                        <a:cubicBezTo>
                          <a:pt x="26" y="231"/>
                          <a:pt x="26" y="231"/>
                          <a:pt x="26" y="232"/>
                        </a:cubicBezTo>
                        <a:cubicBezTo>
                          <a:pt x="27" y="235"/>
                          <a:pt x="31" y="232"/>
                          <a:pt x="32" y="234"/>
                        </a:cubicBezTo>
                        <a:cubicBezTo>
                          <a:pt x="30" y="236"/>
                          <a:pt x="29" y="236"/>
                          <a:pt x="27" y="236"/>
                        </a:cubicBezTo>
                        <a:cubicBezTo>
                          <a:pt x="23" y="236"/>
                          <a:pt x="24" y="232"/>
                          <a:pt x="22" y="230"/>
                        </a:cubicBezTo>
                        <a:close/>
                        <a:moveTo>
                          <a:pt x="28" y="252"/>
                        </a:moveTo>
                        <a:cubicBezTo>
                          <a:pt x="27" y="252"/>
                          <a:pt x="27" y="252"/>
                          <a:pt x="27" y="252"/>
                        </a:cubicBezTo>
                        <a:cubicBezTo>
                          <a:pt x="27" y="251"/>
                          <a:pt x="27" y="251"/>
                          <a:pt x="27" y="251"/>
                        </a:cubicBezTo>
                        <a:cubicBezTo>
                          <a:pt x="29" y="251"/>
                          <a:pt x="29" y="251"/>
                          <a:pt x="29" y="251"/>
                        </a:cubicBezTo>
                        <a:cubicBezTo>
                          <a:pt x="29" y="251"/>
                          <a:pt x="28" y="251"/>
                          <a:pt x="28" y="252"/>
                        </a:cubicBezTo>
                        <a:close/>
                        <a:moveTo>
                          <a:pt x="28" y="246"/>
                        </a:moveTo>
                        <a:cubicBezTo>
                          <a:pt x="28" y="245"/>
                          <a:pt x="28" y="245"/>
                          <a:pt x="28" y="245"/>
                        </a:cubicBezTo>
                        <a:cubicBezTo>
                          <a:pt x="29" y="245"/>
                          <a:pt x="29" y="245"/>
                          <a:pt x="29" y="245"/>
                        </a:cubicBezTo>
                        <a:cubicBezTo>
                          <a:pt x="29" y="246"/>
                          <a:pt x="29" y="246"/>
                          <a:pt x="29" y="246"/>
                        </a:cubicBezTo>
                        <a:lnTo>
                          <a:pt x="28" y="246"/>
                        </a:lnTo>
                        <a:close/>
                        <a:moveTo>
                          <a:pt x="27" y="274"/>
                        </a:moveTo>
                        <a:cubicBezTo>
                          <a:pt x="26" y="273"/>
                          <a:pt x="26" y="273"/>
                          <a:pt x="26" y="273"/>
                        </a:cubicBezTo>
                        <a:cubicBezTo>
                          <a:pt x="27" y="274"/>
                          <a:pt x="27" y="274"/>
                          <a:pt x="27" y="274"/>
                        </a:cubicBezTo>
                        <a:close/>
                        <a:moveTo>
                          <a:pt x="30" y="279"/>
                        </a:moveTo>
                        <a:cubicBezTo>
                          <a:pt x="29" y="278"/>
                          <a:pt x="31" y="277"/>
                          <a:pt x="29" y="276"/>
                        </a:cubicBezTo>
                        <a:cubicBezTo>
                          <a:pt x="30" y="276"/>
                          <a:pt x="30" y="275"/>
                          <a:pt x="31" y="275"/>
                        </a:cubicBezTo>
                        <a:cubicBezTo>
                          <a:pt x="30" y="274"/>
                          <a:pt x="29" y="274"/>
                          <a:pt x="28" y="274"/>
                        </a:cubicBezTo>
                        <a:cubicBezTo>
                          <a:pt x="28" y="272"/>
                          <a:pt x="24" y="271"/>
                          <a:pt x="24" y="268"/>
                        </a:cubicBezTo>
                        <a:cubicBezTo>
                          <a:pt x="26" y="268"/>
                          <a:pt x="28" y="270"/>
                          <a:pt x="29" y="270"/>
                        </a:cubicBezTo>
                        <a:cubicBezTo>
                          <a:pt x="31" y="269"/>
                          <a:pt x="31" y="269"/>
                          <a:pt x="31" y="269"/>
                        </a:cubicBezTo>
                        <a:cubicBezTo>
                          <a:pt x="30" y="270"/>
                          <a:pt x="30" y="270"/>
                          <a:pt x="29" y="270"/>
                        </a:cubicBezTo>
                        <a:cubicBezTo>
                          <a:pt x="29" y="270"/>
                          <a:pt x="29" y="270"/>
                          <a:pt x="29" y="270"/>
                        </a:cubicBezTo>
                        <a:cubicBezTo>
                          <a:pt x="31" y="273"/>
                          <a:pt x="31" y="273"/>
                          <a:pt x="31" y="273"/>
                        </a:cubicBezTo>
                        <a:cubicBezTo>
                          <a:pt x="31" y="274"/>
                          <a:pt x="31" y="274"/>
                          <a:pt x="31" y="274"/>
                        </a:cubicBezTo>
                        <a:cubicBezTo>
                          <a:pt x="34" y="272"/>
                          <a:pt x="34" y="277"/>
                          <a:pt x="37" y="274"/>
                        </a:cubicBezTo>
                        <a:cubicBezTo>
                          <a:pt x="37" y="275"/>
                          <a:pt x="35" y="277"/>
                          <a:pt x="38" y="278"/>
                        </a:cubicBezTo>
                        <a:cubicBezTo>
                          <a:pt x="37" y="278"/>
                          <a:pt x="37" y="278"/>
                          <a:pt x="37" y="278"/>
                        </a:cubicBezTo>
                        <a:cubicBezTo>
                          <a:pt x="38" y="279"/>
                          <a:pt x="39" y="279"/>
                          <a:pt x="40" y="279"/>
                        </a:cubicBezTo>
                        <a:cubicBezTo>
                          <a:pt x="39" y="280"/>
                          <a:pt x="39" y="280"/>
                          <a:pt x="39" y="280"/>
                        </a:cubicBezTo>
                        <a:cubicBezTo>
                          <a:pt x="37" y="279"/>
                          <a:pt x="37" y="279"/>
                          <a:pt x="37" y="279"/>
                        </a:cubicBezTo>
                        <a:cubicBezTo>
                          <a:pt x="36" y="280"/>
                          <a:pt x="36" y="280"/>
                          <a:pt x="36" y="280"/>
                        </a:cubicBezTo>
                        <a:cubicBezTo>
                          <a:pt x="34" y="279"/>
                          <a:pt x="33" y="280"/>
                          <a:pt x="30" y="279"/>
                        </a:cubicBezTo>
                        <a:close/>
                        <a:moveTo>
                          <a:pt x="33" y="290"/>
                        </a:moveTo>
                        <a:cubicBezTo>
                          <a:pt x="33" y="288"/>
                          <a:pt x="33" y="288"/>
                          <a:pt x="33" y="288"/>
                        </a:cubicBezTo>
                        <a:cubicBezTo>
                          <a:pt x="33" y="288"/>
                          <a:pt x="34" y="288"/>
                          <a:pt x="34" y="288"/>
                        </a:cubicBezTo>
                        <a:cubicBezTo>
                          <a:pt x="34" y="289"/>
                          <a:pt x="34" y="290"/>
                          <a:pt x="33" y="290"/>
                        </a:cubicBezTo>
                        <a:close/>
                        <a:moveTo>
                          <a:pt x="35" y="282"/>
                        </a:moveTo>
                        <a:cubicBezTo>
                          <a:pt x="38" y="281"/>
                          <a:pt x="38" y="281"/>
                          <a:pt x="38" y="281"/>
                        </a:cubicBezTo>
                        <a:cubicBezTo>
                          <a:pt x="38" y="282"/>
                          <a:pt x="38" y="283"/>
                          <a:pt x="39" y="283"/>
                        </a:cubicBezTo>
                        <a:cubicBezTo>
                          <a:pt x="39" y="284"/>
                          <a:pt x="37" y="284"/>
                          <a:pt x="36" y="283"/>
                        </a:cubicBezTo>
                        <a:lnTo>
                          <a:pt x="35" y="282"/>
                        </a:lnTo>
                        <a:close/>
                        <a:moveTo>
                          <a:pt x="37" y="292"/>
                        </a:moveTo>
                        <a:cubicBezTo>
                          <a:pt x="38" y="292"/>
                          <a:pt x="38" y="291"/>
                          <a:pt x="39" y="291"/>
                        </a:cubicBezTo>
                        <a:cubicBezTo>
                          <a:pt x="37" y="293"/>
                          <a:pt x="37" y="293"/>
                          <a:pt x="37" y="293"/>
                        </a:cubicBezTo>
                        <a:cubicBezTo>
                          <a:pt x="36" y="291"/>
                          <a:pt x="36" y="291"/>
                          <a:pt x="36" y="291"/>
                        </a:cubicBezTo>
                        <a:lnTo>
                          <a:pt x="37" y="292"/>
                        </a:lnTo>
                        <a:close/>
                        <a:moveTo>
                          <a:pt x="37" y="299"/>
                        </a:moveTo>
                        <a:cubicBezTo>
                          <a:pt x="38" y="299"/>
                          <a:pt x="39" y="299"/>
                          <a:pt x="40" y="299"/>
                        </a:cubicBezTo>
                        <a:cubicBezTo>
                          <a:pt x="40" y="300"/>
                          <a:pt x="37" y="300"/>
                          <a:pt x="37" y="299"/>
                        </a:cubicBezTo>
                        <a:close/>
                        <a:moveTo>
                          <a:pt x="39" y="302"/>
                        </a:moveTo>
                        <a:cubicBezTo>
                          <a:pt x="39" y="302"/>
                          <a:pt x="39" y="302"/>
                          <a:pt x="39" y="302"/>
                        </a:cubicBezTo>
                        <a:cubicBezTo>
                          <a:pt x="38" y="301"/>
                          <a:pt x="41" y="299"/>
                          <a:pt x="42" y="301"/>
                        </a:cubicBezTo>
                        <a:cubicBezTo>
                          <a:pt x="41" y="301"/>
                          <a:pt x="40" y="300"/>
                          <a:pt x="39" y="302"/>
                        </a:cubicBezTo>
                        <a:close/>
                        <a:moveTo>
                          <a:pt x="42" y="295"/>
                        </a:moveTo>
                        <a:cubicBezTo>
                          <a:pt x="43" y="294"/>
                          <a:pt x="41" y="290"/>
                          <a:pt x="44" y="292"/>
                        </a:cubicBezTo>
                        <a:cubicBezTo>
                          <a:pt x="44" y="293"/>
                          <a:pt x="42" y="294"/>
                          <a:pt x="43" y="295"/>
                        </a:cubicBezTo>
                        <a:lnTo>
                          <a:pt x="42" y="295"/>
                        </a:lnTo>
                        <a:close/>
                        <a:moveTo>
                          <a:pt x="44" y="304"/>
                        </a:moveTo>
                        <a:cubicBezTo>
                          <a:pt x="45" y="304"/>
                          <a:pt x="47" y="306"/>
                          <a:pt x="48" y="306"/>
                        </a:cubicBezTo>
                        <a:cubicBezTo>
                          <a:pt x="46" y="307"/>
                          <a:pt x="44" y="306"/>
                          <a:pt x="44" y="304"/>
                        </a:cubicBezTo>
                        <a:close/>
                        <a:moveTo>
                          <a:pt x="43" y="302"/>
                        </a:moveTo>
                        <a:cubicBezTo>
                          <a:pt x="43" y="301"/>
                          <a:pt x="43" y="301"/>
                          <a:pt x="43" y="301"/>
                        </a:cubicBezTo>
                        <a:cubicBezTo>
                          <a:pt x="49" y="302"/>
                          <a:pt x="49" y="302"/>
                          <a:pt x="49" y="302"/>
                        </a:cubicBezTo>
                        <a:lnTo>
                          <a:pt x="43" y="302"/>
                        </a:lnTo>
                        <a:close/>
                        <a:moveTo>
                          <a:pt x="50" y="305"/>
                        </a:moveTo>
                        <a:cubicBezTo>
                          <a:pt x="50" y="305"/>
                          <a:pt x="51" y="305"/>
                          <a:pt x="51" y="306"/>
                        </a:cubicBezTo>
                        <a:cubicBezTo>
                          <a:pt x="50" y="307"/>
                          <a:pt x="50" y="306"/>
                          <a:pt x="50" y="305"/>
                        </a:cubicBezTo>
                        <a:close/>
                        <a:moveTo>
                          <a:pt x="52" y="309"/>
                        </a:moveTo>
                        <a:cubicBezTo>
                          <a:pt x="54" y="308"/>
                          <a:pt x="56" y="310"/>
                          <a:pt x="56" y="311"/>
                        </a:cubicBezTo>
                        <a:cubicBezTo>
                          <a:pt x="55" y="310"/>
                          <a:pt x="55" y="310"/>
                          <a:pt x="55" y="310"/>
                        </a:cubicBezTo>
                        <a:cubicBezTo>
                          <a:pt x="54" y="311"/>
                          <a:pt x="54" y="311"/>
                          <a:pt x="54" y="311"/>
                        </a:cubicBezTo>
                        <a:cubicBezTo>
                          <a:pt x="55" y="312"/>
                          <a:pt x="56" y="311"/>
                          <a:pt x="56" y="313"/>
                        </a:cubicBezTo>
                        <a:cubicBezTo>
                          <a:pt x="55" y="313"/>
                          <a:pt x="55" y="313"/>
                          <a:pt x="54" y="313"/>
                        </a:cubicBezTo>
                        <a:cubicBezTo>
                          <a:pt x="54" y="311"/>
                          <a:pt x="50" y="311"/>
                          <a:pt x="52" y="309"/>
                        </a:cubicBezTo>
                        <a:close/>
                        <a:moveTo>
                          <a:pt x="54" y="317"/>
                        </a:moveTo>
                        <a:cubicBezTo>
                          <a:pt x="54" y="315"/>
                          <a:pt x="53" y="317"/>
                          <a:pt x="52" y="316"/>
                        </a:cubicBezTo>
                        <a:cubicBezTo>
                          <a:pt x="53" y="315"/>
                          <a:pt x="53" y="315"/>
                          <a:pt x="54" y="315"/>
                        </a:cubicBezTo>
                        <a:cubicBezTo>
                          <a:pt x="54" y="315"/>
                          <a:pt x="54" y="315"/>
                          <a:pt x="55" y="315"/>
                        </a:cubicBezTo>
                        <a:cubicBezTo>
                          <a:pt x="55" y="315"/>
                          <a:pt x="55" y="315"/>
                          <a:pt x="56" y="314"/>
                        </a:cubicBezTo>
                        <a:cubicBezTo>
                          <a:pt x="56" y="316"/>
                          <a:pt x="55" y="315"/>
                          <a:pt x="55" y="315"/>
                        </a:cubicBezTo>
                        <a:cubicBezTo>
                          <a:pt x="54" y="315"/>
                          <a:pt x="54" y="315"/>
                          <a:pt x="54" y="315"/>
                        </a:cubicBezTo>
                        <a:cubicBezTo>
                          <a:pt x="53" y="315"/>
                          <a:pt x="53" y="315"/>
                          <a:pt x="53" y="315"/>
                        </a:cubicBezTo>
                        <a:cubicBezTo>
                          <a:pt x="54" y="316"/>
                          <a:pt x="57" y="318"/>
                          <a:pt x="57" y="315"/>
                        </a:cubicBezTo>
                        <a:cubicBezTo>
                          <a:pt x="57" y="317"/>
                          <a:pt x="56" y="319"/>
                          <a:pt x="54" y="317"/>
                        </a:cubicBezTo>
                        <a:close/>
                        <a:moveTo>
                          <a:pt x="62" y="320"/>
                        </a:moveTo>
                        <a:cubicBezTo>
                          <a:pt x="62" y="320"/>
                          <a:pt x="57" y="321"/>
                          <a:pt x="57" y="319"/>
                        </a:cubicBezTo>
                        <a:cubicBezTo>
                          <a:pt x="58" y="320"/>
                          <a:pt x="60" y="319"/>
                          <a:pt x="61" y="317"/>
                        </a:cubicBezTo>
                        <a:cubicBezTo>
                          <a:pt x="61" y="318"/>
                          <a:pt x="62" y="318"/>
                          <a:pt x="62" y="319"/>
                        </a:cubicBezTo>
                        <a:cubicBezTo>
                          <a:pt x="61" y="320"/>
                          <a:pt x="61" y="320"/>
                          <a:pt x="61" y="320"/>
                        </a:cubicBezTo>
                        <a:lnTo>
                          <a:pt x="62" y="320"/>
                        </a:lnTo>
                        <a:close/>
                        <a:moveTo>
                          <a:pt x="82" y="76"/>
                        </a:moveTo>
                        <a:cubicBezTo>
                          <a:pt x="83" y="77"/>
                          <a:pt x="83" y="77"/>
                          <a:pt x="83" y="77"/>
                        </a:cubicBezTo>
                        <a:cubicBezTo>
                          <a:pt x="81" y="77"/>
                          <a:pt x="81" y="77"/>
                          <a:pt x="81" y="77"/>
                        </a:cubicBezTo>
                        <a:lnTo>
                          <a:pt x="82" y="76"/>
                        </a:lnTo>
                        <a:close/>
                        <a:moveTo>
                          <a:pt x="81" y="82"/>
                        </a:moveTo>
                        <a:cubicBezTo>
                          <a:pt x="80" y="81"/>
                          <a:pt x="80" y="81"/>
                          <a:pt x="79" y="80"/>
                        </a:cubicBezTo>
                        <a:cubicBezTo>
                          <a:pt x="80" y="80"/>
                          <a:pt x="82" y="80"/>
                          <a:pt x="81" y="82"/>
                        </a:cubicBezTo>
                        <a:close/>
                        <a:moveTo>
                          <a:pt x="68" y="70"/>
                        </a:moveTo>
                        <a:cubicBezTo>
                          <a:pt x="69" y="69"/>
                          <a:pt x="69" y="69"/>
                          <a:pt x="69" y="69"/>
                        </a:cubicBezTo>
                        <a:cubicBezTo>
                          <a:pt x="69" y="70"/>
                          <a:pt x="69" y="70"/>
                          <a:pt x="69" y="70"/>
                        </a:cubicBezTo>
                        <a:cubicBezTo>
                          <a:pt x="70" y="70"/>
                          <a:pt x="72" y="70"/>
                          <a:pt x="73" y="69"/>
                        </a:cubicBezTo>
                        <a:cubicBezTo>
                          <a:pt x="73" y="69"/>
                          <a:pt x="73" y="69"/>
                          <a:pt x="73" y="69"/>
                        </a:cubicBezTo>
                        <a:cubicBezTo>
                          <a:pt x="71" y="70"/>
                          <a:pt x="70" y="73"/>
                          <a:pt x="68" y="70"/>
                        </a:cubicBezTo>
                        <a:close/>
                        <a:moveTo>
                          <a:pt x="63" y="325"/>
                        </a:moveTo>
                        <a:cubicBezTo>
                          <a:pt x="65" y="324"/>
                          <a:pt x="65" y="324"/>
                          <a:pt x="65" y="324"/>
                        </a:cubicBezTo>
                        <a:cubicBezTo>
                          <a:pt x="65" y="326"/>
                          <a:pt x="65" y="326"/>
                          <a:pt x="65" y="326"/>
                        </a:cubicBezTo>
                        <a:cubicBezTo>
                          <a:pt x="64" y="326"/>
                          <a:pt x="64" y="326"/>
                          <a:pt x="63" y="326"/>
                        </a:cubicBezTo>
                        <a:cubicBezTo>
                          <a:pt x="63" y="327"/>
                          <a:pt x="63" y="327"/>
                          <a:pt x="63" y="327"/>
                        </a:cubicBezTo>
                        <a:cubicBezTo>
                          <a:pt x="63" y="327"/>
                          <a:pt x="63" y="326"/>
                          <a:pt x="63" y="326"/>
                        </a:cubicBezTo>
                        <a:cubicBezTo>
                          <a:pt x="64" y="326"/>
                          <a:pt x="63" y="325"/>
                          <a:pt x="63" y="325"/>
                        </a:cubicBezTo>
                        <a:close/>
                        <a:moveTo>
                          <a:pt x="58" y="331"/>
                        </a:moveTo>
                        <a:cubicBezTo>
                          <a:pt x="58" y="330"/>
                          <a:pt x="59" y="330"/>
                          <a:pt x="59" y="330"/>
                        </a:cubicBezTo>
                        <a:cubicBezTo>
                          <a:pt x="59" y="329"/>
                          <a:pt x="58" y="327"/>
                          <a:pt x="57" y="326"/>
                        </a:cubicBezTo>
                        <a:cubicBezTo>
                          <a:pt x="58" y="326"/>
                          <a:pt x="59" y="326"/>
                          <a:pt x="60" y="327"/>
                        </a:cubicBezTo>
                        <a:cubicBezTo>
                          <a:pt x="59" y="328"/>
                          <a:pt x="59" y="328"/>
                          <a:pt x="59" y="328"/>
                        </a:cubicBezTo>
                        <a:cubicBezTo>
                          <a:pt x="60" y="330"/>
                          <a:pt x="62" y="328"/>
                          <a:pt x="63" y="328"/>
                        </a:cubicBezTo>
                        <a:cubicBezTo>
                          <a:pt x="63" y="330"/>
                          <a:pt x="64" y="329"/>
                          <a:pt x="65" y="330"/>
                        </a:cubicBezTo>
                        <a:cubicBezTo>
                          <a:pt x="63" y="332"/>
                          <a:pt x="61" y="328"/>
                          <a:pt x="59" y="330"/>
                        </a:cubicBezTo>
                        <a:cubicBezTo>
                          <a:pt x="59" y="330"/>
                          <a:pt x="59" y="331"/>
                          <a:pt x="58" y="331"/>
                        </a:cubicBezTo>
                        <a:close/>
                        <a:moveTo>
                          <a:pt x="60" y="332"/>
                        </a:moveTo>
                        <a:cubicBezTo>
                          <a:pt x="61" y="332"/>
                          <a:pt x="61" y="332"/>
                          <a:pt x="61" y="332"/>
                        </a:cubicBezTo>
                        <a:cubicBezTo>
                          <a:pt x="60" y="331"/>
                          <a:pt x="60" y="331"/>
                          <a:pt x="60" y="331"/>
                        </a:cubicBezTo>
                        <a:cubicBezTo>
                          <a:pt x="61" y="331"/>
                          <a:pt x="61" y="331"/>
                          <a:pt x="61" y="331"/>
                        </a:cubicBezTo>
                        <a:cubicBezTo>
                          <a:pt x="62" y="330"/>
                          <a:pt x="63" y="335"/>
                          <a:pt x="65" y="332"/>
                        </a:cubicBezTo>
                        <a:cubicBezTo>
                          <a:pt x="67" y="332"/>
                          <a:pt x="67" y="332"/>
                          <a:pt x="67" y="332"/>
                        </a:cubicBezTo>
                        <a:cubicBezTo>
                          <a:pt x="65" y="335"/>
                          <a:pt x="61" y="333"/>
                          <a:pt x="60" y="332"/>
                        </a:cubicBezTo>
                        <a:close/>
                        <a:moveTo>
                          <a:pt x="67" y="327"/>
                        </a:moveTo>
                        <a:cubicBezTo>
                          <a:pt x="68" y="326"/>
                          <a:pt x="68" y="326"/>
                          <a:pt x="68" y="326"/>
                        </a:cubicBezTo>
                        <a:cubicBezTo>
                          <a:pt x="68" y="326"/>
                          <a:pt x="69" y="326"/>
                          <a:pt x="69" y="326"/>
                        </a:cubicBezTo>
                        <a:cubicBezTo>
                          <a:pt x="69" y="327"/>
                          <a:pt x="68" y="327"/>
                          <a:pt x="67" y="327"/>
                        </a:cubicBezTo>
                        <a:close/>
                        <a:moveTo>
                          <a:pt x="71" y="336"/>
                        </a:moveTo>
                        <a:cubicBezTo>
                          <a:pt x="69" y="338"/>
                          <a:pt x="73" y="339"/>
                          <a:pt x="71" y="339"/>
                        </a:cubicBezTo>
                        <a:cubicBezTo>
                          <a:pt x="70" y="337"/>
                          <a:pt x="68" y="334"/>
                          <a:pt x="69" y="332"/>
                        </a:cubicBezTo>
                        <a:cubicBezTo>
                          <a:pt x="70" y="332"/>
                          <a:pt x="71" y="332"/>
                          <a:pt x="72" y="331"/>
                        </a:cubicBezTo>
                        <a:cubicBezTo>
                          <a:pt x="72" y="333"/>
                          <a:pt x="70" y="332"/>
                          <a:pt x="69" y="333"/>
                        </a:cubicBezTo>
                        <a:cubicBezTo>
                          <a:pt x="73" y="335"/>
                          <a:pt x="73" y="335"/>
                          <a:pt x="73" y="335"/>
                        </a:cubicBezTo>
                        <a:cubicBezTo>
                          <a:pt x="72" y="337"/>
                          <a:pt x="71" y="334"/>
                          <a:pt x="71" y="336"/>
                        </a:cubicBezTo>
                        <a:close/>
                        <a:moveTo>
                          <a:pt x="69" y="88"/>
                        </a:moveTo>
                        <a:cubicBezTo>
                          <a:pt x="70" y="88"/>
                          <a:pt x="70" y="89"/>
                          <a:pt x="71" y="88"/>
                        </a:cubicBezTo>
                        <a:cubicBezTo>
                          <a:pt x="69" y="85"/>
                          <a:pt x="69" y="85"/>
                          <a:pt x="69" y="85"/>
                        </a:cubicBezTo>
                        <a:cubicBezTo>
                          <a:pt x="70" y="85"/>
                          <a:pt x="70" y="85"/>
                          <a:pt x="71" y="86"/>
                        </a:cubicBezTo>
                        <a:cubicBezTo>
                          <a:pt x="71" y="85"/>
                          <a:pt x="72" y="85"/>
                          <a:pt x="72" y="84"/>
                        </a:cubicBezTo>
                        <a:cubicBezTo>
                          <a:pt x="71" y="82"/>
                          <a:pt x="69" y="85"/>
                          <a:pt x="70" y="82"/>
                        </a:cubicBezTo>
                        <a:cubicBezTo>
                          <a:pt x="71" y="84"/>
                          <a:pt x="73" y="81"/>
                          <a:pt x="74" y="84"/>
                        </a:cubicBezTo>
                        <a:cubicBezTo>
                          <a:pt x="74" y="84"/>
                          <a:pt x="74" y="83"/>
                          <a:pt x="75" y="84"/>
                        </a:cubicBezTo>
                        <a:cubicBezTo>
                          <a:pt x="75" y="84"/>
                          <a:pt x="75" y="85"/>
                          <a:pt x="75" y="85"/>
                        </a:cubicBezTo>
                        <a:cubicBezTo>
                          <a:pt x="75" y="85"/>
                          <a:pt x="74" y="84"/>
                          <a:pt x="74" y="85"/>
                        </a:cubicBezTo>
                        <a:cubicBezTo>
                          <a:pt x="73" y="86"/>
                          <a:pt x="73" y="86"/>
                          <a:pt x="73" y="86"/>
                        </a:cubicBezTo>
                        <a:cubicBezTo>
                          <a:pt x="76" y="86"/>
                          <a:pt x="74" y="88"/>
                          <a:pt x="75" y="89"/>
                        </a:cubicBezTo>
                        <a:cubicBezTo>
                          <a:pt x="74" y="90"/>
                          <a:pt x="71" y="89"/>
                          <a:pt x="69" y="88"/>
                        </a:cubicBezTo>
                        <a:close/>
                        <a:moveTo>
                          <a:pt x="77" y="92"/>
                        </a:moveTo>
                        <a:cubicBezTo>
                          <a:pt x="76" y="93"/>
                          <a:pt x="76" y="93"/>
                          <a:pt x="76" y="93"/>
                        </a:cubicBezTo>
                        <a:cubicBezTo>
                          <a:pt x="75" y="91"/>
                          <a:pt x="75" y="91"/>
                          <a:pt x="75" y="91"/>
                        </a:cubicBezTo>
                        <a:lnTo>
                          <a:pt x="77" y="92"/>
                        </a:lnTo>
                        <a:close/>
                        <a:moveTo>
                          <a:pt x="76" y="338"/>
                        </a:moveTo>
                        <a:cubicBezTo>
                          <a:pt x="78" y="338"/>
                          <a:pt x="78" y="338"/>
                          <a:pt x="78" y="338"/>
                        </a:cubicBezTo>
                        <a:cubicBezTo>
                          <a:pt x="78" y="338"/>
                          <a:pt x="77" y="340"/>
                          <a:pt x="76" y="338"/>
                        </a:cubicBezTo>
                        <a:close/>
                        <a:moveTo>
                          <a:pt x="79" y="107"/>
                        </a:moveTo>
                        <a:cubicBezTo>
                          <a:pt x="80" y="108"/>
                          <a:pt x="80" y="108"/>
                          <a:pt x="80" y="108"/>
                        </a:cubicBezTo>
                        <a:cubicBezTo>
                          <a:pt x="78" y="109"/>
                          <a:pt x="78" y="109"/>
                          <a:pt x="78" y="109"/>
                        </a:cubicBezTo>
                        <a:lnTo>
                          <a:pt x="79" y="107"/>
                        </a:lnTo>
                        <a:close/>
                        <a:moveTo>
                          <a:pt x="79" y="347"/>
                        </a:moveTo>
                        <a:cubicBezTo>
                          <a:pt x="79" y="347"/>
                          <a:pt x="79" y="347"/>
                          <a:pt x="79" y="347"/>
                        </a:cubicBezTo>
                        <a:cubicBezTo>
                          <a:pt x="81" y="348"/>
                          <a:pt x="81" y="348"/>
                          <a:pt x="81" y="348"/>
                        </a:cubicBezTo>
                        <a:lnTo>
                          <a:pt x="79" y="347"/>
                        </a:lnTo>
                        <a:close/>
                        <a:moveTo>
                          <a:pt x="82" y="358"/>
                        </a:moveTo>
                        <a:cubicBezTo>
                          <a:pt x="80" y="358"/>
                          <a:pt x="80" y="358"/>
                          <a:pt x="80" y="358"/>
                        </a:cubicBezTo>
                        <a:cubicBezTo>
                          <a:pt x="81" y="357"/>
                          <a:pt x="80" y="356"/>
                          <a:pt x="82" y="356"/>
                        </a:cubicBezTo>
                        <a:lnTo>
                          <a:pt x="82" y="358"/>
                        </a:lnTo>
                        <a:close/>
                        <a:moveTo>
                          <a:pt x="82" y="352"/>
                        </a:moveTo>
                        <a:cubicBezTo>
                          <a:pt x="82" y="352"/>
                          <a:pt x="82" y="352"/>
                          <a:pt x="82" y="352"/>
                        </a:cubicBezTo>
                        <a:cubicBezTo>
                          <a:pt x="81" y="352"/>
                          <a:pt x="81" y="352"/>
                          <a:pt x="81" y="352"/>
                        </a:cubicBezTo>
                        <a:cubicBezTo>
                          <a:pt x="81" y="352"/>
                          <a:pt x="81" y="352"/>
                          <a:pt x="81" y="352"/>
                        </a:cubicBezTo>
                        <a:cubicBezTo>
                          <a:pt x="82" y="352"/>
                          <a:pt x="82" y="352"/>
                          <a:pt x="82" y="352"/>
                        </a:cubicBezTo>
                        <a:cubicBezTo>
                          <a:pt x="82" y="352"/>
                          <a:pt x="82" y="352"/>
                          <a:pt x="82" y="352"/>
                        </a:cubicBezTo>
                        <a:cubicBezTo>
                          <a:pt x="83" y="351"/>
                          <a:pt x="83" y="351"/>
                          <a:pt x="85" y="352"/>
                        </a:cubicBezTo>
                        <a:cubicBezTo>
                          <a:pt x="85" y="353"/>
                          <a:pt x="85" y="353"/>
                          <a:pt x="85" y="353"/>
                        </a:cubicBezTo>
                        <a:cubicBezTo>
                          <a:pt x="84" y="352"/>
                          <a:pt x="83" y="351"/>
                          <a:pt x="82" y="352"/>
                        </a:cubicBezTo>
                        <a:close/>
                        <a:moveTo>
                          <a:pt x="85" y="358"/>
                        </a:moveTo>
                        <a:cubicBezTo>
                          <a:pt x="84" y="358"/>
                          <a:pt x="84" y="358"/>
                          <a:pt x="84" y="358"/>
                        </a:cubicBezTo>
                        <a:cubicBezTo>
                          <a:pt x="83" y="358"/>
                          <a:pt x="83" y="358"/>
                          <a:pt x="83" y="358"/>
                        </a:cubicBezTo>
                        <a:cubicBezTo>
                          <a:pt x="84" y="357"/>
                          <a:pt x="87" y="356"/>
                          <a:pt x="86" y="354"/>
                        </a:cubicBezTo>
                        <a:cubicBezTo>
                          <a:pt x="88" y="355"/>
                          <a:pt x="86" y="356"/>
                          <a:pt x="85" y="358"/>
                        </a:cubicBezTo>
                        <a:close/>
                        <a:moveTo>
                          <a:pt x="90" y="373"/>
                        </a:moveTo>
                        <a:cubicBezTo>
                          <a:pt x="89" y="373"/>
                          <a:pt x="88" y="373"/>
                          <a:pt x="88" y="372"/>
                        </a:cubicBezTo>
                        <a:cubicBezTo>
                          <a:pt x="91" y="372"/>
                          <a:pt x="91" y="372"/>
                          <a:pt x="91" y="372"/>
                        </a:cubicBezTo>
                        <a:cubicBezTo>
                          <a:pt x="91" y="372"/>
                          <a:pt x="90" y="373"/>
                          <a:pt x="90" y="373"/>
                        </a:cubicBezTo>
                        <a:close/>
                        <a:moveTo>
                          <a:pt x="98" y="356"/>
                        </a:moveTo>
                        <a:cubicBezTo>
                          <a:pt x="97" y="356"/>
                          <a:pt x="97" y="356"/>
                          <a:pt x="97" y="356"/>
                        </a:cubicBezTo>
                        <a:cubicBezTo>
                          <a:pt x="96" y="356"/>
                          <a:pt x="96" y="356"/>
                          <a:pt x="96" y="356"/>
                        </a:cubicBezTo>
                        <a:cubicBezTo>
                          <a:pt x="96" y="355"/>
                          <a:pt x="96" y="355"/>
                          <a:pt x="96" y="355"/>
                        </a:cubicBezTo>
                        <a:cubicBezTo>
                          <a:pt x="96" y="356"/>
                          <a:pt x="96" y="356"/>
                          <a:pt x="96" y="356"/>
                        </a:cubicBezTo>
                        <a:cubicBezTo>
                          <a:pt x="97" y="356"/>
                          <a:pt x="98" y="356"/>
                          <a:pt x="98" y="356"/>
                        </a:cubicBezTo>
                        <a:close/>
                        <a:moveTo>
                          <a:pt x="92" y="359"/>
                        </a:moveTo>
                        <a:cubicBezTo>
                          <a:pt x="91" y="359"/>
                          <a:pt x="91" y="357"/>
                          <a:pt x="90" y="357"/>
                        </a:cubicBezTo>
                        <a:cubicBezTo>
                          <a:pt x="89" y="357"/>
                          <a:pt x="89" y="357"/>
                          <a:pt x="89" y="357"/>
                        </a:cubicBezTo>
                        <a:cubicBezTo>
                          <a:pt x="90" y="357"/>
                          <a:pt x="90" y="357"/>
                          <a:pt x="90" y="357"/>
                        </a:cubicBezTo>
                        <a:cubicBezTo>
                          <a:pt x="92" y="357"/>
                          <a:pt x="92" y="357"/>
                          <a:pt x="92" y="357"/>
                        </a:cubicBezTo>
                        <a:cubicBezTo>
                          <a:pt x="91" y="358"/>
                          <a:pt x="92" y="358"/>
                          <a:pt x="92" y="359"/>
                        </a:cubicBezTo>
                        <a:close/>
                        <a:moveTo>
                          <a:pt x="92" y="92"/>
                        </a:moveTo>
                        <a:cubicBezTo>
                          <a:pt x="93" y="91"/>
                          <a:pt x="93" y="91"/>
                          <a:pt x="93" y="91"/>
                        </a:cubicBezTo>
                        <a:cubicBezTo>
                          <a:pt x="94" y="92"/>
                          <a:pt x="94" y="92"/>
                          <a:pt x="94" y="92"/>
                        </a:cubicBezTo>
                        <a:lnTo>
                          <a:pt x="92" y="92"/>
                        </a:lnTo>
                        <a:close/>
                        <a:moveTo>
                          <a:pt x="92" y="370"/>
                        </a:moveTo>
                        <a:cubicBezTo>
                          <a:pt x="94" y="369"/>
                          <a:pt x="94" y="369"/>
                          <a:pt x="94" y="369"/>
                        </a:cubicBezTo>
                        <a:cubicBezTo>
                          <a:pt x="92" y="367"/>
                          <a:pt x="92" y="367"/>
                          <a:pt x="92" y="367"/>
                        </a:cubicBezTo>
                        <a:cubicBezTo>
                          <a:pt x="94" y="367"/>
                          <a:pt x="94" y="367"/>
                          <a:pt x="94" y="367"/>
                        </a:cubicBezTo>
                        <a:cubicBezTo>
                          <a:pt x="94" y="368"/>
                          <a:pt x="94" y="369"/>
                          <a:pt x="94" y="369"/>
                        </a:cubicBezTo>
                        <a:cubicBezTo>
                          <a:pt x="95" y="370"/>
                          <a:pt x="95" y="371"/>
                          <a:pt x="96" y="371"/>
                        </a:cubicBezTo>
                        <a:cubicBezTo>
                          <a:pt x="96" y="369"/>
                          <a:pt x="96" y="369"/>
                          <a:pt x="96" y="369"/>
                        </a:cubicBezTo>
                        <a:cubicBezTo>
                          <a:pt x="97" y="370"/>
                          <a:pt x="99" y="370"/>
                          <a:pt x="97" y="372"/>
                        </a:cubicBezTo>
                        <a:lnTo>
                          <a:pt x="92" y="370"/>
                        </a:lnTo>
                        <a:close/>
                        <a:moveTo>
                          <a:pt x="100" y="375"/>
                        </a:moveTo>
                        <a:cubicBezTo>
                          <a:pt x="100" y="376"/>
                          <a:pt x="100" y="376"/>
                          <a:pt x="99" y="376"/>
                        </a:cubicBezTo>
                        <a:cubicBezTo>
                          <a:pt x="98" y="376"/>
                          <a:pt x="98" y="376"/>
                          <a:pt x="98" y="376"/>
                        </a:cubicBezTo>
                        <a:cubicBezTo>
                          <a:pt x="100" y="374"/>
                          <a:pt x="96" y="374"/>
                          <a:pt x="96" y="373"/>
                        </a:cubicBezTo>
                        <a:cubicBezTo>
                          <a:pt x="96" y="374"/>
                          <a:pt x="95" y="373"/>
                          <a:pt x="94" y="374"/>
                        </a:cubicBezTo>
                        <a:cubicBezTo>
                          <a:pt x="94" y="372"/>
                          <a:pt x="94" y="372"/>
                          <a:pt x="94" y="372"/>
                        </a:cubicBezTo>
                        <a:cubicBezTo>
                          <a:pt x="96" y="373"/>
                          <a:pt x="98" y="374"/>
                          <a:pt x="100" y="375"/>
                        </a:cubicBezTo>
                        <a:close/>
                        <a:moveTo>
                          <a:pt x="98" y="368"/>
                        </a:moveTo>
                        <a:cubicBezTo>
                          <a:pt x="97" y="367"/>
                          <a:pt x="100" y="365"/>
                          <a:pt x="98" y="363"/>
                        </a:cubicBezTo>
                        <a:cubicBezTo>
                          <a:pt x="97" y="364"/>
                          <a:pt x="96" y="363"/>
                          <a:pt x="96" y="364"/>
                        </a:cubicBezTo>
                        <a:cubicBezTo>
                          <a:pt x="96" y="364"/>
                          <a:pt x="96" y="364"/>
                          <a:pt x="96" y="364"/>
                        </a:cubicBezTo>
                        <a:cubicBezTo>
                          <a:pt x="96" y="364"/>
                          <a:pt x="96" y="364"/>
                          <a:pt x="96" y="364"/>
                        </a:cubicBezTo>
                        <a:cubicBezTo>
                          <a:pt x="96" y="364"/>
                          <a:pt x="96" y="364"/>
                          <a:pt x="96" y="364"/>
                        </a:cubicBezTo>
                        <a:cubicBezTo>
                          <a:pt x="95" y="365"/>
                          <a:pt x="95" y="365"/>
                          <a:pt x="95" y="365"/>
                        </a:cubicBezTo>
                        <a:cubicBezTo>
                          <a:pt x="93" y="365"/>
                          <a:pt x="94" y="362"/>
                          <a:pt x="94" y="362"/>
                        </a:cubicBezTo>
                        <a:cubicBezTo>
                          <a:pt x="94" y="362"/>
                          <a:pt x="94" y="363"/>
                          <a:pt x="94" y="363"/>
                        </a:cubicBezTo>
                        <a:cubicBezTo>
                          <a:pt x="95" y="364"/>
                          <a:pt x="95" y="363"/>
                          <a:pt x="96" y="362"/>
                        </a:cubicBezTo>
                        <a:cubicBezTo>
                          <a:pt x="96" y="361"/>
                          <a:pt x="95" y="360"/>
                          <a:pt x="95" y="359"/>
                        </a:cubicBezTo>
                        <a:cubicBezTo>
                          <a:pt x="94" y="358"/>
                          <a:pt x="94" y="359"/>
                          <a:pt x="94" y="359"/>
                        </a:cubicBezTo>
                        <a:cubicBezTo>
                          <a:pt x="93" y="358"/>
                          <a:pt x="93" y="358"/>
                          <a:pt x="93" y="358"/>
                        </a:cubicBezTo>
                        <a:cubicBezTo>
                          <a:pt x="95" y="358"/>
                          <a:pt x="97" y="359"/>
                          <a:pt x="99" y="358"/>
                        </a:cubicBezTo>
                        <a:cubicBezTo>
                          <a:pt x="98" y="359"/>
                          <a:pt x="94" y="359"/>
                          <a:pt x="96" y="362"/>
                        </a:cubicBezTo>
                        <a:cubicBezTo>
                          <a:pt x="96" y="364"/>
                          <a:pt x="98" y="362"/>
                          <a:pt x="99" y="363"/>
                        </a:cubicBezTo>
                        <a:cubicBezTo>
                          <a:pt x="99" y="363"/>
                          <a:pt x="99" y="363"/>
                          <a:pt x="99" y="363"/>
                        </a:cubicBezTo>
                        <a:cubicBezTo>
                          <a:pt x="99" y="363"/>
                          <a:pt x="99" y="363"/>
                          <a:pt x="99" y="363"/>
                        </a:cubicBezTo>
                        <a:cubicBezTo>
                          <a:pt x="99" y="363"/>
                          <a:pt x="99" y="363"/>
                          <a:pt x="99" y="363"/>
                        </a:cubicBezTo>
                        <a:cubicBezTo>
                          <a:pt x="99" y="364"/>
                          <a:pt x="100" y="367"/>
                          <a:pt x="98" y="368"/>
                        </a:cubicBezTo>
                        <a:close/>
                        <a:moveTo>
                          <a:pt x="100" y="358"/>
                        </a:moveTo>
                        <a:cubicBezTo>
                          <a:pt x="101" y="357"/>
                          <a:pt x="101" y="357"/>
                          <a:pt x="101" y="357"/>
                        </a:cubicBezTo>
                        <a:cubicBezTo>
                          <a:pt x="102" y="358"/>
                          <a:pt x="102" y="358"/>
                          <a:pt x="102" y="358"/>
                        </a:cubicBezTo>
                        <a:lnTo>
                          <a:pt x="100" y="358"/>
                        </a:lnTo>
                        <a:close/>
                        <a:moveTo>
                          <a:pt x="104" y="69"/>
                        </a:moveTo>
                        <a:cubicBezTo>
                          <a:pt x="105" y="69"/>
                          <a:pt x="106" y="69"/>
                          <a:pt x="106" y="70"/>
                        </a:cubicBezTo>
                        <a:cubicBezTo>
                          <a:pt x="104" y="70"/>
                          <a:pt x="104" y="70"/>
                          <a:pt x="104" y="70"/>
                        </a:cubicBezTo>
                        <a:lnTo>
                          <a:pt x="104" y="69"/>
                        </a:lnTo>
                        <a:close/>
                        <a:moveTo>
                          <a:pt x="108" y="372"/>
                        </a:moveTo>
                        <a:cubicBezTo>
                          <a:pt x="108" y="371"/>
                          <a:pt x="108" y="372"/>
                          <a:pt x="107" y="372"/>
                        </a:cubicBezTo>
                        <a:cubicBezTo>
                          <a:pt x="106" y="371"/>
                          <a:pt x="108" y="370"/>
                          <a:pt x="106" y="370"/>
                        </a:cubicBezTo>
                        <a:cubicBezTo>
                          <a:pt x="105" y="371"/>
                          <a:pt x="105" y="371"/>
                          <a:pt x="105" y="371"/>
                        </a:cubicBezTo>
                        <a:cubicBezTo>
                          <a:pt x="105" y="371"/>
                          <a:pt x="105" y="371"/>
                          <a:pt x="105" y="371"/>
                        </a:cubicBezTo>
                        <a:cubicBezTo>
                          <a:pt x="105" y="370"/>
                          <a:pt x="105" y="370"/>
                          <a:pt x="105" y="370"/>
                        </a:cubicBezTo>
                        <a:cubicBezTo>
                          <a:pt x="104" y="370"/>
                          <a:pt x="104" y="370"/>
                          <a:pt x="104" y="370"/>
                        </a:cubicBezTo>
                        <a:cubicBezTo>
                          <a:pt x="105" y="370"/>
                          <a:pt x="105" y="370"/>
                          <a:pt x="105" y="370"/>
                        </a:cubicBezTo>
                        <a:cubicBezTo>
                          <a:pt x="106" y="370"/>
                          <a:pt x="106" y="370"/>
                          <a:pt x="106" y="370"/>
                        </a:cubicBezTo>
                        <a:cubicBezTo>
                          <a:pt x="105" y="369"/>
                          <a:pt x="105" y="369"/>
                          <a:pt x="105" y="369"/>
                        </a:cubicBezTo>
                        <a:cubicBezTo>
                          <a:pt x="108" y="368"/>
                          <a:pt x="106" y="371"/>
                          <a:pt x="108" y="371"/>
                        </a:cubicBezTo>
                        <a:lnTo>
                          <a:pt x="108" y="372"/>
                        </a:lnTo>
                        <a:close/>
                        <a:moveTo>
                          <a:pt x="110" y="369"/>
                        </a:moveTo>
                        <a:cubicBezTo>
                          <a:pt x="109" y="369"/>
                          <a:pt x="109" y="369"/>
                          <a:pt x="109" y="369"/>
                        </a:cubicBezTo>
                        <a:cubicBezTo>
                          <a:pt x="111" y="368"/>
                          <a:pt x="111" y="368"/>
                          <a:pt x="111" y="368"/>
                        </a:cubicBezTo>
                        <a:cubicBezTo>
                          <a:pt x="110" y="368"/>
                          <a:pt x="111" y="370"/>
                          <a:pt x="110" y="369"/>
                        </a:cubicBezTo>
                        <a:close/>
                        <a:moveTo>
                          <a:pt x="119" y="376"/>
                        </a:moveTo>
                        <a:cubicBezTo>
                          <a:pt x="120" y="376"/>
                          <a:pt x="120" y="376"/>
                          <a:pt x="120" y="376"/>
                        </a:cubicBezTo>
                        <a:cubicBezTo>
                          <a:pt x="119" y="376"/>
                          <a:pt x="119" y="376"/>
                          <a:pt x="119" y="376"/>
                        </a:cubicBezTo>
                        <a:cubicBezTo>
                          <a:pt x="118" y="376"/>
                          <a:pt x="117" y="375"/>
                          <a:pt x="116" y="375"/>
                        </a:cubicBezTo>
                        <a:cubicBezTo>
                          <a:pt x="117" y="373"/>
                          <a:pt x="118" y="375"/>
                          <a:pt x="119" y="376"/>
                        </a:cubicBezTo>
                        <a:close/>
                        <a:moveTo>
                          <a:pt x="117" y="384"/>
                        </a:moveTo>
                        <a:cubicBezTo>
                          <a:pt x="117" y="383"/>
                          <a:pt x="116" y="383"/>
                          <a:pt x="116" y="382"/>
                        </a:cubicBezTo>
                        <a:cubicBezTo>
                          <a:pt x="116" y="382"/>
                          <a:pt x="115" y="382"/>
                          <a:pt x="115" y="383"/>
                        </a:cubicBezTo>
                        <a:cubicBezTo>
                          <a:pt x="115" y="382"/>
                          <a:pt x="115" y="382"/>
                          <a:pt x="115" y="382"/>
                        </a:cubicBezTo>
                        <a:cubicBezTo>
                          <a:pt x="116" y="382"/>
                          <a:pt x="117" y="381"/>
                          <a:pt x="116" y="380"/>
                        </a:cubicBezTo>
                        <a:cubicBezTo>
                          <a:pt x="117" y="381"/>
                          <a:pt x="117" y="381"/>
                          <a:pt x="117" y="381"/>
                        </a:cubicBezTo>
                        <a:cubicBezTo>
                          <a:pt x="117" y="382"/>
                          <a:pt x="117" y="382"/>
                          <a:pt x="117" y="383"/>
                        </a:cubicBezTo>
                        <a:cubicBezTo>
                          <a:pt x="120" y="384"/>
                          <a:pt x="120" y="384"/>
                          <a:pt x="120" y="384"/>
                        </a:cubicBezTo>
                        <a:lnTo>
                          <a:pt x="117" y="384"/>
                        </a:lnTo>
                        <a:close/>
                        <a:moveTo>
                          <a:pt x="137" y="395"/>
                        </a:moveTo>
                        <a:cubicBezTo>
                          <a:pt x="138" y="395"/>
                          <a:pt x="140" y="393"/>
                          <a:pt x="141" y="395"/>
                        </a:cubicBezTo>
                        <a:cubicBezTo>
                          <a:pt x="140" y="395"/>
                          <a:pt x="138" y="396"/>
                          <a:pt x="137" y="395"/>
                        </a:cubicBezTo>
                        <a:close/>
                        <a:moveTo>
                          <a:pt x="140" y="408"/>
                        </a:moveTo>
                        <a:cubicBezTo>
                          <a:pt x="139" y="406"/>
                          <a:pt x="139" y="406"/>
                          <a:pt x="139" y="406"/>
                        </a:cubicBezTo>
                        <a:cubicBezTo>
                          <a:pt x="140" y="406"/>
                          <a:pt x="141" y="405"/>
                          <a:pt x="142" y="406"/>
                        </a:cubicBezTo>
                        <a:cubicBezTo>
                          <a:pt x="143" y="408"/>
                          <a:pt x="141" y="407"/>
                          <a:pt x="140" y="408"/>
                        </a:cubicBezTo>
                        <a:close/>
                        <a:moveTo>
                          <a:pt x="144" y="408"/>
                        </a:moveTo>
                        <a:cubicBezTo>
                          <a:pt x="145" y="409"/>
                          <a:pt x="145" y="409"/>
                          <a:pt x="145" y="409"/>
                        </a:cubicBezTo>
                        <a:cubicBezTo>
                          <a:pt x="145" y="408"/>
                          <a:pt x="146" y="408"/>
                          <a:pt x="146" y="408"/>
                        </a:cubicBezTo>
                        <a:cubicBezTo>
                          <a:pt x="147" y="409"/>
                          <a:pt x="147" y="409"/>
                          <a:pt x="147" y="409"/>
                        </a:cubicBezTo>
                        <a:cubicBezTo>
                          <a:pt x="146" y="410"/>
                          <a:pt x="144" y="410"/>
                          <a:pt x="142" y="410"/>
                        </a:cubicBezTo>
                        <a:lnTo>
                          <a:pt x="144" y="408"/>
                        </a:lnTo>
                        <a:close/>
                        <a:moveTo>
                          <a:pt x="142" y="401"/>
                        </a:moveTo>
                        <a:cubicBezTo>
                          <a:pt x="144" y="401"/>
                          <a:pt x="143" y="400"/>
                          <a:pt x="143" y="398"/>
                        </a:cubicBezTo>
                        <a:cubicBezTo>
                          <a:pt x="143" y="399"/>
                          <a:pt x="144" y="400"/>
                          <a:pt x="144" y="401"/>
                        </a:cubicBezTo>
                        <a:lnTo>
                          <a:pt x="142" y="401"/>
                        </a:lnTo>
                        <a:close/>
                        <a:moveTo>
                          <a:pt x="152" y="399"/>
                        </a:moveTo>
                        <a:cubicBezTo>
                          <a:pt x="152" y="398"/>
                          <a:pt x="152" y="398"/>
                          <a:pt x="152" y="398"/>
                        </a:cubicBezTo>
                        <a:cubicBezTo>
                          <a:pt x="153" y="399"/>
                          <a:pt x="153" y="399"/>
                          <a:pt x="153" y="399"/>
                        </a:cubicBezTo>
                        <a:lnTo>
                          <a:pt x="152" y="399"/>
                        </a:lnTo>
                        <a:close/>
                        <a:moveTo>
                          <a:pt x="153" y="402"/>
                        </a:moveTo>
                        <a:cubicBezTo>
                          <a:pt x="153" y="401"/>
                          <a:pt x="153" y="401"/>
                          <a:pt x="153" y="401"/>
                        </a:cubicBezTo>
                        <a:cubicBezTo>
                          <a:pt x="156" y="402"/>
                          <a:pt x="156" y="402"/>
                          <a:pt x="156" y="402"/>
                        </a:cubicBezTo>
                        <a:lnTo>
                          <a:pt x="153" y="402"/>
                        </a:lnTo>
                        <a:close/>
                        <a:moveTo>
                          <a:pt x="158" y="404"/>
                        </a:moveTo>
                        <a:cubicBezTo>
                          <a:pt x="157" y="404"/>
                          <a:pt x="157" y="404"/>
                          <a:pt x="157" y="404"/>
                        </a:cubicBezTo>
                        <a:cubicBezTo>
                          <a:pt x="157" y="402"/>
                          <a:pt x="159" y="403"/>
                          <a:pt x="160" y="402"/>
                        </a:cubicBezTo>
                        <a:cubicBezTo>
                          <a:pt x="160" y="403"/>
                          <a:pt x="158" y="403"/>
                          <a:pt x="158" y="404"/>
                        </a:cubicBezTo>
                        <a:close/>
                        <a:moveTo>
                          <a:pt x="162" y="405"/>
                        </a:moveTo>
                        <a:cubicBezTo>
                          <a:pt x="163" y="405"/>
                          <a:pt x="163" y="405"/>
                          <a:pt x="163" y="405"/>
                        </a:cubicBezTo>
                        <a:cubicBezTo>
                          <a:pt x="160" y="404"/>
                          <a:pt x="160" y="404"/>
                          <a:pt x="160" y="404"/>
                        </a:cubicBezTo>
                        <a:cubicBezTo>
                          <a:pt x="161" y="403"/>
                          <a:pt x="165" y="404"/>
                          <a:pt x="165" y="407"/>
                        </a:cubicBezTo>
                        <a:lnTo>
                          <a:pt x="162" y="405"/>
                        </a:lnTo>
                        <a:close/>
                        <a:moveTo>
                          <a:pt x="173" y="408"/>
                        </a:moveTo>
                        <a:cubicBezTo>
                          <a:pt x="171" y="407"/>
                          <a:pt x="170" y="409"/>
                          <a:pt x="168" y="407"/>
                        </a:cubicBezTo>
                        <a:cubicBezTo>
                          <a:pt x="169" y="406"/>
                          <a:pt x="171" y="406"/>
                          <a:pt x="173" y="407"/>
                        </a:cubicBezTo>
                        <a:lnTo>
                          <a:pt x="173" y="408"/>
                        </a:lnTo>
                        <a:close/>
                        <a:moveTo>
                          <a:pt x="211" y="408"/>
                        </a:moveTo>
                        <a:cubicBezTo>
                          <a:pt x="211" y="407"/>
                          <a:pt x="211" y="407"/>
                          <a:pt x="211" y="407"/>
                        </a:cubicBezTo>
                        <a:cubicBezTo>
                          <a:pt x="211" y="407"/>
                          <a:pt x="211" y="407"/>
                          <a:pt x="211" y="407"/>
                        </a:cubicBezTo>
                        <a:cubicBezTo>
                          <a:pt x="211" y="408"/>
                          <a:pt x="211" y="408"/>
                          <a:pt x="211" y="408"/>
                        </a:cubicBezTo>
                        <a:close/>
                        <a:moveTo>
                          <a:pt x="212" y="414"/>
                        </a:moveTo>
                        <a:cubicBezTo>
                          <a:pt x="211" y="414"/>
                          <a:pt x="211" y="414"/>
                          <a:pt x="211" y="414"/>
                        </a:cubicBezTo>
                        <a:cubicBezTo>
                          <a:pt x="212" y="411"/>
                          <a:pt x="212" y="411"/>
                          <a:pt x="212" y="411"/>
                        </a:cubicBezTo>
                        <a:cubicBezTo>
                          <a:pt x="212" y="411"/>
                          <a:pt x="213" y="412"/>
                          <a:pt x="213" y="412"/>
                        </a:cubicBezTo>
                        <a:cubicBezTo>
                          <a:pt x="212" y="413"/>
                          <a:pt x="212" y="413"/>
                          <a:pt x="212" y="413"/>
                        </a:cubicBezTo>
                        <a:cubicBezTo>
                          <a:pt x="212" y="413"/>
                          <a:pt x="212" y="413"/>
                          <a:pt x="212" y="414"/>
                        </a:cubicBezTo>
                        <a:close/>
                        <a:moveTo>
                          <a:pt x="217" y="411"/>
                        </a:moveTo>
                        <a:cubicBezTo>
                          <a:pt x="216" y="411"/>
                          <a:pt x="216" y="411"/>
                          <a:pt x="216" y="411"/>
                        </a:cubicBezTo>
                        <a:cubicBezTo>
                          <a:pt x="216" y="412"/>
                          <a:pt x="216" y="412"/>
                          <a:pt x="216" y="412"/>
                        </a:cubicBezTo>
                        <a:cubicBezTo>
                          <a:pt x="216" y="413"/>
                          <a:pt x="216" y="413"/>
                          <a:pt x="216" y="413"/>
                        </a:cubicBezTo>
                        <a:cubicBezTo>
                          <a:pt x="216" y="414"/>
                          <a:pt x="216" y="414"/>
                          <a:pt x="216" y="414"/>
                        </a:cubicBezTo>
                        <a:cubicBezTo>
                          <a:pt x="214" y="413"/>
                          <a:pt x="214" y="413"/>
                          <a:pt x="214" y="413"/>
                        </a:cubicBezTo>
                        <a:cubicBezTo>
                          <a:pt x="215" y="413"/>
                          <a:pt x="216" y="413"/>
                          <a:pt x="216" y="413"/>
                        </a:cubicBezTo>
                        <a:cubicBezTo>
                          <a:pt x="216" y="412"/>
                          <a:pt x="216" y="412"/>
                          <a:pt x="216" y="412"/>
                        </a:cubicBezTo>
                        <a:cubicBezTo>
                          <a:pt x="215" y="411"/>
                          <a:pt x="215" y="411"/>
                          <a:pt x="215" y="411"/>
                        </a:cubicBezTo>
                        <a:cubicBezTo>
                          <a:pt x="214" y="411"/>
                          <a:pt x="214" y="411"/>
                          <a:pt x="214" y="411"/>
                        </a:cubicBezTo>
                        <a:cubicBezTo>
                          <a:pt x="214" y="408"/>
                          <a:pt x="214" y="408"/>
                          <a:pt x="214" y="408"/>
                        </a:cubicBezTo>
                        <a:cubicBezTo>
                          <a:pt x="214" y="408"/>
                          <a:pt x="215" y="408"/>
                          <a:pt x="216" y="408"/>
                        </a:cubicBezTo>
                        <a:cubicBezTo>
                          <a:pt x="216" y="407"/>
                          <a:pt x="216" y="407"/>
                          <a:pt x="216" y="407"/>
                        </a:cubicBezTo>
                        <a:cubicBezTo>
                          <a:pt x="216" y="407"/>
                          <a:pt x="216" y="407"/>
                          <a:pt x="216" y="408"/>
                        </a:cubicBezTo>
                        <a:cubicBezTo>
                          <a:pt x="216" y="409"/>
                          <a:pt x="218" y="409"/>
                          <a:pt x="217" y="411"/>
                        </a:cubicBezTo>
                        <a:close/>
                        <a:moveTo>
                          <a:pt x="224" y="419"/>
                        </a:moveTo>
                        <a:cubicBezTo>
                          <a:pt x="223" y="419"/>
                          <a:pt x="223" y="419"/>
                          <a:pt x="223" y="419"/>
                        </a:cubicBezTo>
                        <a:cubicBezTo>
                          <a:pt x="224" y="418"/>
                          <a:pt x="224" y="418"/>
                          <a:pt x="224" y="418"/>
                        </a:cubicBezTo>
                        <a:lnTo>
                          <a:pt x="224" y="419"/>
                        </a:lnTo>
                        <a:close/>
                        <a:moveTo>
                          <a:pt x="224" y="416"/>
                        </a:moveTo>
                        <a:cubicBezTo>
                          <a:pt x="224" y="416"/>
                          <a:pt x="225" y="415"/>
                          <a:pt x="225" y="415"/>
                        </a:cubicBezTo>
                        <a:cubicBezTo>
                          <a:pt x="225" y="415"/>
                          <a:pt x="224" y="416"/>
                          <a:pt x="224" y="416"/>
                        </a:cubicBezTo>
                        <a:close/>
                        <a:moveTo>
                          <a:pt x="242" y="2"/>
                        </a:moveTo>
                        <a:cubicBezTo>
                          <a:pt x="243" y="3"/>
                          <a:pt x="243" y="3"/>
                          <a:pt x="243" y="3"/>
                        </a:cubicBezTo>
                        <a:cubicBezTo>
                          <a:pt x="240" y="3"/>
                          <a:pt x="240" y="3"/>
                          <a:pt x="240" y="3"/>
                        </a:cubicBezTo>
                        <a:lnTo>
                          <a:pt x="242" y="2"/>
                        </a:lnTo>
                        <a:close/>
                        <a:moveTo>
                          <a:pt x="244" y="420"/>
                        </a:moveTo>
                        <a:cubicBezTo>
                          <a:pt x="242" y="421"/>
                          <a:pt x="242" y="418"/>
                          <a:pt x="241" y="418"/>
                        </a:cubicBezTo>
                        <a:cubicBezTo>
                          <a:pt x="242" y="418"/>
                          <a:pt x="242" y="418"/>
                          <a:pt x="242" y="417"/>
                        </a:cubicBezTo>
                        <a:cubicBezTo>
                          <a:pt x="239" y="418"/>
                          <a:pt x="239" y="416"/>
                          <a:pt x="237" y="415"/>
                        </a:cubicBezTo>
                        <a:cubicBezTo>
                          <a:pt x="237" y="414"/>
                          <a:pt x="237" y="414"/>
                          <a:pt x="237" y="414"/>
                        </a:cubicBezTo>
                        <a:cubicBezTo>
                          <a:pt x="236" y="416"/>
                          <a:pt x="236" y="416"/>
                          <a:pt x="236" y="416"/>
                        </a:cubicBezTo>
                        <a:cubicBezTo>
                          <a:pt x="236" y="415"/>
                          <a:pt x="237" y="415"/>
                          <a:pt x="236" y="414"/>
                        </a:cubicBezTo>
                        <a:cubicBezTo>
                          <a:pt x="237" y="414"/>
                          <a:pt x="237" y="414"/>
                          <a:pt x="237" y="414"/>
                        </a:cubicBezTo>
                        <a:cubicBezTo>
                          <a:pt x="237" y="414"/>
                          <a:pt x="237" y="414"/>
                          <a:pt x="237" y="414"/>
                        </a:cubicBezTo>
                        <a:cubicBezTo>
                          <a:pt x="237" y="415"/>
                          <a:pt x="237" y="415"/>
                          <a:pt x="237" y="415"/>
                        </a:cubicBezTo>
                        <a:cubicBezTo>
                          <a:pt x="239" y="415"/>
                          <a:pt x="240" y="416"/>
                          <a:pt x="241" y="414"/>
                        </a:cubicBezTo>
                        <a:cubicBezTo>
                          <a:pt x="240" y="412"/>
                          <a:pt x="240" y="412"/>
                          <a:pt x="240" y="412"/>
                        </a:cubicBezTo>
                        <a:cubicBezTo>
                          <a:pt x="241" y="414"/>
                          <a:pt x="242" y="415"/>
                          <a:pt x="243" y="413"/>
                        </a:cubicBezTo>
                        <a:cubicBezTo>
                          <a:pt x="244" y="412"/>
                          <a:pt x="244" y="412"/>
                          <a:pt x="244" y="412"/>
                        </a:cubicBezTo>
                        <a:cubicBezTo>
                          <a:pt x="244" y="414"/>
                          <a:pt x="246" y="416"/>
                          <a:pt x="243" y="416"/>
                        </a:cubicBezTo>
                        <a:cubicBezTo>
                          <a:pt x="242" y="417"/>
                          <a:pt x="242" y="417"/>
                          <a:pt x="242" y="417"/>
                        </a:cubicBezTo>
                        <a:cubicBezTo>
                          <a:pt x="243" y="418"/>
                          <a:pt x="244" y="420"/>
                          <a:pt x="244" y="420"/>
                        </a:cubicBezTo>
                        <a:close/>
                        <a:moveTo>
                          <a:pt x="246" y="421"/>
                        </a:moveTo>
                        <a:cubicBezTo>
                          <a:pt x="246" y="419"/>
                          <a:pt x="247" y="419"/>
                          <a:pt x="248" y="419"/>
                        </a:cubicBezTo>
                        <a:lnTo>
                          <a:pt x="246" y="421"/>
                        </a:lnTo>
                        <a:close/>
                        <a:moveTo>
                          <a:pt x="248" y="416"/>
                        </a:moveTo>
                        <a:cubicBezTo>
                          <a:pt x="248" y="415"/>
                          <a:pt x="248" y="415"/>
                          <a:pt x="248" y="415"/>
                        </a:cubicBezTo>
                        <a:cubicBezTo>
                          <a:pt x="250" y="415"/>
                          <a:pt x="250" y="415"/>
                          <a:pt x="250" y="415"/>
                        </a:cubicBezTo>
                        <a:cubicBezTo>
                          <a:pt x="249" y="415"/>
                          <a:pt x="249" y="415"/>
                          <a:pt x="248" y="416"/>
                        </a:cubicBezTo>
                        <a:close/>
                        <a:moveTo>
                          <a:pt x="254" y="421"/>
                        </a:moveTo>
                        <a:cubicBezTo>
                          <a:pt x="254" y="421"/>
                          <a:pt x="254" y="421"/>
                          <a:pt x="254" y="421"/>
                        </a:cubicBezTo>
                        <a:cubicBezTo>
                          <a:pt x="256" y="421"/>
                          <a:pt x="256" y="421"/>
                          <a:pt x="256" y="421"/>
                        </a:cubicBezTo>
                        <a:lnTo>
                          <a:pt x="254" y="421"/>
                        </a:lnTo>
                        <a:close/>
                        <a:moveTo>
                          <a:pt x="255" y="416"/>
                        </a:moveTo>
                        <a:cubicBezTo>
                          <a:pt x="256" y="413"/>
                          <a:pt x="256" y="413"/>
                          <a:pt x="256" y="413"/>
                        </a:cubicBezTo>
                        <a:cubicBezTo>
                          <a:pt x="256" y="415"/>
                          <a:pt x="256" y="415"/>
                          <a:pt x="256" y="415"/>
                        </a:cubicBezTo>
                        <a:lnTo>
                          <a:pt x="255" y="416"/>
                        </a:lnTo>
                        <a:close/>
                        <a:moveTo>
                          <a:pt x="262" y="412"/>
                        </a:moveTo>
                        <a:cubicBezTo>
                          <a:pt x="262" y="412"/>
                          <a:pt x="262" y="411"/>
                          <a:pt x="262" y="411"/>
                        </a:cubicBezTo>
                        <a:cubicBezTo>
                          <a:pt x="263" y="412"/>
                          <a:pt x="263" y="412"/>
                          <a:pt x="262" y="412"/>
                        </a:cubicBezTo>
                        <a:cubicBezTo>
                          <a:pt x="262" y="412"/>
                          <a:pt x="262" y="412"/>
                          <a:pt x="262" y="412"/>
                        </a:cubicBezTo>
                        <a:cubicBezTo>
                          <a:pt x="262" y="412"/>
                          <a:pt x="261" y="413"/>
                          <a:pt x="260" y="413"/>
                        </a:cubicBezTo>
                        <a:cubicBezTo>
                          <a:pt x="261" y="412"/>
                          <a:pt x="262" y="412"/>
                          <a:pt x="262" y="412"/>
                        </a:cubicBezTo>
                        <a:close/>
                        <a:moveTo>
                          <a:pt x="259" y="425"/>
                        </a:moveTo>
                        <a:cubicBezTo>
                          <a:pt x="257" y="425"/>
                          <a:pt x="257" y="425"/>
                          <a:pt x="257" y="425"/>
                        </a:cubicBezTo>
                        <a:cubicBezTo>
                          <a:pt x="257" y="425"/>
                          <a:pt x="258" y="424"/>
                          <a:pt x="259" y="425"/>
                        </a:cubicBezTo>
                        <a:close/>
                        <a:moveTo>
                          <a:pt x="261" y="423"/>
                        </a:moveTo>
                        <a:cubicBezTo>
                          <a:pt x="260" y="422"/>
                          <a:pt x="260" y="424"/>
                          <a:pt x="259" y="422"/>
                        </a:cubicBezTo>
                        <a:cubicBezTo>
                          <a:pt x="259" y="422"/>
                          <a:pt x="259" y="422"/>
                          <a:pt x="259" y="422"/>
                        </a:cubicBezTo>
                        <a:cubicBezTo>
                          <a:pt x="259" y="422"/>
                          <a:pt x="259" y="422"/>
                          <a:pt x="259" y="422"/>
                        </a:cubicBezTo>
                        <a:cubicBezTo>
                          <a:pt x="259" y="422"/>
                          <a:pt x="261" y="422"/>
                          <a:pt x="262" y="422"/>
                        </a:cubicBezTo>
                        <a:lnTo>
                          <a:pt x="261" y="423"/>
                        </a:lnTo>
                        <a:close/>
                        <a:moveTo>
                          <a:pt x="262" y="419"/>
                        </a:moveTo>
                        <a:cubicBezTo>
                          <a:pt x="261" y="419"/>
                          <a:pt x="261" y="419"/>
                          <a:pt x="261" y="419"/>
                        </a:cubicBezTo>
                        <a:cubicBezTo>
                          <a:pt x="261" y="416"/>
                          <a:pt x="263" y="418"/>
                          <a:pt x="264" y="416"/>
                        </a:cubicBezTo>
                        <a:cubicBezTo>
                          <a:pt x="263" y="415"/>
                          <a:pt x="263" y="415"/>
                          <a:pt x="263" y="415"/>
                        </a:cubicBezTo>
                        <a:cubicBezTo>
                          <a:pt x="265" y="415"/>
                          <a:pt x="265" y="415"/>
                          <a:pt x="265" y="415"/>
                        </a:cubicBezTo>
                        <a:cubicBezTo>
                          <a:pt x="265" y="416"/>
                          <a:pt x="263" y="418"/>
                          <a:pt x="262" y="419"/>
                        </a:cubicBezTo>
                        <a:close/>
                        <a:moveTo>
                          <a:pt x="266" y="419"/>
                        </a:moveTo>
                        <a:cubicBezTo>
                          <a:pt x="268" y="421"/>
                          <a:pt x="268" y="421"/>
                          <a:pt x="268" y="421"/>
                        </a:cubicBezTo>
                        <a:cubicBezTo>
                          <a:pt x="267" y="421"/>
                          <a:pt x="265" y="420"/>
                          <a:pt x="266" y="419"/>
                        </a:cubicBezTo>
                        <a:close/>
                        <a:moveTo>
                          <a:pt x="268" y="418"/>
                        </a:moveTo>
                        <a:cubicBezTo>
                          <a:pt x="267" y="418"/>
                          <a:pt x="267" y="418"/>
                          <a:pt x="267" y="418"/>
                        </a:cubicBezTo>
                        <a:cubicBezTo>
                          <a:pt x="268" y="417"/>
                          <a:pt x="268" y="417"/>
                          <a:pt x="268" y="417"/>
                        </a:cubicBezTo>
                        <a:cubicBezTo>
                          <a:pt x="267" y="416"/>
                          <a:pt x="266" y="415"/>
                          <a:pt x="267" y="414"/>
                        </a:cubicBezTo>
                        <a:cubicBezTo>
                          <a:pt x="268" y="414"/>
                          <a:pt x="267" y="416"/>
                          <a:pt x="269" y="416"/>
                        </a:cubicBezTo>
                        <a:cubicBezTo>
                          <a:pt x="269" y="417"/>
                          <a:pt x="268" y="417"/>
                          <a:pt x="268" y="418"/>
                        </a:cubicBezTo>
                        <a:close/>
                        <a:moveTo>
                          <a:pt x="270" y="422"/>
                        </a:moveTo>
                        <a:cubicBezTo>
                          <a:pt x="270" y="419"/>
                          <a:pt x="270" y="419"/>
                          <a:pt x="270" y="419"/>
                        </a:cubicBezTo>
                        <a:cubicBezTo>
                          <a:pt x="272" y="421"/>
                          <a:pt x="272" y="421"/>
                          <a:pt x="272" y="421"/>
                        </a:cubicBezTo>
                        <a:lnTo>
                          <a:pt x="270" y="422"/>
                        </a:lnTo>
                        <a:close/>
                        <a:moveTo>
                          <a:pt x="284" y="425"/>
                        </a:moveTo>
                        <a:cubicBezTo>
                          <a:pt x="283" y="425"/>
                          <a:pt x="283" y="425"/>
                          <a:pt x="283" y="425"/>
                        </a:cubicBezTo>
                        <a:cubicBezTo>
                          <a:pt x="282" y="424"/>
                          <a:pt x="283" y="423"/>
                          <a:pt x="284" y="424"/>
                        </a:cubicBezTo>
                        <a:cubicBezTo>
                          <a:pt x="284" y="425"/>
                          <a:pt x="284" y="425"/>
                          <a:pt x="284" y="425"/>
                        </a:cubicBezTo>
                        <a:close/>
                        <a:moveTo>
                          <a:pt x="294" y="424"/>
                        </a:moveTo>
                        <a:cubicBezTo>
                          <a:pt x="293" y="423"/>
                          <a:pt x="293" y="423"/>
                          <a:pt x="293" y="423"/>
                        </a:cubicBezTo>
                        <a:cubicBezTo>
                          <a:pt x="294" y="423"/>
                          <a:pt x="294" y="423"/>
                          <a:pt x="294" y="423"/>
                        </a:cubicBezTo>
                        <a:cubicBezTo>
                          <a:pt x="294" y="423"/>
                          <a:pt x="294" y="424"/>
                          <a:pt x="295" y="424"/>
                        </a:cubicBezTo>
                        <a:lnTo>
                          <a:pt x="294" y="424"/>
                        </a:lnTo>
                        <a:close/>
                        <a:moveTo>
                          <a:pt x="299" y="419"/>
                        </a:moveTo>
                        <a:cubicBezTo>
                          <a:pt x="298" y="420"/>
                          <a:pt x="297" y="420"/>
                          <a:pt x="296" y="420"/>
                        </a:cubicBezTo>
                        <a:cubicBezTo>
                          <a:pt x="298" y="419"/>
                          <a:pt x="298" y="419"/>
                          <a:pt x="298" y="419"/>
                        </a:cubicBezTo>
                        <a:cubicBezTo>
                          <a:pt x="297" y="418"/>
                          <a:pt x="297" y="418"/>
                          <a:pt x="297" y="418"/>
                        </a:cubicBezTo>
                        <a:cubicBezTo>
                          <a:pt x="299" y="417"/>
                          <a:pt x="299" y="417"/>
                          <a:pt x="299" y="417"/>
                        </a:cubicBezTo>
                        <a:cubicBezTo>
                          <a:pt x="298" y="418"/>
                          <a:pt x="298" y="418"/>
                          <a:pt x="298" y="418"/>
                        </a:cubicBezTo>
                        <a:lnTo>
                          <a:pt x="299" y="419"/>
                        </a:lnTo>
                        <a:close/>
                        <a:moveTo>
                          <a:pt x="307" y="417"/>
                        </a:moveTo>
                        <a:cubicBezTo>
                          <a:pt x="306" y="416"/>
                          <a:pt x="306" y="416"/>
                          <a:pt x="306" y="416"/>
                        </a:cubicBezTo>
                        <a:cubicBezTo>
                          <a:pt x="307" y="416"/>
                          <a:pt x="307" y="416"/>
                          <a:pt x="307" y="417"/>
                        </a:cubicBezTo>
                        <a:cubicBezTo>
                          <a:pt x="307" y="417"/>
                          <a:pt x="307" y="417"/>
                          <a:pt x="307" y="417"/>
                        </a:cubicBezTo>
                        <a:cubicBezTo>
                          <a:pt x="305" y="418"/>
                          <a:pt x="306" y="417"/>
                          <a:pt x="307" y="417"/>
                        </a:cubicBezTo>
                        <a:close/>
                        <a:moveTo>
                          <a:pt x="307" y="413"/>
                        </a:moveTo>
                        <a:cubicBezTo>
                          <a:pt x="307" y="413"/>
                          <a:pt x="307" y="413"/>
                          <a:pt x="307" y="413"/>
                        </a:cubicBezTo>
                        <a:cubicBezTo>
                          <a:pt x="306" y="413"/>
                          <a:pt x="306" y="413"/>
                          <a:pt x="306" y="413"/>
                        </a:cubicBezTo>
                        <a:cubicBezTo>
                          <a:pt x="305" y="412"/>
                          <a:pt x="305" y="412"/>
                          <a:pt x="305" y="412"/>
                        </a:cubicBezTo>
                        <a:cubicBezTo>
                          <a:pt x="306" y="412"/>
                          <a:pt x="306" y="412"/>
                          <a:pt x="306" y="412"/>
                        </a:cubicBezTo>
                        <a:cubicBezTo>
                          <a:pt x="306" y="413"/>
                          <a:pt x="306" y="413"/>
                          <a:pt x="306" y="413"/>
                        </a:cubicBezTo>
                        <a:cubicBezTo>
                          <a:pt x="306" y="413"/>
                          <a:pt x="307" y="413"/>
                          <a:pt x="307" y="413"/>
                        </a:cubicBezTo>
                        <a:cubicBezTo>
                          <a:pt x="308" y="412"/>
                          <a:pt x="308" y="412"/>
                          <a:pt x="308" y="412"/>
                        </a:cubicBezTo>
                        <a:cubicBezTo>
                          <a:pt x="308" y="413"/>
                          <a:pt x="308" y="413"/>
                          <a:pt x="308" y="413"/>
                        </a:cubicBezTo>
                        <a:cubicBezTo>
                          <a:pt x="310" y="413"/>
                          <a:pt x="310" y="413"/>
                          <a:pt x="310" y="413"/>
                        </a:cubicBezTo>
                        <a:cubicBezTo>
                          <a:pt x="309" y="413"/>
                          <a:pt x="310" y="414"/>
                          <a:pt x="310" y="415"/>
                        </a:cubicBezTo>
                        <a:cubicBezTo>
                          <a:pt x="310" y="415"/>
                          <a:pt x="310" y="415"/>
                          <a:pt x="310" y="415"/>
                        </a:cubicBezTo>
                        <a:cubicBezTo>
                          <a:pt x="310" y="415"/>
                          <a:pt x="310" y="415"/>
                          <a:pt x="310" y="415"/>
                        </a:cubicBezTo>
                        <a:cubicBezTo>
                          <a:pt x="307" y="415"/>
                          <a:pt x="307" y="414"/>
                          <a:pt x="307" y="413"/>
                        </a:cubicBezTo>
                        <a:close/>
                        <a:moveTo>
                          <a:pt x="314" y="412"/>
                        </a:moveTo>
                        <a:cubicBezTo>
                          <a:pt x="313" y="413"/>
                          <a:pt x="313" y="413"/>
                          <a:pt x="312" y="413"/>
                        </a:cubicBezTo>
                        <a:cubicBezTo>
                          <a:pt x="312" y="412"/>
                          <a:pt x="313" y="413"/>
                          <a:pt x="314" y="412"/>
                        </a:cubicBezTo>
                        <a:cubicBezTo>
                          <a:pt x="315" y="412"/>
                          <a:pt x="315" y="412"/>
                          <a:pt x="315" y="412"/>
                        </a:cubicBezTo>
                        <a:lnTo>
                          <a:pt x="314" y="412"/>
                        </a:lnTo>
                        <a:close/>
                        <a:moveTo>
                          <a:pt x="319" y="405"/>
                        </a:moveTo>
                        <a:cubicBezTo>
                          <a:pt x="318" y="403"/>
                          <a:pt x="318" y="403"/>
                          <a:pt x="318" y="403"/>
                        </a:cubicBezTo>
                        <a:cubicBezTo>
                          <a:pt x="321" y="404"/>
                          <a:pt x="321" y="404"/>
                          <a:pt x="321" y="404"/>
                        </a:cubicBezTo>
                        <a:lnTo>
                          <a:pt x="319" y="405"/>
                        </a:lnTo>
                        <a:close/>
                        <a:moveTo>
                          <a:pt x="365" y="52"/>
                        </a:moveTo>
                        <a:cubicBezTo>
                          <a:pt x="363" y="52"/>
                          <a:pt x="363" y="52"/>
                          <a:pt x="363" y="52"/>
                        </a:cubicBezTo>
                        <a:cubicBezTo>
                          <a:pt x="363" y="52"/>
                          <a:pt x="364" y="52"/>
                          <a:pt x="365" y="52"/>
                        </a:cubicBezTo>
                        <a:close/>
                        <a:moveTo>
                          <a:pt x="364" y="347"/>
                        </a:moveTo>
                        <a:cubicBezTo>
                          <a:pt x="364" y="348"/>
                          <a:pt x="364" y="348"/>
                          <a:pt x="364" y="348"/>
                        </a:cubicBezTo>
                        <a:cubicBezTo>
                          <a:pt x="363" y="346"/>
                          <a:pt x="363" y="346"/>
                          <a:pt x="363" y="346"/>
                        </a:cubicBezTo>
                        <a:lnTo>
                          <a:pt x="364" y="347"/>
                        </a:lnTo>
                        <a:close/>
                        <a:moveTo>
                          <a:pt x="361" y="353"/>
                        </a:moveTo>
                        <a:cubicBezTo>
                          <a:pt x="361" y="354"/>
                          <a:pt x="361" y="354"/>
                          <a:pt x="361" y="354"/>
                        </a:cubicBezTo>
                        <a:cubicBezTo>
                          <a:pt x="360" y="352"/>
                          <a:pt x="360" y="352"/>
                          <a:pt x="360" y="352"/>
                        </a:cubicBezTo>
                        <a:cubicBezTo>
                          <a:pt x="361" y="352"/>
                          <a:pt x="361" y="352"/>
                          <a:pt x="361" y="352"/>
                        </a:cubicBezTo>
                        <a:cubicBezTo>
                          <a:pt x="361" y="352"/>
                          <a:pt x="361" y="353"/>
                          <a:pt x="361" y="353"/>
                        </a:cubicBezTo>
                        <a:close/>
                        <a:moveTo>
                          <a:pt x="363" y="374"/>
                        </a:moveTo>
                        <a:cubicBezTo>
                          <a:pt x="359" y="374"/>
                          <a:pt x="359" y="374"/>
                          <a:pt x="359" y="374"/>
                        </a:cubicBezTo>
                        <a:cubicBezTo>
                          <a:pt x="361" y="373"/>
                          <a:pt x="362" y="374"/>
                          <a:pt x="363" y="374"/>
                        </a:cubicBezTo>
                        <a:close/>
                        <a:moveTo>
                          <a:pt x="365" y="49"/>
                        </a:moveTo>
                        <a:cubicBezTo>
                          <a:pt x="365" y="49"/>
                          <a:pt x="364" y="48"/>
                          <a:pt x="364" y="49"/>
                        </a:cubicBezTo>
                        <a:cubicBezTo>
                          <a:pt x="364" y="50"/>
                          <a:pt x="364" y="50"/>
                          <a:pt x="364" y="50"/>
                        </a:cubicBezTo>
                        <a:cubicBezTo>
                          <a:pt x="363" y="49"/>
                          <a:pt x="361" y="50"/>
                          <a:pt x="360" y="49"/>
                        </a:cubicBezTo>
                        <a:cubicBezTo>
                          <a:pt x="362" y="49"/>
                          <a:pt x="363" y="46"/>
                          <a:pt x="365" y="49"/>
                        </a:cubicBezTo>
                        <a:close/>
                        <a:moveTo>
                          <a:pt x="357" y="303"/>
                        </a:moveTo>
                        <a:cubicBezTo>
                          <a:pt x="361" y="305"/>
                          <a:pt x="360" y="302"/>
                          <a:pt x="361" y="301"/>
                        </a:cubicBezTo>
                        <a:cubicBezTo>
                          <a:pt x="361" y="304"/>
                          <a:pt x="359" y="304"/>
                          <a:pt x="356" y="306"/>
                        </a:cubicBezTo>
                        <a:cubicBezTo>
                          <a:pt x="355" y="305"/>
                          <a:pt x="355" y="305"/>
                          <a:pt x="355" y="305"/>
                        </a:cubicBezTo>
                        <a:cubicBezTo>
                          <a:pt x="356" y="305"/>
                          <a:pt x="357" y="305"/>
                          <a:pt x="357" y="305"/>
                        </a:cubicBezTo>
                        <a:lnTo>
                          <a:pt x="357" y="303"/>
                        </a:lnTo>
                        <a:close/>
                        <a:moveTo>
                          <a:pt x="355" y="47"/>
                        </a:moveTo>
                        <a:cubicBezTo>
                          <a:pt x="356" y="48"/>
                          <a:pt x="356" y="48"/>
                          <a:pt x="356" y="48"/>
                        </a:cubicBezTo>
                        <a:cubicBezTo>
                          <a:pt x="358" y="49"/>
                          <a:pt x="354" y="47"/>
                          <a:pt x="355" y="47"/>
                        </a:cubicBezTo>
                        <a:close/>
                        <a:moveTo>
                          <a:pt x="352" y="350"/>
                        </a:moveTo>
                        <a:cubicBezTo>
                          <a:pt x="353" y="350"/>
                          <a:pt x="353" y="350"/>
                          <a:pt x="353" y="350"/>
                        </a:cubicBezTo>
                        <a:cubicBezTo>
                          <a:pt x="351" y="351"/>
                          <a:pt x="351" y="351"/>
                          <a:pt x="351" y="351"/>
                        </a:cubicBezTo>
                        <a:lnTo>
                          <a:pt x="352" y="350"/>
                        </a:lnTo>
                        <a:close/>
                        <a:moveTo>
                          <a:pt x="345" y="308"/>
                        </a:moveTo>
                        <a:cubicBezTo>
                          <a:pt x="346" y="309"/>
                          <a:pt x="346" y="309"/>
                          <a:pt x="346" y="309"/>
                        </a:cubicBezTo>
                        <a:cubicBezTo>
                          <a:pt x="345" y="310"/>
                          <a:pt x="345" y="310"/>
                          <a:pt x="345" y="310"/>
                        </a:cubicBezTo>
                        <a:lnTo>
                          <a:pt x="345" y="308"/>
                        </a:lnTo>
                        <a:close/>
                        <a:moveTo>
                          <a:pt x="347" y="313"/>
                        </a:moveTo>
                        <a:cubicBezTo>
                          <a:pt x="348" y="313"/>
                          <a:pt x="348" y="313"/>
                          <a:pt x="348" y="313"/>
                        </a:cubicBezTo>
                        <a:cubicBezTo>
                          <a:pt x="344" y="312"/>
                          <a:pt x="344" y="312"/>
                          <a:pt x="344" y="312"/>
                        </a:cubicBezTo>
                        <a:lnTo>
                          <a:pt x="347" y="313"/>
                        </a:lnTo>
                        <a:close/>
                        <a:moveTo>
                          <a:pt x="346" y="314"/>
                        </a:moveTo>
                        <a:cubicBezTo>
                          <a:pt x="345" y="314"/>
                          <a:pt x="345" y="314"/>
                          <a:pt x="345" y="314"/>
                        </a:cubicBezTo>
                        <a:cubicBezTo>
                          <a:pt x="345" y="314"/>
                          <a:pt x="345" y="314"/>
                          <a:pt x="345" y="314"/>
                        </a:cubicBezTo>
                        <a:lnTo>
                          <a:pt x="346" y="314"/>
                        </a:lnTo>
                        <a:close/>
                        <a:moveTo>
                          <a:pt x="354" y="358"/>
                        </a:moveTo>
                        <a:cubicBezTo>
                          <a:pt x="350" y="359"/>
                          <a:pt x="344" y="357"/>
                          <a:pt x="343" y="358"/>
                        </a:cubicBezTo>
                        <a:cubicBezTo>
                          <a:pt x="346" y="356"/>
                          <a:pt x="350" y="359"/>
                          <a:pt x="354" y="358"/>
                        </a:cubicBezTo>
                        <a:close/>
                        <a:moveTo>
                          <a:pt x="347" y="372"/>
                        </a:moveTo>
                        <a:cubicBezTo>
                          <a:pt x="350" y="374"/>
                          <a:pt x="350" y="374"/>
                          <a:pt x="350" y="374"/>
                        </a:cubicBezTo>
                        <a:cubicBezTo>
                          <a:pt x="350" y="374"/>
                          <a:pt x="346" y="373"/>
                          <a:pt x="347" y="372"/>
                        </a:cubicBezTo>
                        <a:close/>
                        <a:moveTo>
                          <a:pt x="347" y="378"/>
                        </a:moveTo>
                        <a:cubicBezTo>
                          <a:pt x="347" y="379"/>
                          <a:pt x="347" y="379"/>
                          <a:pt x="347" y="379"/>
                        </a:cubicBezTo>
                        <a:cubicBezTo>
                          <a:pt x="347" y="378"/>
                          <a:pt x="346" y="378"/>
                          <a:pt x="345" y="378"/>
                        </a:cubicBezTo>
                        <a:cubicBezTo>
                          <a:pt x="346" y="378"/>
                          <a:pt x="347" y="377"/>
                          <a:pt x="347" y="378"/>
                        </a:cubicBezTo>
                        <a:close/>
                        <a:moveTo>
                          <a:pt x="347" y="370"/>
                        </a:moveTo>
                        <a:cubicBezTo>
                          <a:pt x="347" y="370"/>
                          <a:pt x="347" y="370"/>
                          <a:pt x="347" y="370"/>
                        </a:cubicBezTo>
                        <a:cubicBezTo>
                          <a:pt x="348" y="369"/>
                          <a:pt x="348" y="369"/>
                          <a:pt x="348" y="369"/>
                        </a:cubicBezTo>
                        <a:cubicBezTo>
                          <a:pt x="347" y="368"/>
                          <a:pt x="347" y="368"/>
                          <a:pt x="346" y="368"/>
                        </a:cubicBezTo>
                        <a:cubicBezTo>
                          <a:pt x="347" y="367"/>
                          <a:pt x="347" y="367"/>
                          <a:pt x="347" y="367"/>
                        </a:cubicBezTo>
                        <a:cubicBezTo>
                          <a:pt x="348" y="367"/>
                          <a:pt x="348" y="367"/>
                          <a:pt x="348" y="367"/>
                        </a:cubicBezTo>
                        <a:cubicBezTo>
                          <a:pt x="349" y="367"/>
                          <a:pt x="349" y="367"/>
                          <a:pt x="349" y="367"/>
                        </a:cubicBezTo>
                        <a:cubicBezTo>
                          <a:pt x="347" y="366"/>
                          <a:pt x="347" y="366"/>
                          <a:pt x="347" y="366"/>
                        </a:cubicBezTo>
                        <a:cubicBezTo>
                          <a:pt x="347" y="366"/>
                          <a:pt x="347" y="366"/>
                          <a:pt x="347" y="365"/>
                        </a:cubicBezTo>
                        <a:cubicBezTo>
                          <a:pt x="347" y="366"/>
                          <a:pt x="347" y="366"/>
                          <a:pt x="347" y="366"/>
                        </a:cubicBezTo>
                        <a:cubicBezTo>
                          <a:pt x="348" y="365"/>
                          <a:pt x="349" y="364"/>
                          <a:pt x="350" y="363"/>
                        </a:cubicBezTo>
                        <a:cubicBezTo>
                          <a:pt x="350" y="363"/>
                          <a:pt x="350" y="363"/>
                          <a:pt x="350" y="363"/>
                        </a:cubicBezTo>
                        <a:cubicBezTo>
                          <a:pt x="350" y="363"/>
                          <a:pt x="350" y="363"/>
                          <a:pt x="350" y="363"/>
                        </a:cubicBezTo>
                        <a:cubicBezTo>
                          <a:pt x="349" y="366"/>
                          <a:pt x="348" y="368"/>
                          <a:pt x="351" y="369"/>
                        </a:cubicBezTo>
                        <a:cubicBezTo>
                          <a:pt x="350" y="369"/>
                          <a:pt x="350" y="369"/>
                          <a:pt x="350" y="369"/>
                        </a:cubicBezTo>
                        <a:cubicBezTo>
                          <a:pt x="352" y="370"/>
                          <a:pt x="352" y="370"/>
                          <a:pt x="352" y="370"/>
                        </a:cubicBezTo>
                        <a:cubicBezTo>
                          <a:pt x="351" y="371"/>
                          <a:pt x="350" y="371"/>
                          <a:pt x="350" y="369"/>
                        </a:cubicBezTo>
                        <a:cubicBezTo>
                          <a:pt x="349" y="370"/>
                          <a:pt x="348" y="370"/>
                          <a:pt x="347" y="370"/>
                        </a:cubicBezTo>
                        <a:close/>
                        <a:moveTo>
                          <a:pt x="340" y="327"/>
                        </a:moveTo>
                        <a:cubicBezTo>
                          <a:pt x="340" y="328"/>
                          <a:pt x="340" y="328"/>
                          <a:pt x="340" y="328"/>
                        </a:cubicBezTo>
                        <a:cubicBezTo>
                          <a:pt x="338" y="327"/>
                          <a:pt x="338" y="327"/>
                          <a:pt x="338" y="327"/>
                        </a:cubicBezTo>
                        <a:lnTo>
                          <a:pt x="340" y="327"/>
                        </a:lnTo>
                        <a:close/>
                        <a:moveTo>
                          <a:pt x="324" y="399"/>
                        </a:moveTo>
                        <a:cubicBezTo>
                          <a:pt x="326" y="397"/>
                          <a:pt x="326" y="397"/>
                          <a:pt x="326" y="397"/>
                        </a:cubicBezTo>
                        <a:cubicBezTo>
                          <a:pt x="326" y="397"/>
                          <a:pt x="327" y="398"/>
                          <a:pt x="327" y="398"/>
                        </a:cubicBezTo>
                        <a:lnTo>
                          <a:pt x="324" y="399"/>
                        </a:lnTo>
                        <a:close/>
                        <a:moveTo>
                          <a:pt x="328" y="406"/>
                        </a:moveTo>
                        <a:cubicBezTo>
                          <a:pt x="327" y="405"/>
                          <a:pt x="327" y="405"/>
                          <a:pt x="327" y="405"/>
                        </a:cubicBezTo>
                        <a:cubicBezTo>
                          <a:pt x="326" y="405"/>
                          <a:pt x="325" y="405"/>
                          <a:pt x="325" y="404"/>
                        </a:cubicBezTo>
                        <a:cubicBezTo>
                          <a:pt x="327" y="405"/>
                          <a:pt x="327" y="405"/>
                          <a:pt x="327" y="405"/>
                        </a:cubicBezTo>
                        <a:cubicBezTo>
                          <a:pt x="327" y="405"/>
                          <a:pt x="328" y="405"/>
                          <a:pt x="329" y="405"/>
                        </a:cubicBezTo>
                        <a:cubicBezTo>
                          <a:pt x="328" y="405"/>
                          <a:pt x="328" y="406"/>
                          <a:pt x="328" y="406"/>
                        </a:cubicBezTo>
                        <a:close/>
                        <a:moveTo>
                          <a:pt x="332" y="393"/>
                        </a:moveTo>
                        <a:cubicBezTo>
                          <a:pt x="332" y="392"/>
                          <a:pt x="332" y="392"/>
                          <a:pt x="332" y="392"/>
                        </a:cubicBezTo>
                        <a:cubicBezTo>
                          <a:pt x="333" y="392"/>
                          <a:pt x="333" y="392"/>
                          <a:pt x="333" y="392"/>
                        </a:cubicBezTo>
                        <a:lnTo>
                          <a:pt x="332" y="393"/>
                        </a:lnTo>
                        <a:close/>
                        <a:moveTo>
                          <a:pt x="332" y="390"/>
                        </a:moveTo>
                        <a:cubicBezTo>
                          <a:pt x="332" y="388"/>
                          <a:pt x="332" y="388"/>
                          <a:pt x="332" y="388"/>
                        </a:cubicBezTo>
                        <a:cubicBezTo>
                          <a:pt x="333" y="388"/>
                          <a:pt x="333" y="388"/>
                          <a:pt x="333" y="388"/>
                        </a:cubicBezTo>
                        <a:lnTo>
                          <a:pt x="332" y="390"/>
                        </a:lnTo>
                        <a:close/>
                        <a:moveTo>
                          <a:pt x="336" y="393"/>
                        </a:moveTo>
                        <a:cubicBezTo>
                          <a:pt x="335" y="394"/>
                          <a:pt x="335" y="395"/>
                          <a:pt x="334" y="394"/>
                        </a:cubicBezTo>
                        <a:cubicBezTo>
                          <a:pt x="334" y="394"/>
                          <a:pt x="335" y="393"/>
                          <a:pt x="336" y="393"/>
                        </a:cubicBezTo>
                        <a:cubicBezTo>
                          <a:pt x="336" y="393"/>
                          <a:pt x="336" y="392"/>
                          <a:pt x="336" y="393"/>
                        </a:cubicBezTo>
                        <a:close/>
                        <a:moveTo>
                          <a:pt x="336" y="385"/>
                        </a:moveTo>
                        <a:cubicBezTo>
                          <a:pt x="336" y="384"/>
                          <a:pt x="336" y="384"/>
                          <a:pt x="336" y="384"/>
                        </a:cubicBezTo>
                        <a:cubicBezTo>
                          <a:pt x="338" y="385"/>
                          <a:pt x="338" y="385"/>
                          <a:pt x="338" y="385"/>
                        </a:cubicBezTo>
                        <a:lnTo>
                          <a:pt x="336" y="385"/>
                        </a:lnTo>
                        <a:close/>
                        <a:moveTo>
                          <a:pt x="337" y="331"/>
                        </a:moveTo>
                        <a:cubicBezTo>
                          <a:pt x="337" y="330"/>
                          <a:pt x="337" y="330"/>
                          <a:pt x="337" y="330"/>
                        </a:cubicBezTo>
                        <a:cubicBezTo>
                          <a:pt x="338" y="330"/>
                          <a:pt x="338" y="330"/>
                          <a:pt x="339" y="330"/>
                        </a:cubicBezTo>
                        <a:cubicBezTo>
                          <a:pt x="338" y="331"/>
                          <a:pt x="338" y="331"/>
                          <a:pt x="337" y="331"/>
                        </a:cubicBezTo>
                        <a:close/>
                        <a:moveTo>
                          <a:pt x="339" y="392"/>
                        </a:moveTo>
                        <a:cubicBezTo>
                          <a:pt x="340" y="393"/>
                          <a:pt x="340" y="391"/>
                          <a:pt x="341" y="392"/>
                        </a:cubicBezTo>
                        <a:cubicBezTo>
                          <a:pt x="339" y="392"/>
                          <a:pt x="340" y="394"/>
                          <a:pt x="339" y="392"/>
                        </a:cubicBezTo>
                        <a:close/>
                        <a:moveTo>
                          <a:pt x="341" y="375"/>
                        </a:moveTo>
                        <a:cubicBezTo>
                          <a:pt x="342" y="375"/>
                          <a:pt x="342" y="375"/>
                          <a:pt x="342" y="375"/>
                        </a:cubicBezTo>
                        <a:cubicBezTo>
                          <a:pt x="342" y="375"/>
                          <a:pt x="343" y="375"/>
                          <a:pt x="343" y="375"/>
                        </a:cubicBezTo>
                        <a:cubicBezTo>
                          <a:pt x="345" y="374"/>
                          <a:pt x="345" y="374"/>
                          <a:pt x="345" y="374"/>
                        </a:cubicBezTo>
                        <a:cubicBezTo>
                          <a:pt x="344" y="374"/>
                          <a:pt x="346" y="375"/>
                          <a:pt x="345" y="376"/>
                        </a:cubicBezTo>
                        <a:cubicBezTo>
                          <a:pt x="345" y="376"/>
                          <a:pt x="344" y="375"/>
                          <a:pt x="343" y="375"/>
                        </a:cubicBezTo>
                        <a:cubicBezTo>
                          <a:pt x="342" y="375"/>
                          <a:pt x="342" y="375"/>
                          <a:pt x="342" y="375"/>
                        </a:cubicBezTo>
                        <a:cubicBezTo>
                          <a:pt x="342" y="375"/>
                          <a:pt x="342" y="375"/>
                          <a:pt x="342" y="375"/>
                        </a:cubicBezTo>
                        <a:lnTo>
                          <a:pt x="341" y="375"/>
                        </a:lnTo>
                        <a:close/>
                        <a:moveTo>
                          <a:pt x="343" y="386"/>
                        </a:moveTo>
                        <a:cubicBezTo>
                          <a:pt x="343" y="385"/>
                          <a:pt x="344" y="385"/>
                          <a:pt x="345" y="385"/>
                        </a:cubicBezTo>
                        <a:cubicBezTo>
                          <a:pt x="345" y="384"/>
                          <a:pt x="345" y="384"/>
                          <a:pt x="345" y="384"/>
                        </a:cubicBezTo>
                        <a:cubicBezTo>
                          <a:pt x="345" y="384"/>
                          <a:pt x="345" y="384"/>
                          <a:pt x="345" y="384"/>
                        </a:cubicBezTo>
                        <a:cubicBezTo>
                          <a:pt x="346" y="384"/>
                          <a:pt x="346" y="384"/>
                          <a:pt x="346" y="384"/>
                        </a:cubicBezTo>
                        <a:cubicBezTo>
                          <a:pt x="346" y="384"/>
                          <a:pt x="346" y="384"/>
                          <a:pt x="346" y="384"/>
                        </a:cubicBezTo>
                        <a:cubicBezTo>
                          <a:pt x="346" y="384"/>
                          <a:pt x="346" y="384"/>
                          <a:pt x="346" y="384"/>
                        </a:cubicBezTo>
                        <a:cubicBezTo>
                          <a:pt x="345" y="384"/>
                          <a:pt x="345" y="384"/>
                          <a:pt x="345" y="384"/>
                        </a:cubicBezTo>
                        <a:cubicBezTo>
                          <a:pt x="345" y="385"/>
                          <a:pt x="345" y="385"/>
                          <a:pt x="345" y="385"/>
                        </a:cubicBezTo>
                        <a:cubicBezTo>
                          <a:pt x="344" y="385"/>
                          <a:pt x="344" y="387"/>
                          <a:pt x="343" y="386"/>
                        </a:cubicBezTo>
                        <a:close/>
                        <a:moveTo>
                          <a:pt x="345" y="393"/>
                        </a:moveTo>
                        <a:cubicBezTo>
                          <a:pt x="346" y="392"/>
                          <a:pt x="346" y="392"/>
                          <a:pt x="346" y="392"/>
                        </a:cubicBezTo>
                        <a:cubicBezTo>
                          <a:pt x="349" y="394"/>
                          <a:pt x="349" y="394"/>
                          <a:pt x="349" y="394"/>
                        </a:cubicBezTo>
                        <a:lnTo>
                          <a:pt x="345" y="393"/>
                        </a:lnTo>
                        <a:close/>
                        <a:moveTo>
                          <a:pt x="349" y="381"/>
                        </a:moveTo>
                        <a:cubicBezTo>
                          <a:pt x="348" y="381"/>
                          <a:pt x="348" y="381"/>
                          <a:pt x="348" y="381"/>
                        </a:cubicBezTo>
                        <a:cubicBezTo>
                          <a:pt x="348" y="381"/>
                          <a:pt x="348" y="381"/>
                          <a:pt x="348" y="381"/>
                        </a:cubicBezTo>
                        <a:cubicBezTo>
                          <a:pt x="349" y="381"/>
                          <a:pt x="349" y="381"/>
                          <a:pt x="349" y="381"/>
                        </a:cubicBezTo>
                        <a:cubicBezTo>
                          <a:pt x="349" y="382"/>
                          <a:pt x="349" y="382"/>
                          <a:pt x="349" y="382"/>
                        </a:cubicBezTo>
                        <a:cubicBezTo>
                          <a:pt x="351" y="382"/>
                          <a:pt x="349" y="382"/>
                          <a:pt x="349" y="381"/>
                        </a:cubicBezTo>
                        <a:close/>
                        <a:moveTo>
                          <a:pt x="350" y="390"/>
                        </a:moveTo>
                        <a:cubicBezTo>
                          <a:pt x="350" y="389"/>
                          <a:pt x="350" y="389"/>
                          <a:pt x="350" y="389"/>
                        </a:cubicBezTo>
                        <a:cubicBezTo>
                          <a:pt x="350" y="390"/>
                          <a:pt x="350" y="390"/>
                          <a:pt x="350" y="390"/>
                        </a:cubicBezTo>
                        <a:close/>
                        <a:moveTo>
                          <a:pt x="349" y="379"/>
                        </a:moveTo>
                        <a:cubicBezTo>
                          <a:pt x="350" y="378"/>
                          <a:pt x="349" y="377"/>
                          <a:pt x="348" y="377"/>
                        </a:cubicBezTo>
                        <a:cubicBezTo>
                          <a:pt x="351" y="377"/>
                          <a:pt x="351" y="382"/>
                          <a:pt x="354" y="380"/>
                        </a:cubicBezTo>
                        <a:cubicBezTo>
                          <a:pt x="352" y="383"/>
                          <a:pt x="351" y="378"/>
                          <a:pt x="349" y="379"/>
                        </a:cubicBezTo>
                        <a:close/>
                        <a:moveTo>
                          <a:pt x="352" y="373"/>
                        </a:moveTo>
                        <a:cubicBezTo>
                          <a:pt x="352" y="374"/>
                          <a:pt x="353" y="375"/>
                          <a:pt x="355" y="375"/>
                        </a:cubicBezTo>
                        <a:cubicBezTo>
                          <a:pt x="356" y="376"/>
                          <a:pt x="355" y="377"/>
                          <a:pt x="356" y="377"/>
                        </a:cubicBezTo>
                        <a:cubicBezTo>
                          <a:pt x="356" y="378"/>
                          <a:pt x="349" y="375"/>
                          <a:pt x="352" y="373"/>
                        </a:cubicBezTo>
                        <a:close/>
                        <a:moveTo>
                          <a:pt x="355" y="373"/>
                        </a:moveTo>
                        <a:cubicBezTo>
                          <a:pt x="355" y="374"/>
                          <a:pt x="355" y="374"/>
                          <a:pt x="355" y="374"/>
                        </a:cubicBezTo>
                        <a:cubicBezTo>
                          <a:pt x="354" y="373"/>
                          <a:pt x="354" y="373"/>
                          <a:pt x="354" y="373"/>
                        </a:cubicBezTo>
                        <a:cubicBezTo>
                          <a:pt x="357" y="373"/>
                          <a:pt x="359" y="374"/>
                          <a:pt x="360" y="376"/>
                        </a:cubicBezTo>
                        <a:cubicBezTo>
                          <a:pt x="358" y="377"/>
                          <a:pt x="356" y="374"/>
                          <a:pt x="355" y="373"/>
                        </a:cubicBezTo>
                        <a:close/>
                        <a:moveTo>
                          <a:pt x="357" y="378"/>
                        </a:moveTo>
                        <a:cubicBezTo>
                          <a:pt x="358" y="376"/>
                          <a:pt x="359" y="377"/>
                          <a:pt x="361" y="378"/>
                        </a:cubicBezTo>
                        <a:cubicBezTo>
                          <a:pt x="361" y="377"/>
                          <a:pt x="362" y="377"/>
                          <a:pt x="362" y="377"/>
                        </a:cubicBezTo>
                        <a:cubicBezTo>
                          <a:pt x="362" y="378"/>
                          <a:pt x="361" y="378"/>
                          <a:pt x="361" y="378"/>
                        </a:cubicBezTo>
                        <a:cubicBezTo>
                          <a:pt x="360" y="378"/>
                          <a:pt x="359" y="379"/>
                          <a:pt x="357" y="378"/>
                        </a:cubicBezTo>
                        <a:close/>
                        <a:moveTo>
                          <a:pt x="358" y="381"/>
                        </a:moveTo>
                        <a:cubicBezTo>
                          <a:pt x="358" y="380"/>
                          <a:pt x="358" y="380"/>
                          <a:pt x="358" y="380"/>
                        </a:cubicBezTo>
                        <a:cubicBezTo>
                          <a:pt x="359" y="380"/>
                          <a:pt x="360" y="381"/>
                          <a:pt x="361" y="381"/>
                        </a:cubicBezTo>
                        <a:lnTo>
                          <a:pt x="358" y="381"/>
                        </a:lnTo>
                        <a:close/>
                        <a:moveTo>
                          <a:pt x="362" y="384"/>
                        </a:moveTo>
                        <a:cubicBezTo>
                          <a:pt x="361" y="382"/>
                          <a:pt x="361" y="382"/>
                          <a:pt x="361" y="382"/>
                        </a:cubicBezTo>
                        <a:cubicBezTo>
                          <a:pt x="362" y="382"/>
                          <a:pt x="362" y="382"/>
                          <a:pt x="362" y="382"/>
                        </a:cubicBezTo>
                        <a:lnTo>
                          <a:pt x="362" y="384"/>
                        </a:lnTo>
                        <a:close/>
                        <a:moveTo>
                          <a:pt x="362" y="376"/>
                        </a:moveTo>
                        <a:cubicBezTo>
                          <a:pt x="362" y="376"/>
                          <a:pt x="361" y="376"/>
                          <a:pt x="361" y="376"/>
                        </a:cubicBezTo>
                        <a:cubicBezTo>
                          <a:pt x="361" y="376"/>
                          <a:pt x="362" y="376"/>
                          <a:pt x="362" y="376"/>
                        </a:cubicBezTo>
                        <a:cubicBezTo>
                          <a:pt x="363" y="376"/>
                          <a:pt x="365" y="376"/>
                          <a:pt x="365" y="376"/>
                        </a:cubicBezTo>
                        <a:cubicBezTo>
                          <a:pt x="364" y="378"/>
                          <a:pt x="363" y="376"/>
                          <a:pt x="362" y="376"/>
                        </a:cubicBezTo>
                        <a:close/>
                        <a:moveTo>
                          <a:pt x="442" y="163"/>
                        </a:moveTo>
                        <a:cubicBezTo>
                          <a:pt x="442" y="164"/>
                          <a:pt x="442" y="164"/>
                          <a:pt x="442" y="164"/>
                        </a:cubicBezTo>
                        <a:cubicBezTo>
                          <a:pt x="440" y="162"/>
                          <a:pt x="440" y="162"/>
                          <a:pt x="440" y="162"/>
                        </a:cubicBezTo>
                        <a:lnTo>
                          <a:pt x="442" y="163"/>
                        </a:lnTo>
                        <a:close/>
                        <a:moveTo>
                          <a:pt x="438" y="195"/>
                        </a:moveTo>
                        <a:cubicBezTo>
                          <a:pt x="437" y="197"/>
                          <a:pt x="440" y="198"/>
                          <a:pt x="440" y="198"/>
                        </a:cubicBezTo>
                        <a:cubicBezTo>
                          <a:pt x="439" y="198"/>
                          <a:pt x="436" y="198"/>
                          <a:pt x="438" y="195"/>
                        </a:cubicBezTo>
                        <a:close/>
                        <a:moveTo>
                          <a:pt x="434" y="196"/>
                        </a:moveTo>
                        <a:cubicBezTo>
                          <a:pt x="434" y="196"/>
                          <a:pt x="434" y="196"/>
                          <a:pt x="434" y="196"/>
                        </a:cubicBezTo>
                        <a:cubicBezTo>
                          <a:pt x="435" y="197"/>
                          <a:pt x="435" y="197"/>
                          <a:pt x="435" y="197"/>
                        </a:cubicBezTo>
                        <a:cubicBezTo>
                          <a:pt x="436" y="198"/>
                          <a:pt x="434" y="197"/>
                          <a:pt x="434" y="196"/>
                        </a:cubicBezTo>
                        <a:cubicBezTo>
                          <a:pt x="433" y="196"/>
                          <a:pt x="433" y="196"/>
                          <a:pt x="433" y="196"/>
                        </a:cubicBezTo>
                        <a:lnTo>
                          <a:pt x="434" y="196"/>
                        </a:lnTo>
                        <a:close/>
                        <a:moveTo>
                          <a:pt x="427" y="189"/>
                        </a:moveTo>
                        <a:cubicBezTo>
                          <a:pt x="427" y="188"/>
                          <a:pt x="429" y="188"/>
                          <a:pt x="430" y="189"/>
                        </a:cubicBezTo>
                        <a:cubicBezTo>
                          <a:pt x="428" y="189"/>
                          <a:pt x="431" y="191"/>
                          <a:pt x="430" y="192"/>
                        </a:cubicBezTo>
                        <a:cubicBezTo>
                          <a:pt x="430" y="193"/>
                          <a:pt x="430" y="193"/>
                          <a:pt x="430" y="193"/>
                        </a:cubicBezTo>
                        <a:cubicBezTo>
                          <a:pt x="431" y="195"/>
                          <a:pt x="431" y="195"/>
                          <a:pt x="431" y="195"/>
                        </a:cubicBezTo>
                        <a:cubicBezTo>
                          <a:pt x="431" y="196"/>
                          <a:pt x="430" y="195"/>
                          <a:pt x="429" y="196"/>
                        </a:cubicBezTo>
                        <a:cubicBezTo>
                          <a:pt x="430" y="197"/>
                          <a:pt x="430" y="197"/>
                          <a:pt x="430" y="197"/>
                        </a:cubicBezTo>
                        <a:cubicBezTo>
                          <a:pt x="428" y="199"/>
                          <a:pt x="428" y="194"/>
                          <a:pt x="425" y="196"/>
                        </a:cubicBezTo>
                        <a:cubicBezTo>
                          <a:pt x="426" y="196"/>
                          <a:pt x="427" y="195"/>
                          <a:pt x="427" y="194"/>
                        </a:cubicBezTo>
                        <a:cubicBezTo>
                          <a:pt x="425" y="194"/>
                          <a:pt x="423" y="196"/>
                          <a:pt x="421" y="194"/>
                        </a:cubicBezTo>
                        <a:cubicBezTo>
                          <a:pt x="422" y="193"/>
                          <a:pt x="424" y="196"/>
                          <a:pt x="425" y="194"/>
                        </a:cubicBezTo>
                        <a:cubicBezTo>
                          <a:pt x="424" y="193"/>
                          <a:pt x="424" y="193"/>
                          <a:pt x="424" y="193"/>
                        </a:cubicBezTo>
                        <a:cubicBezTo>
                          <a:pt x="424" y="193"/>
                          <a:pt x="423" y="193"/>
                          <a:pt x="423" y="193"/>
                        </a:cubicBezTo>
                        <a:cubicBezTo>
                          <a:pt x="423" y="193"/>
                          <a:pt x="423" y="192"/>
                          <a:pt x="423" y="192"/>
                        </a:cubicBezTo>
                        <a:cubicBezTo>
                          <a:pt x="420" y="192"/>
                          <a:pt x="420" y="192"/>
                          <a:pt x="420" y="192"/>
                        </a:cubicBezTo>
                        <a:cubicBezTo>
                          <a:pt x="422" y="192"/>
                          <a:pt x="421" y="189"/>
                          <a:pt x="422" y="188"/>
                        </a:cubicBezTo>
                        <a:cubicBezTo>
                          <a:pt x="424" y="187"/>
                          <a:pt x="427" y="187"/>
                          <a:pt x="429" y="187"/>
                        </a:cubicBezTo>
                        <a:cubicBezTo>
                          <a:pt x="427" y="187"/>
                          <a:pt x="426" y="187"/>
                          <a:pt x="426" y="188"/>
                        </a:cubicBezTo>
                        <a:lnTo>
                          <a:pt x="427" y="189"/>
                        </a:lnTo>
                        <a:close/>
                        <a:moveTo>
                          <a:pt x="427" y="209"/>
                        </a:moveTo>
                        <a:cubicBezTo>
                          <a:pt x="427" y="208"/>
                          <a:pt x="427" y="208"/>
                          <a:pt x="427" y="208"/>
                        </a:cubicBezTo>
                        <a:cubicBezTo>
                          <a:pt x="427" y="208"/>
                          <a:pt x="427" y="208"/>
                          <a:pt x="427" y="208"/>
                        </a:cubicBezTo>
                        <a:cubicBezTo>
                          <a:pt x="425" y="208"/>
                          <a:pt x="424" y="210"/>
                          <a:pt x="424" y="211"/>
                        </a:cubicBezTo>
                        <a:cubicBezTo>
                          <a:pt x="424" y="207"/>
                          <a:pt x="424" y="207"/>
                          <a:pt x="424" y="207"/>
                        </a:cubicBezTo>
                        <a:cubicBezTo>
                          <a:pt x="424" y="207"/>
                          <a:pt x="424" y="207"/>
                          <a:pt x="424" y="207"/>
                        </a:cubicBezTo>
                        <a:cubicBezTo>
                          <a:pt x="424" y="205"/>
                          <a:pt x="424" y="205"/>
                          <a:pt x="424" y="205"/>
                        </a:cubicBezTo>
                        <a:cubicBezTo>
                          <a:pt x="419" y="205"/>
                          <a:pt x="419" y="205"/>
                          <a:pt x="419" y="205"/>
                        </a:cubicBezTo>
                        <a:cubicBezTo>
                          <a:pt x="420" y="201"/>
                          <a:pt x="425" y="203"/>
                          <a:pt x="426" y="198"/>
                        </a:cubicBezTo>
                        <a:cubicBezTo>
                          <a:pt x="428" y="199"/>
                          <a:pt x="428" y="199"/>
                          <a:pt x="428" y="199"/>
                        </a:cubicBezTo>
                        <a:cubicBezTo>
                          <a:pt x="428" y="199"/>
                          <a:pt x="428" y="199"/>
                          <a:pt x="428" y="199"/>
                        </a:cubicBezTo>
                        <a:cubicBezTo>
                          <a:pt x="428" y="199"/>
                          <a:pt x="428" y="199"/>
                          <a:pt x="428" y="199"/>
                        </a:cubicBezTo>
                        <a:cubicBezTo>
                          <a:pt x="427" y="199"/>
                          <a:pt x="427" y="199"/>
                          <a:pt x="427" y="199"/>
                        </a:cubicBezTo>
                        <a:cubicBezTo>
                          <a:pt x="429" y="201"/>
                          <a:pt x="429" y="201"/>
                          <a:pt x="429" y="201"/>
                        </a:cubicBezTo>
                        <a:cubicBezTo>
                          <a:pt x="429" y="204"/>
                          <a:pt x="424" y="202"/>
                          <a:pt x="428" y="205"/>
                        </a:cubicBezTo>
                        <a:cubicBezTo>
                          <a:pt x="427" y="205"/>
                          <a:pt x="427" y="206"/>
                          <a:pt x="426" y="206"/>
                        </a:cubicBezTo>
                        <a:cubicBezTo>
                          <a:pt x="427" y="208"/>
                          <a:pt x="427" y="208"/>
                          <a:pt x="427" y="208"/>
                        </a:cubicBezTo>
                        <a:cubicBezTo>
                          <a:pt x="427" y="209"/>
                          <a:pt x="428" y="209"/>
                          <a:pt x="427" y="209"/>
                        </a:cubicBezTo>
                        <a:close/>
                        <a:moveTo>
                          <a:pt x="418" y="225"/>
                        </a:moveTo>
                        <a:cubicBezTo>
                          <a:pt x="420" y="223"/>
                          <a:pt x="419" y="222"/>
                          <a:pt x="419" y="220"/>
                        </a:cubicBezTo>
                        <a:cubicBezTo>
                          <a:pt x="421" y="221"/>
                          <a:pt x="422" y="221"/>
                          <a:pt x="422" y="220"/>
                        </a:cubicBezTo>
                        <a:cubicBezTo>
                          <a:pt x="422" y="221"/>
                          <a:pt x="422" y="221"/>
                          <a:pt x="422" y="221"/>
                        </a:cubicBezTo>
                        <a:cubicBezTo>
                          <a:pt x="422" y="221"/>
                          <a:pt x="423" y="221"/>
                          <a:pt x="423" y="221"/>
                        </a:cubicBezTo>
                        <a:cubicBezTo>
                          <a:pt x="422" y="223"/>
                          <a:pt x="422" y="222"/>
                          <a:pt x="421" y="221"/>
                        </a:cubicBezTo>
                        <a:cubicBezTo>
                          <a:pt x="421" y="222"/>
                          <a:pt x="420" y="225"/>
                          <a:pt x="418" y="225"/>
                        </a:cubicBezTo>
                        <a:close/>
                        <a:moveTo>
                          <a:pt x="422" y="212"/>
                        </a:moveTo>
                        <a:cubicBezTo>
                          <a:pt x="420" y="211"/>
                          <a:pt x="418" y="214"/>
                          <a:pt x="415" y="213"/>
                        </a:cubicBezTo>
                        <a:cubicBezTo>
                          <a:pt x="419" y="213"/>
                          <a:pt x="419" y="210"/>
                          <a:pt x="422" y="212"/>
                        </a:cubicBezTo>
                        <a:close/>
                        <a:moveTo>
                          <a:pt x="417" y="195"/>
                        </a:moveTo>
                        <a:cubicBezTo>
                          <a:pt x="415" y="194"/>
                          <a:pt x="415" y="194"/>
                          <a:pt x="415" y="194"/>
                        </a:cubicBezTo>
                        <a:cubicBezTo>
                          <a:pt x="415" y="194"/>
                          <a:pt x="415" y="194"/>
                          <a:pt x="415" y="194"/>
                        </a:cubicBezTo>
                        <a:cubicBezTo>
                          <a:pt x="415" y="194"/>
                          <a:pt x="415" y="194"/>
                          <a:pt x="415" y="194"/>
                        </a:cubicBezTo>
                        <a:cubicBezTo>
                          <a:pt x="415" y="194"/>
                          <a:pt x="415" y="194"/>
                          <a:pt x="415" y="194"/>
                        </a:cubicBezTo>
                        <a:cubicBezTo>
                          <a:pt x="416" y="194"/>
                          <a:pt x="417" y="193"/>
                          <a:pt x="417" y="194"/>
                        </a:cubicBezTo>
                        <a:lnTo>
                          <a:pt x="417" y="195"/>
                        </a:lnTo>
                        <a:close/>
                        <a:moveTo>
                          <a:pt x="421" y="208"/>
                        </a:moveTo>
                        <a:cubicBezTo>
                          <a:pt x="422" y="208"/>
                          <a:pt x="422" y="208"/>
                          <a:pt x="422" y="208"/>
                        </a:cubicBezTo>
                        <a:cubicBezTo>
                          <a:pt x="423" y="208"/>
                          <a:pt x="423" y="208"/>
                          <a:pt x="423" y="208"/>
                        </a:cubicBezTo>
                        <a:lnTo>
                          <a:pt x="421" y="208"/>
                        </a:lnTo>
                        <a:close/>
                        <a:moveTo>
                          <a:pt x="429" y="224"/>
                        </a:moveTo>
                        <a:cubicBezTo>
                          <a:pt x="430" y="224"/>
                          <a:pt x="430" y="225"/>
                          <a:pt x="431" y="225"/>
                        </a:cubicBezTo>
                        <a:cubicBezTo>
                          <a:pt x="431" y="226"/>
                          <a:pt x="429" y="226"/>
                          <a:pt x="428" y="227"/>
                        </a:cubicBezTo>
                        <a:lnTo>
                          <a:pt x="429" y="224"/>
                        </a:lnTo>
                        <a:close/>
                        <a:moveTo>
                          <a:pt x="414" y="187"/>
                        </a:moveTo>
                        <a:cubicBezTo>
                          <a:pt x="414" y="187"/>
                          <a:pt x="415" y="187"/>
                          <a:pt x="416" y="186"/>
                        </a:cubicBezTo>
                        <a:cubicBezTo>
                          <a:pt x="416" y="185"/>
                          <a:pt x="416" y="185"/>
                          <a:pt x="415" y="184"/>
                        </a:cubicBezTo>
                        <a:cubicBezTo>
                          <a:pt x="419" y="183"/>
                          <a:pt x="419" y="183"/>
                          <a:pt x="419" y="183"/>
                        </a:cubicBezTo>
                        <a:cubicBezTo>
                          <a:pt x="416" y="181"/>
                          <a:pt x="421" y="180"/>
                          <a:pt x="418" y="178"/>
                        </a:cubicBezTo>
                        <a:cubicBezTo>
                          <a:pt x="415" y="178"/>
                          <a:pt x="415" y="178"/>
                          <a:pt x="415" y="178"/>
                        </a:cubicBezTo>
                        <a:cubicBezTo>
                          <a:pt x="416" y="176"/>
                          <a:pt x="417" y="177"/>
                          <a:pt x="418" y="177"/>
                        </a:cubicBezTo>
                        <a:cubicBezTo>
                          <a:pt x="418" y="178"/>
                          <a:pt x="419" y="178"/>
                          <a:pt x="419" y="179"/>
                        </a:cubicBezTo>
                        <a:cubicBezTo>
                          <a:pt x="422" y="180"/>
                          <a:pt x="422" y="175"/>
                          <a:pt x="424" y="177"/>
                        </a:cubicBezTo>
                        <a:cubicBezTo>
                          <a:pt x="423" y="177"/>
                          <a:pt x="422" y="177"/>
                          <a:pt x="422" y="178"/>
                        </a:cubicBezTo>
                        <a:cubicBezTo>
                          <a:pt x="424" y="180"/>
                          <a:pt x="426" y="177"/>
                          <a:pt x="428" y="177"/>
                        </a:cubicBezTo>
                        <a:cubicBezTo>
                          <a:pt x="423" y="178"/>
                          <a:pt x="425" y="183"/>
                          <a:pt x="420" y="184"/>
                        </a:cubicBezTo>
                        <a:cubicBezTo>
                          <a:pt x="422" y="186"/>
                          <a:pt x="424" y="185"/>
                          <a:pt x="425" y="184"/>
                        </a:cubicBezTo>
                        <a:cubicBezTo>
                          <a:pt x="427" y="187"/>
                          <a:pt x="422" y="185"/>
                          <a:pt x="421" y="186"/>
                        </a:cubicBezTo>
                        <a:cubicBezTo>
                          <a:pt x="421" y="189"/>
                          <a:pt x="418" y="187"/>
                          <a:pt x="416" y="189"/>
                        </a:cubicBezTo>
                        <a:cubicBezTo>
                          <a:pt x="416" y="186"/>
                          <a:pt x="413" y="191"/>
                          <a:pt x="414" y="187"/>
                        </a:cubicBezTo>
                        <a:close/>
                        <a:moveTo>
                          <a:pt x="416" y="196"/>
                        </a:moveTo>
                        <a:cubicBezTo>
                          <a:pt x="416" y="196"/>
                          <a:pt x="416" y="196"/>
                          <a:pt x="416" y="196"/>
                        </a:cubicBezTo>
                        <a:cubicBezTo>
                          <a:pt x="415" y="199"/>
                          <a:pt x="415" y="199"/>
                          <a:pt x="415" y="199"/>
                        </a:cubicBezTo>
                        <a:cubicBezTo>
                          <a:pt x="415" y="197"/>
                          <a:pt x="415" y="197"/>
                          <a:pt x="415" y="197"/>
                        </a:cubicBezTo>
                        <a:cubicBezTo>
                          <a:pt x="414" y="198"/>
                          <a:pt x="414" y="198"/>
                          <a:pt x="414" y="198"/>
                        </a:cubicBezTo>
                        <a:cubicBezTo>
                          <a:pt x="413" y="198"/>
                          <a:pt x="415" y="197"/>
                          <a:pt x="416" y="196"/>
                        </a:cubicBezTo>
                        <a:close/>
                        <a:moveTo>
                          <a:pt x="413" y="190"/>
                        </a:moveTo>
                        <a:cubicBezTo>
                          <a:pt x="414" y="190"/>
                          <a:pt x="412" y="190"/>
                          <a:pt x="411" y="190"/>
                        </a:cubicBezTo>
                        <a:cubicBezTo>
                          <a:pt x="412" y="190"/>
                          <a:pt x="412" y="189"/>
                          <a:pt x="413" y="190"/>
                        </a:cubicBezTo>
                        <a:close/>
                        <a:moveTo>
                          <a:pt x="393" y="304"/>
                        </a:moveTo>
                        <a:cubicBezTo>
                          <a:pt x="392" y="306"/>
                          <a:pt x="392" y="306"/>
                          <a:pt x="392" y="306"/>
                        </a:cubicBezTo>
                        <a:cubicBezTo>
                          <a:pt x="391" y="304"/>
                          <a:pt x="391" y="304"/>
                          <a:pt x="391" y="304"/>
                        </a:cubicBezTo>
                        <a:lnTo>
                          <a:pt x="393" y="304"/>
                        </a:lnTo>
                        <a:close/>
                        <a:moveTo>
                          <a:pt x="396" y="319"/>
                        </a:moveTo>
                        <a:cubicBezTo>
                          <a:pt x="396" y="319"/>
                          <a:pt x="396" y="319"/>
                          <a:pt x="396" y="318"/>
                        </a:cubicBezTo>
                        <a:cubicBezTo>
                          <a:pt x="393" y="319"/>
                          <a:pt x="393" y="319"/>
                          <a:pt x="393" y="319"/>
                        </a:cubicBezTo>
                        <a:cubicBezTo>
                          <a:pt x="395" y="316"/>
                          <a:pt x="395" y="316"/>
                          <a:pt x="395" y="316"/>
                        </a:cubicBezTo>
                        <a:cubicBezTo>
                          <a:pt x="401" y="318"/>
                          <a:pt x="401" y="318"/>
                          <a:pt x="401" y="318"/>
                        </a:cubicBezTo>
                        <a:cubicBezTo>
                          <a:pt x="401" y="319"/>
                          <a:pt x="397" y="318"/>
                          <a:pt x="396" y="319"/>
                        </a:cubicBezTo>
                        <a:close/>
                        <a:moveTo>
                          <a:pt x="396" y="322"/>
                        </a:moveTo>
                        <a:cubicBezTo>
                          <a:pt x="396" y="320"/>
                          <a:pt x="396" y="320"/>
                          <a:pt x="396" y="320"/>
                        </a:cubicBezTo>
                        <a:cubicBezTo>
                          <a:pt x="397" y="320"/>
                          <a:pt x="397" y="321"/>
                          <a:pt x="398" y="320"/>
                        </a:cubicBezTo>
                        <a:cubicBezTo>
                          <a:pt x="398" y="322"/>
                          <a:pt x="397" y="322"/>
                          <a:pt x="396" y="322"/>
                        </a:cubicBezTo>
                        <a:close/>
                        <a:moveTo>
                          <a:pt x="394" y="320"/>
                        </a:moveTo>
                        <a:cubicBezTo>
                          <a:pt x="394" y="321"/>
                          <a:pt x="394" y="321"/>
                          <a:pt x="392" y="321"/>
                        </a:cubicBezTo>
                        <a:cubicBezTo>
                          <a:pt x="392" y="319"/>
                          <a:pt x="392" y="319"/>
                          <a:pt x="392" y="319"/>
                        </a:cubicBezTo>
                        <a:cubicBezTo>
                          <a:pt x="392" y="320"/>
                          <a:pt x="393" y="321"/>
                          <a:pt x="394" y="320"/>
                        </a:cubicBezTo>
                        <a:close/>
                        <a:moveTo>
                          <a:pt x="383" y="311"/>
                        </a:moveTo>
                        <a:cubicBezTo>
                          <a:pt x="384" y="311"/>
                          <a:pt x="384" y="311"/>
                          <a:pt x="384" y="311"/>
                        </a:cubicBezTo>
                        <a:cubicBezTo>
                          <a:pt x="388" y="312"/>
                          <a:pt x="388" y="312"/>
                          <a:pt x="388" y="312"/>
                        </a:cubicBezTo>
                        <a:lnTo>
                          <a:pt x="383" y="311"/>
                        </a:lnTo>
                        <a:close/>
                        <a:moveTo>
                          <a:pt x="384" y="313"/>
                        </a:moveTo>
                        <a:cubicBezTo>
                          <a:pt x="384" y="314"/>
                          <a:pt x="384" y="314"/>
                          <a:pt x="384" y="314"/>
                        </a:cubicBezTo>
                        <a:cubicBezTo>
                          <a:pt x="383" y="313"/>
                          <a:pt x="383" y="313"/>
                          <a:pt x="383" y="313"/>
                        </a:cubicBezTo>
                        <a:lnTo>
                          <a:pt x="384" y="313"/>
                        </a:lnTo>
                        <a:close/>
                        <a:moveTo>
                          <a:pt x="383" y="139"/>
                        </a:moveTo>
                        <a:cubicBezTo>
                          <a:pt x="383" y="138"/>
                          <a:pt x="383" y="138"/>
                          <a:pt x="383" y="138"/>
                        </a:cubicBezTo>
                        <a:cubicBezTo>
                          <a:pt x="385" y="138"/>
                          <a:pt x="385" y="138"/>
                          <a:pt x="385" y="138"/>
                        </a:cubicBezTo>
                        <a:cubicBezTo>
                          <a:pt x="385" y="138"/>
                          <a:pt x="384" y="139"/>
                          <a:pt x="383" y="139"/>
                        </a:cubicBezTo>
                        <a:close/>
                        <a:moveTo>
                          <a:pt x="389" y="314"/>
                        </a:moveTo>
                        <a:cubicBezTo>
                          <a:pt x="388" y="314"/>
                          <a:pt x="387" y="315"/>
                          <a:pt x="386" y="314"/>
                        </a:cubicBezTo>
                        <a:lnTo>
                          <a:pt x="389" y="314"/>
                        </a:lnTo>
                        <a:close/>
                        <a:moveTo>
                          <a:pt x="391" y="322"/>
                        </a:moveTo>
                        <a:cubicBezTo>
                          <a:pt x="391" y="322"/>
                          <a:pt x="391" y="323"/>
                          <a:pt x="390" y="323"/>
                        </a:cubicBezTo>
                        <a:cubicBezTo>
                          <a:pt x="389" y="321"/>
                          <a:pt x="389" y="321"/>
                          <a:pt x="389" y="321"/>
                        </a:cubicBezTo>
                        <a:lnTo>
                          <a:pt x="391" y="322"/>
                        </a:lnTo>
                        <a:close/>
                        <a:moveTo>
                          <a:pt x="391" y="232"/>
                        </a:moveTo>
                        <a:cubicBezTo>
                          <a:pt x="390" y="234"/>
                          <a:pt x="390" y="234"/>
                          <a:pt x="390" y="234"/>
                        </a:cubicBezTo>
                        <a:cubicBezTo>
                          <a:pt x="389" y="233"/>
                          <a:pt x="389" y="233"/>
                          <a:pt x="389" y="233"/>
                        </a:cubicBezTo>
                        <a:lnTo>
                          <a:pt x="391" y="232"/>
                        </a:lnTo>
                        <a:close/>
                        <a:moveTo>
                          <a:pt x="390" y="184"/>
                        </a:moveTo>
                        <a:cubicBezTo>
                          <a:pt x="389" y="186"/>
                          <a:pt x="389" y="186"/>
                          <a:pt x="389" y="186"/>
                        </a:cubicBezTo>
                        <a:cubicBezTo>
                          <a:pt x="388" y="184"/>
                          <a:pt x="388" y="184"/>
                          <a:pt x="388" y="184"/>
                        </a:cubicBezTo>
                        <a:lnTo>
                          <a:pt x="390" y="184"/>
                        </a:lnTo>
                        <a:close/>
                        <a:moveTo>
                          <a:pt x="390" y="307"/>
                        </a:moveTo>
                        <a:cubicBezTo>
                          <a:pt x="389" y="308"/>
                          <a:pt x="386" y="307"/>
                          <a:pt x="386" y="307"/>
                        </a:cubicBezTo>
                        <a:lnTo>
                          <a:pt x="390" y="307"/>
                        </a:lnTo>
                        <a:close/>
                        <a:moveTo>
                          <a:pt x="386" y="305"/>
                        </a:moveTo>
                        <a:cubicBezTo>
                          <a:pt x="385" y="305"/>
                          <a:pt x="385" y="305"/>
                          <a:pt x="385" y="305"/>
                        </a:cubicBezTo>
                        <a:cubicBezTo>
                          <a:pt x="385" y="304"/>
                          <a:pt x="386" y="304"/>
                          <a:pt x="386" y="304"/>
                        </a:cubicBezTo>
                        <a:cubicBezTo>
                          <a:pt x="386" y="304"/>
                          <a:pt x="386" y="305"/>
                          <a:pt x="386" y="305"/>
                        </a:cubicBezTo>
                        <a:close/>
                        <a:moveTo>
                          <a:pt x="386" y="136"/>
                        </a:moveTo>
                        <a:cubicBezTo>
                          <a:pt x="386" y="136"/>
                          <a:pt x="386" y="136"/>
                          <a:pt x="386" y="136"/>
                        </a:cubicBezTo>
                        <a:cubicBezTo>
                          <a:pt x="386" y="136"/>
                          <a:pt x="386" y="136"/>
                          <a:pt x="386" y="136"/>
                        </a:cubicBezTo>
                        <a:cubicBezTo>
                          <a:pt x="384" y="137"/>
                          <a:pt x="383" y="137"/>
                          <a:pt x="381" y="136"/>
                        </a:cubicBezTo>
                        <a:cubicBezTo>
                          <a:pt x="383" y="134"/>
                          <a:pt x="384" y="136"/>
                          <a:pt x="386" y="136"/>
                        </a:cubicBezTo>
                        <a:close/>
                        <a:moveTo>
                          <a:pt x="383" y="343"/>
                        </a:moveTo>
                        <a:cubicBezTo>
                          <a:pt x="383" y="344"/>
                          <a:pt x="382" y="344"/>
                          <a:pt x="381" y="344"/>
                        </a:cubicBezTo>
                        <a:cubicBezTo>
                          <a:pt x="381" y="343"/>
                          <a:pt x="381" y="343"/>
                          <a:pt x="381" y="343"/>
                        </a:cubicBezTo>
                        <a:cubicBezTo>
                          <a:pt x="382" y="343"/>
                          <a:pt x="383" y="342"/>
                          <a:pt x="383" y="343"/>
                        </a:cubicBezTo>
                        <a:close/>
                        <a:moveTo>
                          <a:pt x="381" y="71"/>
                        </a:moveTo>
                        <a:cubicBezTo>
                          <a:pt x="381" y="71"/>
                          <a:pt x="380" y="72"/>
                          <a:pt x="380" y="72"/>
                        </a:cubicBezTo>
                        <a:cubicBezTo>
                          <a:pt x="380" y="72"/>
                          <a:pt x="380" y="73"/>
                          <a:pt x="381" y="73"/>
                        </a:cubicBezTo>
                        <a:cubicBezTo>
                          <a:pt x="381" y="73"/>
                          <a:pt x="381" y="73"/>
                          <a:pt x="381" y="73"/>
                        </a:cubicBezTo>
                        <a:cubicBezTo>
                          <a:pt x="380" y="73"/>
                          <a:pt x="380" y="73"/>
                          <a:pt x="380" y="73"/>
                        </a:cubicBezTo>
                        <a:cubicBezTo>
                          <a:pt x="379" y="72"/>
                          <a:pt x="382" y="71"/>
                          <a:pt x="379" y="70"/>
                        </a:cubicBezTo>
                        <a:cubicBezTo>
                          <a:pt x="379" y="71"/>
                          <a:pt x="377" y="69"/>
                          <a:pt x="377" y="71"/>
                        </a:cubicBezTo>
                        <a:cubicBezTo>
                          <a:pt x="378" y="72"/>
                          <a:pt x="378" y="72"/>
                          <a:pt x="378" y="72"/>
                        </a:cubicBezTo>
                        <a:cubicBezTo>
                          <a:pt x="377" y="72"/>
                          <a:pt x="377" y="72"/>
                          <a:pt x="377" y="72"/>
                        </a:cubicBezTo>
                        <a:cubicBezTo>
                          <a:pt x="376" y="67"/>
                          <a:pt x="382" y="69"/>
                          <a:pt x="381" y="71"/>
                        </a:cubicBezTo>
                        <a:close/>
                        <a:moveTo>
                          <a:pt x="377" y="339"/>
                        </a:moveTo>
                        <a:cubicBezTo>
                          <a:pt x="378" y="340"/>
                          <a:pt x="378" y="340"/>
                          <a:pt x="378" y="340"/>
                        </a:cubicBezTo>
                        <a:cubicBezTo>
                          <a:pt x="378" y="338"/>
                          <a:pt x="382" y="337"/>
                          <a:pt x="382" y="338"/>
                        </a:cubicBezTo>
                        <a:cubicBezTo>
                          <a:pt x="382" y="340"/>
                          <a:pt x="380" y="340"/>
                          <a:pt x="378" y="340"/>
                        </a:cubicBezTo>
                        <a:cubicBezTo>
                          <a:pt x="379" y="340"/>
                          <a:pt x="379" y="340"/>
                          <a:pt x="379" y="340"/>
                        </a:cubicBezTo>
                        <a:cubicBezTo>
                          <a:pt x="377" y="339"/>
                          <a:pt x="377" y="339"/>
                          <a:pt x="377" y="339"/>
                        </a:cubicBezTo>
                        <a:cubicBezTo>
                          <a:pt x="377" y="339"/>
                          <a:pt x="377" y="339"/>
                          <a:pt x="377" y="339"/>
                        </a:cubicBezTo>
                        <a:cubicBezTo>
                          <a:pt x="376" y="339"/>
                          <a:pt x="376" y="339"/>
                          <a:pt x="376" y="339"/>
                        </a:cubicBezTo>
                        <a:lnTo>
                          <a:pt x="377" y="339"/>
                        </a:lnTo>
                        <a:close/>
                        <a:moveTo>
                          <a:pt x="375" y="339"/>
                        </a:moveTo>
                        <a:cubicBezTo>
                          <a:pt x="375" y="339"/>
                          <a:pt x="376" y="340"/>
                          <a:pt x="376" y="340"/>
                        </a:cubicBezTo>
                        <a:cubicBezTo>
                          <a:pt x="374" y="340"/>
                          <a:pt x="374" y="340"/>
                          <a:pt x="374" y="340"/>
                        </a:cubicBezTo>
                        <a:lnTo>
                          <a:pt x="375" y="339"/>
                        </a:lnTo>
                        <a:close/>
                        <a:moveTo>
                          <a:pt x="373" y="286"/>
                        </a:moveTo>
                        <a:cubicBezTo>
                          <a:pt x="370" y="286"/>
                          <a:pt x="370" y="286"/>
                          <a:pt x="370" y="286"/>
                        </a:cubicBezTo>
                        <a:cubicBezTo>
                          <a:pt x="371" y="285"/>
                          <a:pt x="372" y="285"/>
                          <a:pt x="373" y="286"/>
                        </a:cubicBezTo>
                        <a:close/>
                        <a:moveTo>
                          <a:pt x="368" y="357"/>
                        </a:moveTo>
                        <a:cubicBezTo>
                          <a:pt x="368" y="357"/>
                          <a:pt x="368" y="357"/>
                          <a:pt x="367" y="358"/>
                        </a:cubicBezTo>
                        <a:cubicBezTo>
                          <a:pt x="367" y="357"/>
                          <a:pt x="367" y="357"/>
                          <a:pt x="367" y="357"/>
                        </a:cubicBezTo>
                        <a:lnTo>
                          <a:pt x="368" y="357"/>
                        </a:lnTo>
                        <a:close/>
                        <a:moveTo>
                          <a:pt x="368" y="360"/>
                        </a:moveTo>
                        <a:cubicBezTo>
                          <a:pt x="367" y="360"/>
                          <a:pt x="367" y="360"/>
                          <a:pt x="367" y="360"/>
                        </a:cubicBezTo>
                        <a:cubicBezTo>
                          <a:pt x="366" y="359"/>
                          <a:pt x="369" y="358"/>
                          <a:pt x="369" y="358"/>
                        </a:cubicBezTo>
                        <a:cubicBezTo>
                          <a:pt x="369" y="359"/>
                          <a:pt x="368" y="359"/>
                          <a:pt x="368" y="360"/>
                        </a:cubicBezTo>
                        <a:close/>
                        <a:moveTo>
                          <a:pt x="371" y="349"/>
                        </a:moveTo>
                        <a:cubicBezTo>
                          <a:pt x="370" y="348"/>
                          <a:pt x="370" y="348"/>
                          <a:pt x="370" y="348"/>
                        </a:cubicBezTo>
                        <a:cubicBezTo>
                          <a:pt x="369" y="348"/>
                          <a:pt x="369" y="348"/>
                          <a:pt x="369" y="348"/>
                        </a:cubicBezTo>
                        <a:cubicBezTo>
                          <a:pt x="370" y="348"/>
                          <a:pt x="370" y="348"/>
                          <a:pt x="370" y="348"/>
                        </a:cubicBezTo>
                        <a:cubicBezTo>
                          <a:pt x="371" y="348"/>
                          <a:pt x="371" y="348"/>
                          <a:pt x="371" y="348"/>
                        </a:cubicBezTo>
                        <a:lnTo>
                          <a:pt x="371" y="349"/>
                        </a:lnTo>
                        <a:close/>
                        <a:moveTo>
                          <a:pt x="373" y="357"/>
                        </a:moveTo>
                        <a:cubicBezTo>
                          <a:pt x="371" y="355"/>
                          <a:pt x="371" y="355"/>
                          <a:pt x="371" y="355"/>
                        </a:cubicBezTo>
                        <a:cubicBezTo>
                          <a:pt x="373" y="355"/>
                          <a:pt x="373" y="355"/>
                          <a:pt x="373" y="355"/>
                        </a:cubicBezTo>
                        <a:cubicBezTo>
                          <a:pt x="373" y="356"/>
                          <a:pt x="373" y="356"/>
                          <a:pt x="373" y="356"/>
                        </a:cubicBezTo>
                        <a:lnTo>
                          <a:pt x="373" y="357"/>
                        </a:lnTo>
                        <a:close/>
                        <a:moveTo>
                          <a:pt x="375" y="352"/>
                        </a:moveTo>
                        <a:cubicBezTo>
                          <a:pt x="375" y="351"/>
                          <a:pt x="374" y="352"/>
                          <a:pt x="373" y="351"/>
                        </a:cubicBezTo>
                        <a:cubicBezTo>
                          <a:pt x="377" y="351"/>
                          <a:pt x="376" y="348"/>
                          <a:pt x="377" y="347"/>
                        </a:cubicBezTo>
                        <a:cubicBezTo>
                          <a:pt x="379" y="350"/>
                          <a:pt x="380" y="344"/>
                          <a:pt x="382" y="347"/>
                        </a:cubicBezTo>
                        <a:cubicBezTo>
                          <a:pt x="382" y="350"/>
                          <a:pt x="376" y="346"/>
                          <a:pt x="378" y="350"/>
                        </a:cubicBezTo>
                        <a:cubicBezTo>
                          <a:pt x="377" y="350"/>
                          <a:pt x="375" y="351"/>
                          <a:pt x="375" y="352"/>
                        </a:cubicBezTo>
                        <a:close/>
                        <a:moveTo>
                          <a:pt x="379" y="357"/>
                        </a:moveTo>
                        <a:cubicBezTo>
                          <a:pt x="378" y="356"/>
                          <a:pt x="378" y="356"/>
                          <a:pt x="378" y="356"/>
                        </a:cubicBezTo>
                        <a:cubicBezTo>
                          <a:pt x="378" y="355"/>
                          <a:pt x="378" y="355"/>
                          <a:pt x="378" y="355"/>
                        </a:cubicBezTo>
                        <a:cubicBezTo>
                          <a:pt x="378" y="356"/>
                          <a:pt x="378" y="356"/>
                          <a:pt x="378" y="356"/>
                        </a:cubicBezTo>
                        <a:cubicBezTo>
                          <a:pt x="379" y="356"/>
                          <a:pt x="380" y="355"/>
                          <a:pt x="380" y="356"/>
                        </a:cubicBezTo>
                        <a:lnTo>
                          <a:pt x="379" y="357"/>
                        </a:lnTo>
                        <a:close/>
                        <a:moveTo>
                          <a:pt x="385" y="356"/>
                        </a:moveTo>
                        <a:cubicBezTo>
                          <a:pt x="384" y="358"/>
                          <a:pt x="383" y="356"/>
                          <a:pt x="382" y="355"/>
                        </a:cubicBezTo>
                        <a:cubicBezTo>
                          <a:pt x="381" y="355"/>
                          <a:pt x="381" y="355"/>
                          <a:pt x="381" y="355"/>
                        </a:cubicBezTo>
                        <a:cubicBezTo>
                          <a:pt x="382" y="355"/>
                          <a:pt x="382" y="355"/>
                          <a:pt x="382" y="355"/>
                        </a:cubicBezTo>
                        <a:lnTo>
                          <a:pt x="385" y="356"/>
                        </a:lnTo>
                        <a:close/>
                        <a:moveTo>
                          <a:pt x="383" y="354"/>
                        </a:moveTo>
                        <a:cubicBezTo>
                          <a:pt x="383" y="354"/>
                          <a:pt x="383" y="354"/>
                          <a:pt x="383" y="354"/>
                        </a:cubicBezTo>
                        <a:cubicBezTo>
                          <a:pt x="383" y="354"/>
                          <a:pt x="382" y="353"/>
                          <a:pt x="381" y="352"/>
                        </a:cubicBezTo>
                        <a:cubicBezTo>
                          <a:pt x="381" y="353"/>
                          <a:pt x="380" y="354"/>
                          <a:pt x="379" y="353"/>
                        </a:cubicBezTo>
                        <a:cubicBezTo>
                          <a:pt x="380" y="352"/>
                          <a:pt x="382" y="351"/>
                          <a:pt x="383" y="351"/>
                        </a:cubicBezTo>
                        <a:cubicBezTo>
                          <a:pt x="383" y="351"/>
                          <a:pt x="383" y="351"/>
                          <a:pt x="383" y="351"/>
                        </a:cubicBezTo>
                        <a:cubicBezTo>
                          <a:pt x="383" y="351"/>
                          <a:pt x="383" y="351"/>
                          <a:pt x="383" y="351"/>
                        </a:cubicBezTo>
                        <a:cubicBezTo>
                          <a:pt x="383" y="351"/>
                          <a:pt x="381" y="352"/>
                          <a:pt x="382" y="353"/>
                        </a:cubicBezTo>
                        <a:cubicBezTo>
                          <a:pt x="383" y="354"/>
                          <a:pt x="383" y="354"/>
                          <a:pt x="383" y="354"/>
                        </a:cubicBezTo>
                        <a:cubicBezTo>
                          <a:pt x="384" y="354"/>
                          <a:pt x="384" y="354"/>
                          <a:pt x="383" y="354"/>
                        </a:cubicBezTo>
                        <a:close/>
                        <a:moveTo>
                          <a:pt x="388" y="346"/>
                        </a:moveTo>
                        <a:cubicBezTo>
                          <a:pt x="384" y="345"/>
                          <a:pt x="384" y="345"/>
                          <a:pt x="384" y="345"/>
                        </a:cubicBezTo>
                        <a:cubicBezTo>
                          <a:pt x="386" y="342"/>
                          <a:pt x="386" y="342"/>
                          <a:pt x="386" y="342"/>
                        </a:cubicBezTo>
                        <a:cubicBezTo>
                          <a:pt x="386" y="343"/>
                          <a:pt x="389" y="345"/>
                          <a:pt x="390" y="343"/>
                        </a:cubicBezTo>
                        <a:cubicBezTo>
                          <a:pt x="390" y="345"/>
                          <a:pt x="388" y="345"/>
                          <a:pt x="388" y="346"/>
                        </a:cubicBezTo>
                        <a:close/>
                        <a:moveTo>
                          <a:pt x="394" y="343"/>
                        </a:moveTo>
                        <a:cubicBezTo>
                          <a:pt x="393" y="343"/>
                          <a:pt x="393" y="343"/>
                          <a:pt x="393" y="343"/>
                        </a:cubicBezTo>
                        <a:cubicBezTo>
                          <a:pt x="394" y="343"/>
                          <a:pt x="394" y="343"/>
                          <a:pt x="394" y="343"/>
                        </a:cubicBezTo>
                        <a:cubicBezTo>
                          <a:pt x="394" y="342"/>
                          <a:pt x="394" y="342"/>
                          <a:pt x="394" y="341"/>
                        </a:cubicBezTo>
                        <a:cubicBezTo>
                          <a:pt x="392" y="339"/>
                          <a:pt x="392" y="339"/>
                          <a:pt x="392" y="339"/>
                        </a:cubicBezTo>
                        <a:cubicBezTo>
                          <a:pt x="395" y="341"/>
                          <a:pt x="395" y="341"/>
                          <a:pt x="395" y="341"/>
                        </a:cubicBezTo>
                        <a:cubicBezTo>
                          <a:pt x="394" y="342"/>
                          <a:pt x="394" y="342"/>
                          <a:pt x="394" y="343"/>
                        </a:cubicBezTo>
                        <a:close/>
                        <a:moveTo>
                          <a:pt x="396" y="345"/>
                        </a:moveTo>
                        <a:cubicBezTo>
                          <a:pt x="396" y="344"/>
                          <a:pt x="397" y="343"/>
                          <a:pt x="398" y="342"/>
                        </a:cubicBezTo>
                        <a:cubicBezTo>
                          <a:pt x="399" y="344"/>
                          <a:pt x="396" y="343"/>
                          <a:pt x="396" y="345"/>
                        </a:cubicBezTo>
                        <a:close/>
                        <a:moveTo>
                          <a:pt x="399" y="341"/>
                        </a:moveTo>
                        <a:cubicBezTo>
                          <a:pt x="397" y="341"/>
                          <a:pt x="397" y="341"/>
                          <a:pt x="397" y="341"/>
                        </a:cubicBezTo>
                        <a:cubicBezTo>
                          <a:pt x="399" y="339"/>
                          <a:pt x="399" y="339"/>
                          <a:pt x="399" y="339"/>
                        </a:cubicBezTo>
                        <a:lnTo>
                          <a:pt x="399" y="341"/>
                        </a:lnTo>
                        <a:close/>
                        <a:moveTo>
                          <a:pt x="401" y="325"/>
                        </a:moveTo>
                        <a:cubicBezTo>
                          <a:pt x="394" y="324"/>
                          <a:pt x="398" y="329"/>
                          <a:pt x="394" y="332"/>
                        </a:cubicBezTo>
                        <a:cubicBezTo>
                          <a:pt x="394" y="332"/>
                          <a:pt x="394" y="332"/>
                          <a:pt x="394" y="332"/>
                        </a:cubicBezTo>
                        <a:cubicBezTo>
                          <a:pt x="394" y="332"/>
                          <a:pt x="394" y="332"/>
                          <a:pt x="394" y="332"/>
                        </a:cubicBezTo>
                        <a:cubicBezTo>
                          <a:pt x="394" y="332"/>
                          <a:pt x="394" y="331"/>
                          <a:pt x="394" y="331"/>
                        </a:cubicBezTo>
                        <a:cubicBezTo>
                          <a:pt x="394" y="330"/>
                          <a:pt x="393" y="329"/>
                          <a:pt x="392" y="329"/>
                        </a:cubicBezTo>
                        <a:cubicBezTo>
                          <a:pt x="391" y="330"/>
                          <a:pt x="391" y="330"/>
                          <a:pt x="391" y="330"/>
                        </a:cubicBezTo>
                        <a:cubicBezTo>
                          <a:pt x="391" y="330"/>
                          <a:pt x="391" y="330"/>
                          <a:pt x="390" y="330"/>
                        </a:cubicBezTo>
                        <a:cubicBezTo>
                          <a:pt x="389" y="331"/>
                          <a:pt x="389" y="331"/>
                          <a:pt x="389" y="331"/>
                        </a:cubicBezTo>
                        <a:cubicBezTo>
                          <a:pt x="393" y="334"/>
                          <a:pt x="393" y="334"/>
                          <a:pt x="393" y="334"/>
                        </a:cubicBezTo>
                        <a:cubicBezTo>
                          <a:pt x="392" y="336"/>
                          <a:pt x="391" y="334"/>
                          <a:pt x="390" y="334"/>
                        </a:cubicBezTo>
                        <a:cubicBezTo>
                          <a:pt x="388" y="332"/>
                          <a:pt x="386" y="334"/>
                          <a:pt x="385" y="334"/>
                        </a:cubicBezTo>
                        <a:cubicBezTo>
                          <a:pt x="384" y="334"/>
                          <a:pt x="384" y="334"/>
                          <a:pt x="383" y="335"/>
                        </a:cubicBezTo>
                        <a:cubicBezTo>
                          <a:pt x="386" y="333"/>
                          <a:pt x="386" y="329"/>
                          <a:pt x="390" y="329"/>
                        </a:cubicBezTo>
                        <a:cubicBezTo>
                          <a:pt x="391" y="327"/>
                          <a:pt x="395" y="328"/>
                          <a:pt x="394" y="325"/>
                        </a:cubicBezTo>
                        <a:cubicBezTo>
                          <a:pt x="394" y="325"/>
                          <a:pt x="394" y="325"/>
                          <a:pt x="394" y="325"/>
                        </a:cubicBezTo>
                        <a:cubicBezTo>
                          <a:pt x="393" y="325"/>
                          <a:pt x="393" y="325"/>
                          <a:pt x="393" y="325"/>
                        </a:cubicBezTo>
                        <a:cubicBezTo>
                          <a:pt x="394" y="325"/>
                          <a:pt x="394" y="325"/>
                          <a:pt x="394" y="325"/>
                        </a:cubicBezTo>
                        <a:cubicBezTo>
                          <a:pt x="394" y="325"/>
                          <a:pt x="394" y="325"/>
                          <a:pt x="394" y="325"/>
                        </a:cubicBezTo>
                        <a:cubicBezTo>
                          <a:pt x="394" y="325"/>
                          <a:pt x="394" y="325"/>
                          <a:pt x="394" y="325"/>
                        </a:cubicBezTo>
                        <a:cubicBezTo>
                          <a:pt x="396" y="325"/>
                          <a:pt x="397" y="326"/>
                          <a:pt x="397" y="324"/>
                        </a:cubicBezTo>
                        <a:cubicBezTo>
                          <a:pt x="399" y="323"/>
                          <a:pt x="399" y="320"/>
                          <a:pt x="401" y="320"/>
                        </a:cubicBezTo>
                        <a:cubicBezTo>
                          <a:pt x="401" y="321"/>
                          <a:pt x="401" y="321"/>
                          <a:pt x="401" y="321"/>
                        </a:cubicBezTo>
                        <a:cubicBezTo>
                          <a:pt x="403" y="321"/>
                          <a:pt x="403" y="321"/>
                          <a:pt x="403" y="321"/>
                        </a:cubicBezTo>
                        <a:cubicBezTo>
                          <a:pt x="403" y="323"/>
                          <a:pt x="400" y="322"/>
                          <a:pt x="401" y="325"/>
                        </a:cubicBezTo>
                        <a:close/>
                        <a:moveTo>
                          <a:pt x="404" y="340"/>
                        </a:moveTo>
                        <a:cubicBezTo>
                          <a:pt x="404" y="340"/>
                          <a:pt x="404" y="340"/>
                          <a:pt x="404" y="340"/>
                        </a:cubicBezTo>
                        <a:cubicBezTo>
                          <a:pt x="404" y="340"/>
                          <a:pt x="402" y="340"/>
                          <a:pt x="402" y="341"/>
                        </a:cubicBezTo>
                        <a:cubicBezTo>
                          <a:pt x="402" y="340"/>
                          <a:pt x="404" y="339"/>
                          <a:pt x="403" y="338"/>
                        </a:cubicBezTo>
                        <a:cubicBezTo>
                          <a:pt x="405" y="338"/>
                          <a:pt x="405" y="338"/>
                          <a:pt x="405" y="338"/>
                        </a:cubicBezTo>
                        <a:cubicBezTo>
                          <a:pt x="403" y="339"/>
                          <a:pt x="403" y="339"/>
                          <a:pt x="403" y="339"/>
                        </a:cubicBezTo>
                        <a:cubicBezTo>
                          <a:pt x="404" y="340"/>
                          <a:pt x="404" y="340"/>
                          <a:pt x="404" y="340"/>
                        </a:cubicBezTo>
                        <a:close/>
                        <a:moveTo>
                          <a:pt x="411" y="329"/>
                        </a:moveTo>
                        <a:cubicBezTo>
                          <a:pt x="411" y="328"/>
                          <a:pt x="411" y="328"/>
                          <a:pt x="411" y="328"/>
                        </a:cubicBezTo>
                        <a:cubicBezTo>
                          <a:pt x="415" y="329"/>
                          <a:pt x="415" y="329"/>
                          <a:pt x="415" y="329"/>
                        </a:cubicBezTo>
                        <a:lnTo>
                          <a:pt x="411" y="329"/>
                        </a:lnTo>
                        <a:close/>
                        <a:moveTo>
                          <a:pt x="426" y="312"/>
                        </a:moveTo>
                        <a:cubicBezTo>
                          <a:pt x="426" y="312"/>
                          <a:pt x="426" y="312"/>
                          <a:pt x="426" y="312"/>
                        </a:cubicBezTo>
                        <a:cubicBezTo>
                          <a:pt x="422" y="313"/>
                          <a:pt x="423" y="316"/>
                          <a:pt x="417" y="315"/>
                        </a:cubicBezTo>
                        <a:cubicBezTo>
                          <a:pt x="415" y="313"/>
                          <a:pt x="415" y="313"/>
                          <a:pt x="415" y="313"/>
                        </a:cubicBezTo>
                        <a:cubicBezTo>
                          <a:pt x="416" y="313"/>
                          <a:pt x="417" y="314"/>
                          <a:pt x="418" y="314"/>
                        </a:cubicBezTo>
                        <a:cubicBezTo>
                          <a:pt x="419" y="311"/>
                          <a:pt x="420" y="310"/>
                          <a:pt x="422" y="308"/>
                        </a:cubicBezTo>
                        <a:cubicBezTo>
                          <a:pt x="424" y="308"/>
                          <a:pt x="424" y="312"/>
                          <a:pt x="427" y="311"/>
                        </a:cubicBezTo>
                        <a:lnTo>
                          <a:pt x="426" y="312"/>
                        </a:lnTo>
                        <a:close/>
                        <a:moveTo>
                          <a:pt x="431" y="282"/>
                        </a:moveTo>
                        <a:cubicBezTo>
                          <a:pt x="425" y="283"/>
                          <a:pt x="423" y="289"/>
                          <a:pt x="419" y="291"/>
                        </a:cubicBezTo>
                        <a:cubicBezTo>
                          <a:pt x="419" y="293"/>
                          <a:pt x="419" y="294"/>
                          <a:pt x="417" y="295"/>
                        </a:cubicBezTo>
                        <a:cubicBezTo>
                          <a:pt x="414" y="295"/>
                          <a:pt x="416" y="293"/>
                          <a:pt x="414" y="294"/>
                        </a:cubicBezTo>
                        <a:cubicBezTo>
                          <a:pt x="415" y="297"/>
                          <a:pt x="415" y="297"/>
                          <a:pt x="415" y="297"/>
                        </a:cubicBezTo>
                        <a:cubicBezTo>
                          <a:pt x="413" y="296"/>
                          <a:pt x="411" y="297"/>
                          <a:pt x="412" y="298"/>
                        </a:cubicBezTo>
                        <a:cubicBezTo>
                          <a:pt x="410" y="297"/>
                          <a:pt x="407" y="299"/>
                          <a:pt x="405" y="298"/>
                        </a:cubicBezTo>
                        <a:cubicBezTo>
                          <a:pt x="410" y="301"/>
                          <a:pt x="410" y="301"/>
                          <a:pt x="410" y="301"/>
                        </a:cubicBezTo>
                        <a:cubicBezTo>
                          <a:pt x="408" y="302"/>
                          <a:pt x="408" y="304"/>
                          <a:pt x="408" y="304"/>
                        </a:cubicBezTo>
                        <a:cubicBezTo>
                          <a:pt x="408" y="304"/>
                          <a:pt x="406" y="304"/>
                          <a:pt x="406" y="305"/>
                        </a:cubicBezTo>
                        <a:cubicBezTo>
                          <a:pt x="407" y="307"/>
                          <a:pt x="403" y="307"/>
                          <a:pt x="403" y="308"/>
                        </a:cubicBezTo>
                        <a:cubicBezTo>
                          <a:pt x="400" y="308"/>
                          <a:pt x="401" y="311"/>
                          <a:pt x="397" y="310"/>
                        </a:cubicBezTo>
                        <a:cubicBezTo>
                          <a:pt x="395" y="312"/>
                          <a:pt x="394" y="312"/>
                          <a:pt x="393" y="312"/>
                        </a:cubicBezTo>
                        <a:cubicBezTo>
                          <a:pt x="394" y="312"/>
                          <a:pt x="394" y="311"/>
                          <a:pt x="395" y="311"/>
                        </a:cubicBezTo>
                        <a:cubicBezTo>
                          <a:pt x="393" y="310"/>
                          <a:pt x="393" y="310"/>
                          <a:pt x="393" y="310"/>
                        </a:cubicBezTo>
                        <a:cubicBezTo>
                          <a:pt x="394" y="310"/>
                          <a:pt x="395" y="311"/>
                          <a:pt x="395" y="310"/>
                        </a:cubicBezTo>
                        <a:cubicBezTo>
                          <a:pt x="394" y="308"/>
                          <a:pt x="394" y="308"/>
                          <a:pt x="394" y="308"/>
                        </a:cubicBezTo>
                        <a:cubicBezTo>
                          <a:pt x="395" y="308"/>
                          <a:pt x="396" y="308"/>
                          <a:pt x="397" y="308"/>
                        </a:cubicBezTo>
                        <a:cubicBezTo>
                          <a:pt x="397" y="306"/>
                          <a:pt x="392" y="305"/>
                          <a:pt x="395" y="303"/>
                        </a:cubicBezTo>
                        <a:cubicBezTo>
                          <a:pt x="398" y="305"/>
                          <a:pt x="398" y="303"/>
                          <a:pt x="400" y="302"/>
                        </a:cubicBezTo>
                        <a:cubicBezTo>
                          <a:pt x="401" y="302"/>
                          <a:pt x="401" y="302"/>
                          <a:pt x="401" y="302"/>
                        </a:cubicBezTo>
                        <a:cubicBezTo>
                          <a:pt x="400" y="301"/>
                          <a:pt x="400" y="302"/>
                          <a:pt x="399" y="302"/>
                        </a:cubicBezTo>
                        <a:cubicBezTo>
                          <a:pt x="401" y="300"/>
                          <a:pt x="401" y="300"/>
                          <a:pt x="401" y="300"/>
                        </a:cubicBezTo>
                        <a:cubicBezTo>
                          <a:pt x="400" y="299"/>
                          <a:pt x="400" y="299"/>
                          <a:pt x="400" y="299"/>
                        </a:cubicBezTo>
                        <a:cubicBezTo>
                          <a:pt x="402" y="299"/>
                          <a:pt x="402" y="299"/>
                          <a:pt x="402" y="299"/>
                        </a:cubicBezTo>
                        <a:cubicBezTo>
                          <a:pt x="400" y="297"/>
                          <a:pt x="400" y="297"/>
                          <a:pt x="400" y="297"/>
                        </a:cubicBezTo>
                        <a:cubicBezTo>
                          <a:pt x="402" y="299"/>
                          <a:pt x="403" y="296"/>
                          <a:pt x="404" y="296"/>
                        </a:cubicBezTo>
                        <a:cubicBezTo>
                          <a:pt x="403" y="295"/>
                          <a:pt x="403" y="295"/>
                          <a:pt x="403" y="295"/>
                        </a:cubicBezTo>
                        <a:cubicBezTo>
                          <a:pt x="405" y="294"/>
                          <a:pt x="407" y="294"/>
                          <a:pt x="409" y="292"/>
                        </a:cubicBezTo>
                        <a:cubicBezTo>
                          <a:pt x="407" y="291"/>
                          <a:pt x="406" y="289"/>
                          <a:pt x="404" y="290"/>
                        </a:cubicBezTo>
                        <a:cubicBezTo>
                          <a:pt x="403" y="290"/>
                          <a:pt x="403" y="290"/>
                          <a:pt x="403" y="290"/>
                        </a:cubicBezTo>
                        <a:cubicBezTo>
                          <a:pt x="403" y="289"/>
                          <a:pt x="403" y="289"/>
                          <a:pt x="403" y="289"/>
                        </a:cubicBezTo>
                        <a:cubicBezTo>
                          <a:pt x="404" y="289"/>
                          <a:pt x="404" y="289"/>
                          <a:pt x="404" y="289"/>
                        </a:cubicBezTo>
                        <a:cubicBezTo>
                          <a:pt x="404" y="290"/>
                          <a:pt x="404" y="290"/>
                          <a:pt x="404" y="290"/>
                        </a:cubicBezTo>
                        <a:cubicBezTo>
                          <a:pt x="407" y="288"/>
                          <a:pt x="410" y="292"/>
                          <a:pt x="410" y="287"/>
                        </a:cubicBezTo>
                        <a:cubicBezTo>
                          <a:pt x="409" y="285"/>
                          <a:pt x="409" y="288"/>
                          <a:pt x="407" y="287"/>
                        </a:cubicBezTo>
                        <a:cubicBezTo>
                          <a:pt x="409" y="285"/>
                          <a:pt x="409" y="285"/>
                          <a:pt x="409" y="285"/>
                        </a:cubicBezTo>
                        <a:cubicBezTo>
                          <a:pt x="409" y="284"/>
                          <a:pt x="408" y="283"/>
                          <a:pt x="407" y="284"/>
                        </a:cubicBezTo>
                        <a:cubicBezTo>
                          <a:pt x="409" y="283"/>
                          <a:pt x="411" y="281"/>
                          <a:pt x="412" y="282"/>
                        </a:cubicBezTo>
                        <a:cubicBezTo>
                          <a:pt x="409" y="279"/>
                          <a:pt x="416" y="279"/>
                          <a:pt x="416" y="277"/>
                        </a:cubicBezTo>
                        <a:cubicBezTo>
                          <a:pt x="415" y="277"/>
                          <a:pt x="415" y="275"/>
                          <a:pt x="414" y="275"/>
                        </a:cubicBezTo>
                        <a:cubicBezTo>
                          <a:pt x="419" y="274"/>
                          <a:pt x="415" y="268"/>
                          <a:pt x="419" y="268"/>
                        </a:cubicBezTo>
                        <a:cubicBezTo>
                          <a:pt x="420" y="269"/>
                          <a:pt x="419" y="270"/>
                          <a:pt x="418" y="270"/>
                        </a:cubicBezTo>
                        <a:cubicBezTo>
                          <a:pt x="420" y="274"/>
                          <a:pt x="425" y="268"/>
                          <a:pt x="423" y="274"/>
                        </a:cubicBezTo>
                        <a:cubicBezTo>
                          <a:pt x="423" y="274"/>
                          <a:pt x="422" y="274"/>
                          <a:pt x="421" y="273"/>
                        </a:cubicBezTo>
                        <a:cubicBezTo>
                          <a:pt x="421" y="274"/>
                          <a:pt x="420" y="274"/>
                          <a:pt x="420" y="275"/>
                        </a:cubicBezTo>
                        <a:cubicBezTo>
                          <a:pt x="422" y="274"/>
                          <a:pt x="426" y="279"/>
                          <a:pt x="429" y="277"/>
                        </a:cubicBezTo>
                        <a:cubicBezTo>
                          <a:pt x="429" y="277"/>
                          <a:pt x="429" y="277"/>
                          <a:pt x="429" y="277"/>
                        </a:cubicBezTo>
                        <a:cubicBezTo>
                          <a:pt x="430" y="276"/>
                          <a:pt x="430" y="276"/>
                          <a:pt x="430" y="276"/>
                        </a:cubicBezTo>
                        <a:cubicBezTo>
                          <a:pt x="430" y="276"/>
                          <a:pt x="430" y="276"/>
                          <a:pt x="429" y="277"/>
                        </a:cubicBezTo>
                        <a:cubicBezTo>
                          <a:pt x="432" y="278"/>
                          <a:pt x="430" y="280"/>
                          <a:pt x="431" y="282"/>
                        </a:cubicBezTo>
                        <a:close/>
                        <a:moveTo>
                          <a:pt x="413" y="266"/>
                        </a:moveTo>
                        <a:cubicBezTo>
                          <a:pt x="413" y="265"/>
                          <a:pt x="413" y="265"/>
                          <a:pt x="413" y="265"/>
                        </a:cubicBezTo>
                        <a:cubicBezTo>
                          <a:pt x="415" y="265"/>
                          <a:pt x="415" y="265"/>
                          <a:pt x="415" y="265"/>
                        </a:cubicBezTo>
                        <a:lnTo>
                          <a:pt x="413" y="266"/>
                        </a:lnTo>
                        <a:close/>
                        <a:moveTo>
                          <a:pt x="427" y="235"/>
                        </a:moveTo>
                        <a:cubicBezTo>
                          <a:pt x="427" y="235"/>
                          <a:pt x="426" y="236"/>
                          <a:pt x="427" y="237"/>
                        </a:cubicBezTo>
                        <a:cubicBezTo>
                          <a:pt x="427" y="237"/>
                          <a:pt x="428" y="237"/>
                          <a:pt x="428" y="236"/>
                        </a:cubicBezTo>
                        <a:cubicBezTo>
                          <a:pt x="429" y="237"/>
                          <a:pt x="429" y="237"/>
                          <a:pt x="429" y="237"/>
                        </a:cubicBezTo>
                        <a:cubicBezTo>
                          <a:pt x="427" y="238"/>
                          <a:pt x="427" y="238"/>
                          <a:pt x="427" y="238"/>
                        </a:cubicBezTo>
                        <a:cubicBezTo>
                          <a:pt x="428" y="239"/>
                          <a:pt x="428" y="239"/>
                          <a:pt x="428" y="239"/>
                        </a:cubicBezTo>
                        <a:cubicBezTo>
                          <a:pt x="429" y="238"/>
                          <a:pt x="430" y="239"/>
                          <a:pt x="430" y="239"/>
                        </a:cubicBezTo>
                        <a:cubicBezTo>
                          <a:pt x="430" y="239"/>
                          <a:pt x="430" y="239"/>
                          <a:pt x="430" y="239"/>
                        </a:cubicBezTo>
                        <a:cubicBezTo>
                          <a:pt x="431" y="240"/>
                          <a:pt x="431" y="240"/>
                          <a:pt x="431" y="240"/>
                        </a:cubicBezTo>
                        <a:cubicBezTo>
                          <a:pt x="428" y="241"/>
                          <a:pt x="428" y="241"/>
                          <a:pt x="428" y="241"/>
                        </a:cubicBezTo>
                        <a:cubicBezTo>
                          <a:pt x="431" y="242"/>
                          <a:pt x="431" y="242"/>
                          <a:pt x="431" y="242"/>
                        </a:cubicBezTo>
                        <a:cubicBezTo>
                          <a:pt x="429" y="242"/>
                          <a:pt x="429" y="242"/>
                          <a:pt x="429" y="242"/>
                        </a:cubicBezTo>
                        <a:cubicBezTo>
                          <a:pt x="433" y="244"/>
                          <a:pt x="428" y="248"/>
                          <a:pt x="429" y="249"/>
                        </a:cubicBezTo>
                        <a:cubicBezTo>
                          <a:pt x="424" y="253"/>
                          <a:pt x="424" y="253"/>
                          <a:pt x="424" y="253"/>
                        </a:cubicBezTo>
                        <a:cubicBezTo>
                          <a:pt x="424" y="253"/>
                          <a:pt x="424" y="253"/>
                          <a:pt x="424" y="253"/>
                        </a:cubicBezTo>
                        <a:cubicBezTo>
                          <a:pt x="423" y="253"/>
                          <a:pt x="423" y="253"/>
                          <a:pt x="424" y="253"/>
                        </a:cubicBezTo>
                        <a:cubicBezTo>
                          <a:pt x="424" y="253"/>
                          <a:pt x="425" y="252"/>
                          <a:pt x="425" y="252"/>
                        </a:cubicBezTo>
                        <a:cubicBezTo>
                          <a:pt x="424" y="251"/>
                          <a:pt x="422" y="252"/>
                          <a:pt x="421" y="252"/>
                        </a:cubicBezTo>
                        <a:cubicBezTo>
                          <a:pt x="422" y="253"/>
                          <a:pt x="415" y="255"/>
                          <a:pt x="420" y="255"/>
                        </a:cubicBezTo>
                        <a:cubicBezTo>
                          <a:pt x="421" y="255"/>
                          <a:pt x="421" y="255"/>
                          <a:pt x="421" y="255"/>
                        </a:cubicBezTo>
                        <a:cubicBezTo>
                          <a:pt x="421" y="258"/>
                          <a:pt x="416" y="257"/>
                          <a:pt x="415" y="260"/>
                        </a:cubicBezTo>
                        <a:cubicBezTo>
                          <a:pt x="415" y="261"/>
                          <a:pt x="413" y="260"/>
                          <a:pt x="413" y="261"/>
                        </a:cubicBezTo>
                        <a:cubicBezTo>
                          <a:pt x="412" y="260"/>
                          <a:pt x="412" y="260"/>
                          <a:pt x="412" y="260"/>
                        </a:cubicBezTo>
                        <a:cubicBezTo>
                          <a:pt x="414" y="259"/>
                          <a:pt x="411" y="256"/>
                          <a:pt x="414" y="255"/>
                        </a:cubicBezTo>
                        <a:cubicBezTo>
                          <a:pt x="414" y="251"/>
                          <a:pt x="411" y="255"/>
                          <a:pt x="409" y="254"/>
                        </a:cubicBezTo>
                        <a:cubicBezTo>
                          <a:pt x="411" y="251"/>
                          <a:pt x="415" y="252"/>
                          <a:pt x="417" y="250"/>
                        </a:cubicBezTo>
                        <a:cubicBezTo>
                          <a:pt x="414" y="249"/>
                          <a:pt x="414" y="249"/>
                          <a:pt x="414" y="249"/>
                        </a:cubicBezTo>
                        <a:cubicBezTo>
                          <a:pt x="415" y="248"/>
                          <a:pt x="415" y="248"/>
                          <a:pt x="415" y="248"/>
                        </a:cubicBezTo>
                        <a:cubicBezTo>
                          <a:pt x="416" y="252"/>
                          <a:pt x="419" y="248"/>
                          <a:pt x="421" y="247"/>
                        </a:cubicBezTo>
                        <a:cubicBezTo>
                          <a:pt x="421" y="248"/>
                          <a:pt x="423" y="246"/>
                          <a:pt x="424" y="245"/>
                        </a:cubicBezTo>
                        <a:cubicBezTo>
                          <a:pt x="425" y="246"/>
                          <a:pt x="425" y="246"/>
                          <a:pt x="425" y="246"/>
                        </a:cubicBezTo>
                        <a:cubicBezTo>
                          <a:pt x="425" y="246"/>
                          <a:pt x="425" y="245"/>
                          <a:pt x="425" y="245"/>
                        </a:cubicBezTo>
                        <a:cubicBezTo>
                          <a:pt x="425" y="244"/>
                          <a:pt x="425" y="244"/>
                          <a:pt x="425" y="244"/>
                        </a:cubicBezTo>
                        <a:cubicBezTo>
                          <a:pt x="426" y="245"/>
                          <a:pt x="428" y="245"/>
                          <a:pt x="429" y="244"/>
                        </a:cubicBezTo>
                        <a:cubicBezTo>
                          <a:pt x="428" y="243"/>
                          <a:pt x="426" y="241"/>
                          <a:pt x="424" y="242"/>
                        </a:cubicBezTo>
                        <a:cubicBezTo>
                          <a:pt x="424" y="242"/>
                          <a:pt x="424" y="242"/>
                          <a:pt x="424" y="242"/>
                        </a:cubicBezTo>
                        <a:cubicBezTo>
                          <a:pt x="425" y="242"/>
                          <a:pt x="422" y="243"/>
                          <a:pt x="421" y="242"/>
                        </a:cubicBezTo>
                        <a:cubicBezTo>
                          <a:pt x="423" y="242"/>
                          <a:pt x="425" y="241"/>
                          <a:pt x="426" y="240"/>
                        </a:cubicBezTo>
                        <a:cubicBezTo>
                          <a:pt x="424" y="236"/>
                          <a:pt x="422" y="241"/>
                          <a:pt x="419" y="239"/>
                        </a:cubicBezTo>
                        <a:cubicBezTo>
                          <a:pt x="420" y="242"/>
                          <a:pt x="420" y="242"/>
                          <a:pt x="420" y="242"/>
                        </a:cubicBezTo>
                        <a:cubicBezTo>
                          <a:pt x="418" y="240"/>
                          <a:pt x="418" y="240"/>
                          <a:pt x="418" y="240"/>
                        </a:cubicBezTo>
                        <a:cubicBezTo>
                          <a:pt x="417" y="241"/>
                          <a:pt x="417" y="241"/>
                          <a:pt x="417" y="241"/>
                        </a:cubicBezTo>
                        <a:cubicBezTo>
                          <a:pt x="418" y="243"/>
                          <a:pt x="419" y="244"/>
                          <a:pt x="419" y="246"/>
                        </a:cubicBezTo>
                        <a:cubicBezTo>
                          <a:pt x="416" y="248"/>
                          <a:pt x="412" y="243"/>
                          <a:pt x="409" y="245"/>
                        </a:cubicBezTo>
                        <a:cubicBezTo>
                          <a:pt x="409" y="246"/>
                          <a:pt x="409" y="246"/>
                          <a:pt x="409" y="246"/>
                        </a:cubicBezTo>
                        <a:cubicBezTo>
                          <a:pt x="408" y="246"/>
                          <a:pt x="408" y="246"/>
                          <a:pt x="408" y="246"/>
                        </a:cubicBezTo>
                        <a:cubicBezTo>
                          <a:pt x="408" y="246"/>
                          <a:pt x="408" y="246"/>
                          <a:pt x="407" y="247"/>
                        </a:cubicBezTo>
                        <a:cubicBezTo>
                          <a:pt x="408" y="245"/>
                          <a:pt x="408" y="245"/>
                          <a:pt x="408" y="245"/>
                        </a:cubicBezTo>
                        <a:cubicBezTo>
                          <a:pt x="408" y="246"/>
                          <a:pt x="408" y="246"/>
                          <a:pt x="408" y="246"/>
                        </a:cubicBezTo>
                        <a:cubicBezTo>
                          <a:pt x="409" y="245"/>
                          <a:pt x="409" y="245"/>
                          <a:pt x="409" y="245"/>
                        </a:cubicBezTo>
                        <a:cubicBezTo>
                          <a:pt x="410" y="241"/>
                          <a:pt x="414" y="246"/>
                          <a:pt x="416" y="243"/>
                        </a:cubicBezTo>
                        <a:cubicBezTo>
                          <a:pt x="413" y="240"/>
                          <a:pt x="409" y="243"/>
                          <a:pt x="406" y="242"/>
                        </a:cubicBezTo>
                        <a:cubicBezTo>
                          <a:pt x="405" y="242"/>
                          <a:pt x="405" y="242"/>
                          <a:pt x="405" y="242"/>
                        </a:cubicBezTo>
                        <a:cubicBezTo>
                          <a:pt x="407" y="240"/>
                          <a:pt x="408" y="239"/>
                          <a:pt x="410" y="239"/>
                        </a:cubicBezTo>
                        <a:cubicBezTo>
                          <a:pt x="409" y="237"/>
                          <a:pt x="412" y="238"/>
                          <a:pt x="413" y="237"/>
                        </a:cubicBezTo>
                        <a:cubicBezTo>
                          <a:pt x="413" y="237"/>
                          <a:pt x="413" y="237"/>
                          <a:pt x="414" y="238"/>
                        </a:cubicBezTo>
                        <a:cubicBezTo>
                          <a:pt x="414" y="238"/>
                          <a:pt x="415" y="237"/>
                          <a:pt x="415" y="237"/>
                        </a:cubicBezTo>
                        <a:cubicBezTo>
                          <a:pt x="415" y="236"/>
                          <a:pt x="413" y="234"/>
                          <a:pt x="412" y="235"/>
                        </a:cubicBezTo>
                        <a:cubicBezTo>
                          <a:pt x="412" y="235"/>
                          <a:pt x="412" y="235"/>
                          <a:pt x="412" y="235"/>
                        </a:cubicBezTo>
                        <a:cubicBezTo>
                          <a:pt x="412" y="235"/>
                          <a:pt x="412" y="235"/>
                          <a:pt x="412" y="235"/>
                        </a:cubicBezTo>
                        <a:cubicBezTo>
                          <a:pt x="414" y="234"/>
                          <a:pt x="415" y="234"/>
                          <a:pt x="415" y="231"/>
                        </a:cubicBezTo>
                        <a:cubicBezTo>
                          <a:pt x="412" y="230"/>
                          <a:pt x="412" y="230"/>
                          <a:pt x="412" y="230"/>
                        </a:cubicBezTo>
                        <a:cubicBezTo>
                          <a:pt x="411" y="229"/>
                          <a:pt x="413" y="226"/>
                          <a:pt x="414" y="226"/>
                        </a:cubicBezTo>
                        <a:cubicBezTo>
                          <a:pt x="416" y="228"/>
                          <a:pt x="421" y="227"/>
                          <a:pt x="423" y="225"/>
                        </a:cubicBezTo>
                        <a:cubicBezTo>
                          <a:pt x="421" y="227"/>
                          <a:pt x="426" y="228"/>
                          <a:pt x="427" y="229"/>
                        </a:cubicBezTo>
                        <a:cubicBezTo>
                          <a:pt x="424" y="232"/>
                          <a:pt x="424" y="232"/>
                          <a:pt x="424" y="232"/>
                        </a:cubicBezTo>
                        <a:cubicBezTo>
                          <a:pt x="425" y="233"/>
                          <a:pt x="426" y="234"/>
                          <a:pt x="427" y="233"/>
                        </a:cubicBezTo>
                        <a:cubicBezTo>
                          <a:pt x="428" y="230"/>
                          <a:pt x="430" y="233"/>
                          <a:pt x="432" y="233"/>
                        </a:cubicBezTo>
                        <a:cubicBezTo>
                          <a:pt x="432" y="233"/>
                          <a:pt x="432" y="234"/>
                          <a:pt x="432" y="234"/>
                        </a:cubicBezTo>
                        <a:cubicBezTo>
                          <a:pt x="430" y="235"/>
                          <a:pt x="429" y="233"/>
                          <a:pt x="427" y="235"/>
                        </a:cubicBezTo>
                        <a:close/>
                        <a:moveTo>
                          <a:pt x="420" y="245"/>
                        </a:moveTo>
                        <a:cubicBezTo>
                          <a:pt x="421" y="245"/>
                          <a:pt x="422" y="243"/>
                          <a:pt x="424" y="243"/>
                        </a:cubicBezTo>
                        <a:cubicBezTo>
                          <a:pt x="423" y="244"/>
                          <a:pt x="421" y="244"/>
                          <a:pt x="420" y="245"/>
                        </a:cubicBezTo>
                        <a:close/>
                        <a:moveTo>
                          <a:pt x="433" y="201"/>
                        </a:moveTo>
                        <a:cubicBezTo>
                          <a:pt x="432" y="201"/>
                          <a:pt x="432" y="201"/>
                          <a:pt x="432" y="201"/>
                        </a:cubicBezTo>
                        <a:cubicBezTo>
                          <a:pt x="435" y="199"/>
                          <a:pt x="435" y="199"/>
                          <a:pt x="435" y="199"/>
                        </a:cubicBezTo>
                        <a:cubicBezTo>
                          <a:pt x="436" y="200"/>
                          <a:pt x="433" y="199"/>
                          <a:pt x="433" y="201"/>
                        </a:cubicBezTo>
                        <a:close/>
                        <a:moveTo>
                          <a:pt x="435" y="297"/>
                        </a:moveTo>
                        <a:cubicBezTo>
                          <a:pt x="434" y="297"/>
                          <a:pt x="434" y="297"/>
                          <a:pt x="434" y="297"/>
                        </a:cubicBezTo>
                        <a:cubicBezTo>
                          <a:pt x="433" y="297"/>
                          <a:pt x="433" y="297"/>
                          <a:pt x="433" y="297"/>
                        </a:cubicBezTo>
                        <a:cubicBezTo>
                          <a:pt x="434" y="297"/>
                          <a:pt x="434" y="297"/>
                          <a:pt x="434" y="297"/>
                        </a:cubicBezTo>
                        <a:cubicBezTo>
                          <a:pt x="434" y="297"/>
                          <a:pt x="435" y="296"/>
                          <a:pt x="435" y="296"/>
                        </a:cubicBezTo>
                        <a:lnTo>
                          <a:pt x="435" y="297"/>
                        </a:lnTo>
                        <a:close/>
                        <a:moveTo>
                          <a:pt x="435" y="191"/>
                        </a:moveTo>
                        <a:cubicBezTo>
                          <a:pt x="435" y="190"/>
                          <a:pt x="435" y="190"/>
                          <a:pt x="435" y="190"/>
                        </a:cubicBezTo>
                        <a:cubicBezTo>
                          <a:pt x="435" y="190"/>
                          <a:pt x="436" y="190"/>
                          <a:pt x="437" y="191"/>
                        </a:cubicBezTo>
                        <a:lnTo>
                          <a:pt x="435" y="191"/>
                        </a:lnTo>
                        <a:close/>
                        <a:moveTo>
                          <a:pt x="437" y="299"/>
                        </a:moveTo>
                        <a:cubicBezTo>
                          <a:pt x="438" y="299"/>
                          <a:pt x="439" y="298"/>
                          <a:pt x="439" y="298"/>
                        </a:cubicBezTo>
                        <a:cubicBezTo>
                          <a:pt x="439" y="299"/>
                          <a:pt x="438" y="299"/>
                          <a:pt x="437" y="299"/>
                        </a:cubicBezTo>
                        <a:close/>
                        <a:moveTo>
                          <a:pt x="439" y="295"/>
                        </a:moveTo>
                        <a:cubicBezTo>
                          <a:pt x="439" y="295"/>
                          <a:pt x="439" y="295"/>
                          <a:pt x="439" y="295"/>
                        </a:cubicBezTo>
                        <a:cubicBezTo>
                          <a:pt x="439" y="295"/>
                          <a:pt x="439" y="295"/>
                          <a:pt x="439" y="295"/>
                        </a:cubicBezTo>
                        <a:close/>
                        <a:moveTo>
                          <a:pt x="440" y="290"/>
                        </a:moveTo>
                        <a:cubicBezTo>
                          <a:pt x="441" y="290"/>
                          <a:pt x="441" y="291"/>
                          <a:pt x="441" y="291"/>
                        </a:cubicBezTo>
                        <a:cubicBezTo>
                          <a:pt x="441" y="291"/>
                          <a:pt x="441" y="291"/>
                          <a:pt x="441" y="291"/>
                        </a:cubicBezTo>
                        <a:cubicBezTo>
                          <a:pt x="441" y="291"/>
                          <a:pt x="441" y="291"/>
                          <a:pt x="441" y="291"/>
                        </a:cubicBezTo>
                        <a:cubicBezTo>
                          <a:pt x="441" y="291"/>
                          <a:pt x="439" y="291"/>
                          <a:pt x="440" y="290"/>
                        </a:cubicBezTo>
                        <a:close/>
                        <a:moveTo>
                          <a:pt x="442" y="165"/>
                        </a:moveTo>
                        <a:cubicBezTo>
                          <a:pt x="443" y="165"/>
                          <a:pt x="443" y="166"/>
                          <a:pt x="443" y="166"/>
                        </a:cubicBezTo>
                        <a:cubicBezTo>
                          <a:pt x="442" y="166"/>
                          <a:pt x="442" y="166"/>
                          <a:pt x="442" y="166"/>
                        </a:cubicBezTo>
                        <a:lnTo>
                          <a:pt x="442" y="165"/>
                        </a:lnTo>
                        <a:close/>
                        <a:moveTo>
                          <a:pt x="449" y="181"/>
                        </a:moveTo>
                        <a:cubicBezTo>
                          <a:pt x="447" y="180"/>
                          <a:pt x="447" y="180"/>
                          <a:pt x="447" y="180"/>
                        </a:cubicBezTo>
                        <a:cubicBezTo>
                          <a:pt x="447" y="180"/>
                          <a:pt x="448" y="180"/>
                          <a:pt x="449" y="181"/>
                        </a:cubicBezTo>
                        <a:close/>
                        <a:moveTo>
                          <a:pt x="450" y="174"/>
                        </a:moveTo>
                        <a:cubicBezTo>
                          <a:pt x="449" y="175"/>
                          <a:pt x="449" y="175"/>
                          <a:pt x="449" y="175"/>
                        </a:cubicBezTo>
                        <a:cubicBezTo>
                          <a:pt x="449" y="173"/>
                          <a:pt x="449" y="173"/>
                          <a:pt x="449" y="173"/>
                        </a:cubicBezTo>
                        <a:cubicBezTo>
                          <a:pt x="449" y="174"/>
                          <a:pt x="450" y="174"/>
                          <a:pt x="450"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ltLang="zh-CN"/>
                  </a:p>
                </p:txBody>
              </p:sp>
              <p:sp>
                <p:nvSpPr>
                  <p:cNvPr id="664" name="Freeform 4854"/>
                  <p:cNvSpPr/>
                  <p:nvPr/>
                </p:nvSpPr>
                <p:spPr bwMode="auto">
                  <a:xfrm>
                    <a:off x="5884864" y="34067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65" name="Freeform 4855"/>
                  <p:cNvSpPr/>
                  <p:nvPr/>
                </p:nvSpPr>
                <p:spPr bwMode="auto">
                  <a:xfrm>
                    <a:off x="6070601" y="36782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66" name="Freeform 4856"/>
                  <p:cNvSpPr/>
                  <p:nvPr/>
                </p:nvSpPr>
                <p:spPr bwMode="auto">
                  <a:xfrm>
                    <a:off x="6051551" y="36052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67" name="Freeform 4857"/>
                  <p:cNvSpPr/>
                  <p:nvPr/>
                </p:nvSpPr>
                <p:spPr bwMode="auto">
                  <a:xfrm>
                    <a:off x="5508626" y="38242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68" name="Freeform 4858"/>
                  <p:cNvSpPr/>
                  <p:nvPr/>
                </p:nvSpPr>
                <p:spPr bwMode="auto">
                  <a:xfrm>
                    <a:off x="5480051" y="3811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69" name="Freeform 4859"/>
                  <p:cNvSpPr/>
                  <p:nvPr/>
                </p:nvSpPr>
                <p:spPr bwMode="auto">
                  <a:xfrm>
                    <a:off x="5453064" y="3732214"/>
                    <a:ext cx="6350" cy="4763"/>
                  </a:xfrm>
                  <a:custGeom>
                    <a:avLst/>
                    <a:gdLst>
                      <a:gd name="T0" fmla="*/ 0 w 4"/>
                      <a:gd name="T1" fmla="*/ 2 h 3"/>
                      <a:gd name="T2" fmla="*/ 4 w 4"/>
                      <a:gd name="T3" fmla="*/ 3 h 3"/>
                      <a:gd name="T4" fmla="*/ 4 w 4"/>
                      <a:gd name="T5" fmla="*/ 3 h 3"/>
                      <a:gd name="T6" fmla="*/ 0 w 4"/>
                      <a:gd name="T7" fmla="*/ 2 h 3"/>
                    </a:gdLst>
                    <a:ahLst/>
                    <a:cxnLst>
                      <a:cxn ang="0">
                        <a:pos x="T0" y="T1"/>
                      </a:cxn>
                      <a:cxn ang="0">
                        <a:pos x="T2" y="T3"/>
                      </a:cxn>
                      <a:cxn ang="0">
                        <a:pos x="T4" y="T5"/>
                      </a:cxn>
                      <a:cxn ang="0">
                        <a:pos x="T6" y="T7"/>
                      </a:cxn>
                    </a:cxnLst>
                    <a:rect l="0" t="0" r="r" b="b"/>
                    <a:pathLst>
                      <a:path w="4" h="3">
                        <a:moveTo>
                          <a:pt x="0" y="2"/>
                        </a:moveTo>
                        <a:cubicBezTo>
                          <a:pt x="4" y="3"/>
                          <a:pt x="4" y="3"/>
                          <a:pt x="4" y="3"/>
                        </a:cubicBezTo>
                        <a:cubicBezTo>
                          <a:pt x="4" y="3"/>
                          <a:pt x="4" y="3"/>
                          <a:pt x="4"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70" name="Freeform 4860"/>
                  <p:cNvSpPr/>
                  <p:nvPr/>
                </p:nvSpPr>
                <p:spPr bwMode="auto">
                  <a:xfrm>
                    <a:off x="5518151" y="3857626"/>
                    <a:ext cx="9525" cy="7938"/>
                  </a:xfrm>
                  <a:custGeom>
                    <a:avLst/>
                    <a:gdLst>
                      <a:gd name="T0" fmla="*/ 2 w 7"/>
                      <a:gd name="T1" fmla="*/ 0 h 5"/>
                      <a:gd name="T2" fmla="*/ 4 w 7"/>
                      <a:gd name="T3" fmla="*/ 2 h 5"/>
                      <a:gd name="T4" fmla="*/ 0 w 7"/>
                      <a:gd name="T5" fmla="*/ 4 h 5"/>
                      <a:gd name="T6" fmla="*/ 1 w 7"/>
                      <a:gd name="T7" fmla="*/ 3 h 5"/>
                      <a:gd name="T8" fmla="*/ 7 w 7"/>
                      <a:gd name="T9" fmla="*/ 1 h 5"/>
                      <a:gd name="T10" fmla="*/ 2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2" y="0"/>
                        </a:moveTo>
                        <a:cubicBezTo>
                          <a:pt x="4" y="2"/>
                          <a:pt x="4" y="2"/>
                          <a:pt x="4" y="2"/>
                        </a:cubicBezTo>
                        <a:cubicBezTo>
                          <a:pt x="2" y="3"/>
                          <a:pt x="0" y="1"/>
                          <a:pt x="0" y="4"/>
                        </a:cubicBezTo>
                        <a:cubicBezTo>
                          <a:pt x="1" y="3"/>
                          <a:pt x="1" y="3"/>
                          <a:pt x="1" y="3"/>
                        </a:cubicBezTo>
                        <a:cubicBezTo>
                          <a:pt x="4" y="5"/>
                          <a:pt x="5" y="2"/>
                          <a:pt x="7" y="1"/>
                        </a:cubicBezTo>
                        <a:cubicBezTo>
                          <a:pt x="5" y="0"/>
                          <a:pt x="4"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71" name="Freeform 4861"/>
                  <p:cNvSpPr/>
                  <p:nvPr/>
                </p:nvSpPr>
                <p:spPr bwMode="auto">
                  <a:xfrm>
                    <a:off x="5527676" y="3859214"/>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72" name="Freeform 4862"/>
                  <p:cNvSpPr/>
                  <p:nvPr/>
                </p:nvSpPr>
                <p:spPr bwMode="auto">
                  <a:xfrm>
                    <a:off x="6035676" y="356552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73" name="Freeform 4863"/>
                  <p:cNvSpPr/>
                  <p:nvPr/>
                </p:nvSpPr>
                <p:spPr bwMode="auto">
                  <a:xfrm>
                    <a:off x="5478464" y="381158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74" name="Freeform 4864"/>
                  <p:cNvSpPr/>
                  <p:nvPr/>
                </p:nvSpPr>
                <p:spPr bwMode="auto">
                  <a:xfrm>
                    <a:off x="5808664" y="3371851"/>
                    <a:ext cx="3175" cy="3175"/>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75" name="Freeform 4865"/>
                  <p:cNvSpPr/>
                  <p:nvPr/>
                </p:nvSpPr>
                <p:spPr bwMode="auto">
                  <a:xfrm>
                    <a:off x="5816601" y="3371851"/>
                    <a:ext cx="4763" cy="3175"/>
                  </a:xfrm>
                  <a:custGeom>
                    <a:avLst/>
                    <a:gdLst>
                      <a:gd name="T0" fmla="*/ 4 w 4"/>
                      <a:gd name="T1" fmla="*/ 2 h 2"/>
                      <a:gd name="T2" fmla="*/ 1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cubicBezTo>
                          <a:pt x="1" y="0"/>
                          <a:pt x="1" y="0"/>
                          <a:pt x="1" y="0"/>
                        </a:cubicBezTo>
                        <a:cubicBezTo>
                          <a:pt x="0" y="2"/>
                          <a:pt x="0" y="2"/>
                          <a:pt x="0" y="2"/>
                        </a:cubicBezTo>
                        <a:cubicBezTo>
                          <a:pt x="2" y="2"/>
                          <a:pt x="3"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76" name="Freeform 4866"/>
                  <p:cNvSpPr/>
                  <p:nvPr/>
                </p:nvSpPr>
                <p:spPr bwMode="auto">
                  <a:xfrm>
                    <a:off x="5872164" y="3381376"/>
                    <a:ext cx="476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77" name="Freeform 4867"/>
                  <p:cNvSpPr/>
                  <p:nvPr/>
                </p:nvSpPr>
                <p:spPr bwMode="auto">
                  <a:xfrm>
                    <a:off x="5832476" y="3381376"/>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78" name="Freeform 4868"/>
                  <p:cNvSpPr/>
                  <p:nvPr/>
                </p:nvSpPr>
                <p:spPr bwMode="auto">
                  <a:xfrm>
                    <a:off x="5873751" y="3382964"/>
                    <a:ext cx="7938" cy="3175"/>
                  </a:xfrm>
                  <a:custGeom>
                    <a:avLst/>
                    <a:gdLst>
                      <a:gd name="T0" fmla="*/ 1 w 5"/>
                      <a:gd name="T1" fmla="*/ 1 h 2"/>
                      <a:gd name="T2" fmla="*/ 5 w 5"/>
                      <a:gd name="T3" fmla="*/ 0 h 2"/>
                      <a:gd name="T4" fmla="*/ 1 w 5"/>
                      <a:gd name="T5" fmla="*/ 1 h 2"/>
                    </a:gdLst>
                    <a:ahLst/>
                    <a:cxnLst>
                      <a:cxn ang="0">
                        <a:pos x="T0" y="T1"/>
                      </a:cxn>
                      <a:cxn ang="0">
                        <a:pos x="T2" y="T3"/>
                      </a:cxn>
                      <a:cxn ang="0">
                        <a:pos x="T4" y="T5"/>
                      </a:cxn>
                    </a:cxnLst>
                    <a:rect l="0" t="0" r="r" b="b"/>
                    <a:pathLst>
                      <a:path w="5" h="2">
                        <a:moveTo>
                          <a:pt x="1" y="1"/>
                        </a:moveTo>
                        <a:cubicBezTo>
                          <a:pt x="3" y="2"/>
                          <a:pt x="4" y="1"/>
                          <a:pt x="5" y="0"/>
                        </a:cubicBezTo>
                        <a:cubicBezTo>
                          <a:pt x="4"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79" name="Freeform 4869"/>
                  <p:cNvSpPr/>
                  <p:nvPr/>
                </p:nvSpPr>
                <p:spPr bwMode="auto">
                  <a:xfrm>
                    <a:off x="5859464" y="3386139"/>
                    <a:ext cx="1588" cy="3175"/>
                  </a:xfrm>
                  <a:custGeom>
                    <a:avLst/>
                    <a:gdLst>
                      <a:gd name="T0" fmla="*/ 2 w 2"/>
                      <a:gd name="T1" fmla="*/ 2 h 2"/>
                      <a:gd name="T2" fmla="*/ 0 w 2"/>
                      <a:gd name="T3" fmla="*/ 1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0" y="2"/>
                          <a:pt x="0" y="1"/>
                        </a:cubicBezTo>
                        <a:cubicBezTo>
                          <a:pt x="0" y="2"/>
                          <a:pt x="0" y="2"/>
                          <a:pt x="0" y="2"/>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80" name="Freeform 4870"/>
                  <p:cNvSpPr/>
                  <p:nvPr/>
                </p:nvSpPr>
                <p:spPr bwMode="auto">
                  <a:xfrm>
                    <a:off x="5881689" y="3390901"/>
                    <a:ext cx="4763" cy="3175"/>
                  </a:xfrm>
                  <a:custGeom>
                    <a:avLst/>
                    <a:gdLst>
                      <a:gd name="T0" fmla="*/ 3 w 4"/>
                      <a:gd name="T1" fmla="*/ 2 h 3"/>
                      <a:gd name="T2" fmla="*/ 2 w 4"/>
                      <a:gd name="T3" fmla="*/ 0 h 3"/>
                      <a:gd name="T4" fmla="*/ 0 w 4"/>
                      <a:gd name="T5" fmla="*/ 1 h 3"/>
                      <a:gd name="T6" fmla="*/ 3 w 4"/>
                      <a:gd name="T7" fmla="*/ 2 h 3"/>
                    </a:gdLst>
                    <a:ahLst/>
                    <a:cxnLst>
                      <a:cxn ang="0">
                        <a:pos x="T0" y="T1"/>
                      </a:cxn>
                      <a:cxn ang="0">
                        <a:pos x="T2" y="T3"/>
                      </a:cxn>
                      <a:cxn ang="0">
                        <a:pos x="T4" y="T5"/>
                      </a:cxn>
                      <a:cxn ang="0">
                        <a:pos x="T6" y="T7"/>
                      </a:cxn>
                    </a:cxnLst>
                    <a:rect l="0" t="0" r="r" b="b"/>
                    <a:pathLst>
                      <a:path w="4" h="3">
                        <a:moveTo>
                          <a:pt x="3" y="2"/>
                        </a:moveTo>
                        <a:cubicBezTo>
                          <a:pt x="2" y="0"/>
                          <a:pt x="2" y="0"/>
                          <a:pt x="2" y="0"/>
                        </a:cubicBezTo>
                        <a:cubicBezTo>
                          <a:pt x="0" y="1"/>
                          <a:pt x="0" y="1"/>
                          <a:pt x="0" y="1"/>
                        </a:cubicBezTo>
                        <a:cubicBezTo>
                          <a:pt x="1" y="3"/>
                          <a:pt x="4"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81" name="Freeform 4871"/>
                  <p:cNvSpPr/>
                  <p:nvPr/>
                </p:nvSpPr>
                <p:spPr bwMode="auto">
                  <a:xfrm>
                    <a:off x="5848351" y="3392489"/>
                    <a:ext cx="4763"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lnTo>
                          <a:pt x="0" y="0"/>
                        </a:lnTo>
                        <a:lnTo>
                          <a:pt x="3"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82" name="Freeform 4872"/>
                  <p:cNvSpPr/>
                  <p:nvPr/>
                </p:nvSpPr>
                <p:spPr bwMode="auto">
                  <a:xfrm>
                    <a:off x="5862639" y="3392489"/>
                    <a:ext cx="3175" cy="3175"/>
                  </a:xfrm>
                  <a:custGeom>
                    <a:avLst/>
                    <a:gdLst>
                      <a:gd name="T0" fmla="*/ 2 w 2"/>
                      <a:gd name="T1" fmla="*/ 0 h 3"/>
                      <a:gd name="T2" fmla="*/ 0 w 2"/>
                      <a:gd name="T3" fmla="*/ 2 h 3"/>
                      <a:gd name="T4" fmla="*/ 2 w 2"/>
                      <a:gd name="T5" fmla="*/ 0 h 3"/>
                    </a:gdLst>
                    <a:ahLst/>
                    <a:cxnLst>
                      <a:cxn ang="0">
                        <a:pos x="T0" y="T1"/>
                      </a:cxn>
                      <a:cxn ang="0">
                        <a:pos x="T2" y="T3"/>
                      </a:cxn>
                      <a:cxn ang="0">
                        <a:pos x="T4" y="T5"/>
                      </a:cxn>
                    </a:cxnLst>
                    <a:rect l="0" t="0" r="r" b="b"/>
                    <a:pathLst>
                      <a:path w="2" h="3">
                        <a:moveTo>
                          <a:pt x="2" y="0"/>
                        </a:moveTo>
                        <a:cubicBezTo>
                          <a:pt x="0" y="0"/>
                          <a:pt x="0" y="1"/>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83" name="Freeform 4873"/>
                  <p:cNvSpPr/>
                  <p:nvPr/>
                </p:nvSpPr>
                <p:spPr bwMode="auto">
                  <a:xfrm>
                    <a:off x="5897564" y="3392489"/>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84" name="Freeform 4874"/>
                  <p:cNvSpPr/>
                  <p:nvPr/>
                </p:nvSpPr>
                <p:spPr bwMode="auto">
                  <a:xfrm>
                    <a:off x="5875339" y="3392489"/>
                    <a:ext cx="3175" cy="3175"/>
                  </a:xfrm>
                  <a:custGeom>
                    <a:avLst/>
                    <a:gdLst>
                      <a:gd name="T0" fmla="*/ 1 w 2"/>
                      <a:gd name="T1" fmla="*/ 1 h 2"/>
                      <a:gd name="T2" fmla="*/ 0 w 2"/>
                      <a:gd name="T3" fmla="*/ 1 h 2"/>
                      <a:gd name="T4" fmla="*/ 0 w 2"/>
                      <a:gd name="T5" fmla="*/ 2 h 2"/>
                      <a:gd name="T6" fmla="*/ 2 w 2"/>
                      <a:gd name="T7" fmla="*/ 1 h 2"/>
                      <a:gd name="T8" fmla="*/ 2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1"/>
                        </a:cubicBezTo>
                        <a:cubicBezTo>
                          <a:pt x="0" y="2"/>
                          <a:pt x="0" y="2"/>
                          <a:pt x="0" y="2"/>
                        </a:cubicBezTo>
                        <a:cubicBezTo>
                          <a:pt x="1" y="2"/>
                          <a:pt x="2" y="1"/>
                          <a:pt x="2" y="1"/>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85" name="Freeform 4875"/>
                  <p:cNvSpPr/>
                  <p:nvPr/>
                </p:nvSpPr>
                <p:spPr bwMode="auto">
                  <a:xfrm>
                    <a:off x="5886451" y="3395664"/>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86" name="Freeform 4876"/>
                  <p:cNvSpPr/>
                  <p:nvPr/>
                </p:nvSpPr>
                <p:spPr bwMode="auto">
                  <a:xfrm>
                    <a:off x="5875339" y="3397251"/>
                    <a:ext cx="9525" cy="6350"/>
                  </a:xfrm>
                  <a:custGeom>
                    <a:avLst/>
                    <a:gdLst>
                      <a:gd name="T0" fmla="*/ 0 w 6"/>
                      <a:gd name="T1" fmla="*/ 0 h 4"/>
                      <a:gd name="T2" fmla="*/ 6 w 6"/>
                      <a:gd name="T3" fmla="*/ 3 h 4"/>
                      <a:gd name="T4" fmla="*/ 5 w 6"/>
                      <a:gd name="T5" fmla="*/ 1 h 4"/>
                      <a:gd name="T6" fmla="*/ 4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4"/>
                          <a:pt x="6" y="3"/>
                        </a:cubicBezTo>
                        <a:cubicBezTo>
                          <a:pt x="5" y="3"/>
                          <a:pt x="6" y="0"/>
                          <a:pt x="5" y="1"/>
                        </a:cubicBezTo>
                        <a:cubicBezTo>
                          <a:pt x="4" y="1"/>
                          <a:pt x="4" y="1"/>
                          <a:pt x="4" y="1"/>
                        </a:cubicBezTo>
                        <a:cubicBezTo>
                          <a:pt x="2"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87" name="Freeform 4877"/>
                  <p:cNvSpPr/>
                  <p:nvPr/>
                </p:nvSpPr>
                <p:spPr bwMode="auto">
                  <a:xfrm>
                    <a:off x="5872164" y="3402014"/>
                    <a:ext cx="7938" cy="3175"/>
                  </a:xfrm>
                  <a:custGeom>
                    <a:avLst/>
                    <a:gdLst>
                      <a:gd name="T0" fmla="*/ 5 w 5"/>
                      <a:gd name="T1" fmla="*/ 1 h 3"/>
                      <a:gd name="T2" fmla="*/ 2 w 5"/>
                      <a:gd name="T3" fmla="*/ 0 h 3"/>
                      <a:gd name="T4" fmla="*/ 3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2" y="0"/>
                          <a:pt x="2" y="0"/>
                          <a:pt x="2" y="0"/>
                        </a:cubicBezTo>
                        <a:cubicBezTo>
                          <a:pt x="0" y="2"/>
                          <a:pt x="4" y="2"/>
                          <a:pt x="3" y="3"/>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88" name="Freeform 4878"/>
                  <p:cNvSpPr/>
                  <p:nvPr/>
                </p:nvSpPr>
                <p:spPr bwMode="auto">
                  <a:xfrm>
                    <a:off x="5916614" y="3403601"/>
                    <a:ext cx="4763" cy="1588"/>
                  </a:xfrm>
                  <a:custGeom>
                    <a:avLst/>
                    <a:gdLst>
                      <a:gd name="T0" fmla="*/ 2 w 3"/>
                      <a:gd name="T1" fmla="*/ 0 h 1"/>
                      <a:gd name="T2" fmla="*/ 0 w 3"/>
                      <a:gd name="T3" fmla="*/ 1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lnTo>
                          <a:pt x="0" y="1"/>
                        </a:lnTo>
                        <a:lnTo>
                          <a:pt x="3"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89" name="Rectangle 4879"/>
                  <p:cNvSpPr>
                    <a:spLocks noChangeArrowheads="1"/>
                  </p:cNvSpPr>
                  <p:nvPr/>
                </p:nvSpPr>
                <p:spPr bwMode="auto">
                  <a:xfrm>
                    <a:off x="5908676" y="34051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90" name="Freeform 4880"/>
                  <p:cNvSpPr/>
                  <p:nvPr/>
                </p:nvSpPr>
                <p:spPr bwMode="auto">
                  <a:xfrm>
                    <a:off x="5908676" y="3405189"/>
                    <a:ext cx="1588"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91" name="Freeform 4881"/>
                  <p:cNvSpPr/>
                  <p:nvPr/>
                </p:nvSpPr>
                <p:spPr bwMode="auto">
                  <a:xfrm>
                    <a:off x="5908676" y="3405189"/>
                    <a:ext cx="1588"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92" name="Freeform 4882"/>
                  <p:cNvSpPr/>
                  <p:nvPr/>
                </p:nvSpPr>
                <p:spPr bwMode="auto">
                  <a:xfrm>
                    <a:off x="5897564" y="3405189"/>
                    <a:ext cx="9525" cy="3175"/>
                  </a:xfrm>
                  <a:custGeom>
                    <a:avLst/>
                    <a:gdLst>
                      <a:gd name="T0" fmla="*/ 0 w 6"/>
                      <a:gd name="T1" fmla="*/ 1 h 3"/>
                      <a:gd name="T2" fmla="*/ 1 w 6"/>
                      <a:gd name="T3" fmla="*/ 1 h 3"/>
                      <a:gd name="T4" fmla="*/ 2 w 6"/>
                      <a:gd name="T5" fmla="*/ 3 h 3"/>
                      <a:gd name="T6" fmla="*/ 5 w 6"/>
                      <a:gd name="T7" fmla="*/ 2 h 3"/>
                      <a:gd name="T8" fmla="*/ 4 w 6"/>
                      <a:gd name="T9" fmla="*/ 1 h 3"/>
                      <a:gd name="T10" fmla="*/ 6 w 6"/>
                      <a:gd name="T11" fmla="*/ 0 h 3"/>
                      <a:gd name="T12" fmla="*/ 0 w 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1"/>
                        </a:moveTo>
                        <a:cubicBezTo>
                          <a:pt x="1" y="1"/>
                          <a:pt x="1" y="1"/>
                          <a:pt x="1" y="1"/>
                        </a:cubicBezTo>
                        <a:cubicBezTo>
                          <a:pt x="1" y="1"/>
                          <a:pt x="2" y="2"/>
                          <a:pt x="2" y="3"/>
                        </a:cubicBezTo>
                        <a:cubicBezTo>
                          <a:pt x="5" y="2"/>
                          <a:pt x="5" y="2"/>
                          <a:pt x="5" y="2"/>
                        </a:cubicBezTo>
                        <a:cubicBezTo>
                          <a:pt x="4" y="1"/>
                          <a:pt x="4" y="1"/>
                          <a:pt x="4" y="1"/>
                        </a:cubicBezTo>
                        <a:cubicBezTo>
                          <a:pt x="6" y="0"/>
                          <a:pt x="6" y="0"/>
                          <a:pt x="6" y="0"/>
                        </a:cubicBezTo>
                        <a:cubicBezTo>
                          <a:pt x="4"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93" name="Freeform 4883"/>
                  <p:cNvSpPr/>
                  <p:nvPr/>
                </p:nvSpPr>
                <p:spPr bwMode="auto">
                  <a:xfrm>
                    <a:off x="5889626" y="340677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0" y="0"/>
                          <a:pt x="0"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94" name="Freeform 4884"/>
                  <p:cNvSpPr/>
                  <p:nvPr/>
                </p:nvSpPr>
                <p:spPr bwMode="auto">
                  <a:xfrm>
                    <a:off x="5888039" y="34067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95" name="Freeform 4885"/>
                  <p:cNvSpPr/>
                  <p:nvPr/>
                </p:nvSpPr>
                <p:spPr bwMode="auto">
                  <a:xfrm>
                    <a:off x="5943601" y="3405189"/>
                    <a:ext cx="4763" cy="7938"/>
                  </a:xfrm>
                  <a:custGeom>
                    <a:avLst/>
                    <a:gdLst>
                      <a:gd name="T0" fmla="*/ 4 w 4"/>
                      <a:gd name="T1" fmla="*/ 2 h 5"/>
                      <a:gd name="T2" fmla="*/ 0 w 4"/>
                      <a:gd name="T3" fmla="*/ 4 h 5"/>
                      <a:gd name="T4" fmla="*/ 0 w 4"/>
                      <a:gd name="T5" fmla="*/ 5 h 5"/>
                      <a:gd name="T6" fmla="*/ 4 w 4"/>
                      <a:gd name="T7" fmla="*/ 2 h 5"/>
                    </a:gdLst>
                    <a:ahLst/>
                    <a:cxnLst>
                      <a:cxn ang="0">
                        <a:pos x="T0" y="T1"/>
                      </a:cxn>
                      <a:cxn ang="0">
                        <a:pos x="T2" y="T3"/>
                      </a:cxn>
                      <a:cxn ang="0">
                        <a:pos x="T4" y="T5"/>
                      </a:cxn>
                      <a:cxn ang="0">
                        <a:pos x="T6" y="T7"/>
                      </a:cxn>
                    </a:cxnLst>
                    <a:rect l="0" t="0" r="r" b="b"/>
                    <a:pathLst>
                      <a:path w="4" h="5">
                        <a:moveTo>
                          <a:pt x="4" y="2"/>
                        </a:moveTo>
                        <a:cubicBezTo>
                          <a:pt x="1" y="0"/>
                          <a:pt x="3" y="4"/>
                          <a:pt x="0" y="4"/>
                        </a:cubicBezTo>
                        <a:cubicBezTo>
                          <a:pt x="0" y="5"/>
                          <a:pt x="0" y="5"/>
                          <a:pt x="0" y="5"/>
                        </a:cubicBezTo>
                        <a:cubicBezTo>
                          <a:pt x="2" y="5"/>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96" name="Freeform 4886"/>
                  <p:cNvSpPr/>
                  <p:nvPr/>
                </p:nvSpPr>
                <p:spPr bwMode="auto">
                  <a:xfrm>
                    <a:off x="5894389" y="3408364"/>
                    <a:ext cx="1588" cy="317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97" name="Freeform 4887"/>
                  <p:cNvSpPr/>
                  <p:nvPr/>
                </p:nvSpPr>
                <p:spPr bwMode="auto">
                  <a:xfrm>
                    <a:off x="5989639" y="3408364"/>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98" name="Freeform 4888"/>
                  <p:cNvSpPr/>
                  <p:nvPr/>
                </p:nvSpPr>
                <p:spPr bwMode="auto">
                  <a:xfrm>
                    <a:off x="5918201" y="34147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699" name="Freeform 4889"/>
                  <p:cNvSpPr/>
                  <p:nvPr/>
                </p:nvSpPr>
                <p:spPr bwMode="auto">
                  <a:xfrm>
                    <a:off x="5916614" y="3411539"/>
                    <a:ext cx="6350" cy="3175"/>
                  </a:xfrm>
                  <a:custGeom>
                    <a:avLst/>
                    <a:gdLst>
                      <a:gd name="T0" fmla="*/ 2 w 4"/>
                      <a:gd name="T1" fmla="*/ 1 h 2"/>
                      <a:gd name="T2" fmla="*/ 2 w 4"/>
                      <a:gd name="T3" fmla="*/ 2 h 2"/>
                      <a:gd name="T4" fmla="*/ 4 w 4"/>
                      <a:gd name="T5" fmla="*/ 1 h 2"/>
                      <a:gd name="T6" fmla="*/ 0 w 4"/>
                      <a:gd name="T7" fmla="*/ 0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2" y="2"/>
                          <a:pt x="2" y="2"/>
                          <a:pt x="2" y="2"/>
                        </a:cubicBezTo>
                        <a:cubicBezTo>
                          <a:pt x="3" y="2"/>
                          <a:pt x="4" y="2"/>
                          <a:pt x="4" y="1"/>
                        </a:cubicBezTo>
                        <a:cubicBezTo>
                          <a:pt x="2" y="1"/>
                          <a:pt x="2" y="0"/>
                          <a:pt x="0"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00" name="Freeform 4890"/>
                  <p:cNvSpPr/>
                  <p:nvPr/>
                </p:nvSpPr>
                <p:spPr bwMode="auto">
                  <a:xfrm>
                    <a:off x="5949951" y="3411539"/>
                    <a:ext cx="4763" cy="3175"/>
                  </a:xfrm>
                  <a:custGeom>
                    <a:avLst/>
                    <a:gdLst>
                      <a:gd name="T0" fmla="*/ 3 w 3"/>
                      <a:gd name="T1" fmla="*/ 2 h 2"/>
                      <a:gd name="T2" fmla="*/ 3 w 3"/>
                      <a:gd name="T3" fmla="*/ 0 h 2"/>
                      <a:gd name="T4" fmla="*/ 1 w 3"/>
                      <a:gd name="T5" fmla="*/ 0 h 2"/>
                      <a:gd name="T6" fmla="*/ 3 w 3"/>
                      <a:gd name="T7" fmla="*/ 2 h 2"/>
                    </a:gdLst>
                    <a:ahLst/>
                    <a:cxnLst>
                      <a:cxn ang="0">
                        <a:pos x="T0" y="T1"/>
                      </a:cxn>
                      <a:cxn ang="0">
                        <a:pos x="T2" y="T3"/>
                      </a:cxn>
                      <a:cxn ang="0">
                        <a:pos x="T4" y="T5"/>
                      </a:cxn>
                      <a:cxn ang="0">
                        <a:pos x="T6" y="T7"/>
                      </a:cxn>
                    </a:cxnLst>
                    <a:rect l="0" t="0" r="r" b="b"/>
                    <a:pathLst>
                      <a:path w="3" h="2">
                        <a:moveTo>
                          <a:pt x="3" y="2"/>
                        </a:moveTo>
                        <a:cubicBezTo>
                          <a:pt x="3" y="0"/>
                          <a:pt x="3" y="0"/>
                          <a:pt x="3" y="0"/>
                        </a:cubicBezTo>
                        <a:cubicBezTo>
                          <a:pt x="2" y="0"/>
                          <a:pt x="1" y="0"/>
                          <a:pt x="1"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01" name="Freeform 4891"/>
                  <p:cNvSpPr/>
                  <p:nvPr/>
                </p:nvSpPr>
                <p:spPr bwMode="auto">
                  <a:xfrm>
                    <a:off x="5910264" y="3416301"/>
                    <a:ext cx="14288" cy="4763"/>
                  </a:xfrm>
                  <a:custGeom>
                    <a:avLst/>
                    <a:gdLst>
                      <a:gd name="T0" fmla="*/ 2 w 10"/>
                      <a:gd name="T1" fmla="*/ 2 h 4"/>
                      <a:gd name="T2" fmla="*/ 2 w 10"/>
                      <a:gd name="T3" fmla="*/ 4 h 4"/>
                      <a:gd name="T4" fmla="*/ 10 w 10"/>
                      <a:gd name="T5" fmla="*/ 1 h 4"/>
                      <a:gd name="T6" fmla="*/ 1 w 10"/>
                      <a:gd name="T7" fmla="*/ 0 h 4"/>
                      <a:gd name="T8" fmla="*/ 0 w 10"/>
                      <a:gd name="T9" fmla="*/ 1 h 4"/>
                      <a:gd name="T10" fmla="*/ 2 w 10"/>
                      <a:gd name="T11" fmla="*/ 2 h 4"/>
                    </a:gdLst>
                    <a:ahLst/>
                    <a:cxnLst>
                      <a:cxn ang="0">
                        <a:pos x="T0" y="T1"/>
                      </a:cxn>
                      <a:cxn ang="0">
                        <a:pos x="T2" y="T3"/>
                      </a:cxn>
                      <a:cxn ang="0">
                        <a:pos x="T4" y="T5"/>
                      </a:cxn>
                      <a:cxn ang="0">
                        <a:pos x="T6" y="T7"/>
                      </a:cxn>
                      <a:cxn ang="0">
                        <a:pos x="T8" y="T9"/>
                      </a:cxn>
                      <a:cxn ang="0">
                        <a:pos x="T10" y="T11"/>
                      </a:cxn>
                    </a:cxnLst>
                    <a:rect l="0" t="0" r="r" b="b"/>
                    <a:pathLst>
                      <a:path w="10" h="4">
                        <a:moveTo>
                          <a:pt x="2" y="2"/>
                        </a:moveTo>
                        <a:cubicBezTo>
                          <a:pt x="2" y="4"/>
                          <a:pt x="2" y="4"/>
                          <a:pt x="2" y="4"/>
                        </a:cubicBezTo>
                        <a:cubicBezTo>
                          <a:pt x="4" y="1"/>
                          <a:pt x="8" y="4"/>
                          <a:pt x="10" y="1"/>
                        </a:cubicBezTo>
                        <a:cubicBezTo>
                          <a:pt x="8" y="2"/>
                          <a:pt x="4" y="2"/>
                          <a:pt x="1" y="0"/>
                        </a:cubicBezTo>
                        <a:cubicBezTo>
                          <a:pt x="0" y="1"/>
                          <a:pt x="0" y="1"/>
                          <a:pt x="0" y="1"/>
                        </a:cubicBezTo>
                        <a:cubicBezTo>
                          <a:pt x="1" y="2"/>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02" name="Freeform 4892"/>
                  <p:cNvSpPr/>
                  <p:nvPr/>
                </p:nvSpPr>
                <p:spPr bwMode="auto">
                  <a:xfrm>
                    <a:off x="5935664" y="3416301"/>
                    <a:ext cx="4763" cy="1588"/>
                  </a:xfrm>
                  <a:custGeom>
                    <a:avLst/>
                    <a:gdLst>
                      <a:gd name="T0" fmla="*/ 3 w 3"/>
                      <a:gd name="T1" fmla="*/ 1 h 2"/>
                      <a:gd name="T2" fmla="*/ 1 w 3"/>
                      <a:gd name="T3" fmla="*/ 0 h 2"/>
                      <a:gd name="T4" fmla="*/ 3 w 3"/>
                      <a:gd name="T5" fmla="*/ 1 h 2"/>
                    </a:gdLst>
                    <a:ahLst/>
                    <a:cxnLst>
                      <a:cxn ang="0">
                        <a:pos x="T0" y="T1"/>
                      </a:cxn>
                      <a:cxn ang="0">
                        <a:pos x="T2" y="T3"/>
                      </a:cxn>
                      <a:cxn ang="0">
                        <a:pos x="T4" y="T5"/>
                      </a:cxn>
                    </a:cxnLst>
                    <a:rect l="0" t="0" r="r" b="b"/>
                    <a:pathLst>
                      <a:path w="3" h="2">
                        <a:moveTo>
                          <a:pt x="3" y="1"/>
                        </a:moveTo>
                        <a:cubicBezTo>
                          <a:pt x="1" y="0"/>
                          <a:pt x="1" y="0"/>
                          <a:pt x="1" y="0"/>
                        </a:cubicBezTo>
                        <a:cubicBezTo>
                          <a:pt x="0" y="2"/>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03" name="Freeform 4893"/>
                  <p:cNvSpPr/>
                  <p:nvPr/>
                </p:nvSpPr>
                <p:spPr bwMode="auto">
                  <a:xfrm>
                    <a:off x="5905501" y="3417889"/>
                    <a:ext cx="4763" cy="0"/>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3" y="1"/>
                          <a:pt x="3" y="1"/>
                        </a:cubicBezTo>
                        <a:cubicBezTo>
                          <a:pt x="3"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04" name="Freeform 4894"/>
                  <p:cNvSpPr/>
                  <p:nvPr/>
                </p:nvSpPr>
                <p:spPr bwMode="auto">
                  <a:xfrm>
                    <a:off x="5930901" y="3417889"/>
                    <a:ext cx="4763" cy="3175"/>
                  </a:xfrm>
                  <a:custGeom>
                    <a:avLst/>
                    <a:gdLst>
                      <a:gd name="T0" fmla="*/ 3 w 3"/>
                      <a:gd name="T1" fmla="*/ 0 h 3"/>
                      <a:gd name="T2" fmla="*/ 0 w 3"/>
                      <a:gd name="T3" fmla="*/ 1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3"/>
                          <a:pt x="0" y="1"/>
                        </a:cubicBezTo>
                        <a:cubicBezTo>
                          <a:pt x="1" y="2"/>
                          <a:pt x="1" y="2"/>
                          <a:pt x="1" y="2"/>
                        </a:cubicBezTo>
                        <a:cubicBezTo>
                          <a:pt x="3" y="3"/>
                          <a:pt x="1"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05" name="Freeform 4895"/>
                  <p:cNvSpPr/>
                  <p:nvPr/>
                </p:nvSpPr>
                <p:spPr bwMode="auto">
                  <a:xfrm>
                    <a:off x="5975351" y="3421064"/>
                    <a:ext cx="3175" cy="1588"/>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06" name="Freeform 4896"/>
                  <p:cNvSpPr/>
                  <p:nvPr/>
                </p:nvSpPr>
                <p:spPr bwMode="auto">
                  <a:xfrm>
                    <a:off x="5937251" y="3422651"/>
                    <a:ext cx="4763" cy="4763"/>
                  </a:xfrm>
                  <a:custGeom>
                    <a:avLst/>
                    <a:gdLst>
                      <a:gd name="T0" fmla="*/ 0 w 3"/>
                      <a:gd name="T1" fmla="*/ 1 h 3"/>
                      <a:gd name="T2" fmla="*/ 1 w 3"/>
                      <a:gd name="T3" fmla="*/ 1 h 3"/>
                      <a:gd name="T4" fmla="*/ 3 w 3"/>
                      <a:gd name="T5" fmla="*/ 3 h 3"/>
                      <a:gd name="T6" fmla="*/ 3 w 3"/>
                      <a:gd name="T7" fmla="*/ 1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1" y="1"/>
                          <a:pt x="1" y="1"/>
                          <a:pt x="1" y="1"/>
                        </a:cubicBezTo>
                        <a:cubicBezTo>
                          <a:pt x="2" y="1"/>
                          <a:pt x="3" y="2"/>
                          <a:pt x="3" y="3"/>
                        </a:cubicBezTo>
                        <a:cubicBezTo>
                          <a:pt x="3" y="1"/>
                          <a:pt x="3" y="1"/>
                          <a:pt x="3"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07" name="Freeform 4897"/>
                  <p:cNvSpPr/>
                  <p:nvPr/>
                </p:nvSpPr>
                <p:spPr bwMode="auto">
                  <a:xfrm>
                    <a:off x="5957889" y="34242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08" name="Freeform 4898"/>
                  <p:cNvSpPr/>
                  <p:nvPr/>
                </p:nvSpPr>
                <p:spPr bwMode="auto">
                  <a:xfrm>
                    <a:off x="5956301" y="342423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09" name="Freeform 4899"/>
                  <p:cNvSpPr/>
                  <p:nvPr/>
                </p:nvSpPr>
                <p:spPr bwMode="auto">
                  <a:xfrm>
                    <a:off x="5948364" y="3424239"/>
                    <a:ext cx="1588" cy="4763"/>
                  </a:xfrm>
                  <a:custGeom>
                    <a:avLst/>
                    <a:gdLst>
                      <a:gd name="T0" fmla="*/ 1 w 2"/>
                      <a:gd name="T1" fmla="*/ 1 h 3"/>
                      <a:gd name="T2" fmla="*/ 0 w 2"/>
                      <a:gd name="T3" fmla="*/ 0 h 3"/>
                      <a:gd name="T4" fmla="*/ 2 w 2"/>
                      <a:gd name="T5" fmla="*/ 3 h 3"/>
                      <a:gd name="T6" fmla="*/ 0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0" y="0"/>
                          <a:pt x="0" y="0"/>
                          <a:pt x="0" y="0"/>
                        </a:cubicBezTo>
                        <a:cubicBezTo>
                          <a:pt x="1" y="2"/>
                          <a:pt x="0" y="3"/>
                          <a:pt x="2" y="3"/>
                        </a:cubicBezTo>
                        <a:cubicBezTo>
                          <a:pt x="0" y="2"/>
                          <a:pt x="0" y="2"/>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0" name="Freeform 4900"/>
                  <p:cNvSpPr/>
                  <p:nvPr/>
                </p:nvSpPr>
                <p:spPr bwMode="auto">
                  <a:xfrm>
                    <a:off x="5929314" y="3424239"/>
                    <a:ext cx="3175" cy="3175"/>
                  </a:xfrm>
                  <a:custGeom>
                    <a:avLst/>
                    <a:gdLst>
                      <a:gd name="T0" fmla="*/ 2 w 2"/>
                      <a:gd name="T1" fmla="*/ 1 h 2"/>
                      <a:gd name="T2" fmla="*/ 0 w 2"/>
                      <a:gd name="T3" fmla="*/ 1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1"/>
                          <a:pt x="0" y="1"/>
                        </a:cubicBezTo>
                        <a:cubicBezTo>
                          <a:pt x="2" y="2"/>
                          <a:pt x="2" y="2"/>
                          <a:pt x="2" y="2"/>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1" name="Freeform 4901"/>
                  <p:cNvSpPr/>
                  <p:nvPr/>
                </p:nvSpPr>
                <p:spPr bwMode="auto">
                  <a:xfrm>
                    <a:off x="5961064" y="34258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2" name="Freeform 4902"/>
                  <p:cNvSpPr/>
                  <p:nvPr/>
                </p:nvSpPr>
                <p:spPr bwMode="auto">
                  <a:xfrm>
                    <a:off x="5962651" y="3425826"/>
                    <a:ext cx="0"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3" name="Freeform 4903"/>
                  <p:cNvSpPr/>
                  <p:nvPr/>
                </p:nvSpPr>
                <p:spPr bwMode="auto">
                  <a:xfrm>
                    <a:off x="6000751" y="342741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4" name="Freeform 4904"/>
                  <p:cNvSpPr/>
                  <p:nvPr/>
                </p:nvSpPr>
                <p:spPr bwMode="auto">
                  <a:xfrm>
                    <a:off x="5935664" y="3429001"/>
                    <a:ext cx="7938" cy="3175"/>
                  </a:xfrm>
                  <a:custGeom>
                    <a:avLst/>
                    <a:gdLst>
                      <a:gd name="T0" fmla="*/ 5 w 5"/>
                      <a:gd name="T1" fmla="*/ 0 h 2"/>
                      <a:gd name="T2" fmla="*/ 0 w 5"/>
                      <a:gd name="T3" fmla="*/ 0 h 2"/>
                      <a:gd name="T4" fmla="*/ 5 w 5"/>
                      <a:gd name="T5" fmla="*/ 0 h 2"/>
                    </a:gdLst>
                    <a:ahLst/>
                    <a:cxnLst>
                      <a:cxn ang="0">
                        <a:pos x="T0" y="T1"/>
                      </a:cxn>
                      <a:cxn ang="0">
                        <a:pos x="T2" y="T3"/>
                      </a:cxn>
                      <a:cxn ang="0">
                        <a:pos x="T4" y="T5"/>
                      </a:cxn>
                    </a:cxnLst>
                    <a:rect l="0" t="0" r="r" b="b"/>
                    <a:pathLst>
                      <a:path w="5" h="2">
                        <a:moveTo>
                          <a:pt x="5" y="0"/>
                        </a:moveTo>
                        <a:cubicBezTo>
                          <a:pt x="4" y="0"/>
                          <a:pt x="1" y="0"/>
                          <a:pt x="0" y="0"/>
                        </a:cubicBezTo>
                        <a:cubicBezTo>
                          <a:pt x="3" y="2"/>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5" name="Freeform 4905"/>
                  <p:cNvSpPr/>
                  <p:nvPr/>
                </p:nvSpPr>
                <p:spPr bwMode="auto">
                  <a:xfrm>
                    <a:off x="5932489" y="3429001"/>
                    <a:ext cx="3175" cy="317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1" y="1"/>
                          <a:pt x="2" y="0"/>
                        </a:cubicBezTo>
                        <a:cubicBezTo>
                          <a:pt x="1"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6" name="Freeform 4906"/>
                  <p:cNvSpPr/>
                  <p:nvPr/>
                </p:nvSpPr>
                <p:spPr bwMode="auto">
                  <a:xfrm>
                    <a:off x="5935664" y="3429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7" name="Freeform 4907"/>
                  <p:cNvSpPr/>
                  <p:nvPr/>
                </p:nvSpPr>
                <p:spPr bwMode="auto">
                  <a:xfrm>
                    <a:off x="5548314" y="3429001"/>
                    <a:ext cx="3175" cy="3175"/>
                  </a:xfrm>
                  <a:custGeom>
                    <a:avLst/>
                    <a:gdLst>
                      <a:gd name="T0" fmla="*/ 1 w 3"/>
                      <a:gd name="T1" fmla="*/ 2 h 2"/>
                      <a:gd name="T2" fmla="*/ 3 w 3"/>
                      <a:gd name="T3" fmla="*/ 1 h 2"/>
                      <a:gd name="T4" fmla="*/ 2 w 3"/>
                      <a:gd name="T5" fmla="*/ 0 h 2"/>
                      <a:gd name="T6" fmla="*/ 0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2" y="2"/>
                          <a:pt x="3" y="1"/>
                        </a:cubicBezTo>
                        <a:cubicBezTo>
                          <a:pt x="2" y="1"/>
                          <a:pt x="2" y="1"/>
                          <a:pt x="2" y="0"/>
                        </a:cubicBezTo>
                        <a:cubicBezTo>
                          <a:pt x="0" y="1"/>
                          <a:pt x="0" y="1"/>
                          <a:pt x="0" y="1"/>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8" name="Freeform 4908"/>
                  <p:cNvSpPr/>
                  <p:nvPr/>
                </p:nvSpPr>
                <p:spPr bwMode="auto">
                  <a:xfrm>
                    <a:off x="5927726" y="3429001"/>
                    <a:ext cx="1588" cy="3175"/>
                  </a:xfrm>
                  <a:custGeom>
                    <a:avLst/>
                    <a:gdLst>
                      <a:gd name="T0" fmla="*/ 0 w 1"/>
                      <a:gd name="T1" fmla="*/ 0 h 2"/>
                      <a:gd name="T2" fmla="*/ 0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2"/>
                          <a:pt x="0" y="2"/>
                          <a:pt x="0"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19" name="Freeform 4909"/>
                  <p:cNvSpPr/>
                  <p:nvPr/>
                </p:nvSpPr>
                <p:spPr bwMode="auto">
                  <a:xfrm>
                    <a:off x="5945189" y="3429001"/>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20" name="Freeform 4910"/>
                  <p:cNvSpPr/>
                  <p:nvPr/>
                </p:nvSpPr>
                <p:spPr bwMode="auto">
                  <a:xfrm>
                    <a:off x="5948364" y="3430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21" name="Freeform 4911"/>
                  <p:cNvSpPr/>
                  <p:nvPr/>
                </p:nvSpPr>
                <p:spPr bwMode="auto">
                  <a:xfrm>
                    <a:off x="5948364" y="3430589"/>
                    <a:ext cx="317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22" name="Freeform 4912"/>
                  <p:cNvSpPr/>
                  <p:nvPr/>
                </p:nvSpPr>
                <p:spPr bwMode="auto">
                  <a:xfrm>
                    <a:off x="5953126" y="3432176"/>
                    <a:ext cx="4763" cy="7938"/>
                  </a:xfrm>
                  <a:custGeom>
                    <a:avLst/>
                    <a:gdLst>
                      <a:gd name="T0" fmla="*/ 3 w 3"/>
                      <a:gd name="T1" fmla="*/ 0 h 5"/>
                      <a:gd name="T2" fmla="*/ 1 w 3"/>
                      <a:gd name="T3" fmla="*/ 1 h 5"/>
                      <a:gd name="T4" fmla="*/ 2 w 3"/>
                      <a:gd name="T5" fmla="*/ 4 h 5"/>
                      <a:gd name="T6" fmla="*/ 2 w 3"/>
                      <a:gd name="T7" fmla="*/ 0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0"/>
                          <a:pt x="0" y="0"/>
                          <a:pt x="1" y="1"/>
                        </a:cubicBezTo>
                        <a:cubicBezTo>
                          <a:pt x="1" y="1"/>
                          <a:pt x="1" y="5"/>
                          <a:pt x="2" y="4"/>
                        </a:cubicBezTo>
                        <a:cubicBezTo>
                          <a:pt x="1" y="2"/>
                          <a:pt x="2" y="1"/>
                          <a:pt x="2"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23" name="Freeform 4913"/>
                  <p:cNvSpPr/>
                  <p:nvPr/>
                </p:nvSpPr>
                <p:spPr bwMode="auto">
                  <a:xfrm>
                    <a:off x="5942014" y="3440114"/>
                    <a:ext cx="6350" cy="1588"/>
                  </a:xfrm>
                  <a:custGeom>
                    <a:avLst/>
                    <a:gdLst>
                      <a:gd name="T0" fmla="*/ 0 w 4"/>
                      <a:gd name="T1" fmla="*/ 1 h 2"/>
                      <a:gd name="T2" fmla="*/ 4 w 4"/>
                      <a:gd name="T3" fmla="*/ 1 h 2"/>
                      <a:gd name="T4" fmla="*/ 0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1"/>
                          <a:pt x="3" y="2"/>
                          <a:pt x="4" y="1"/>
                        </a:cubicBezTo>
                        <a:cubicBezTo>
                          <a:pt x="3" y="1"/>
                          <a:pt x="2"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24" name="Rectangle 4914"/>
                  <p:cNvSpPr>
                    <a:spLocks noChangeArrowheads="1"/>
                  </p:cNvSpPr>
                  <p:nvPr/>
                </p:nvSpPr>
                <p:spPr bwMode="auto">
                  <a:xfrm>
                    <a:off x="5962651" y="34417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25" name="Freeform 4915"/>
                  <p:cNvSpPr/>
                  <p:nvPr/>
                </p:nvSpPr>
                <p:spPr bwMode="auto">
                  <a:xfrm>
                    <a:off x="5948364" y="3441701"/>
                    <a:ext cx="1588"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26" name="Freeform 4916"/>
                  <p:cNvSpPr/>
                  <p:nvPr/>
                </p:nvSpPr>
                <p:spPr bwMode="auto">
                  <a:xfrm>
                    <a:off x="5983289" y="3443289"/>
                    <a:ext cx="4763" cy="1588"/>
                  </a:xfrm>
                  <a:custGeom>
                    <a:avLst/>
                    <a:gdLst>
                      <a:gd name="T0" fmla="*/ 3 w 3"/>
                      <a:gd name="T1" fmla="*/ 0 h 1"/>
                      <a:gd name="T2" fmla="*/ 0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3" y="1"/>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27" name="Freeform 4917"/>
                  <p:cNvSpPr/>
                  <p:nvPr/>
                </p:nvSpPr>
                <p:spPr bwMode="auto">
                  <a:xfrm>
                    <a:off x="5949951" y="3446464"/>
                    <a:ext cx="6350" cy="6350"/>
                  </a:xfrm>
                  <a:custGeom>
                    <a:avLst/>
                    <a:gdLst>
                      <a:gd name="T0" fmla="*/ 4 w 4"/>
                      <a:gd name="T1" fmla="*/ 1 h 4"/>
                      <a:gd name="T2" fmla="*/ 0 w 4"/>
                      <a:gd name="T3" fmla="*/ 2 h 4"/>
                      <a:gd name="T4" fmla="*/ 4 w 4"/>
                      <a:gd name="T5" fmla="*/ 1 h 4"/>
                    </a:gdLst>
                    <a:ahLst/>
                    <a:cxnLst>
                      <a:cxn ang="0">
                        <a:pos x="T0" y="T1"/>
                      </a:cxn>
                      <a:cxn ang="0">
                        <a:pos x="T2" y="T3"/>
                      </a:cxn>
                      <a:cxn ang="0">
                        <a:pos x="T4" y="T5"/>
                      </a:cxn>
                    </a:cxnLst>
                    <a:rect l="0" t="0" r="r" b="b"/>
                    <a:pathLst>
                      <a:path w="4" h="4">
                        <a:moveTo>
                          <a:pt x="4" y="1"/>
                        </a:moveTo>
                        <a:cubicBezTo>
                          <a:pt x="2" y="0"/>
                          <a:pt x="2" y="2"/>
                          <a:pt x="0" y="2"/>
                        </a:cubicBezTo>
                        <a:cubicBezTo>
                          <a:pt x="2" y="4"/>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28" name="Freeform 4918"/>
                  <p:cNvSpPr/>
                  <p:nvPr/>
                </p:nvSpPr>
                <p:spPr bwMode="auto">
                  <a:xfrm>
                    <a:off x="5989639" y="3451226"/>
                    <a:ext cx="4763" cy="3175"/>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0" y="0"/>
                          <a:pt x="0" y="0"/>
                          <a:pt x="0" y="0"/>
                        </a:cubicBezTo>
                        <a:cubicBezTo>
                          <a:pt x="0" y="0"/>
                          <a:pt x="2"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29" name="Freeform 4919"/>
                  <p:cNvSpPr/>
                  <p:nvPr/>
                </p:nvSpPr>
                <p:spPr bwMode="auto">
                  <a:xfrm>
                    <a:off x="5980114" y="3451226"/>
                    <a:ext cx="1588" cy="158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30" name="Freeform 4920"/>
                  <p:cNvSpPr/>
                  <p:nvPr/>
                </p:nvSpPr>
                <p:spPr bwMode="auto">
                  <a:xfrm>
                    <a:off x="5975351" y="3451226"/>
                    <a:ext cx="4763" cy="317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1" y="1"/>
                          <a:pt x="1" y="1"/>
                          <a:pt x="0" y="0"/>
                        </a:cubicBezTo>
                        <a:cubicBezTo>
                          <a:pt x="0" y="2"/>
                          <a:pt x="1"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31" name="Freeform 4921"/>
                  <p:cNvSpPr/>
                  <p:nvPr/>
                </p:nvSpPr>
                <p:spPr bwMode="auto">
                  <a:xfrm>
                    <a:off x="5984876" y="3454401"/>
                    <a:ext cx="3175" cy="1588"/>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32" name="Freeform 4922"/>
                  <p:cNvSpPr/>
                  <p:nvPr/>
                </p:nvSpPr>
                <p:spPr bwMode="auto">
                  <a:xfrm>
                    <a:off x="5956301" y="3460751"/>
                    <a:ext cx="1588" cy="158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33" name="Freeform 4923"/>
                  <p:cNvSpPr/>
                  <p:nvPr/>
                </p:nvSpPr>
                <p:spPr bwMode="auto">
                  <a:xfrm>
                    <a:off x="5989639" y="3460751"/>
                    <a:ext cx="3175" cy="3175"/>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2" y="0"/>
                          <a:pt x="0" y="1"/>
                          <a:pt x="1" y="1"/>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34" name="Freeform 4924"/>
                  <p:cNvSpPr/>
                  <p:nvPr/>
                </p:nvSpPr>
                <p:spPr bwMode="auto">
                  <a:xfrm>
                    <a:off x="5994401" y="3460751"/>
                    <a:ext cx="3175" cy="3175"/>
                  </a:xfrm>
                  <a:custGeom>
                    <a:avLst/>
                    <a:gdLst>
                      <a:gd name="T0" fmla="*/ 0 w 2"/>
                      <a:gd name="T1" fmla="*/ 2 h 2"/>
                      <a:gd name="T2" fmla="*/ 1 w 2"/>
                      <a:gd name="T3" fmla="*/ 2 h 2"/>
                      <a:gd name="T4" fmla="*/ 0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1" y="2"/>
                        </a:cubicBezTo>
                        <a:cubicBezTo>
                          <a:pt x="0" y="2"/>
                          <a:pt x="0" y="2"/>
                          <a:pt x="0" y="2"/>
                        </a:cubicBezTo>
                        <a:cubicBezTo>
                          <a:pt x="2" y="0"/>
                          <a:pt x="2" y="0"/>
                          <a:pt x="2" y="0"/>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35" name="Freeform 4925"/>
                  <p:cNvSpPr/>
                  <p:nvPr/>
                </p:nvSpPr>
                <p:spPr bwMode="auto">
                  <a:xfrm>
                    <a:off x="5999164" y="3463926"/>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36" name="Freeform 4926"/>
                  <p:cNvSpPr/>
                  <p:nvPr/>
                </p:nvSpPr>
                <p:spPr bwMode="auto">
                  <a:xfrm>
                    <a:off x="6008689" y="3465514"/>
                    <a:ext cx="3175" cy="1588"/>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2" y="2"/>
                          <a:pt x="2" y="2"/>
                          <a:pt x="2"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37" name="Freeform 4927"/>
                  <p:cNvSpPr/>
                  <p:nvPr/>
                </p:nvSpPr>
                <p:spPr bwMode="auto">
                  <a:xfrm>
                    <a:off x="5981701" y="3470276"/>
                    <a:ext cx="3175" cy="3175"/>
                  </a:xfrm>
                  <a:custGeom>
                    <a:avLst/>
                    <a:gdLst>
                      <a:gd name="T0" fmla="*/ 1 w 2"/>
                      <a:gd name="T1" fmla="*/ 2 h 2"/>
                      <a:gd name="T2" fmla="*/ 2 w 2"/>
                      <a:gd name="T3" fmla="*/ 2 h 2"/>
                      <a:gd name="T4" fmla="*/ 1 w 2"/>
                      <a:gd name="T5" fmla="*/ 2 h 2"/>
                      <a:gd name="T6" fmla="*/ 1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2" y="2"/>
                          <a:pt x="2" y="2"/>
                          <a:pt x="2" y="2"/>
                        </a:cubicBezTo>
                        <a:cubicBezTo>
                          <a:pt x="1" y="2"/>
                          <a:pt x="1" y="2"/>
                          <a:pt x="1" y="2"/>
                        </a:cubicBezTo>
                        <a:cubicBezTo>
                          <a:pt x="1" y="1"/>
                          <a:pt x="1" y="1"/>
                          <a:pt x="1"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38" name="Freeform 4928"/>
                  <p:cNvSpPr/>
                  <p:nvPr/>
                </p:nvSpPr>
                <p:spPr bwMode="auto">
                  <a:xfrm>
                    <a:off x="5975351" y="3471864"/>
                    <a:ext cx="3175" cy="1588"/>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39" name="Freeform 4929"/>
                  <p:cNvSpPr/>
                  <p:nvPr/>
                </p:nvSpPr>
                <p:spPr bwMode="auto">
                  <a:xfrm>
                    <a:off x="5986464" y="3473451"/>
                    <a:ext cx="3175" cy="1588"/>
                  </a:xfrm>
                  <a:custGeom>
                    <a:avLst/>
                    <a:gdLst>
                      <a:gd name="T0" fmla="*/ 1 w 3"/>
                      <a:gd name="T1" fmla="*/ 0 h 1"/>
                      <a:gd name="T2" fmla="*/ 2 w 3"/>
                      <a:gd name="T3" fmla="*/ 1 h 1"/>
                      <a:gd name="T4" fmla="*/ 3 w 3"/>
                      <a:gd name="T5" fmla="*/ 0 h 1"/>
                      <a:gd name="T6" fmla="*/ 1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1"/>
                          <a:pt x="2" y="0"/>
                          <a:pt x="2" y="1"/>
                        </a:cubicBezTo>
                        <a:cubicBezTo>
                          <a:pt x="3" y="0"/>
                          <a:pt x="3" y="0"/>
                          <a:pt x="3" y="0"/>
                        </a:cubicBezTo>
                        <a:cubicBezTo>
                          <a:pt x="2" y="0"/>
                          <a:pt x="2"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40" name="Freeform 4930"/>
                  <p:cNvSpPr/>
                  <p:nvPr/>
                </p:nvSpPr>
                <p:spPr bwMode="auto">
                  <a:xfrm>
                    <a:off x="6002339" y="3473451"/>
                    <a:ext cx="4763" cy="3175"/>
                  </a:xfrm>
                  <a:custGeom>
                    <a:avLst/>
                    <a:gdLst>
                      <a:gd name="T0" fmla="*/ 3 w 3"/>
                      <a:gd name="T1" fmla="*/ 2 h 2"/>
                      <a:gd name="T2" fmla="*/ 0 w 3"/>
                      <a:gd name="T3" fmla="*/ 1 h 2"/>
                      <a:gd name="T4" fmla="*/ 3 w 3"/>
                      <a:gd name="T5" fmla="*/ 2 h 2"/>
                    </a:gdLst>
                    <a:ahLst/>
                    <a:cxnLst>
                      <a:cxn ang="0">
                        <a:pos x="T0" y="T1"/>
                      </a:cxn>
                      <a:cxn ang="0">
                        <a:pos x="T2" y="T3"/>
                      </a:cxn>
                      <a:cxn ang="0">
                        <a:pos x="T4" y="T5"/>
                      </a:cxn>
                    </a:cxnLst>
                    <a:rect l="0" t="0" r="r" b="b"/>
                    <a:pathLst>
                      <a:path w="3" h="2">
                        <a:moveTo>
                          <a:pt x="3" y="2"/>
                        </a:moveTo>
                        <a:cubicBezTo>
                          <a:pt x="2" y="1"/>
                          <a:pt x="1" y="0"/>
                          <a:pt x="0" y="1"/>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41" name="Freeform 4931"/>
                  <p:cNvSpPr/>
                  <p:nvPr/>
                </p:nvSpPr>
                <p:spPr bwMode="auto">
                  <a:xfrm>
                    <a:off x="5984876" y="3475039"/>
                    <a:ext cx="3175"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42" name="Freeform 4932"/>
                  <p:cNvSpPr/>
                  <p:nvPr/>
                </p:nvSpPr>
                <p:spPr bwMode="auto">
                  <a:xfrm>
                    <a:off x="5980114" y="3479801"/>
                    <a:ext cx="6350" cy="1588"/>
                  </a:xfrm>
                  <a:custGeom>
                    <a:avLst/>
                    <a:gdLst>
                      <a:gd name="T0" fmla="*/ 0 w 4"/>
                      <a:gd name="T1" fmla="*/ 0 h 1"/>
                      <a:gd name="T2" fmla="*/ 3 w 4"/>
                      <a:gd name="T3" fmla="*/ 0 h 1"/>
                      <a:gd name="T4" fmla="*/ 0 w 4"/>
                      <a:gd name="T5" fmla="*/ 0 h 1"/>
                    </a:gdLst>
                    <a:ahLst/>
                    <a:cxnLst>
                      <a:cxn ang="0">
                        <a:pos x="T0" y="T1"/>
                      </a:cxn>
                      <a:cxn ang="0">
                        <a:pos x="T2" y="T3"/>
                      </a:cxn>
                      <a:cxn ang="0">
                        <a:pos x="T4" y="T5"/>
                      </a:cxn>
                    </a:cxnLst>
                    <a:rect l="0" t="0" r="r" b="b"/>
                    <a:pathLst>
                      <a:path w="4" h="1">
                        <a:moveTo>
                          <a:pt x="0" y="0"/>
                        </a:moveTo>
                        <a:cubicBezTo>
                          <a:pt x="1" y="0"/>
                          <a:pt x="4" y="1"/>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43" name="Freeform 4933"/>
                  <p:cNvSpPr/>
                  <p:nvPr/>
                </p:nvSpPr>
                <p:spPr bwMode="auto">
                  <a:xfrm>
                    <a:off x="5988051" y="34813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44" name="Freeform 4934"/>
                  <p:cNvSpPr/>
                  <p:nvPr/>
                </p:nvSpPr>
                <p:spPr bwMode="auto">
                  <a:xfrm>
                    <a:off x="5986464" y="3478214"/>
                    <a:ext cx="1588" cy="4763"/>
                  </a:xfrm>
                  <a:custGeom>
                    <a:avLst/>
                    <a:gdLst>
                      <a:gd name="T0" fmla="*/ 2 w 2"/>
                      <a:gd name="T1" fmla="*/ 3 h 4"/>
                      <a:gd name="T2" fmla="*/ 0 w 2"/>
                      <a:gd name="T3" fmla="*/ 1 h 4"/>
                      <a:gd name="T4" fmla="*/ 2 w 2"/>
                      <a:gd name="T5" fmla="*/ 3 h 4"/>
                    </a:gdLst>
                    <a:ahLst/>
                    <a:cxnLst>
                      <a:cxn ang="0">
                        <a:pos x="T0" y="T1"/>
                      </a:cxn>
                      <a:cxn ang="0">
                        <a:pos x="T2" y="T3"/>
                      </a:cxn>
                      <a:cxn ang="0">
                        <a:pos x="T4" y="T5"/>
                      </a:cxn>
                    </a:cxnLst>
                    <a:rect l="0" t="0" r="r" b="b"/>
                    <a:pathLst>
                      <a:path w="2" h="4">
                        <a:moveTo>
                          <a:pt x="2" y="3"/>
                        </a:moveTo>
                        <a:cubicBezTo>
                          <a:pt x="2" y="2"/>
                          <a:pt x="2" y="0"/>
                          <a:pt x="0" y="1"/>
                        </a:cubicBezTo>
                        <a:cubicBezTo>
                          <a:pt x="0" y="4"/>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45" name="Freeform 4935"/>
                  <p:cNvSpPr/>
                  <p:nvPr/>
                </p:nvSpPr>
                <p:spPr bwMode="auto">
                  <a:xfrm>
                    <a:off x="6019801" y="3479801"/>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46" name="Freeform 4936"/>
                  <p:cNvSpPr/>
                  <p:nvPr/>
                </p:nvSpPr>
                <p:spPr bwMode="auto">
                  <a:xfrm>
                    <a:off x="5997576" y="3482976"/>
                    <a:ext cx="3175" cy="317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1" y="0"/>
                          <a:pt x="0"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47" name="Freeform 4937"/>
                  <p:cNvSpPr/>
                  <p:nvPr/>
                </p:nvSpPr>
                <p:spPr bwMode="auto">
                  <a:xfrm>
                    <a:off x="5992814" y="3486151"/>
                    <a:ext cx="476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48" name="Freeform 4938"/>
                  <p:cNvSpPr/>
                  <p:nvPr/>
                </p:nvSpPr>
                <p:spPr bwMode="auto">
                  <a:xfrm>
                    <a:off x="6005514" y="3486151"/>
                    <a:ext cx="3175" cy="1588"/>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49" name="Freeform 4939"/>
                  <p:cNvSpPr/>
                  <p:nvPr/>
                </p:nvSpPr>
                <p:spPr bwMode="auto">
                  <a:xfrm>
                    <a:off x="5986464" y="3487739"/>
                    <a:ext cx="6350" cy="3175"/>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50" name="Freeform 4940"/>
                  <p:cNvSpPr/>
                  <p:nvPr/>
                </p:nvSpPr>
                <p:spPr bwMode="auto">
                  <a:xfrm>
                    <a:off x="5994401" y="3492501"/>
                    <a:ext cx="1588" cy="158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51" name="Freeform 4941"/>
                  <p:cNvSpPr/>
                  <p:nvPr/>
                </p:nvSpPr>
                <p:spPr bwMode="auto">
                  <a:xfrm>
                    <a:off x="6002339" y="3494089"/>
                    <a:ext cx="6350" cy="3175"/>
                  </a:xfrm>
                  <a:custGeom>
                    <a:avLst/>
                    <a:gdLst>
                      <a:gd name="T0" fmla="*/ 4 w 4"/>
                      <a:gd name="T1" fmla="*/ 1 h 2"/>
                      <a:gd name="T2" fmla="*/ 0 w 4"/>
                      <a:gd name="T3" fmla="*/ 2 h 2"/>
                      <a:gd name="T4" fmla="*/ 4 w 4"/>
                      <a:gd name="T5" fmla="*/ 2 h 2"/>
                      <a:gd name="T6" fmla="*/ 4 w 4"/>
                      <a:gd name="T7" fmla="*/ 1 h 2"/>
                    </a:gdLst>
                    <a:ahLst/>
                    <a:cxnLst>
                      <a:cxn ang="0">
                        <a:pos x="T0" y="T1"/>
                      </a:cxn>
                      <a:cxn ang="0">
                        <a:pos x="T2" y="T3"/>
                      </a:cxn>
                      <a:cxn ang="0">
                        <a:pos x="T4" y="T5"/>
                      </a:cxn>
                      <a:cxn ang="0">
                        <a:pos x="T6" y="T7"/>
                      </a:cxn>
                    </a:cxnLst>
                    <a:rect l="0" t="0" r="r" b="b"/>
                    <a:pathLst>
                      <a:path w="4" h="2">
                        <a:moveTo>
                          <a:pt x="4" y="1"/>
                        </a:moveTo>
                        <a:cubicBezTo>
                          <a:pt x="2" y="0"/>
                          <a:pt x="2" y="2"/>
                          <a:pt x="0" y="2"/>
                        </a:cubicBezTo>
                        <a:cubicBezTo>
                          <a:pt x="4" y="2"/>
                          <a:pt x="4" y="2"/>
                          <a:pt x="4" y="2"/>
                        </a:cubicBez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52" name="Freeform 4942"/>
                  <p:cNvSpPr/>
                  <p:nvPr/>
                </p:nvSpPr>
                <p:spPr bwMode="auto">
                  <a:xfrm>
                    <a:off x="5508626" y="3495676"/>
                    <a:ext cx="4763" cy="4763"/>
                  </a:xfrm>
                  <a:custGeom>
                    <a:avLst/>
                    <a:gdLst>
                      <a:gd name="T0" fmla="*/ 4 w 4"/>
                      <a:gd name="T1" fmla="*/ 3 h 3"/>
                      <a:gd name="T2" fmla="*/ 0 w 4"/>
                      <a:gd name="T3" fmla="*/ 1 h 3"/>
                      <a:gd name="T4" fmla="*/ 1 w 4"/>
                      <a:gd name="T5" fmla="*/ 1 h 3"/>
                      <a:gd name="T6" fmla="*/ 1 w 4"/>
                      <a:gd name="T7" fmla="*/ 1 h 3"/>
                      <a:gd name="T8" fmla="*/ 3 w 4"/>
                      <a:gd name="T9" fmla="*/ 2 h 3"/>
                      <a:gd name="T10" fmla="*/ 2 w 4"/>
                      <a:gd name="T11" fmla="*/ 3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cubicBezTo>
                          <a:pt x="3" y="3"/>
                          <a:pt x="3" y="0"/>
                          <a:pt x="0" y="1"/>
                        </a:cubicBezTo>
                        <a:cubicBezTo>
                          <a:pt x="1" y="1"/>
                          <a:pt x="1" y="1"/>
                          <a:pt x="1" y="1"/>
                        </a:cubicBezTo>
                        <a:cubicBezTo>
                          <a:pt x="1" y="1"/>
                          <a:pt x="1" y="1"/>
                          <a:pt x="1" y="1"/>
                        </a:cubicBezTo>
                        <a:cubicBezTo>
                          <a:pt x="2" y="1"/>
                          <a:pt x="2" y="2"/>
                          <a:pt x="3" y="2"/>
                        </a:cubicBezTo>
                        <a:cubicBezTo>
                          <a:pt x="2" y="3"/>
                          <a:pt x="2" y="3"/>
                          <a:pt x="2" y="3"/>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53" name="Freeform 4943"/>
                  <p:cNvSpPr/>
                  <p:nvPr/>
                </p:nvSpPr>
                <p:spPr bwMode="auto">
                  <a:xfrm>
                    <a:off x="6010276" y="3498851"/>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54" name="Freeform 4944"/>
                  <p:cNvSpPr/>
                  <p:nvPr/>
                </p:nvSpPr>
                <p:spPr bwMode="auto">
                  <a:xfrm>
                    <a:off x="6002339" y="3502026"/>
                    <a:ext cx="4763" cy="1588"/>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3" y="0"/>
                          <a:pt x="3"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55" name="Freeform 4945"/>
                  <p:cNvSpPr/>
                  <p:nvPr/>
                </p:nvSpPr>
                <p:spPr bwMode="auto">
                  <a:xfrm>
                    <a:off x="5489576" y="3505201"/>
                    <a:ext cx="4763" cy="3175"/>
                  </a:xfrm>
                  <a:custGeom>
                    <a:avLst/>
                    <a:gdLst>
                      <a:gd name="T0" fmla="*/ 3 w 3"/>
                      <a:gd name="T1" fmla="*/ 1 h 2"/>
                      <a:gd name="T2" fmla="*/ 0 w 3"/>
                      <a:gd name="T3" fmla="*/ 1 h 2"/>
                      <a:gd name="T4" fmla="*/ 1 w 3"/>
                      <a:gd name="T5" fmla="*/ 1 h 2"/>
                      <a:gd name="T6" fmla="*/ 2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0" y="1"/>
                          <a:pt x="0" y="1"/>
                        </a:cubicBezTo>
                        <a:cubicBezTo>
                          <a:pt x="1" y="1"/>
                          <a:pt x="1" y="1"/>
                          <a:pt x="1" y="1"/>
                        </a:cubicBezTo>
                        <a:cubicBezTo>
                          <a:pt x="2" y="2"/>
                          <a:pt x="2" y="2"/>
                          <a:pt x="2" y="2"/>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56" name="Freeform 4946"/>
                  <p:cNvSpPr/>
                  <p:nvPr/>
                </p:nvSpPr>
                <p:spPr bwMode="auto">
                  <a:xfrm>
                    <a:off x="6010276" y="35067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57" name="Freeform 4947"/>
                  <p:cNvSpPr/>
                  <p:nvPr/>
                </p:nvSpPr>
                <p:spPr bwMode="auto">
                  <a:xfrm>
                    <a:off x="6010276" y="3506789"/>
                    <a:ext cx="1588"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58" name="Freeform 4948"/>
                  <p:cNvSpPr/>
                  <p:nvPr/>
                </p:nvSpPr>
                <p:spPr bwMode="auto">
                  <a:xfrm>
                    <a:off x="5464176" y="3543301"/>
                    <a:ext cx="317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59" name="Freeform 4949"/>
                  <p:cNvSpPr/>
                  <p:nvPr/>
                </p:nvSpPr>
                <p:spPr bwMode="auto">
                  <a:xfrm>
                    <a:off x="6049964" y="3592514"/>
                    <a:ext cx="1588" cy="1588"/>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60" name="Freeform 4950"/>
                  <p:cNvSpPr/>
                  <p:nvPr/>
                </p:nvSpPr>
                <p:spPr bwMode="auto">
                  <a:xfrm>
                    <a:off x="5424489" y="3594101"/>
                    <a:ext cx="14288" cy="28575"/>
                  </a:xfrm>
                  <a:custGeom>
                    <a:avLst/>
                    <a:gdLst>
                      <a:gd name="T0" fmla="*/ 4 w 10"/>
                      <a:gd name="T1" fmla="*/ 15 h 20"/>
                      <a:gd name="T2" fmla="*/ 3 w 10"/>
                      <a:gd name="T3" fmla="*/ 16 h 20"/>
                      <a:gd name="T4" fmla="*/ 7 w 10"/>
                      <a:gd name="T5" fmla="*/ 18 h 20"/>
                      <a:gd name="T6" fmla="*/ 5 w 10"/>
                      <a:gd name="T7" fmla="*/ 17 h 20"/>
                      <a:gd name="T8" fmla="*/ 7 w 10"/>
                      <a:gd name="T9" fmla="*/ 15 h 20"/>
                      <a:gd name="T10" fmla="*/ 7 w 10"/>
                      <a:gd name="T11" fmla="*/ 16 h 20"/>
                      <a:gd name="T12" fmla="*/ 8 w 10"/>
                      <a:gd name="T13" fmla="*/ 13 h 20"/>
                      <a:gd name="T14" fmla="*/ 6 w 10"/>
                      <a:gd name="T15" fmla="*/ 13 h 20"/>
                      <a:gd name="T16" fmla="*/ 5 w 10"/>
                      <a:gd name="T17" fmla="*/ 10 h 20"/>
                      <a:gd name="T18" fmla="*/ 7 w 10"/>
                      <a:gd name="T19" fmla="*/ 9 h 20"/>
                      <a:gd name="T20" fmla="*/ 8 w 10"/>
                      <a:gd name="T21" fmla="*/ 6 h 20"/>
                      <a:gd name="T22" fmla="*/ 9 w 10"/>
                      <a:gd name="T23" fmla="*/ 3 h 20"/>
                      <a:gd name="T24" fmla="*/ 7 w 10"/>
                      <a:gd name="T25" fmla="*/ 2 h 20"/>
                      <a:gd name="T26" fmla="*/ 9 w 10"/>
                      <a:gd name="T27" fmla="*/ 1 h 20"/>
                      <a:gd name="T28" fmla="*/ 3 w 10"/>
                      <a:gd name="T29" fmla="*/ 6 h 20"/>
                      <a:gd name="T30" fmla="*/ 4 w 10"/>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0">
                        <a:moveTo>
                          <a:pt x="4" y="15"/>
                        </a:moveTo>
                        <a:cubicBezTo>
                          <a:pt x="3" y="16"/>
                          <a:pt x="3" y="16"/>
                          <a:pt x="3" y="16"/>
                        </a:cubicBezTo>
                        <a:cubicBezTo>
                          <a:pt x="6" y="16"/>
                          <a:pt x="3" y="20"/>
                          <a:pt x="7" y="18"/>
                        </a:cubicBezTo>
                        <a:cubicBezTo>
                          <a:pt x="5" y="17"/>
                          <a:pt x="5" y="17"/>
                          <a:pt x="5" y="17"/>
                        </a:cubicBezTo>
                        <a:cubicBezTo>
                          <a:pt x="7" y="15"/>
                          <a:pt x="7" y="15"/>
                          <a:pt x="7" y="15"/>
                        </a:cubicBezTo>
                        <a:cubicBezTo>
                          <a:pt x="7" y="15"/>
                          <a:pt x="7" y="16"/>
                          <a:pt x="7" y="16"/>
                        </a:cubicBezTo>
                        <a:cubicBezTo>
                          <a:pt x="8" y="13"/>
                          <a:pt x="8" y="13"/>
                          <a:pt x="8" y="13"/>
                        </a:cubicBezTo>
                        <a:cubicBezTo>
                          <a:pt x="8" y="13"/>
                          <a:pt x="7" y="14"/>
                          <a:pt x="6" y="13"/>
                        </a:cubicBezTo>
                        <a:cubicBezTo>
                          <a:pt x="8" y="11"/>
                          <a:pt x="5" y="12"/>
                          <a:pt x="5" y="10"/>
                        </a:cubicBezTo>
                        <a:cubicBezTo>
                          <a:pt x="7" y="9"/>
                          <a:pt x="7" y="9"/>
                          <a:pt x="7" y="9"/>
                        </a:cubicBezTo>
                        <a:cubicBezTo>
                          <a:pt x="4" y="6"/>
                          <a:pt x="9" y="6"/>
                          <a:pt x="8" y="6"/>
                        </a:cubicBezTo>
                        <a:cubicBezTo>
                          <a:pt x="6" y="5"/>
                          <a:pt x="10" y="4"/>
                          <a:pt x="9" y="3"/>
                        </a:cubicBezTo>
                        <a:cubicBezTo>
                          <a:pt x="8" y="3"/>
                          <a:pt x="8" y="3"/>
                          <a:pt x="7" y="2"/>
                        </a:cubicBezTo>
                        <a:cubicBezTo>
                          <a:pt x="9" y="1"/>
                          <a:pt x="9" y="1"/>
                          <a:pt x="9" y="1"/>
                        </a:cubicBezTo>
                        <a:cubicBezTo>
                          <a:pt x="5" y="0"/>
                          <a:pt x="7" y="5"/>
                          <a:pt x="3" y="6"/>
                        </a:cubicBezTo>
                        <a:cubicBezTo>
                          <a:pt x="10" y="8"/>
                          <a:pt x="0" y="13"/>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61" name="Freeform 4951"/>
                  <p:cNvSpPr/>
                  <p:nvPr/>
                </p:nvSpPr>
                <p:spPr bwMode="auto">
                  <a:xfrm>
                    <a:off x="5437189" y="3608389"/>
                    <a:ext cx="4763" cy="317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3" y="2"/>
                          <a:pt x="3" y="2"/>
                          <a:pt x="3" y="2"/>
                        </a:cubicBezTo>
                        <a:cubicBezTo>
                          <a:pt x="3"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62" name="Freeform 4952"/>
                  <p:cNvSpPr/>
                  <p:nvPr/>
                </p:nvSpPr>
                <p:spPr bwMode="auto">
                  <a:xfrm>
                    <a:off x="5462589" y="3619501"/>
                    <a:ext cx="3175" cy="317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2"/>
                          <a:pt x="1" y="2"/>
                          <a:pt x="1"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63" name="Freeform 4953"/>
                  <p:cNvSpPr/>
                  <p:nvPr/>
                </p:nvSpPr>
                <p:spPr bwMode="auto">
                  <a:xfrm>
                    <a:off x="5462589" y="361791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64" name="Freeform 4954"/>
                  <p:cNvSpPr/>
                  <p:nvPr/>
                </p:nvSpPr>
                <p:spPr bwMode="auto">
                  <a:xfrm>
                    <a:off x="5426076" y="3665539"/>
                    <a:ext cx="6350" cy="1588"/>
                  </a:xfrm>
                  <a:custGeom>
                    <a:avLst/>
                    <a:gdLst>
                      <a:gd name="T0" fmla="*/ 0 w 4"/>
                      <a:gd name="T1" fmla="*/ 1 h 1"/>
                      <a:gd name="T2" fmla="*/ 4 w 4"/>
                      <a:gd name="T3" fmla="*/ 1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lnTo>
                          <a:pt x="4"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65" name="Freeform 4955"/>
                  <p:cNvSpPr/>
                  <p:nvPr/>
                </p:nvSpPr>
                <p:spPr bwMode="auto">
                  <a:xfrm>
                    <a:off x="6011864" y="3694114"/>
                    <a:ext cx="3175" cy="1588"/>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2"/>
                          <a:pt x="0" y="2"/>
                        </a:cubicBezTo>
                        <a:cubicBezTo>
                          <a:pt x="3" y="0"/>
                          <a:pt x="3" y="0"/>
                          <a:pt x="3" y="0"/>
                        </a:cubicBezTo>
                        <a:cubicBezTo>
                          <a:pt x="2"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66" name="Freeform 4956"/>
                  <p:cNvSpPr/>
                  <p:nvPr/>
                </p:nvSpPr>
                <p:spPr bwMode="auto">
                  <a:xfrm>
                    <a:off x="6013451" y="3697289"/>
                    <a:ext cx="6350" cy="4763"/>
                  </a:xfrm>
                  <a:custGeom>
                    <a:avLst/>
                    <a:gdLst>
                      <a:gd name="T0" fmla="*/ 5 w 5"/>
                      <a:gd name="T1" fmla="*/ 1 h 3"/>
                      <a:gd name="T2" fmla="*/ 4 w 5"/>
                      <a:gd name="T3" fmla="*/ 3 h 3"/>
                      <a:gd name="T4" fmla="*/ 3 w 5"/>
                      <a:gd name="T5" fmla="*/ 1 h 3"/>
                      <a:gd name="T6" fmla="*/ 0 w 5"/>
                      <a:gd name="T7" fmla="*/ 2 h 3"/>
                      <a:gd name="T8" fmla="*/ 2 w 5"/>
                      <a:gd name="T9" fmla="*/ 1 h 3"/>
                      <a:gd name="T10" fmla="*/ 4 w 5"/>
                      <a:gd name="T11" fmla="*/ 3 h 3"/>
                      <a:gd name="T12" fmla="*/ 5 w 5"/>
                      <a:gd name="T13" fmla="*/ 2 h 3"/>
                      <a:gd name="T14" fmla="*/ 5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1"/>
                        </a:moveTo>
                        <a:cubicBezTo>
                          <a:pt x="4" y="3"/>
                          <a:pt x="4" y="3"/>
                          <a:pt x="4" y="3"/>
                        </a:cubicBezTo>
                        <a:cubicBezTo>
                          <a:pt x="3" y="2"/>
                          <a:pt x="3" y="2"/>
                          <a:pt x="3" y="1"/>
                        </a:cubicBezTo>
                        <a:cubicBezTo>
                          <a:pt x="2" y="1"/>
                          <a:pt x="0" y="0"/>
                          <a:pt x="0" y="2"/>
                        </a:cubicBezTo>
                        <a:cubicBezTo>
                          <a:pt x="1" y="2"/>
                          <a:pt x="2" y="2"/>
                          <a:pt x="2" y="1"/>
                        </a:cubicBezTo>
                        <a:cubicBezTo>
                          <a:pt x="4" y="3"/>
                          <a:pt x="4" y="3"/>
                          <a:pt x="4" y="3"/>
                        </a:cubicBezTo>
                        <a:cubicBezTo>
                          <a:pt x="5" y="2"/>
                          <a:pt x="5" y="2"/>
                          <a:pt x="5" y="2"/>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67" name="Freeform 4957"/>
                  <p:cNvSpPr/>
                  <p:nvPr/>
                </p:nvSpPr>
                <p:spPr bwMode="auto">
                  <a:xfrm>
                    <a:off x="6010276" y="3700464"/>
                    <a:ext cx="1588" cy="1588"/>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68" name="Freeform 4958"/>
                  <p:cNvSpPr/>
                  <p:nvPr/>
                </p:nvSpPr>
                <p:spPr bwMode="auto">
                  <a:xfrm>
                    <a:off x="6019801" y="3702051"/>
                    <a:ext cx="6350" cy="3175"/>
                  </a:xfrm>
                  <a:custGeom>
                    <a:avLst/>
                    <a:gdLst>
                      <a:gd name="T0" fmla="*/ 1 w 4"/>
                      <a:gd name="T1" fmla="*/ 2 h 2"/>
                      <a:gd name="T2" fmla="*/ 0 w 4"/>
                      <a:gd name="T3" fmla="*/ 1 h 2"/>
                      <a:gd name="T4" fmla="*/ 1 w 4"/>
                      <a:gd name="T5" fmla="*/ 2 h 2"/>
                      <a:gd name="T6" fmla="*/ 4 w 4"/>
                      <a:gd name="T7" fmla="*/ 1 h 2"/>
                      <a:gd name="T8" fmla="*/ 1 w 4"/>
                      <a:gd name="T9" fmla="*/ 0 h 2"/>
                      <a:gd name="T10" fmla="*/ 1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1" y="2"/>
                        </a:moveTo>
                        <a:cubicBezTo>
                          <a:pt x="0" y="1"/>
                          <a:pt x="0" y="1"/>
                          <a:pt x="0" y="1"/>
                        </a:cubicBezTo>
                        <a:cubicBezTo>
                          <a:pt x="0" y="1"/>
                          <a:pt x="1" y="2"/>
                          <a:pt x="1" y="2"/>
                        </a:cubicBezTo>
                        <a:cubicBezTo>
                          <a:pt x="4" y="1"/>
                          <a:pt x="4" y="1"/>
                          <a:pt x="4" y="1"/>
                        </a:cubicBezTo>
                        <a:cubicBezTo>
                          <a:pt x="1" y="0"/>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69" name="Freeform 4959"/>
                  <p:cNvSpPr/>
                  <p:nvPr/>
                </p:nvSpPr>
                <p:spPr bwMode="auto">
                  <a:xfrm>
                    <a:off x="6026151" y="3706814"/>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70" name="Freeform 4960"/>
                  <p:cNvSpPr/>
                  <p:nvPr/>
                </p:nvSpPr>
                <p:spPr bwMode="auto">
                  <a:xfrm>
                    <a:off x="6027739" y="37068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71" name="Freeform 4961"/>
                  <p:cNvSpPr/>
                  <p:nvPr/>
                </p:nvSpPr>
                <p:spPr bwMode="auto">
                  <a:xfrm>
                    <a:off x="6026151" y="3719514"/>
                    <a:ext cx="1588"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72" name="Freeform 4962"/>
                  <p:cNvSpPr/>
                  <p:nvPr/>
                </p:nvSpPr>
                <p:spPr bwMode="auto">
                  <a:xfrm>
                    <a:off x="6019801" y="3719514"/>
                    <a:ext cx="6350" cy="1588"/>
                  </a:xfrm>
                  <a:custGeom>
                    <a:avLst/>
                    <a:gdLst>
                      <a:gd name="T0" fmla="*/ 5 w 5"/>
                      <a:gd name="T1" fmla="*/ 1 h 2"/>
                      <a:gd name="T2" fmla="*/ 0 w 5"/>
                      <a:gd name="T3" fmla="*/ 0 h 2"/>
                      <a:gd name="T4" fmla="*/ 5 w 5"/>
                      <a:gd name="T5" fmla="*/ 1 h 2"/>
                    </a:gdLst>
                    <a:ahLst/>
                    <a:cxnLst>
                      <a:cxn ang="0">
                        <a:pos x="T0" y="T1"/>
                      </a:cxn>
                      <a:cxn ang="0">
                        <a:pos x="T2" y="T3"/>
                      </a:cxn>
                      <a:cxn ang="0">
                        <a:pos x="T4" y="T5"/>
                      </a:cxn>
                    </a:cxnLst>
                    <a:rect l="0" t="0" r="r" b="b"/>
                    <a:pathLst>
                      <a:path w="5" h="2">
                        <a:moveTo>
                          <a:pt x="5" y="1"/>
                        </a:moveTo>
                        <a:cubicBezTo>
                          <a:pt x="0" y="0"/>
                          <a:pt x="0" y="0"/>
                          <a:pt x="0" y="0"/>
                        </a:cubicBezTo>
                        <a:cubicBezTo>
                          <a:pt x="1" y="2"/>
                          <a:pt x="3"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73" name="Freeform 4963"/>
                  <p:cNvSpPr/>
                  <p:nvPr/>
                </p:nvSpPr>
                <p:spPr bwMode="auto">
                  <a:xfrm>
                    <a:off x="5448301" y="3775076"/>
                    <a:ext cx="20638" cy="36513"/>
                  </a:xfrm>
                  <a:custGeom>
                    <a:avLst/>
                    <a:gdLst>
                      <a:gd name="T0" fmla="*/ 15 w 15"/>
                      <a:gd name="T1" fmla="*/ 25 h 26"/>
                      <a:gd name="T2" fmla="*/ 12 w 15"/>
                      <a:gd name="T3" fmla="*/ 19 h 26"/>
                      <a:gd name="T4" fmla="*/ 13 w 15"/>
                      <a:gd name="T5" fmla="*/ 19 h 26"/>
                      <a:gd name="T6" fmla="*/ 12 w 15"/>
                      <a:gd name="T7" fmla="*/ 18 h 26"/>
                      <a:gd name="T8" fmla="*/ 12 w 15"/>
                      <a:gd name="T9" fmla="*/ 17 h 26"/>
                      <a:gd name="T10" fmla="*/ 7 w 15"/>
                      <a:gd name="T11" fmla="*/ 12 h 26"/>
                      <a:gd name="T12" fmla="*/ 8 w 15"/>
                      <a:gd name="T13" fmla="*/ 10 h 26"/>
                      <a:gd name="T14" fmla="*/ 7 w 15"/>
                      <a:gd name="T15" fmla="*/ 5 h 26"/>
                      <a:gd name="T16" fmla="*/ 5 w 15"/>
                      <a:gd name="T17" fmla="*/ 5 h 26"/>
                      <a:gd name="T18" fmla="*/ 4 w 15"/>
                      <a:gd name="T19" fmla="*/ 3 h 26"/>
                      <a:gd name="T20" fmla="*/ 4 w 15"/>
                      <a:gd name="T21" fmla="*/ 0 h 26"/>
                      <a:gd name="T22" fmla="*/ 2 w 15"/>
                      <a:gd name="T23" fmla="*/ 2 h 26"/>
                      <a:gd name="T24" fmla="*/ 6 w 15"/>
                      <a:gd name="T25" fmla="*/ 7 h 26"/>
                      <a:gd name="T26" fmla="*/ 6 w 15"/>
                      <a:gd name="T27" fmla="*/ 12 h 26"/>
                      <a:gd name="T28" fmla="*/ 10 w 15"/>
                      <a:gd name="T29" fmla="*/ 20 h 26"/>
                      <a:gd name="T30" fmla="*/ 10 w 15"/>
                      <a:gd name="T31" fmla="*/ 19 h 26"/>
                      <a:gd name="T32" fmla="*/ 10 w 15"/>
                      <a:gd name="T33" fmla="*/ 21 h 26"/>
                      <a:gd name="T34" fmla="*/ 14 w 15"/>
                      <a:gd name="T35" fmla="*/ 26 h 26"/>
                      <a:gd name="T36" fmla="*/ 15 w 15"/>
                      <a:gd name="T37" fmla="*/ 26 h 26"/>
                      <a:gd name="T38" fmla="*/ 15 w 15"/>
                      <a:gd name="T3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6">
                        <a:moveTo>
                          <a:pt x="15" y="25"/>
                        </a:moveTo>
                        <a:cubicBezTo>
                          <a:pt x="14" y="23"/>
                          <a:pt x="13" y="20"/>
                          <a:pt x="12" y="19"/>
                        </a:cubicBezTo>
                        <a:cubicBezTo>
                          <a:pt x="12" y="19"/>
                          <a:pt x="12" y="19"/>
                          <a:pt x="13" y="19"/>
                        </a:cubicBezTo>
                        <a:cubicBezTo>
                          <a:pt x="12" y="18"/>
                          <a:pt x="12" y="18"/>
                          <a:pt x="12" y="18"/>
                        </a:cubicBezTo>
                        <a:cubicBezTo>
                          <a:pt x="12" y="17"/>
                          <a:pt x="12" y="17"/>
                          <a:pt x="12" y="17"/>
                        </a:cubicBezTo>
                        <a:cubicBezTo>
                          <a:pt x="6" y="19"/>
                          <a:pt x="11" y="11"/>
                          <a:pt x="7" y="12"/>
                        </a:cubicBezTo>
                        <a:cubicBezTo>
                          <a:pt x="7" y="11"/>
                          <a:pt x="7" y="10"/>
                          <a:pt x="8" y="10"/>
                        </a:cubicBezTo>
                        <a:cubicBezTo>
                          <a:pt x="8" y="8"/>
                          <a:pt x="4" y="7"/>
                          <a:pt x="7" y="5"/>
                        </a:cubicBezTo>
                        <a:cubicBezTo>
                          <a:pt x="5" y="5"/>
                          <a:pt x="5" y="5"/>
                          <a:pt x="5" y="5"/>
                        </a:cubicBezTo>
                        <a:cubicBezTo>
                          <a:pt x="4" y="5"/>
                          <a:pt x="4" y="4"/>
                          <a:pt x="4" y="3"/>
                        </a:cubicBezTo>
                        <a:cubicBezTo>
                          <a:pt x="8" y="2"/>
                          <a:pt x="5" y="2"/>
                          <a:pt x="4" y="0"/>
                        </a:cubicBezTo>
                        <a:cubicBezTo>
                          <a:pt x="4" y="1"/>
                          <a:pt x="3" y="2"/>
                          <a:pt x="2" y="2"/>
                        </a:cubicBezTo>
                        <a:cubicBezTo>
                          <a:pt x="5" y="3"/>
                          <a:pt x="0" y="7"/>
                          <a:pt x="6" y="7"/>
                        </a:cubicBezTo>
                        <a:cubicBezTo>
                          <a:pt x="4" y="9"/>
                          <a:pt x="6" y="10"/>
                          <a:pt x="6" y="12"/>
                        </a:cubicBezTo>
                        <a:cubicBezTo>
                          <a:pt x="6" y="15"/>
                          <a:pt x="8" y="16"/>
                          <a:pt x="10" y="20"/>
                        </a:cubicBezTo>
                        <a:cubicBezTo>
                          <a:pt x="10" y="19"/>
                          <a:pt x="10" y="19"/>
                          <a:pt x="10" y="19"/>
                        </a:cubicBezTo>
                        <a:cubicBezTo>
                          <a:pt x="10" y="21"/>
                          <a:pt x="10" y="21"/>
                          <a:pt x="10" y="21"/>
                        </a:cubicBezTo>
                        <a:cubicBezTo>
                          <a:pt x="12" y="22"/>
                          <a:pt x="13" y="24"/>
                          <a:pt x="14" y="26"/>
                        </a:cubicBezTo>
                        <a:cubicBezTo>
                          <a:pt x="14" y="26"/>
                          <a:pt x="15" y="26"/>
                          <a:pt x="15" y="26"/>
                        </a:cubicBezTo>
                        <a:lnTo>
                          <a:pt x="15"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74" name="Freeform 4964"/>
                  <p:cNvSpPr/>
                  <p:nvPr/>
                </p:nvSpPr>
                <p:spPr bwMode="auto">
                  <a:xfrm>
                    <a:off x="5449889" y="3768726"/>
                    <a:ext cx="4763" cy="4763"/>
                  </a:xfrm>
                  <a:custGeom>
                    <a:avLst/>
                    <a:gdLst>
                      <a:gd name="T0" fmla="*/ 0 w 4"/>
                      <a:gd name="T1" fmla="*/ 0 h 3"/>
                      <a:gd name="T2" fmla="*/ 3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3" y="1"/>
                          <a:pt x="1" y="3"/>
                          <a:pt x="3" y="3"/>
                        </a:cubicBezTo>
                        <a:cubicBezTo>
                          <a:pt x="4" y="3"/>
                          <a:pt x="4" y="3"/>
                          <a:pt x="4" y="3"/>
                        </a:cubicBezTo>
                        <a:cubicBezTo>
                          <a:pt x="2" y="0"/>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75" name="Freeform 4965"/>
                  <p:cNvSpPr/>
                  <p:nvPr/>
                </p:nvSpPr>
                <p:spPr bwMode="auto">
                  <a:xfrm>
                    <a:off x="5453064" y="3773489"/>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76" name="Freeform 4966"/>
                  <p:cNvSpPr/>
                  <p:nvPr/>
                </p:nvSpPr>
                <p:spPr bwMode="auto">
                  <a:xfrm>
                    <a:off x="6015039" y="3771901"/>
                    <a:ext cx="4763" cy="6350"/>
                  </a:xfrm>
                  <a:custGeom>
                    <a:avLst/>
                    <a:gdLst>
                      <a:gd name="T0" fmla="*/ 0 w 3"/>
                      <a:gd name="T1" fmla="*/ 1 h 4"/>
                      <a:gd name="T2" fmla="*/ 1 w 3"/>
                      <a:gd name="T3" fmla="*/ 2 h 4"/>
                      <a:gd name="T4" fmla="*/ 3 w 3"/>
                      <a:gd name="T5" fmla="*/ 2 h 4"/>
                      <a:gd name="T6" fmla="*/ 0 w 3"/>
                      <a:gd name="T7" fmla="*/ 1 h 4"/>
                    </a:gdLst>
                    <a:ahLst/>
                    <a:cxnLst>
                      <a:cxn ang="0">
                        <a:pos x="T0" y="T1"/>
                      </a:cxn>
                      <a:cxn ang="0">
                        <a:pos x="T2" y="T3"/>
                      </a:cxn>
                      <a:cxn ang="0">
                        <a:pos x="T4" y="T5"/>
                      </a:cxn>
                      <a:cxn ang="0">
                        <a:pos x="T6" y="T7"/>
                      </a:cxn>
                    </a:cxnLst>
                    <a:rect l="0" t="0" r="r" b="b"/>
                    <a:pathLst>
                      <a:path w="3" h="4">
                        <a:moveTo>
                          <a:pt x="0" y="1"/>
                        </a:moveTo>
                        <a:cubicBezTo>
                          <a:pt x="1" y="1"/>
                          <a:pt x="1" y="2"/>
                          <a:pt x="1" y="2"/>
                        </a:cubicBezTo>
                        <a:cubicBezTo>
                          <a:pt x="2" y="0"/>
                          <a:pt x="2" y="4"/>
                          <a:pt x="3" y="2"/>
                        </a:cubicBezTo>
                        <a:cubicBezTo>
                          <a:pt x="3" y="0"/>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77" name="Freeform 4967"/>
                  <p:cNvSpPr/>
                  <p:nvPr/>
                </p:nvSpPr>
                <p:spPr bwMode="auto">
                  <a:xfrm>
                    <a:off x="5457826" y="3783014"/>
                    <a:ext cx="3175" cy="1588"/>
                  </a:xfrm>
                  <a:custGeom>
                    <a:avLst/>
                    <a:gdLst>
                      <a:gd name="T0" fmla="*/ 2 w 2"/>
                      <a:gd name="T1" fmla="*/ 1 h 1"/>
                      <a:gd name="T2" fmla="*/ 2 w 2"/>
                      <a:gd name="T3" fmla="*/ 0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2" y="0"/>
                          <a:pt x="1" y="0"/>
                          <a:pt x="1" y="0"/>
                        </a:cubicBezTo>
                        <a:cubicBezTo>
                          <a:pt x="0"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78" name="Freeform 4968"/>
                  <p:cNvSpPr/>
                  <p:nvPr/>
                </p:nvSpPr>
                <p:spPr bwMode="auto">
                  <a:xfrm>
                    <a:off x="6035676" y="3808414"/>
                    <a:ext cx="3175" cy="317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0" y="0"/>
                          <a:pt x="0" y="0"/>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79" name="Freeform 4969"/>
                  <p:cNvSpPr/>
                  <p:nvPr/>
                </p:nvSpPr>
                <p:spPr bwMode="auto">
                  <a:xfrm>
                    <a:off x="5467351" y="3814764"/>
                    <a:ext cx="12700" cy="17463"/>
                  </a:xfrm>
                  <a:custGeom>
                    <a:avLst/>
                    <a:gdLst>
                      <a:gd name="T0" fmla="*/ 7 w 9"/>
                      <a:gd name="T1" fmla="*/ 11 h 12"/>
                      <a:gd name="T2" fmla="*/ 8 w 9"/>
                      <a:gd name="T3" fmla="*/ 12 h 12"/>
                      <a:gd name="T4" fmla="*/ 9 w 9"/>
                      <a:gd name="T5" fmla="*/ 9 h 12"/>
                      <a:gd name="T6" fmla="*/ 4 w 9"/>
                      <a:gd name="T7" fmla="*/ 7 h 12"/>
                      <a:gd name="T8" fmla="*/ 5 w 9"/>
                      <a:gd name="T9" fmla="*/ 5 h 12"/>
                      <a:gd name="T10" fmla="*/ 1 w 9"/>
                      <a:gd name="T11" fmla="*/ 0 h 12"/>
                      <a:gd name="T12" fmla="*/ 2 w 9"/>
                      <a:gd name="T13" fmla="*/ 2 h 12"/>
                      <a:gd name="T14" fmla="*/ 6 w 9"/>
                      <a:gd name="T15" fmla="*/ 8 h 12"/>
                      <a:gd name="T16" fmla="*/ 7 w 9"/>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7" y="11"/>
                        </a:moveTo>
                        <a:cubicBezTo>
                          <a:pt x="8" y="12"/>
                          <a:pt x="8" y="12"/>
                          <a:pt x="8" y="12"/>
                        </a:cubicBezTo>
                        <a:cubicBezTo>
                          <a:pt x="8" y="12"/>
                          <a:pt x="8" y="10"/>
                          <a:pt x="9" y="9"/>
                        </a:cubicBezTo>
                        <a:cubicBezTo>
                          <a:pt x="8" y="6"/>
                          <a:pt x="6" y="8"/>
                          <a:pt x="4" y="7"/>
                        </a:cubicBezTo>
                        <a:cubicBezTo>
                          <a:pt x="4" y="6"/>
                          <a:pt x="4" y="6"/>
                          <a:pt x="5" y="5"/>
                        </a:cubicBezTo>
                        <a:cubicBezTo>
                          <a:pt x="3" y="4"/>
                          <a:pt x="4" y="1"/>
                          <a:pt x="1" y="0"/>
                        </a:cubicBezTo>
                        <a:cubicBezTo>
                          <a:pt x="2" y="2"/>
                          <a:pt x="2" y="2"/>
                          <a:pt x="2" y="2"/>
                        </a:cubicBezTo>
                        <a:cubicBezTo>
                          <a:pt x="5" y="3"/>
                          <a:pt x="0" y="10"/>
                          <a:pt x="6" y="8"/>
                        </a:cubicBezTo>
                        <a:cubicBezTo>
                          <a:pt x="6" y="10"/>
                          <a:pt x="9" y="10"/>
                          <a:pt x="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80" name="Freeform 4970"/>
                  <p:cNvSpPr/>
                  <p:nvPr/>
                </p:nvSpPr>
                <p:spPr bwMode="auto">
                  <a:xfrm>
                    <a:off x="5483226" y="3816351"/>
                    <a:ext cx="4763" cy="3175"/>
                  </a:xfrm>
                  <a:custGeom>
                    <a:avLst/>
                    <a:gdLst>
                      <a:gd name="T0" fmla="*/ 4 w 4"/>
                      <a:gd name="T1" fmla="*/ 2 h 2"/>
                      <a:gd name="T2" fmla="*/ 1 w 4"/>
                      <a:gd name="T3" fmla="*/ 0 h 2"/>
                      <a:gd name="T4" fmla="*/ 4 w 4"/>
                      <a:gd name="T5" fmla="*/ 2 h 2"/>
                    </a:gdLst>
                    <a:ahLst/>
                    <a:cxnLst>
                      <a:cxn ang="0">
                        <a:pos x="T0" y="T1"/>
                      </a:cxn>
                      <a:cxn ang="0">
                        <a:pos x="T2" y="T3"/>
                      </a:cxn>
                      <a:cxn ang="0">
                        <a:pos x="T4" y="T5"/>
                      </a:cxn>
                    </a:cxnLst>
                    <a:rect l="0" t="0" r="r" b="b"/>
                    <a:pathLst>
                      <a:path w="4" h="2">
                        <a:moveTo>
                          <a:pt x="4" y="2"/>
                        </a:moveTo>
                        <a:cubicBezTo>
                          <a:pt x="1" y="0"/>
                          <a:pt x="1" y="0"/>
                          <a:pt x="1" y="0"/>
                        </a:cubicBezTo>
                        <a:cubicBezTo>
                          <a:pt x="0"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81" name="Freeform 4971"/>
                  <p:cNvSpPr/>
                  <p:nvPr/>
                </p:nvSpPr>
                <p:spPr bwMode="auto">
                  <a:xfrm>
                    <a:off x="6026151" y="38179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82" name="Freeform 4972"/>
                  <p:cNvSpPr/>
                  <p:nvPr/>
                </p:nvSpPr>
                <p:spPr bwMode="auto">
                  <a:xfrm>
                    <a:off x="6027739" y="3819526"/>
                    <a:ext cx="3175" cy="0"/>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83" name="Freeform 4973"/>
                  <p:cNvSpPr/>
                  <p:nvPr/>
                </p:nvSpPr>
                <p:spPr bwMode="auto">
                  <a:xfrm>
                    <a:off x="5499101" y="383381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84" name="Freeform 4974"/>
                  <p:cNvSpPr/>
                  <p:nvPr/>
                </p:nvSpPr>
                <p:spPr bwMode="auto">
                  <a:xfrm>
                    <a:off x="5495926" y="3829051"/>
                    <a:ext cx="3175" cy="4763"/>
                  </a:xfrm>
                  <a:custGeom>
                    <a:avLst/>
                    <a:gdLst>
                      <a:gd name="T0" fmla="*/ 0 w 2"/>
                      <a:gd name="T1" fmla="*/ 1 h 4"/>
                      <a:gd name="T2" fmla="*/ 2 w 2"/>
                      <a:gd name="T3" fmla="*/ 4 h 4"/>
                      <a:gd name="T4" fmla="*/ 0 w 2"/>
                      <a:gd name="T5" fmla="*/ 1 h 4"/>
                    </a:gdLst>
                    <a:ahLst/>
                    <a:cxnLst>
                      <a:cxn ang="0">
                        <a:pos x="T0" y="T1"/>
                      </a:cxn>
                      <a:cxn ang="0">
                        <a:pos x="T2" y="T3"/>
                      </a:cxn>
                      <a:cxn ang="0">
                        <a:pos x="T4" y="T5"/>
                      </a:cxn>
                    </a:cxnLst>
                    <a:rect l="0" t="0" r="r" b="b"/>
                    <a:pathLst>
                      <a:path w="2" h="4">
                        <a:moveTo>
                          <a:pt x="0" y="1"/>
                        </a:moveTo>
                        <a:cubicBezTo>
                          <a:pt x="0" y="3"/>
                          <a:pt x="1" y="3"/>
                          <a:pt x="2" y="4"/>
                        </a:cubicBezTo>
                        <a:cubicBezTo>
                          <a:pt x="2" y="2"/>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85" name="Freeform 4975"/>
                  <p:cNvSpPr/>
                  <p:nvPr/>
                </p:nvSpPr>
                <p:spPr bwMode="auto">
                  <a:xfrm>
                    <a:off x="6018214" y="3830639"/>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86" name="Freeform 4976"/>
                  <p:cNvSpPr/>
                  <p:nvPr/>
                </p:nvSpPr>
                <p:spPr bwMode="auto">
                  <a:xfrm>
                    <a:off x="5478464" y="3832226"/>
                    <a:ext cx="4763" cy="6350"/>
                  </a:xfrm>
                  <a:custGeom>
                    <a:avLst/>
                    <a:gdLst>
                      <a:gd name="T0" fmla="*/ 3 w 3"/>
                      <a:gd name="T1" fmla="*/ 1 h 4"/>
                      <a:gd name="T2" fmla="*/ 1 w 3"/>
                      <a:gd name="T3" fmla="*/ 0 h 4"/>
                      <a:gd name="T4" fmla="*/ 0 w 3"/>
                      <a:gd name="T5" fmla="*/ 3 h 4"/>
                      <a:gd name="T6" fmla="*/ 2 w 3"/>
                      <a:gd name="T7" fmla="*/ 4 h 4"/>
                      <a:gd name="T8" fmla="*/ 0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cubicBezTo>
                          <a:pt x="1" y="0"/>
                          <a:pt x="1" y="0"/>
                          <a:pt x="1" y="0"/>
                        </a:cubicBezTo>
                        <a:cubicBezTo>
                          <a:pt x="0" y="3"/>
                          <a:pt x="0" y="3"/>
                          <a:pt x="0" y="3"/>
                        </a:cubicBezTo>
                        <a:cubicBezTo>
                          <a:pt x="0" y="4"/>
                          <a:pt x="1" y="4"/>
                          <a:pt x="2" y="4"/>
                        </a:cubicBezTo>
                        <a:cubicBezTo>
                          <a:pt x="0" y="3"/>
                          <a:pt x="0" y="3"/>
                          <a:pt x="0" y="3"/>
                        </a:cubicBezTo>
                        <a:cubicBezTo>
                          <a:pt x="2" y="3"/>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87" name="Freeform 4977"/>
                  <p:cNvSpPr/>
                  <p:nvPr/>
                </p:nvSpPr>
                <p:spPr bwMode="auto">
                  <a:xfrm>
                    <a:off x="5483226" y="38338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88" name="Freeform 4978"/>
                  <p:cNvSpPr/>
                  <p:nvPr/>
                </p:nvSpPr>
                <p:spPr bwMode="auto">
                  <a:xfrm>
                    <a:off x="6013451" y="3832226"/>
                    <a:ext cx="1588"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2"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89" name="Freeform 4979"/>
                  <p:cNvSpPr/>
                  <p:nvPr/>
                </p:nvSpPr>
                <p:spPr bwMode="auto">
                  <a:xfrm>
                    <a:off x="5500689" y="3835401"/>
                    <a:ext cx="1588" cy="4763"/>
                  </a:xfrm>
                  <a:custGeom>
                    <a:avLst/>
                    <a:gdLst>
                      <a:gd name="T0" fmla="*/ 0 w 2"/>
                      <a:gd name="T1" fmla="*/ 2 h 3"/>
                      <a:gd name="T2" fmla="*/ 2 w 2"/>
                      <a:gd name="T3" fmla="*/ 3 h 3"/>
                      <a:gd name="T4" fmla="*/ 2 w 2"/>
                      <a:gd name="T5" fmla="*/ 2 h 3"/>
                      <a:gd name="T6" fmla="*/ 1 w 2"/>
                      <a:gd name="T7" fmla="*/ 2 h 3"/>
                      <a:gd name="T8" fmla="*/ 1 w 2"/>
                      <a:gd name="T9" fmla="*/ 0 h 3"/>
                      <a:gd name="T10" fmla="*/ 0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0" y="2"/>
                        </a:moveTo>
                        <a:cubicBezTo>
                          <a:pt x="2" y="3"/>
                          <a:pt x="2" y="3"/>
                          <a:pt x="2" y="3"/>
                        </a:cubicBezTo>
                        <a:cubicBezTo>
                          <a:pt x="2" y="2"/>
                          <a:pt x="2" y="2"/>
                          <a:pt x="2" y="2"/>
                        </a:cubicBezTo>
                        <a:cubicBezTo>
                          <a:pt x="1" y="2"/>
                          <a:pt x="1" y="2"/>
                          <a:pt x="1" y="2"/>
                        </a:cubicBezTo>
                        <a:cubicBezTo>
                          <a:pt x="1" y="0"/>
                          <a:pt x="1" y="0"/>
                          <a:pt x="1"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90" name="Freeform 4980"/>
                  <p:cNvSpPr/>
                  <p:nvPr/>
                </p:nvSpPr>
                <p:spPr bwMode="auto">
                  <a:xfrm>
                    <a:off x="5480051" y="3840164"/>
                    <a:ext cx="4763" cy="1588"/>
                  </a:xfrm>
                  <a:custGeom>
                    <a:avLst/>
                    <a:gdLst>
                      <a:gd name="T0" fmla="*/ 3 w 3"/>
                      <a:gd name="T1" fmla="*/ 1 h 1"/>
                      <a:gd name="T2" fmla="*/ 1 w 3"/>
                      <a:gd name="T3" fmla="*/ 0 h 1"/>
                      <a:gd name="T4" fmla="*/ 3 w 3"/>
                      <a:gd name="T5" fmla="*/ 1 h 1"/>
                    </a:gdLst>
                    <a:ahLst/>
                    <a:cxnLst>
                      <a:cxn ang="0">
                        <a:pos x="T0" y="T1"/>
                      </a:cxn>
                      <a:cxn ang="0">
                        <a:pos x="T2" y="T3"/>
                      </a:cxn>
                      <a:cxn ang="0">
                        <a:pos x="T4" y="T5"/>
                      </a:cxn>
                    </a:cxnLst>
                    <a:rect l="0" t="0" r="r" b="b"/>
                    <a:pathLst>
                      <a:path w="3" h="1">
                        <a:moveTo>
                          <a:pt x="3" y="1"/>
                        </a:moveTo>
                        <a:cubicBezTo>
                          <a:pt x="1" y="0"/>
                          <a:pt x="1" y="0"/>
                          <a:pt x="1" y="0"/>
                        </a:cubicBezTo>
                        <a:cubicBezTo>
                          <a:pt x="0"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91" name="Freeform 4981"/>
                  <p:cNvSpPr/>
                  <p:nvPr/>
                </p:nvSpPr>
                <p:spPr bwMode="auto">
                  <a:xfrm>
                    <a:off x="6013451" y="3840164"/>
                    <a:ext cx="1588" cy="1588"/>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92" name="Freeform 4982"/>
                  <p:cNvSpPr/>
                  <p:nvPr/>
                </p:nvSpPr>
                <p:spPr bwMode="auto">
                  <a:xfrm>
                    <a:off x="5492751" y="3841751"/>
                    <a:ext cx="4763" cy="3175"/>
                  </a:xfrm>
                  <a:custGeom>
                    <a:avLst/>
                    <a:gdLst>
                      <a:gd name="T0" fmla="*/ 0 w 3"/>
                      <a:gd name="T1" fmla="*/ 1 h 3"/>
                      <a:gd name="T2" fmla="*/ 3 w 3"/>
                      <a:gd name="T3" fmla="*/ 3 h 3"/>
                      <a:gd name="T4" fmla="*/ 2 w 3"/>
                      <a:gd name="T5" fmla="*/ 2 h 3"/>
                      <a:gd name="T6" fmla="*/ 3 w 3"/>
                      <a:gd name="T7" fmla="*/ 2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cubicBezTo>
                          <a:pt x="3" y="3"/>
                          <a:pt x="3" y="3"/>
                          <a:pt x="3" y="3"/>
                        </a:cubicBezTo>
                        <a:cubicBezTo>
                          <a:pt x="2" y="2"/>
                          <a:pt x="2" y="2"/>
                          <a:pt x="2" y="2"/>
                        </a:cubicBezTo>
                        <a:cubicBezTo>
                          <a:pt x="3" y="2"/>
                          <a:pt x="3" y="2"/>
                          <a:pt x="3" y="2"/>
                        </a:cubicBezTo>
                        <a:cubicBezTo>
                          <a:pt x="3"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93" name="Freeform 4983"/>
                  <p:cNvSpPr/>
                  <p:nvPr/>
                </p:nvSpPr>
                <p:spPr bwMode="auto">
                  <a:xfrm>
                    <a:off x="6005514" y="3841751"/>
                    <a:ext cx="4763" cy="3175"/>
                  </a:xfrm>
                  <a:custGeom>
                    <a:avLst/>
                    <a:gdLst>
                      <a:gd name="T0" fmla="*/ 0 w 3"/>
                      <a:gd name="T1" fmla="*/ 2 h 2"/>
                      <a:gd name="T2" fmla="*/ 1 w 3"/>
                      <a:gd name="T3" fmla="*/ 2 h 2"/>
                      <a:gd name="T4" fmla="*/ 3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1" y="2"/>
                          <a:pt x="1" y="2"/>
                          <a:pt x="1" y="2"/>
                        </a:cubicBezTo>
                        <a:cubicBezTo>
                          <a:pt x="1" y="1"/>
                          <a:pt x="3" y="2"/>
                          <a:pt x="3" y="1"/>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94" name="Freeform 4984"/>
                  <p:cNvSpPr/>
                  <p:nvPr/>
                </p:nvSpPr>
                <p:spPr bwMode="auto">
                  <a:xfrm>
                    <a:off x="5494339" y="3844926"/>
                    <a:ext cx="6350" cy="6350"/>
                  </a:xfrm>
                  <a:custGeom>
                    <a:avLst/>
                    <a:gdLst>
                      <a:gd name="T0" fmla="*/ 4 w 4"/>
                      <a:gd name="T1" fmla="*/ 1 h 4"/>
                      <a:gd name="T2" fmla="*/ 4 w 4"/>
                      <a:gd name="T3" fmla="*/ 0 h 4"/>
                      <a:gd name="T4" fmla="*/ 0 w 4"/>
                      <a:gd name="T5" fmla="*/ 4 h 4"/>
                      <a:gd name="T6" fmla="*/ 4 w 4"/>
                      <a:gd name="T7" fmla="*/ 1 h 4"/>
                    </a:gdLst>
                    <a:ahLst/>
                    <a:cxnLst>
                      <a:cxn ang="0">
                        <a:pos x="T0" y="T1"/>
                      </a:cxn>
                      <a:cxn ang="0">
                        <a:pos x="T2" y="T3"/>
                      </a:cxn>
                      <a:cxn ang="0">
                        <a:pos x="T4" y="T5"/>
                      </a:cxn>
                      <a:cxn ang="0">
                        <a:pos x="T6" y="T7"/>
                      </a:cxn>
                    </a:cxnLst>
                    <a:rect l="0" t="0" r="r" b="b"/>
                    <a:pathLst>
                      <a:path w="4" h="4">
                        <a:moveTo>
                          <a:pt x="4" y="1"/>
                        </a:moveTo>
                        <a:lnTo>
                          <a:pt x="4" y="0"/>
                        </a:lnTo>
                        <a:lnTo>
                          <a:pt x="0" y="4"/>
                        </a:ln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95" name="Freeform 4985"/>
                  <p:cNvSpPr/>
                  <p:nvPr/>
                </p:nvSpPr>
                <p:spPr bwMode="auto">
                  <a:xfrm>
                    <a:off x="6007101" y="384492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96" name="Freeform 4986"/>
                  <p:cNvSpPr/>
                  <p:nvPr/>
                </p:nvSpPr>
                <p:spPr bwMode="auto">
                  <a:xfrm>
                    <a:off x="5484814" y="3844926"/>
                    <a:ext cx="7938" cy="12700"/>
                  </a:xfrm>
                  <a:custGeom>
                    <a:avLst/>
                    <a:gdLst>
                      <a:gd name="T0" fmla="*/ 0 w 6"/>
                      <a:gd name="T1" fmla="*/ 0 h 8"/>
                      <a:gd name="T2" fmla="*/ 4 w 6"/>
                      <a:gd name="T3" fmla="*/ 5 h 8"/>
                      <a:gd name="T4" fmla="*/ 1 w 6"/>
                      <a:gd name="T5" fmla="*/ 7 h 8"/>
                      <a:gd name="T6" fmla="*/ 2 w 6"/>
                      <a:gd name="T7" fmla="*/ 8 h 8"/>
                      <a:gd name="T8" fmla="*/ 6 w 6"/>
                      <a:gd name="T9" fmla="*/ 5 h 8"/>
                      <a:gd name="T10" fmla="*/ 5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cubicBezTo>
                          <a:pt x="0" y="1"/>
                          <a:pt x="3" y="3"/>
                          <a:pt x="4" y="5"/>
                        </a:cubicBezTo>
                        <a:cubicBezTo>
                          <a:pt x="1" y="7"/>
                          <a:pt x="1" y="7"/>
                          <a:pt x="1" y="7"/>
                        </a:cubicBezTo>
                        <a:cubicBezTo>
                          <a:pt x="2" y="8"/>
                          <a:pt x="2" y="8"/>
                          <a:pt x="2" y="8"/>
                        </a:cubicBezTo>
                        <a:cubicBezTo>
                          <a:pt x="6" y="5"/>
                          <a:pt x="6" y="5"/>
                          <a:pt x="6" y="5"/>
                        </a:cubicBezTo>
                        <a:cubicBezTo>
                          <a:pt x="5" y="6"/>
                          <a:pt x="5" y="6"/>
                          <a:pt x="5" y="6"/>
                        </a:cubicBezTo>
                        <a:cubicBezTo>
                          <a:pt x="4" y="3"/>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97" name="Freeform 4987"/>
                  <p:cNvSpPr/>
                  <p:nvPr/>
                </p:nvSpPr>
                <p:spPr bwMode="auto">
                  <a:xfrm>
                    <a:off x="5500689" y="3852864"/>
                    <a:ext cx="4763" cy="4763"/>
                  </a:xfrm>
                  <a:custGeom>
                    <a:avLst/>
                    <a:gdLst>
                      <a:gd name="T0" fmla="*/ 3 w 3"/>
                      <a:gd name="T1" fmla="*/ 3 h 4"/>
                      <a:gd name="T2" fmla="*/ 0 w 3"/>
                      <a:gd name="T3" fmla="*/ 0 h 4"/>
                      <a:gd name="T4" fmla="*/ 3 w 3"/>
                      <a:gd name="T5" fmla="*/ 3 h 4"/>
                    </a:gdLst>
                    <a:ahLst/>
                    <a:cxnLst>
                      <a:cxn ang="0">
                        <a:pos x="T0" y="T1"/>
                      </a:cxn>
                      <a:cxn ang="0">
                        <a:pos x="T2" y="T3"/>
                      </a:cxn>
                      <a:cxn ang="0">
                        <a:pos x="T4" y="T5"/>
                      </a:cxn>
                    </a:cxnLst>
                    <a:rect l="0" t="0" r="r" b="b"/>
                    <a:pathLst>
                      <a:path w="3" h="4">
                        <a:moveTo>
                          <a:pt x="3" y="3"/>
                        </a:moveTo>
                        <a:cubicBezTo>
                          <a:pt x="3" y="2"/>
                          <a:pt x="2" y="1"/>
                          <a:pt x="0" y="0"/>
                        </a:cubicBezTo>
                        <a:cubicBezTo>
                          <a:pt x="0" y="1"/>
                          <a:pt x="2"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798" name="Line 4988"/>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9" name="Line 4989"/>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0" name="Freeform 4990"/>
                  <p:cNvSpPr/>
                  <p:nvPr/>
                </p:nvSpPr>
                <p:spPr bwMode="auto">
                  <a:xfrm>
                    <a:off x="5986464" y="3852864"/>
                    <a:ext cx="7938" cy="7938"/>
                  </a:xfrm>
                  <a:custGeom>
                    <a:avLst/>
                    <a:gdLst>
                      <a:gd name="T0" fmla="*/ 4 w 6"/>
                      <a:gd name="T1" fmla="*/ 4 h 6"/>
                      <a:gd name="T2" fmla="*/ 4 w 6"/>
                      <a:gd name="T3" fmla="*/ 3 h 6"/>
                      <a:gd name="T4" fmla="*/ 4 w 6"/>
                      <a:gd name="T5" fmla="*/ 3 h 6"/>
                      <a:gd name="T6" fmla="*/ 3 w 6"/>
                      <a:gd name="T7" fmla="*/ 2 h 6"/>
                      <a:gd name="T8" fmla="*/ 3 w 6"/>
                      <a:gd name="T9" fmla="*/ 1 h 6"/>
                      <a:gd name="T10" fmla="*/ 4 w 6"/>
                      <a:gd name="T11" fmla="*/ 2 h 6"/>
                      <a:gd name="T12" fmla="*/ 4 w 6"/>
                      <a:gd name="T13" fmla="*/ 0 h 6"/>
                      <a:gd name="T14" fmla="*/ 1 w 6"/>
                      <a:gd name="T15" fmla="*/ 2 h 6"/>
                      <a:gd name="T16" fmla="*/ 2 w 6"/>
                      <a:gd name="T17" fmla="*/ 2 h 6"/>
                      <a:gd name="T18" fmla="*/ 0 w 6"/>
                      <a:gd name="T19" fmla="*/ 4 h 6"/>
                      <a:gd name="T20" fmla="*/ 6 w 6"/>
                      <a:gd name="T21" fmla="*/ 6 h 6"/>
                      <a:gd name="T22" fmla="*/ 6 w 6"/>
                      <a:gd name="T23" fmla="*/ 6 h 6"/>
                      <a:gd name="T24" fmla="*/ 6 w 6"/>
                      <a:gd name="T25" fmla="*/ 6 h 6"/>
                      <a:gd name="T26" fmla="*/ 6 w 6"/>
                      <a:gd name="T27" fmla="*/ 6 h 6"/>
                      <a:gd name="T28" fmla="*/ 5 w 6"/>
                      <a:gd name="T29" fmla="*/ 4 h 6"/>
                      <a:gd name="T30" fmla="*/ 4 w 6"/>
                      <a:gd name="T3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6">
                        <a:moveTo>
                          <a:pt x="4" y="4"/>
                        </a:moveTo>
                        <a:cubicBezTo>
                          <a:pt x="3" y="4"/>
                          <a:pt x="5" y="3"/>
                          <a:pt x="4" y="3"/>
                        </a:cubicBezTo>
                        <a:cubicBezTo>
                          <a:pt x="4" y="3"/>
                          <a:pt x="4" y="3"/>
                          <a:pt x="4" y="3"/>
                        </a:cubicBezTo>
                        <a:cubicBezTo>
                          <a:pt x="3" y="2"/>
                          <a:pt x="3" y="2"/>
                          <a:pt x="3" y="2"/>
                        </a:cubicBezTo>
                        <a:cubicBezTo>
                          <a:pt x="2" y="2"/>
                          <a:pt x="3" y="2"/>
                          <a:pt x="3" y="1"/>
                        </a:cubicBezTo>
                        <a:cubicBezTo>
                          <a:pt x="4" y="1"/>
                          <a:pt x="4" y="1"/>
                          <a:pt x="4" y="2"/>
                        </a:cubicBezTo>
                        <a:cubicBezTo>
                          <a:pt x="4" y="0"/>
                          <a:pt x="4" y="0"/>
                          <a:pt x="4" y="0"/>
                        </a:cubicBezTo>
                        <a:cubicBezTo>
                          <a:pt x="3" y="1"/>
                          <a:pt x="3" y="2"/>
                          <a:pt x="1" y="2"/>
                        </a:cubicBezTo>
                        <a:cubicBezTo>
                          <a:pt x="2" y="2"/>
                          <a:pt x="2" y="2"/>
                          <a:pt x="2" y="2"/>
                        </a:cubicBezTo>
                        <a:cubicBezTo>
                          <a:pt x="4" y="5"/>
                          <a:pt x="1" y="2"/>
                          <a:pt x="0" y="4"/>
                        </a:cubicBezTo>
                        <a:cubicBezTo>
                          <a:pt x="2" y="3"/>
                          <a:pt x="4" y="6"/>
                          <a:pt x="6" y="6"/>
                        </a:cubicBezTo>
                        <a:cubicBezTo>
                          <a:pt x="6" y="6"/>
                          <a:pt x="6" y="6"/>
                          <a:pt x="6" y="6"/>
                        </a:cubicBezTo>
                        <a:cubicBezTo>
                          <a:pt x="6" y="6"/>
                          <a:pt x="6" y="6"/>
                          <a:pt x="6" y="6"/>
                        </a:cubicBezTo>
                        <a:cubicBezTo>
                          <a:pt x="6" y="6"/>
                          <a:pt x="6" y="6"/>
                          <a:pt x="6" y="6"/>
                        </a:cubicBezTo>
                        <a:cubicBezTo>
                          <a:pt x="6" y="5"/>
                          <a:pt x="5" y="5"/>
                          <a:pt x="5"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01" name="Freeform 4991"/>
                  <p:cNvSpPr/>
                  <p:nvPr/>
                </p:nvSpPr>
                <p:spPr bwMode="auto">
                  <a:xfrm>
                    <a:off x="5505451" y="3860801"/>
                    <a:ext cx="4763" cy="3175"/>
                  </a:xfrm>
                  <a:custGeom>
                    <a:avLst/>
                    <a:gdLst>
                      <a:gd name="T0" fmla="*/ 1 w 3"/>
                      <a:gd name="T1" fmla="*/ 2 h 2"/>
                      <a:gd name="T2" fmla="*/ 3 w 3"/>
                      <a:gd name="T3" fmla="*/ 1 h 2"/>
                      <a:gd name="T4" fmla="*/ 1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1"/>
                          <a:pt x="3" y="1"/>
                          <a:pt x="3" y="1"/>
                        </a:cubicBezTo>
                        <a:cubicBezTo>
                          <a:pt x="1" y="0"/>
                          <a:pt x="1" y="0"/>
                          <a:pt x="1" y="0"/>
                        </a:cubicBezTo>
                        <a:cubicBezTo>
                          <a:pt x="3"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02" name="Freeform 4992"/>
                  <p:cNvSpPr/>
                  <p:nvPr/>
                </p:nvSpPr>
                <p:spPr bwMode="auto">
                  <a:xfrm>
                    <a:off x="5503864" y="3857626"/>
                    <a:ext cx="4763" cy="3175"/>
                  </a:xfrm>
                  <a:custGeom>
                    <a:avLst/>
                    <a:gdLst>
                      <a:gd name="T0" fmla="*/ 0 w 3"/>
                      <a:gd name="T1" fmla="*/ 2 h 3"/>
                      <a:gd name="T2" fmla="*/ 2 w 3"/>
                      <a:gd name="T3" fmla="*/ 3 h 3"/>
                      <a:gd name="T4" fmla="*/ 3 w 3"/>
                      <a:gd name="T5" fmla="*/ 2 h 3"/>
                      <a:gd name="T6" fmla="*/ 0 w 3"/>
                      <a:gd name="T7" fmla="*/ 2 h 3"/>
                    </a:gdLst>
                    <a:ahLst/>
                    <a:cxnLst>
                      <a:cxn ang="0">
                        <a:pos x="T0" y="T1"/>
                      </a:cxn>
                      <a:cxn ang="0">
                        <a:pos x="T2" y="T3"/>
                      </a:cxn>
                      <a:cxn ang="0">
                        <a:pos x="T4" y="T5"/>
                      </a:cxn>
                      <a:cxn ang="0">
                        <a:pos x="T6" y="T7"/>
                      </a:cxn>
                    </a:cxnLst>
                    <a:rect l="0" t="0" r="r" b="b"/>
                    <a:pathLst>
                      <a:path w="3" h="3">
                        <a:moveTo>
                          <a:pt x="0" y="2"/>
                        </a:moveTo>
                        <a:cubicBezTo>
                          <a:pt x="1" y="2"/>
                          <a:pt x="1" y="3"/>
                          <a:pt x="2" y="3"/>
                        </a:cubicBezTo>
                        <a:cubicBezTo>
                          <a:pt x="3" y="2"/>
                          <a:pt x="3"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03" name="Freeform 4993"/>
                  <p:cNvSpPr/>
                  <p:nvPr/>
                </p:nvSpPr>
                <p:spPr bwMode="auto">
                  <a:xfrm>
                    <a:off x="5976939" y="3860801"/>
                    <a:ext cx="9525" cy="4763"/>
                  </a:xfrm>
                  <a:custGeom>
                    <a:avLst/>
                    <a:gdLst>
                      <a:gd name="T0" fmla="*/ 2 w 6"/>
                      <a:gd name="T1" fmla="*/ 1 h 3"/>
                      <a:gd name="T2" fmla="*/ 0 w 6"/>
                      <a:gd name="T3" fmla="*/ 2 h 3"/>
                      <a:gd name="T4" fmla="*/ 0 w 6"/>
                      <a:gd name="T5" fmla="*/ 3 h 3"/>
                      <a:gd name="T6" fmla="*/ 5 w 6"/>
                      <a:gd name="T7" fmla="*/ 1 h 3"/>
                      <a:gd name="T8" fmla="*/ 2 w 6"/>
                      <a:gd name="T9" fmla="*/ 0 h 3"/>
                      <a:gd name="T10" fmla="*/ 2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2" y="1"/>
                        </a:moveTo>
                        <a:cubicBezTo>
                          <a:pt x="2" y="2"/>
                          <a:pt x="1" y="2"/>
                          <a:pt x="0" y="2"/>
                        </a:cubicBezTo>
                        <a:cubicBezTo>
                          <a:pt x="0" y="3"/>
                          <a:pt x="0" y="3"/>
                          <a:pt x="0" y="3"/>
                        </a:cubicBezTo>
                        <a:cubicBezTo>
                          <a:pt x="1" y="1"/>
                          <a:pt x="6" y="1"/>
                          <a:pt x="5" y="1"/>
                        </a:cubicBezTo>
                        <a:cubicBezTo>
                          <a:pt x="2" y="0"/>
                          <a:pt x="2" y="0"/>
                          <a:pt x="2"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04" name="Freeform 4994"/>
                  <p:cNvSpPr/>
                  <p:nvPr/>
                </p:nvSpPr>
                <p:spPr bwMode="auto">
                  <a:xfrm>
                    <a:off x="5492751" y="3863976"/>
                    <a:ext cx="4763" cy="317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0" y="2"/>
                          <a:pt x="3" y="2"/>
                          <a:pt x="2" y="2"/>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05" name="Freeform 4995"/>
                  <p:cNvSpPr/>
                  <p:nvPr/>
                </p:nvSpPr>
                <p:spPr bwMode="auto">
                  <a:xfrm>
                    <a:off x="5972176" y="3863976"/>
                    <a:ext cx="3175" cy="6350"/>
                  </a:xfrm>
                  <a:custGeom>
                    <a:avLst/>
                    <a:gdLst>
                      <a:gd name="T0" fmla="*/ 3 w 3"/>
                      <a:gd name="T1" fmla="*/ 2 h 5"/>
                      <a:gd name="T2" fmla="*/ 0 w 3"/>
                      <a:gd name="T3" fmla="*/ 1 h 5"/>
                      <a:gd name="T4" fmla="*/ 2 w 3"/>
                      <a:gd name="T5" fmla="*/ 5 h 5"/>
                      <a:gd name="T6" fmla="*/ 2 w 3"/>
                      <a:gd name="T7" fmla="*/ 2 h 5"/>
                      <a:gd name="T8" fmla="*/ 3 w 3"/>
                      <a:gd name="T9" fmla="*/ 2 h 5"/>
                    </a:gdLst>
                    <a:ahLst/>
                    <a:cxnLst>
                      <a:cxn ang="0">
                        <a:pos x="T0" y="T1"/>
                      </a:cxn>
                      <a:cxn ang="0">
                        <a:pos x="T2" y="T3"/>
                      </a:cxn>
                      <a:cxn ang="0">
                        <a:pos x="T4" y="T5"/>
                      </a:cxn>
                      <a:cxn ang="0">
                        <a:pos x="T6" y="T7"/>
                      </a:cxn>
                      <a:cxn ang="0">
                        <a:pos x="T8" y="T9"/>
                      </a:cxn>
                    </a:cxnLst>
                    <a:rect l="0" t="0" r="r" b="b"/>
                    <a:pathLst>
                      <a:path w="3" h="5">
                        <a:moveTo>
                          <a:pt x="3" y="2"/>
                        </a:moveTo>
                        <a:cubicBezTo>
                          <a:pt x="3" y="0"/>
                          <a:pt x="2" y="4"/>
                          <a:pt x="0" y="1"/>
                        </a:cubicBezTo>
                        <a:cubicBezTo>
                          <a:pt x="0" y="2"/>
                          <a:pt x="2" y="5"/>
                          <a:pt x="2" y="5"/>
                        </a:cubicBezTo>
                        <a:cubicBezTo>
                          <a:pt x="3" y="3"/>
                          <a:pt x="2" y="4"/>
                          <a:pt x="2" y="2"/>
                        </a:cubicBezTo>
                        <a:cubicBezTo>
                          <a:pt x="2" y="2"/>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06" name="Freeform 4996"/>
                  <p:cNvSpPr/>
                  <p:nvPr/>
                </p:nvSpPr>
                <p:spPr bwMode="auto">
                  <a:xfrm>
                    <a:off x="5497514" y="3867151"/>
                    <a:ext cx="1588" cy="3175"/>
                  </a:xfrm>
                  <a:custGeom>
                    <a:avLst/>
                    <a:gdLst>
                      <a:gd name="T0" fmla="*/ 1 w 1"/>
                      <a:gd name="T1" fmla="*/ 2 h 2"/>
                      <a:gd name="T2" fmla="*/ 1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0"/>
                          <a:pt x="1"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07" name="Freeform 4997"/>
                  <p:cNvSpPr/>
                  <p:nvPr/>
                </p:nvSpPr>
                <p:spPr bwMode="auto">
                  <a:xfrm>
                    <a:off x="5519739" y="3870326"/>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08" name="Freeform 4998"/>
                  <p:cNvSpPr/>
                  <p:nvPr/>
                </p:nvSpPr>
                <p:spPr bwMode="auto">
                  <a:xfrm>
                    <a:off x="5524501" y="3871914"/>
                    <a:ext cx="4763" cy="3175"/>
                  </a:xfrm>
                  <a:custGeom>
                    <a:avLst/>
                    <a:gdLst>
                      <a:gd name="T0" fmla="*/ 4 w 4"/>
                      <a:gd name="T1" fmla="*/ 0 h 2"/>
                      <a:gd name="T2" fmla="*/ 4 w 4"/>
                      <a:gd name="T3" fmla="*/ 1 h 2"/>
                      <a:gd name="T4" fmla="*/ 0 w 4"/>
                      <a:gd name="T5" fmla="*/ 0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4" y="1"/>
                          <a:pt x="4" y="1"/>
                          <a:pt x="4" y="1"/>
                        </a:cubicBezTo>
                        <a:cubicBezTo>
                          <a:pt x="2" y="0"/>
                          <a:pt x="2" y="0"/>
                          <a:pt x="0" y="0"/>
                        </a:cubicBezTo>
                        <a:cubicBezTo>
                          <a:pt x="2" y="1"/>
                          <a:pt x="2" y="0"/>
                          <a:pt x="4" y="2"/>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09" name="Freeform 4999"/>
                  <p:cNvSpPr/>
                  <p:nvPr/>
                </p:nvSpPr>
                <p:spPr bwMode="auto">
                  <a:xfrm>
                    <a:off x="5534026" y="3875089"/>
                    <a:ext cx="6350" cy="6350"/>
                  </a:xfrm>
                  <a:custGeom>
                    <a:avLst/>
                    <a:gdLst>
                      <a:gd name="T0" fmla="*/ 1 w 5"/>
                      <a:gd name="T1" fmla="*/ 5 h 5"/>
                      <a:gd name="T2" fmla="*/ 2 w 5"/>
                      <a:gd name="T3" fmla="*/ 5 h 5"/>
                      <a:gd name="T4" fmla="*/ 0 w 5"/>
                      <a:gd name="T5" fmla="*/ 0 h 5"/>
                      <a:gd name="T6" fmla="*/ 0 w 5"/>
                      <a:gd name="T7" fmla="*/ 2 h 5"/>
                      <a:gd name="T8" fmla="*/ 2 w 5"/>
                      <a:gd name="T9" fmla="*/ 2 h 5"/>
                      <a:gd name="T10" fmla="*/ 1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1" y="5"/>
                        </a:moveTo>
                        <a:cubicBezTo>
                          <a:pt x="2" y="5"/>
                          <a:pt x="2" y="5"/>
                          <a:pt x="2" y="5"/>
                        </a:cubicBezTo>
                        <a:cubicBezTo>
                          <a:pt x="5" y="3"/>
                          <a:pt x="2" y="2"/>
                          <a:pt x="0" y="0"/>
                        </a:cubicBezTo>
                        <a:cubicBezTo>
                          <a:pt x="0" y="2"/>
                          <a:pt x="0" y="2"/>
                          <a:pt x="0" y="2"/>
                        </a:cubicBezTo>
                        <a:cubicBezTo>
                          <a:pt x="1" y="2"/>
                          <a:pt x="2" y="1"/>
                          <a:pt x="2" y="2"/>
                        </a:cubicBezTo>
                        <a:cubicBezTo>
                          <a:pt x="2" y="3"/>
                          <a:pt x="3"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10" name="Freeform 5000"/>
                  <p:cNvSpPr/>
                  <p:nvPr/>
                </p:nvSpPr>
                <p:spPr bwMode="auto">
                  <a:xfrm>
                    <a:off x="5965826" y="3878264"/>
                    <a:ext cx="3175"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11" name="Rectangle 5001"/>
                  <p:cNvSpPr>
                    <a:spLocks noChangeArrowheads="1"/>
                  </p:cNvSpPr>
                  <p:nvPr/>
                </p:nvSpPr>
                <p:spPr bwMode="auto">
                  <a:xfrm>
                    <a:off x="5964239" y="38814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12" name="Freeform 5002"/>
                  <p:cNvSpPr/>
                  <p:nvPr/>
                </p:nvSpPr>
                <p:spPr bwMode="auto">
                  <a:xfrm>
                    <a:off x="5964239" y="3879851"/>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13" name="Freeform 5003"/>
                  <p:cNvSpPr/>
                  <p:nvPr/>
                </p:nvSpPr>
                <p:spPr bwMode="auto">
                  <a:xfrm>
                    <a:off x="5530851" y="3883026"/>
                    <a:ext cx="1588" cy="317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14" name="Freeform 5004"/>
                  <p:cNvSpPr/>
                  <p:nvPr/>
                </p:nvSpPr>
                <p:spPr bwMode="auto">
                  <a:xfrm>
                    <a:off x="5537201" y="3883026"/>
                    <a:ext cx="7938" cy="6350"/>
                  </a:xfrm>
                  <a:custGeom>
                    <a:avLst/>
                    <a:gdLst>
                      <a:gd name="T0" fmla="*/ 3 w 6"/>
                      <a:gd name="T1" fmla="*/ 0 h 4"/>
                      <a:gd name="T2" fmla="*/ 0 w 6"/>
                      <a:gd name="T3" fmla="*/ 3 h 4"/>
                      <a:gd name="T4" fmla="*/ 1 w 6"/>
                      <a:gd name="T5" fmla="*/ 2 h 4"/>
                      <a:gd name="T6" fmla="*/ 2 w 6"/>
                      <a:gd name="T7" fmla="*/ 4 h 4"/>
                      <a:gd name="T8" fmla="*/ 2 w 6"/>
                      <a:gd name="T9" fmla="*/ 3 h 4"/>
                      <a:gd name="T10" fmla="*/ 5 w 6"/>
                      <a:gd name="T11" fmla="*/ 3 h 4"/>
                      <a:gd name="T12" fmla="*/ 4 w 6"/>
                      <a:gd name="T13" fmla="*/ 4 h 4"/>
                      <a:gd name="T14" fmla="*/ 5 w 6"/>
                      <a:gd name="T15" fmla="*/ 4 h 4"/>
                      <a:gd name="T16" fmla="*/ 3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3" y="0"/>
                        </a:moveTo>
                        <a:cubicBezTo>
                          <a:pt x="0" y="3"/>
                          <a:pt x="0" y="3"/>
                          <a:pt x="0" y="3"/>
                        </a:cubicBezTo>
                        <a:cubicBezTo>
                          <a:pt x="1" y="2"/>
                          <a:pt x="1" y="2"/>
                          <a:pt x="1" y="2"/>
                        </a:cubicBezTo>
                        <a:cubicBezTo>
                          <a:pt x="2" y="4"/>
                          <a:pt x="2" y="4"/>
                          <a:pt x="2" y="4"/>
                        </a:cubicBezTo>
                        <a:cubicBezTo>
                          <a:pt x="2" y="3"/>
                          <a:pt x="2" y="3"/>
                          <a:pt x="2" y="3"/>
                        </a:cubicBezTo>
                        <a:cubicBezTo>
                          <a:pt x="2" y="3"/>
                          <a:pt x="4" y="2"/>
                          <a:pt x="5" y="3"/>
                        </a:cubicBezTo>
                        <a:cubicBezTo>
                          <a:pt x="4" y="4"/>
                          <a:pt x="4" y="4"/>
                          <a:pt x="4" y="4"/>
                        </a:cubicBezTo>
                        <a:cubicBezTo>
                          <a:pt x="5" y="4"/>
                          <a:pt x="5" y="4"/>
                          <a:pt x="5" y="4"/>
                        </a:cubicBezTo>
                        <a:cubicBezTo>
                          <a:pt x="6" y="2"/>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15" name="Freeform 5005"/>
                  <p:cNvSpPr/>
                  <p:nvPr/>
                </p:nvSpPr>
                <p:spPr bwMode="auto">
                  <a:xfrm>
                    <a:off x="5954714" y="3892551"/>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16" name="Freeform 5006"/>
                  <p:cNvSpPr/>
                  <p:nvPr/>
                </p:nvSpPr>
                <p:spPr bwMode="auto">
                  <a:xfrm>
                    <a:off x="5527676" y="3895726"/>
                    <a:ext cx="4763" cy="4763"/>
                  </a:xfrm>
                  <a:custGeom>
                    <a:avLst/>
                    <a:gdLst>
                      <a:gd name="T0" fmla="*/ 2 w 3"/>
                      <a:gd name="T1" fmla="*/ 0 h 3"/>
                      <a:gd name="T2" fmla="*/ 1 w 3"/>
                      <a:gd name="T3" fmla="*/ 3 h 3"/>
                      <a:gd name="T4" fmla="*/ 2 w 3"/>
                      <a:gd name="T5" fmla="*/ 0 h 3"/>
                    </a:gdLst>
                    <a:ahLst/>
                    <a:cxnLst>
                      <a:cxn ang="0">
                        <a:pos x="T0" y="T1"/>
                      </a:cxn>
                      <a:cxn ang="0">
                        <a:pos x="T2" y="T3"/>
                      </a:cxn>
                      <a:cxn ang="0">
                        <a:pos x="T4" y="T5"/>
                      </a:cxn>
                    </a:cxnLst>
                    <a:rect l="0" t="0" r="r" b="b"/>
                    <a:pathLst>
                      <a:path w="3" h="3">
                        <a:moveTo>
                          <a:pt x="2" y="0"/>
                        </a:moveTo>
                        <a:cubicBezTo>
                          <a:pt x="0" y="0"/>
                          <a:pt x="0" y="2"/>
                          <a:pt x="1" y="3"/>
                        </a:cubicBezTo>
                        <a:cubicBezTo>
                          <a:pt x="1"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17" name="Freeform 5007"/>
                  <p:cNvSpPr/>
                  <p:nvPr/>
                </p:nvSpPr>
                <p:spPr bwMode="auto">
                  <a:xfrm>
                    <a:off x="5535614" y="3897314"/>
                    <a:ext cx="1588" cy="1588"/>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18" name="Rectangle 5008"/>
                  <p:cNvSpPr>
                    <a:spLocks noChangeArrowheads="1"/>
                  </p:cNvSpPr>
                  <p:nvPr/>
                </p:nvSpPr>
                <p:spPr bwMode="auto">
                  <a:xfrm>
                    <a:off x="5554664" y="38989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19" name="Freeform 5009"/>
                  <p:cNvSpPr/>
                  <p:nvPr/>
                </p:nvSpPr>
                <p:spPr bwMode="auto">
                  <a:xfrm>
                    <a:off x="5516564" y="3900489"/>
                    <a:ext cx="1588" cy="317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20" name="Freeform 5010"/>
                  <p:cNvSpPr/>
                  <p:nvPr/>
                </p:nvSpPr>
                <p:spPr bwMode="auto">
                  <a:xfrm>
                    <a:off x="5565776" y="3908426"/>
                    <a:ext cx="11113" cy="6350"/>
                  </a:xfrm>
                  <a:custGeom>
                    <a:avLst/>
                    <a:gdLst>
                      <a:gd name="T0" fmla="*/ 7 w 7"/>
                      <a:gd name="T1" fmla="*/ 3 h 4"/>
                      <a:gd name="T2" fmla="*/ 5 w 7"/>
                      <a:gd name="T3" fmla="*/ 4 h 4"/>
                      <a:gd name="T4" fmla="*/ 3 w 7"/>
                      <a:gd name="T5" fmla="*/ 2 h 4"/>
                      <a:gd name="T6" fmla="*/ 5 w 7"/>
                      <a:gd name="T7" fmla="*/ 0 h 4"/>
                      <a:gd name="T8" fmla="*/ 2 w 7"/>
                      <a:gd name="T9" fmla="*/ 1 h 4"/>
                      <a:gd name="T10" fmla="*/ 2 w 7"/>
                      <a:gd name="T11" fmla="*/ 1 h 4"/>
                      <a:gd name="T12" fmla="*/ 0 w 7"/>
                      <a:gd name="T13" fmla="*/ 4 h 4"/>
                      <a:gd name="T14" fmla="*/ 7 w 7"/>
                      <a:gd name="T15" fmla="*/ 4 h 4"/>
                      <a:gd name="T16" fmla="*/ 7 w 7"/>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3"/>
                        </a:moveTo>
                        <a:cubicBezTo>
                          <a:pt x="7" y="4"/>
                          <a:pt x="6" y="3"/>
                          <a:pt x="5" y="4"/>
                        </a:cubicBezTo>
                        <a:cubicBezTo>
                          <a:pt x="3" y="2"/>
                          <a:pt x="3" y="2"/>
                          <a:pt x="3" y="2"/>
                        </a:cubicBezTo>
                        <a:cubicBezTo>
                          <a:pt x="4" y="1"/>
                          <a:pt x="6" y="1"/>
                          <a:pt x="5" y="0"/>
                        </a:cubicBezTo>
                        <a:cubicBezTo>
                          <a:pt x="2" y="1"/>
                          <a:pt x="2" y="1"/>
                          <a:pt x="2" y="1"/>
                        </a:cubicBezTo>
                        <a:cubicBezTo>
                          <a:pt x="2" y="1"/>
                          <a:pt x="2" y="1"/>
                          <a:pt x="2" y="1"/>
                        </a:cubicBezTo>
                        <a:cubicBezTo>
                          <a:pt x="2" y="2"/>
                          <a:pt x="1" y="3"/>
                          <a:pt x="0" y="4"/>
                        </a:cubicBezTo>
                        <a:cubicBezTo>
                          <a:pt x="3" y="3"/>
                          <a:pt x="5" y="4"/>
                          <a:pt x="7" y="4"/>
                        </a:cubicBezTo>
                        <a:lnTo>
                          <a:pt x="7"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21" name="Freeform 5011"/>
                  <p:cNvSpPr/>
                  <p:nvPr/>
                </p:nvSpPr>
                <p:spPr bwMode="auto">
                  <a:xfrm>
                    <a:off x="5584826" y="3913189"/>
                    <a:ext cx="4763" cy="4763"/>
                  </a:xfrm>
                  <a:custGeom>
                    <a:avLst/>
                    <a:gdLst>
                      <a:gd name="T0" fmla="*/ 0 w 4"/>
                      <a:gd name="T1" fmla="*/ 1 h 3"/>
                      <a:gd name="T2" fmla="*/ 2 w 4"/>
                      <a:gd name="T3" fmla="*/ 3 h 3"/>
                      <a:gd name="T4" fmla="*/ 2 w 4"/>
                      <a:gd name="T5" fmla="*/ 3 h 3"/>
                      <a:gd name="T6" fmla="*/ 2 w 4"/>
                      <a:gd name="T7" fmla="*/ 3 h 3"/>
                      <a:gd name="T8" fmla="*/ 2 w 4"/>
                      <a:gd name="T9" fmla="*/ 2 h 3"/>
                      <a:gd name="T10" fmla="*/ 4 w 4"/>
                      <a:gd name="T11" fmla="*/ 3 h 3"/>
                      <a:gd name="T12" fmla="*/ 2 w 4"/>
                      <a:gd name="T13" fmla="*/ 1 h 3"/>
                      <a:gd name="T14" fmla="*/ 4 w 4"/>
                      <a:gd name="T15" fmla="*/ 0 h 3"/>
                      <a:gd name="T16" fmla="*/ 0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1"/>
                        </a:moveTo>
                        <a:cubicBezTo>
                          <a:pt x="2" y="3"/>
                          <a:pt x="2" y="3"/>
                          <a:pt x="2" y="3"/>
                        </a:cubicBezTo>
                        <a:cubicBezTo>
                          <a:pt x="2" y="3"/>
                          <a:pt x="2" y="3"/>
                          <a:pt x="2" y="3"/>
                        </a:cubicBezTo>
                        <a:cubicBezTo>
                          <a:pt x="2" y="3"/>
                          <a:pt x="2" y="3"/>
                          <a:pt x="2" y="3"/>
                        </a:cubicBezTo>
                        <a:cubicBezTo>
                          <a:pt x="2" y="2"/>
                          <a:pt x="2" y="2"/>
                          <a:pt x="2" y="2"/>
                        </a:cubicBezTo>
                        <a:cubicBezTo>
                          <a:pt x="3" y="1"/>
                          <a:pt x="4" y="3"/>
                          <a:pt x="4" y="3"/>
                        </a:cubicBezTo>
                        <a:cubicBezTo>
                          <a:pt x="2" y="1"/>
                          <a:pt x="2" y="1"/>
                          <a:pt x="2" y="1"/>
                        </a:cubicBezTo>
                        <a:cubicBezTo>
                          <a:pt x="4" y="0"/>
                          <a:pt x="4" y="0"/>
                          <a:pt x="4" y="0"/>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22" name="Freeform 5012"/>
                  <p:cNvSpPr/>
                  <p:nvPr/>
                </p:nvSpPr>
                <p:spPr bwMode="auto">
                  <a:xfrm>
                    <a:off x="5581651" y="3917951"/>
                    <a:ext cx="3175" cy="1588"/>
                  </a:xfrm>
                  <a:custGeom>
                    <a:avLst/>
                    <a:gdLst>
                      <a:gd name="T0" fmla="*/ 2 w 2"/>
                      <a:gd name="T1" fmla="*/ 0 h 2"/>
                      <a:gd name="T2" fmla="*/ 0 w 2"/>
                      <a:gd name="T3" fmla="*/ 0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1" y="0"/>
                          <a:pt x="1" y="2"/>
                          <a:pt x="2" y="1"/>
                        </a:cubicBezTo>
                        <a:cubicBezTo>
                          <a:pt x="2"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23" name="Freeform 5013"/>
                  <p:cNvSpPr/>
                  <p:nvPr/>
                </p:nvSpPr>
                <p:spPr bwMode="auto">
                  <a:xfrm>
                    <a:off x="5576889" y="3917951"/>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24" name="Rectangle 5014"/>
                  <p:cNvSpPr>
                    <a:spLocks noChangeArrowheads="1"/>
                  </p:cNvSpPr>
                  <p:nvPr/>
                </p:nvSpPr>
                <p:spPr bwMode="auto">
                  <a:xfrm>
                    <a:off x="5589589" y="39195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25" name="Freeform 5015"/>
                  <p:cNvSpPr/>
                  <p:nvPr/>
                </p:nvSpPr>
                <p:spPr bwMode="auto">
                  <a:xfrm>
                    <a:off x="5572126" y="3921126"/>
                    <a:ext cx="4763" cy="3175"/>
                  </a:xfrm>
                  <a:custGeom>
                    <a:avLst/>
                    <a:gdLst>
                      <a:gd name="T0" fmla="*/ 4 w 4"/>
                      <a:gd name="T1" fmla="*/ 0 h 2"/>
                      <a:gd name="T2" fmla="*/ 1 w 4"/>
                      <a:gd name="T3" fmla="*/ 0 h 2"/>
                      <a:gd name="T4" fmla="*/ 3 w 4"/>
                      <a:gd name="T5" fmla="*/ 2 h 2"/>
                      <a:gd name="T6" fmla="*/ 3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1" y="0"/>
                          <a:pt x="1" y="0"/>
                          <a:pt x="1" y="0"/>
                        </a:cubicBezTo>
                        <a:cubicBezTo>
                          <a:pt x="0" y="2"/>
                          <a:pt x="2" y="1"/>
                          <a:pt x="3" y="2"/>
                        </a:cubicBezTo>
                        <a:cubicBezTo>
                          <a:pt x="3" y="1"/>
                          <a:pt x="3" y="1"/>
                          <a:pt x="3" y="1"/>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26" name="Freeform 5016"/>
                  <p:cNvSpPr/>
                  <p:nvPr/>
                </p:nvSpPr>
                <p:spPr bwMode="auto">
                  <a:xfrm>
                    <a:off x="5576889" y="3924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27" name="Freeform 5017"/>
                  <p:cNvSpPr/>
                  <p:nvPr/>
                </p:nvSpPr>
                <p:spPr bwMode="auto">
                  <a:xfrm>
                    <a:off x="5934076" y="3921126"/>
                    <a:ext cx="1588" cy="317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28" name="Freeform 5018"/>
                  <p:cNvSpPr/>
                  <p:nvPr/>
                </p:nvSpPr>
                <p:spPr bwMode="auto">
                  <a:xfrm>
                    <a:off x="5605464" y="3921126"/>
                    <a:ext cx="1588" cy="317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29" name="Freeform 5019"/>
                  <p:cNvSpPr/>
                  <p:nvPr/>
                </p:nvSpPr>
                <p:spPr bwMode="auto">
                  <a:xfrm>
                    <a:off x="5576889" y="3924301"/>
                    <a:ext cx="6350" cy="3175"/>
                  </a:xfrm>
                  <a:custGeom>
                    <a:avLst/>
                    <a:gdLst>
                      <a:gd name="T0" fmla="*/ 1 w 4"/>
                      <a:gd name="T1" fmla="*/ 2 h 2"/>
                      <a:gd name="T2" fmla="*/ 2 w 4"/>
                      <a:gd name="T3" fmla="*/ 2 h 2"/>
                      <a:gd name="T4" fmla="*/ 4 w 4"/>
                      <a:gd name="T5" fmla="*/ 0 h 2"/>
                      <a:gd name="T6" fmla="*/ 1 w 4"/>
                      <a:gd name="T7" fmla="*/ 2 h 2"/>
                    </a:gdLst>
                    <a:ahLst/>
                    <a:cxnLst>
                      <a:cxn ang="0">
                        <a:pos x="T0" y="T1"/>
                      </a:cxn>
                      <a:cxn ang="0">
                        <a:pos x="T2" y="T3"/>
                      </a:cxn>
                      <a:cxn ang="0">
                        <a:pos x="T4" y="T5"/>
                      </a:cxn>
                      <a:cxn ang="0">
                        <a:pos x="T6" y="T7"/>
                      </a:cxn>
                    </a:cxnLst>
                    <a:rect l="0" t="0" r="r" b="b"/>
                    <a:pathLst>
                      <a:path w="4" h="2">
                        <a:moveTo>
                          <a:pt x="1" y="2"/>
                        </a:moveTo>
                        <a:cubicBezTo>
                          <a:pt x="2" y="2"/>
                          <a:pt x="2" y="2"/>
                          <a:pt x="2" y="2"/>
                        </a:cubicBezTo>
                        <a:cubicBezTo>
                          <a:pt x="2" y="0"/>
                          <a:pt x="3" y="1"/>
                          <a:pt x="4" y="0"/>
                        </a:cubicBezTo>
                        <a:cubicBezTo>
                          <a:pt x="2"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30" name="Freeform 5020"/>
                  <p:cNvSpPr/>
                  <p:nvPr/>
                </p:nvSpPr>
                <p:spPr bwMode="auto">
                  <a:xfrm>
                    <a:off x="5592764" y="3929064"/>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1"/>
                        </a:cubicBezTo>
                        <a:cubicBezTo>
                          <a:pt x="2" y="2"/>
                          <a:pt x="2" y="2"/>
                          <a:pt x="2" y="2"/>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31" name="Freeform 5021"/>
                  <p:cNvSpPr/>
                  <p:nvPr/>
                </p:nvSpPr>
                <p:spPr bwMode="auto">
                  <a:xfrm>
                    <a:off x="5597526" y="392906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32" name="Freeform 5022"/>
                  <p:cNvSpPr/>
                  <p:nvPr/>
                </p:nvSpPr>
                <p:spPr bwMode="auto">
                  <a:xfrm>
                    <a:off x="5588001" y="3932239"/>
                    <a:ext cx="1588" cy="1588"/>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33" name="Rectangle 5023"/>
                  <p:cNvSpPr>
                    <a:spLocks noChangeArrowheads="1"/>
                  </p:cNvSpPr>
                  <p:nvPr/>
                </p:nvSpPr>
                <p:spPr bwMode="auto">
                  <a:xfrm>
                    <a:off x="5599114" y="3932239"/>
                    <a:ext cx="3175"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34" name="Freeform 5024"/>
                  <p:cNvSpPr/>
                  <p:nvPr/>
                </p:nvSpPr>
                <p:spPr bwMode="auto">
                  <a:xfrm>
                    <a:off x="5554664" y="3933826"/>
                    <a:ext cx="4763" cy="3175"/>
                  </a:xfrm>
                  <a:custGeom>
                    <a:avLst/>
                    <a:gdLst>
                      <a:gd name="T0" fmla="*/ 2 w 3"/>
                      <a:gd name="T1" fmla="*/ 0 h 2"/>
                      <a:gd name="T2" fmla="*/ 0 w 3"/>
                      <a:gd name="T3" fmla="*/ 1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0" y="1"/>
                          <a:pt x="0" y="1"/>
                          <a:pt x="0" y="1"/>
                        </a:cubicBezTo>
                        <a:cubicBezTo>
                          <a:pt x="0" y="1"/>
                          <a:pt x="0" y="1"/>
                          <a:pt x="0" y="1"/>
                        </a:cubicBezTo>
                        <a:cubicBezTo>
                          <a:pt x="1" y="2"/>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35" name="Freeform 5025"/>
                  <p:cNvSpPr/>
                  <p:nvPr/>
                </p:nvSpPr>
                <p:spPr bwMode="auto">
                  <a:xfrm>
                    <a:off x="5594351" y="3933826"/>
                    <a:ext cx="3175" cy="1588"/>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36" name="Freeform 5026"/>
                  <p:cNvSpPr/>
                  <p:nvPr/>
                </p:nvSpPr>
                <p:spPr bwMode="auto">
                  <a:xfrm>
                    <a:off x="5595939" y="3935414"/>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37" name="Freeform 5027"/>
                  <p:cNvSpPr/>
                  <p:nvPr/>
                </p:nvSpPr>
                <p:spPr bwMode="auto">
                  <a:xfrm>
                    <a:off x="5900739" y="3938589"/>
                    <a:ext cx="6350" cy="6350"/>
                  </a:xfrm>
                  <a:custGeom>
                    <a:avLst/>
                    <a:gdLst>
                      <a:gd name="T0" fmla="*/ 0 w 4"/>
                      <a:gd name="T1" fmla="*/ 0 h 4"/>
                      <a:gd name="T2" fmla="*/ 4 w 4"/>
                      <a:gd name="T3" fmla="*/ 4 h 4"/>
                      <a:gd name="T4" fmla="*/ 4 w 4"/>
                      <a:gd name="T5" fmla="*/ 3 h 4"/>
                      <a:gd name="T6" fmla="*/ 0 w 4"/>
                      <a:gd name="T7" fmla="*/ 0 h 4"/>
                    </a:gdLst>
                    <a:ahLst/>
                    <a:cxnLst>
                      <a:cxn ang="0">
                        <a:pos x="T0" y="T1"/>
                      </a:cxn>
                      <a:cxn ang="0">
                        <a:pos x="T2" y="T3"/>
                      </a:cxn>
                      <a:cxn ang="0">
                        <a:pos x="T4" y="T5"/>
                      </a:cxn>
                      <a:cxn ang="0">
                        <a:pos x="T6" y="T7"/>
                      </a:cxn>
                    </a:cxnLst>
                    <a:rect l="0" t="0" r="r" b="b"/>
                    <a:pathLst>
                      <a:path w="4" h="4">
                        <a:moveTo>
                          <a:pt x="0" y="0"/>
                        </a:moveTo>
                        <a:cubicBezTo>
                          <a:pt x="4" y="4"/>
                          <a:pt x="4" y="4"/>
                          <a:pt x="4" y="4"/>
                        </a:cubicBezTo>
                        <a:cubicBezTo>
                          <a:pt x="4" y="3"/>
                          <a:pt x="4" y="3"/>
                          <a:pt x="4" y="3"/>
                        </a:cubicBezTo>
                        <a:cubicBezTo>
                          <a:pt x="4"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38" name="Freeform 5028"/>
                  <p:cNvSpPr/>
                  <p:nvPr/>
                </p:nvSpPr>
                <p:spPr bwMode="auto">
                  <a:xfrm>
                    <a:off x="5629276" y="39576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grpSp>
            <p:sp>
              <p:nvSpPr>
                <p:cNvPr id="839" name="文本框 838"/>
                <p:cNvSpPr txBox="1"/>
                <p:nvPr/>
              </p:nvSpPr>
              <p:spPr>
                <a:xfrm>
                  <a:off x="2028" y="2350"/>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05</a:t>
                  </a:r>
                  <a:endParaRPr lang="zh-CN" altLang="en-US"/>
                </a:p>
              </p:txBody>
            </p:sp>
          </p:grpSp>
          <p:sp>
            <p:nvSpPr>
              <p:cNvPr id="840" name="文本框 839"/>
              <p:cNvSpPr txBox="1"/>
              <p:nvPr/>
            </p:nvSpPr>
            <p:spPr>
              <a:xfrm>
                <a:off x="2885" y="2840"/>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841" name="文本框 840"/>
              <p:cNvSpPr txBox="1"/>
              <p:nvPr/>
            </p:nvSpPr>
            <p:spPr>
              <a:xfrm>
                <a:off x="2885" y="3296"/>
                <a:ext cx="6759" cy="1307"/>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nvGrpSpPr>
            <p:cNvPr id="842" name="组合 841"/>
            <p:cNvGrpSpPr/>
            <p:nvPr/>
          </p:nvGrpSpPr>
          <p:grpSpPr>
            <a:xfrm>
              <a:off x="10755" y="2110"/>
              <a:ext cx="8059" cy="2560"/>
              <a:chOff x="1855" y="2180"/>
              <a:chExt cx="8059" cy="2560"/>
            </a:xfrm>
          </p:grpSpPr>
          <p:sp>
            <p:nvSpPr>
              <p:cNvPr id="843" name="矩形 842"/>
              <p:cNvSpPr/>
              <p:nvPr/>
            </p:nvSpPr>
            <p:spPr>
              <a:xfrm>
                <a:off x="2055" y="2610"/>
                <a:ext cx="7859" cy="2130"/>
              </a:xfrm>
              <a:prstGeom prst="rect">
                <a:avLst/>
              </a:prstGeom>
              <a:solidFill>
                <a:srgbClr val="40404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nvGrpSpPr>
              <p:cNvPr id="844" name="组合 843"/>
              <p:cNvGrpSpPr/>
              <p:nvPr/>
            </p:nvGrpSpPr>
            <p:grpSpPr>
              <a:xfrm>
                <a:off x="1855" y="2180"/>
                <a:ext cx="1030" cy="955"/>
                <a:chOff x="1855" y="2180"/>
                <a:chExt cx="1030" cy="955"/>
              </a:xfrm>
            </p:grpSpPr>
            <p:grpSp>
              <p:nvGrpSpPr>
                <p:cNvPr id="845" name="组合 844"/>
                <p:cNvGrpSpPr/>
                <p:nvPr/>
              </p:nvGrpSpPr>
              <p:grpSpPr>
                <a:xfrm>
                  <a:off x="1855" y="2180"/>
                  <a:ext cx="1030" cy="955"/>
                  <a:chOff x="5422901" y="3368676"/>
                  <a:chExt cx="654050" cy="606425"/>
                </a:xfrm>
                <a:solidFill>
                  <a:schemeClr val="tx1">
                    <a:lumMod val="85000"/>
                    <a:lumOff val="15000"/>
                  </a:schemeClr>
                </a:solidFill>
              </p:grpSpPr>
              <p:sp>
                <p:nvSpPr>
                  <p:cNvPr id="846" name="Freeform 4829"/>
                  <p:cNvSpPr/>
                  <p:nvPr/>
                </p:nvSpPr>
                <p:spPr bwMode="auto">
                  <a:xfrm>
                    <a:off x="5827714" y="3965576"/>
                    <a:ext cx="4763" cy="4763"/>
                  </a:xfrm>
                  <a:custGeom>
                    <a:avLst/>
                    <a:gdLst>
                      <a:gd name="T0" fmla="*/ 3 w 3"/>
                      <a:gd name="T1" fmla="*/ 3 h 3"/>
                      <a:gd name="T2" fmla="*/ 2 w 3"/>
                      <a:gd name="T3" fmla="*/ 0 h 3"/>
                      <a:gd name="T4" fmla="*/ 3 w 3"/>
                      <a:gd name="T5" fmla="*/ 3 h 3"/>
                    </a:gdLst>
                    <a:ahLst/>
                    <a:cxnLst>
                      <a:cxn ang="0">
                        <a:pos x="T0" y="T1"/>
                      </a:cxn>
                      <a:cxn ang="0">
                        <a:pos x="T2" y="T3"/>
                      </a:cxn>
                      <a:cxn ang="0">
                        <a:pos x="T4" y="T5"/>
                      </a:cxn>
                    </a:cxnLst>
                    <a:rect l="0" t="0" r="r" b="b"/>
                    <a:pathLst>
                      <a:path w="3" h="3">
                        <a:moveTo>
                          <a:pt x="3" y="3"/>
                        </a:moveTo>
                        <a:cubicBezTo>
                          <a:pt x="2" y="0"/>
                          <a:pt x="2" y="0"/>
                          <a:pt x="2" y="0"/>
                        </a:cubicBezTo>
                        <a:cubicBezTo>
                          <a:pt x="0" y="3"/>
                          <a:pt x="3"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47" name="Freeform 4830"/>
                  <p:cNvSpPr/>
                  <p:nvPr/>
                </p:nvSpPr>
                <p:spPr bwMode="auto">
                  <a:xfrm>
                    <a:off x="5700714" y="3951289"/>
                    <a:ext cx="1588"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48" name="Line 4831"/>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9" name="Line 4832"/>
                  <p:cNvSpPr>
                    <a:spLocks noChangeShapeType="1"/>
                  </p:cNvSpPr>
                  <p:nvPr/>
                </p:nvSpPr>
                <p:spPr bwMode="auto">
                  <a:xfrm>
                    <a:off x="5711826" y="3959226"/>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0" name="Rectangle 4833"/>
                  <p:cNvSpPr>
                    <a:spLocks noChangeArrowheads="1"/>
                  </p:cNvSpPr>
                  <p:nvPr/>
                </p:nvSpPr>
                <p:spPr bwMode="auto">
                  <a:xfrm>
                    <a:off x="5546726" y="389255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51" name="Line 4834"/>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2" name="Line 4835"/>
                  <p:cNvSpPr>
                    <a:spLocks noChangeShapeType="1"/>
                  </p:cNvSpPr>
                  <p:nvPr/>
                </p:nvSpPr>
                <p:spPr bwMode="auto">
                  <a:xfrm>
                    <a:off x="5497514" y="3541714"/>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3" name="Rectangle 4836"/>
                  <p:cNvSpPr>
                    <a:spLocks noChangeArrowheads="1"/>
                  </p:cNvSpPr>
                  <p:nvPr/>
                </p:nvSpPr>
                <p:spPr bwMode="auto">
                  <a:xfrm>
                    <a:off x="5497514" y="3541714"/>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54" name="Freeform 4837"/>
                  <p:cNvSpPr/>
                  <p:nvPr/>
                </p:nvSpPr>
                <p:spPr bwMode="auto">
                  <a:xfrm>
                    <a:off x="5516564" y="3498851"/>
                    <a:ext cx="3175" cy="158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55" name="Freeform 4838"/>
                  <p:cNvSpPr/>
                  <p:nvPr/>
                </p:nvSpPr>
                <p:spPr bwMode="auto">
                  <a:xfrm>
                    <a:off x="5440364" y="36004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56" name="Freeform 4839"/>
                  <p:cNvSpPr/>
                  <p:nvPr/>
                </p:nvSpPr>
                <p:spPr bwMode="auto">
                  <a:xfrm>
                    <a:off x="5440364" y="3600451"/>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57" name="Freeform 4840"/>
                  <p:cNvSpPr/>
                  <p:nvPr/>
                </p:nvSpPr>
                <p:spPr bwMode="auto">
                  <a:xfrm>
                    <a:off x="5461001" y="3733801"/>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58" name="Freeform 4841"/>
                  <p:cNvSpPr/>
                  <p:nvPr/>
                </p:nvSpPr>
                <p:spPr bwMode="auto">
                  <a:xfrm>
                    <a:off x="6051551" y="35956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59" name="Freeform 4842"/>
                  <p:cNvSpPr/>
                  <p:nvPr/>
                </p:nvSpPr>
                <p:spPr bwMode="auto">
                  <a:xfrm>
                    <a:off x="5424489" y="3641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60" name="Freeform 4843"/>
                  <p:cNvSpPr/>
                  <p:nvPr/>
                </p:nvSpPr>
                <p:spPr bwMode="auto">
                  <a:xfrm>
                    <a:off x="5435601" y="36671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61" name="Freeform 4844"/>
                  <p:cNvSpPr/>
                  <p:nvPr/>
                </p:nvSpPr>
                <p:spPr bwMode="auto">
                  <a:xfrm>
                    <a:off x="5446714" y="3630614"/>
                    <a:ext cx="3175" cy="0"/>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62" name="Freeform 4845"/>
                  <p:cNvSpPr/>
                  <p:nvPr/>
                </p:nvSpPr>
                <p:spPr bwMode="auto">
                  <a:xfrm>
                    <a:off x="5643564" y="3384551"/>
                    <a:ext cx="3175" cy="317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2"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63" name="Freeform 4846"/>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64" name="Freeform 4847"/>
                  <p:cNvSpPr/>
                  <p:nvPr/>
                </p:nvSpPr>
                <p:spPr bwMode="auto">
                  <a:xfrm>
                    <a:off x="5897564" y="3416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65" name="Freeform 4848"/>
                  <p:cNvSpPr/>
                  <p:nvPr/>
                </p:nvSpPr>
                <p:spPr bwMode="auto">
                  <a:xfrm>
                    <a:off x="6067426" y="36861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66" name="Freeform 4849"/>
                  <p:cNvSpPr/>
                  <p:nvPr/>
                </p:nvSpPr>
                <p:spPr bwMode="auto">
                  <a:xfrm>
                    <a:off x="5907089" y="3422651"/>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67" name="Freeform 4850"/>
                  <p:cNvSpPr/>
                  <p:nvPr/>
                </p:nvSpPr>
                <p:spPr bwMode="auto">
                  <a:xfrm>
                    <a:off x="5908676" y="342106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68" name="Freeform 4851"/>
                  <p:cNvSpPr/>
                  <p:nvPr/>
                </p:nvSpPr>
                <p:spPr bwMode="auto">
                  <a:xfrm>
                    <a:off x="6010276" y="35179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69" name="Freeform 4852"/>
                  <p:cNvSpPr/>
                  <p:nvPr/>
                </p:nvSpPr>
                <p:spPr bwMode="auto">
                  <a:xfrm>
                    <a:off x="5884864" y="34115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70" name="Freeform 4853"/>
                  <p:cNvSpPr>
                    <a:spLocks noEditPoints="1"/>
                  </p:cNvSpPr>
                  <p:nvPr/>
                </p:nvSpPr>
                <p:spPr bwMode="auto">
                  <a:xfrm>
                    <a:off x="5422901" y="3368676"/>
                    <a:ext cx="654050" cy="606425"/>
                  </a:xfrm>
                  <a:custGeom>
                    <a:avLst/>
                    <a:gdLst>
                      <a:gd name="T0" fmla="*/ 459 w 463"/>
                      <a:gd name="T1" fmla="*/ 215 h 430"/>
                      <a:gd name="T2" fmla="*/ 439 w 463"/>
                      <a:gd name="T3" fmla="*/ 152 h 430"/>
                      <a:gd name="T4" fmla="*/ 409 w 463"/>
                      <a:gd name="T5" fmla="*/ 100 h 430"/>
                      <a:gd name="T6" fmla="*/ 377 w 463"/>
                      <a:gd name="T7" fmla="*/ 67 h 430"/>
                      <a:gd name="T8" fmla="*/ 336 w 463"/>
                      <a:gd name="T9" fmla="*/ 33 h 430"/>
                      <a:gd name="T10" fmla="*/ 228 w 463"/>
                      <a:gd name="T11" fmla="*/ 3 h 430"/>
                      <a:gd name="T12" fmla="*/ 51 w 463"/>
                      <a:gd name="T13" fmla="*/ 76 h 430"/>
                      <a:gd name="T14" fmla="*/ 11 w 463"/>
                      <a:gd name="T15" fmla="*/ 153 h 430"/>
                      <a:gd name="T16" fmla="*/ 39 w 463"/>
                      <a:gd name="T17" fmla="*/ 113 h 430"/>
                      <a:gd name="T18" fmla="*/ 52 w 463"/>
                      <a:gd name="T19" fmla="*/ 126 h 430"/>
                      <a:gd name="T20" fmla="*/ 32 w 463"/>
                      <a:gd name="T21" fmla="*/ 195 h 430"/>
                      <a:gd name="T22" fmla="*/ 18 w 463"/>
                      <a:gd name="T23" fmla="*/ 230 h 430"/>
                      <a:gd name="T24" fmla="*/ 23 w 463"/>
                      <a:gd name="T25" fmla="*/ 279 h 430"/>
                      <a:gd name="T26" fmla="*/ 40 w 463"/>
                      <a:gd name="T27" fmla="*/ 314 h 430"/>
                      <a:gd name="T28" fmla="*/ 65 w 463"/>
                      <a:gd name="T29" fmla="*/ 334 h 430"/>
                      <a:gd name="T30" fmla="*/ 92 w 463"/>
                      <a:gd name="T31" fmla="*/ 365 h 430"/>
                      <a:gd name="T32" fmla="*/ 112 w 463"/>
                      <a:gd name="T33" fmla="*/ 382 h 430"/>
                      <a:gd name="T34" fmla="*/ 130 w 463"/>
                      <a:gd name="T35" fmla="*/ 405 h 430"/>
                      <a:gd name="T36" fmla="*/ 167 w 463"/>
                      <a:gd name="T37" fmla="*/ 411 h 430"/>
                      <a:gd name="T38" fmla="*/ 212 w 463"/>
                      <a:gd name="T39" fmla="*/ 420 h 430"/>
                      <a:gd name="T40" fmla="*/ 249 w 463"/>
                      <a:gd name="T41" fmla="*/ 426 h 430"/>
                      <a:gd name="T42" fmla="*/ 288 w 463"/>
                      <a:gd name="T43" fmla="*/ 423 h 430"/>
                      <a:gd name="T44" fmla="*/ 328 w 463"/>
                      <a:gd name="T45" fmla="*/ 412 h 430"/>
                      <a:gd name="T46" fmla="*/ 365 w 463"/>
                      <a:gd name="T47" fmla="*/ 383 h 430"/>
                      <a:gd name="T48" fmla="*/ 379 w 463"/>
                      <a:gd name="T49" fmla="*/ 365 h 430"/>
                      <a:gd name="T50" fmla="*/ 414 w 463"/>
                      <a:gd name="T51" fmla="*/ 330 h 430"/>
                      <a:gd name="T52" fmla="*/ 445 w 463"/>
                      <a:gd name="T53" fmla="*/ 294 h 430"/>
                      <a:gd name="T54" fmla="*/ 56 w 463"/>
                      <a:gd name="T55" fmla="*/ 79 h 430"/>
                      <a:gd name="T56" fmla="*/ 46 w 463"/>
                      <a:gd name="T57" fmla="*/ 314 h 430"/>
                      <a:gd name="T58" fmla="*/ 23 w 463"/>
                      <a:gd name="T59" fmla="*/ 187 h 430"/>
                      <a:gd name="T60" fmla="*/ 13 w 463"/>
                      <a:gd name="T61" fmla="*/ 217 h 430"/>
                      <a:gd name="T62" fmla="*/ 27 w 463"/>
                      <a:gd name="T63" fmla="*/ 224 h 430"/>
                      <a:gd name="T64" fmla="*/ 37 w 463"/>
                      <a:gd name="T65" fmla="*/ 278 h 430"/>
                      <a:gd name="T66" fmla="*/ 49 w 463"/>
                      <a:gd name="T67" fmla="*/ 302 h 430"/>
                      <a:gd name="T68" fmla="*/ 69 w 463"/>
                      <a:gd name="T69" fmla="*/ 69 h 430"/>
                      <a:gd name="T70" fmla="*/ 69 w 463"/>
                      <a:gd name="T71" fmla="*/ 333 h 430"/>
                      <a:gd name="T72" fmla="*/ 82 w 463"/>
                      <a:gd name="T73" fmla="*/ 352 h 430"/>
                      <a:gd name="T74" fmla="*/ 94 w 463"/>
                      <a:gd name="T75" fmla="*/ 367 h 430"/>
                      <a:gd name="T76" fmla="*/ 100 w 463"/>
                      <a:gd name="T77" fmla="*/ 358 h 430"/>
                      <a:gd name="T78" fmla="*/ 141 w 463"/>
                      <a:gd name="T79" fmla="*/ 395 h 430"/>
                      <a:gd name="T80" fmla="*/ 173 w 463"/>
                      <a:gd name="T81" fmla="*/ 408 h 430"/>
                      <a:gd name="T82" fmla="*/ 242 w 463"/>
                      <a:gd name="T83" fmla="*/ 2 h 430"/>
                      <a:gd name="T84" fmla="*/ 262 w 463"/>
                      <a:gd name="T85" fmla="*/ 412 h 430"/>
                      <a:gd name="T86" fmla="*/ 293 w 463"/>
                      <a:gd name="T87" fmla="*/ 423 h 430"/>
                      <a:gd name="T88" fmla="*/ 318 w 463"/>
                      <a:gd name="T89" fmla="*/ 403 h 430"/>
                      <a:gd name="T90" fmla="*/ 345 w 463"/>
                      <a:gd name="T91" fmla="*/ 308 h 430"/>
                      <a:gd name="T92" fmla="*/ 350 w 463"/>
                      <a:gd name="T93" fmla="*/ 369 h 430"/>
                      <a:gd name="T94" fmla="*/ 339 w 463"/>
                      <a:gd name="T95" fmla="*/ 330 h 430"/>
                      <a:gd name="T96" fmla="*/ 350 w 463"/>
                      <a:gd name="T97" fmla="*/ 390 h 430"/>
                      <a:gd name="T98" fmla="*/ 438 w 463"/>
                      <a:gd name="T99" fmla="*/ 195 h 430"/>
                      <a:gd name="T100" fmla="*/ 426 w 463"/>
                      <a:gd name="T101" fmla="*/ 198 h 430"/>
                      <a:gd name="T102" fmla="*/ 416 w 463"/>
                      <a:gd name="T103" fmla="*/ 186 h 430"/>
                      <a:gd name="T104" fmla="*/ 398 w 463"/>
                      <a:gd name="T105" fmla="*/ 320 h 430"/>
                      <a:gd name="T106" fmla="*/ 386 w 463"/>
                      <a:gd name="T107" fmla="*/ 305 h 430"/>
                      <a:gd name="T108" fmla="*/ 373 w 463"/>
                      <a:gd name="T109" fmla="*/ 286 h 430"/>
                      <a:gd name="T110" fmla="*/ 381 w 463"/>
                      <a:gd name="T111" fmla="*/ 355 h 430"/>
                      <a:gd name="T112" fmla="*/ 394 w 463"/>
                      <a:gd name="T113" fmla="*/ 331 h 430"/>
                      <a:gd name="T114" fmla="*/ 418 w 463"/>
                      <a:gd name="T115" fmla="*/ 314 h 430"/>
                      <a:gd name="T116" fmla="*/ 404 w 463"/>
                      <a:gd name="T117" fmla="*/ 289 h 430"/>
                      <a:gd name="T118" fmla="*/ 424 w 463"/>
                      <a:gd name="T119" fmla="*/ 253 h 430"/>
                      <a:gd name="T120" fmla="*/ 409 w 463"/>
                      <a:gd name="T121" fmla="*/ 245 h 430"/>
                      <a:gd name="T122" fmla="*/ 437 w 463"/>
                      <a:gd name="T123" fmla="*/ 19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430">
                        <a:moveTo>
                          <a:pt x="460" y="259"/>
                        </a:moveTo>
                        <a:cubicBezTo>
                          <a:pt x="458" y="259"/>
                          <a:pt x="459" y="257"/>
                          <a:pt x="459" y="256"/>
                        </a:cubicBezTo>
                        <a:cubicBezTo>
                          <a:pt x="456" y="256"/>
                          <a:pt x="458" y="254"/>
                          <a:pt x="457" y="253"/>
                        </a:cubicBezTo>
                        <a:cubicBezTo>
                          <a:pt x="457" y="252"/>
                          <a:pt x="459" y="255"/>
                          <a:pt x="458" y="253"/>
                        </a:cubicBezTo>
                        <a:cubicBezTo>
                          <a:pt x="459" y="251"/>
                          <a:pt x="456" y="252"/>
                          <a:pt x="455" y="251"/>
                        </a:cubicBezTo>
                        <a:cubicBezTo>
                          <a:pt x="456" y="250"/>
                          <a:pt x="456" y="250"/>
                          <a:pt x="457" y="250"/>
                        </a:cubicBezTo>
                        <a:cubicBezTo>
                          <a:pt x="457" y="248"/>
                          <a:pt x="457" y="248"/>
                          <a:pt x="457" y="248"/>
                        </a:cubicBezTo>
                        <a:cubicBezTo>
                          <a:pt x="458" y="248"/>
                          <a:pt x="458" y="249"/>
                          <a:pt x="459" y="249"/>
                        </a:cubicBezTo>
                        <a:cubicBezTo>
                          <a:pt x="458" y="248"/>
                          <a:pt x="458" y="248"/>
                          <a:pt x="458" y="248"/>
                        </a:cubicBezTo>
                        <a:cubicBezTo>
                          <a:pt x="458" y="247"/>
                          <a:pt x="458" y="247"/>
                          <a:pt x="459" y="246"/>
                        </a:cubicBezTo>
                        <a:cubicBezTo>
                          <a:pt x="455" y="246"/>
                          <a:pt x="455" y="246"/>
                          <a:pt x="455" y="246"/>
                        </a:cubicBezTo>
                        <a:cubicBezTo>
                          <a:pt x="456" y="244"/>
                          <a:pt x="456" y="244"/>
                          <a:pt x="456" y="244"/>
                        </a:cubicBezTo>
                        <a:cubicBezTo>
                          <a:pt x="458" y="242"/>
                          <a:pt x="459" y="245"/>
                          <a:pt x="461" y="245"/>
                        </a:cubicBezTo>
                        <a:cubicBezTo>
                          <a:pt x="462" y="242"/>
                          <a:pt x="459" y="243"/>
                          <a:pt x="458" y="242"/>
                        </a:cubicBezTo>
                        <a:cubicBezTo>
                          <a:pt x="460" y="242"/>
                          <a:pt x="460" y="242"/>
                          <a:pt x="460" y="242"/>
                        </a:cubicBezTo>
                        <a:cubicBezTo>
                          <a:pt x="456" y="241"/>
                          <a:pt x="458" y="239"/>
                          <a:pt x="458" y="237"/>
                        </a:cubicBezTo>
                        <a:cubicBezTo>
                          <a:pt x="457" y="237"/>
                          <a:pt x="457" y="237"/>
                          <a:pt x="457" y="237"/>
                        </a:cubicBezTo>
                        <a:cubicBezTo>
                          <a:pt x="456" y="235"/>
                          <a:pt x="458" y="236"/>
                          <a:pt x="459" y="234"/>
                        </a:cubicBezTo>
                        <a:cubicBezTo>
                          <a:pt x="456" y="234"/>
                          <a:pt x="456" y="234"/>
                          <a:pt x="456" y="234"/>
                        </a:cubicBezTo>
                        <a:cubicBezTo>
                          <a:pt x="458" y="232"/>
                          <a:pt x="458" y="232"/>
                          <a:pt x="458" y="232"/>
                        </a:cubicBezTo>
                        <a:cubicBezTo>
                          <a:pt x="455" y="230"/>
                          <a:pt x="455" y="230"/>
                          <a:pt x="455" y="230"/>
                        </a:cubicBezTo>
                        <a:cubicBezTo>
                          <a:pt x="455" y="229"/>
                          <a:pt x="456" y="228"/>
                          <a:pt x="457" y="228"/>
                        </a:cubicBezTo>
                        <a:cubicBezTo>
                          <a:pt x="458" y="228"/>
                          <a:pt x="458" y="228"/>
                          <a:pt x="458" y="228"/>
                        </a:cubicBezTo>
                        <a:cubicBezTo>
                          <a:pt x="458" y="228"/>
                          <a:pt x="458" y="228"/>
                          <a:pt x="458" y="228"/>
                        </a:cubicBezTo>
                        <a:cubicBezTo>
                          <a:pt x="457" y="228"/>
                          <a:pt x="457" y="228"/>
                          <a:pt x="457" y="228"/>
                        </a:cubicBezTo>
                        <a:cubicBezTo>
                          <a:pt x="456" y="227"/>
                          <a:pt x="455" y="227"/>
                          <a:pt x="454" y="227"/>
                        </a:cubicBezTo>
                        <a:cubicBezTo>
                          <a:pt x="454" y="226"/>
                          <a:pt x="454" y="226"/>
                          <a:pt x="455" y="226"/>
                        </a:cubicBezTo>
                        <a:cubicBezTo>
                          <a:pt x="455" y="224"/>
                          <a:pt x="455" y="224"/>
                          <a:pt x="455" y="224"/>
                        </a:cubicBezTo>
                        <a:cubicBezTo>
                          <a:pt x="456" y="225"/>
                          <a:pt x="456" y="225"/>
                          <a:pt x="456" y="225"/>
                        </a:cubicBezTo>
                        <a:cubicBezTo>
                          <a:pt x="456" y="224"/>
                          <a:pt x="455" y="223"/>
                          <a:pt x="455" y="223"/>
                        </a:cubicBezTo>
                        <a:cubicBezTo>
                          <a:pt x="459" y="222"/>
                          <a:pt x="459" y="222"/>
                          <a:pt x="459" y="222"/>
                        </a:cubicBezTo>
                        <a:cubicBezTo>
                          <a:pt x="458" y="222"/>
                          <a:pt x="457" y="221"/>
                          <a:pt x="455" y="221"/>
                        </a:cubicBezTo>
                        <a:cubicBezTo>
                          <a:pt x="455" y="220"/>
                          <a:pt x="455" y="220"/>
                          <a:pt x="456" y="219"/>
                        </a:cubicBezTo>
                        <a:cubicBezTo>
                          <a:pt x="456" y="220"/>
                          <a:pt x="457" y="219"/>
                          <a:pt x="458" y="219"/>
                        </a:cubicBezTo>
                        <a:cubicBezTo>
                          <a:pt x="455" y="218"/>
                          <a:pt x="455" y="218"/>
                          <a:pt x="455" y="218"/>
                        </a:cubicBezTo>
                        <a:cubicBezTo>
                          <a:pt x="455" y="215"/>
                          <a:pt x="458" y="216"/>
                          <a:pt x="459" y="215"/>
                        </a:cubicBezTo>
                        <a:cubicBezTo>
                          <a:pt x="458" y="214"/>
                          <a:pt x="458" y="214"/>
                          <a:pt x="458" y="214"/>
                        </a:cubicBezTo>
                        <a:cubicBezTo>
                          <a:pt x="457" y="215"/>
                          <a:pt x="457" y="215"/>
                          <a:pt x="457" y="215"/>
                        </a:cubicBezTo>
                        <a:cubicBezTo>
                          <a:pt x="455" y="213"/>
                          <a:pt x="456" y="211"/>
                          <a:pt x="455" y="209"/>
                        </a:cubicBezTo>
                        <a:cubicBezTo>
                          <a:pt x="459" y="207"/>
                          <a:pt x="453" y="205"/>
                          <a:pt x="456" y="203"/>
                        </a:cubicBezTo>
                        <a:cubicBezTo>
                          <a:pt x="457" y="203"/>
                          <a:pt x="457" y="203"/>
                          <a:pt x="457" y="203"/>
                        </a:cubicBezTo>
                        <a:cubicBezTo>
                          <a:pt x="457" y="194"/>
                          <a:pt x="457" y="194"/>
                          <a:pt x="457" y="194"/>
                        </a:cubicBezTo>
                        <a:cubicBezTo>
                          <a:pt x="461" y="192"/>
                          <a:pt x="453" y="189"/>
                          <a:pt x="457" y="186"/>
                        </a:cubicBezTo>
                        <a:cubicBezTo>
                          <a:pt x="454" y="186"/>
                          <a:pt x="454" y="186"/>
                          <a:pt x="454" y="186"/>
                        </a:cubicBezTo>
                        <a:cubicBezTo>
                          <a:pt x="454" y="185"/>
                          <a:pt x="455" y="185"/>
                          <a:pt x="456" y="185"/>
                        </a:cubicBezTo>
                        <a:cubicBezTo>
                          <a:pt x="456" y="182"/>
                          <a:pt x="451" y="180"/>
                          <a:pt x="452" y="177"/>
                        </a:cubicBezTo>
                        <a:cubicBezTo>
                          <a:pt x="453" y="177"/>
                          <a:pt x="453" y="177"/>
                          <a:pt x="453" y="177"/>
                        </a:cubicBezTo>
                        <a:cubicBezTo>
                          <a:pt x="452" y="174"/>
                          <a:pt x="452" y="173"/>
                          <a:pt x="453" y="170"/>
                        </a:cubicBezTo>
                        <a:cubicBezTo>
                          <a:pt x="452" y="171"/>
                          <a:pt x="451" y="171"/>
                          <a:pt x="451" y="171"/>
                        </a:cubicBezTo>
                        <a:cubicBezTo>
                          <a:pt x="451" y="173"/>
                          <a:pt x="451" y="173"/>
                          <a:pt x="451" y="173"/>
                        </a:cubicBezTo>
                        <a:cubicBezTo>
                          <a:pt x="449" y="175"/>
                          <a:pt x="447" y="170"/>
                          <a:pt x="444" y="170"/>
                        </a:cubicBezTo>
                        <a:cubicBezTo>
                          <a:pt x="445" y="167"/>
                          <a:pt x="448" y="173"/>
                          <a:pt x="450" y="170"/>
                        </a:cubicBezTo>
                        <a:cubicBezTo>
                          <a:pt x="450" y="167"/>
                          <a:pt x="446" y="169"/>
                          <a:pt x="444" y="168"/>
                        </a:cubicBezTo>
                        <a:cubicBezTo>
                          <a:pt x="444" y="169"/>
                          <a:pt x="444" y="169"/>
                          <a:pt x="444" y="169"/>
                        </a:cubicBezTo>
                        <a:cubicBezTo>
                          <a:pt x="444" y="169"/>
                          <a:pt x="444" y="170"/>
                          <a:pt x="443" y="170"/>
                        </a:cubicBezTo>
                        <a:cubicBezTo>
                          <a:pt x="442" y="169"/>
                          <a:pt x="443" y="168"/>
                          <a:pt x="442" y="168"/>
                        </a:cubicBezTo>
                        <a:cubicBezTo>
                          <a:pt x="443" y="166"/>
                          <a:pt x="445" y="167"/>
                          <a:pt x="446" y="167"/>
                        </a:cubicBezTo>
                        <a:cubicBezTo>
                          <a:pt x="448" y="167"/>
                          <a:pt x="445" y="165"/>
                          <a:pt x="447" y="165"/>
                        </a:cubicBezTo>
                        <a:cubicBezTo>
                          <a:pt x="448" y="164"/>
                          <a:pt x="446" y="162"/>
                          <a:pt x="445" y="162"/>
                        </a:cubicBezTo>
                        <a:cubicBezTo>
                          <a:pt x="446" y="163"/>
                          <a:pt x="446" y="163"/>
                          <a:pt x="446" y="163"/>
                        </a:cubicBezTo>
                        <a:cubicBezTo>
                          <a:pt x="445" y="164"/>
                          <a:pt x="444" y="164"/>
                          <a:pt x="443" y="164"/>
                        </a:cubicBezTo>
                        <a:cubicBezTo>
                          <a:pt x="444" y="162"/>
                          <a:pt x="444" y="162"/>
                          <a:pt x="444" y="162"/>
                        </a:cubicBezTo>
                        <a:cubicBezTo>
                          <a:pt x="444" y="161"/>
                          <a:pt x="444" y="161"/>
                          <a:pt x="444" y="161"/>
                        </a:cubicBezTo>
                        <a:cubicBezTo>
                          <a:pt x="442" y="162"/>
                          <a:pt x="442" y="160"/>
                          <a:pt x="442" y="160"/>
                        </a:cubicBezTo>
                        <a:cubicBezTo>
                          <a:pt x="440" y="159"/>
                          <a:pt x="437" y="160"/>
                          <a:pt x="435" y="160"/>
                        </a:cubicBezTo>
                        <a:cubicBezTo>
                          <a:pt x="435" y="158"/>
                          <a:pt x="435" y="158"/>
                          <a:pt x="435" y="158"/>
                        </a:cubicBezTo>
                        <a:cubicBezTo>
                          <a:pt x="436" y="159"/>
                          <a:pt x="436" y="158"/>
                          <a:pt x="437" y="159"/>
                        </a:cubicBezTo>
                        <a:cubicBezTo>
                          <a:pt x="438" y="158"/>
                          <a:pt x="438" y="158"/>
                          <a:pt x="438" y="158"/>
                        </a:cubicBezTo>
                        <a:cubicBezTo>
                          <a:pt x="441" y="159"/>
                          <a:pt x="442" y="154"/>
                          <a:pt x="444" y="155"/>
                        </a:cubicBezTo>
                        <a:cubicBezTo>
                          <a:pt x="443" y="151"/>
                          <a:pt x="442" y="157"/>
                          <a:pt x="441" y="154"/>
                        </a:cubicBezTo>
                        <a:cubicBezTo>
                          <a:pt x="441" y="153"/>
                          <a:pt x="441" y="153"/>
                          <a:pt x="441" y="153"/>
                        </a:cubicBezTo>
                        <a:cubicBezTo>
                          <a:pt x="439" y="152"/>
                          <a:pt x="439" y="152"/>
                          <a:pt x="439" y="152"/>
                        </a:cubicBezTo>
                        <a:cubicBezTo>
                          <a:pt x="440" y="151"/>
                          <a:pt x="441" y="151"/>
                          <a:pt x="440" y="150"/>
                        </a:cubicBezTo>
                        <a:cubicBezTo>
                          <a:pt x="439" y="152"/>
                          <a:pt x="439" y="152"/>
                          <a:pt x="439" y="152"/>
                        </a:cubicBezTo>
                        <a:cubicBezTo>
                          <a:pt x="437" y="149"/>
                          <a:pt x="437" y="149"/>
                          <a:pt x="437" y="149"/>
                        </a:cubicBezTo>
                        <a:cubicBezTo>
                          <a:pt x="439" y="146"/>
                          <a:pt x="434" y="144"/>
                          <a:pt x="432" y="141"/>
                        </a:cubicBezTo>
                        <a:cubicBezTo>
                          <a:pt x="433" y="141"/>
                          <a:pt x="433" y="141"/>
                          <a:pt x="433" y="141"/>
                        </a:cubicBezTo>
                        <a:cubicBezTo>
                          <a:pt x="432" y="141"/>
                          <a:pt x="432" y="141"/>
                          <a:pt x="432" y="141"/>
                        </a:cubicBezTo>
                        <a:cubicBezTo>
                          <a:pt x="432" y="141"/>
                          <a:pt x="431" y="140"/>
                          <a:pt x="431" y="140"/>
                        </a:cubicBezTo>
                        <a:cubicBezTo>
                          <a:pt x="432" y="140"/>
                          <a:pt x="433" y="139"/>
                          <a:pt x="433" y="139"/>
                        </a:cubicBezTo>
                        <a:cubicBezTo>
                          <a:pt x="433" y="138"/>
                          <a:pt x="433" y="138"/>
                          <a:pt x="433" y="138"/>
                        </a:cubicBezTo>
                        <a:cubicBezTo>
                          <a:pt x="432" y="139"/>
                          <a:pt x="432" y="139"/>
                          <a:pt x="432" y="139"/>
                        </a:cubicBezTo>
                        <a:cubicBezTo>
                          <a:pt x="432" y="137"/>
                          <a:pt x="428" y="136"/>
                          <a:pt x="429" y="134"/>
                        </a:cubicBezTo>
                        <a:cubicBezTo>
                          <a:pt x="431" y="134"/>
                          <a:pt x="431" y="134"/>
                          <a:pt x="431" y="134"/>
                        </a:cubicBezTo>
                        <a:cubicBezTo>
                          <a:pt x="430" y="132"/>
                          <a:pt x="433" y="132"/>
                          <a:pt x="433" y="132"/>
                        </a:cubicBezTo>
                        <a:cubicBezTo>
                          <a:pt x="432" y="132"/>
                          <a:pt x="432" y="131"/>
                          <a:pt x="431" y="132"/>
                        </a:cubicBezTo>
                        <a:cubicBezTo>
                          <a:pt x="431" y="132"/>
                          <a:pt x="430" y="131"/>
                          <a:pt x="430" y="130"/>
                        </a:cubicBezTo>
                        <a:cubicBezTo>
                          <a:pt x="430" y="130"/>
                          <a:pt x="429" y="130"/>
                          <a:pt x="429" y="130"/>
                        </a:cubicBezTo>
                        <a:cubicBezTo>
                          <a:pt x="430" y="128"/>
                          <a:pt x="431" y="129"/>
                          <a:pt x="432" y="128"/>
                        </a:cubicBezTo>
                        <a:cubicBezTo>
                          <a:pt x="431" y="128"/>
                          <a:pt x="431" y="126"/>
                          <a:pt x="429" y="126"/>
                        </a:cubicBezTo>
                        <a:cubicBezTo>
                          <a:pt x="431" y="124"/>
                          <a:pt x="425" y="124"/>
                          <a:pt x="428" y="121"/>
                        </a:cubicBezTo>
                        <a:cubicBezTo>
                          <a:pt x="427" y="119"/>
                          <a:pt x="426" y="116"/>
                          <a:pt x="423" y="115"/>
                        </a:cubicBezTo>
                        <a:cubicBezTo>
                          <a:pt x="423" y="115"/>
                          <a:pt x="424" y="114"/>
                          <a:pt x="424" y="114"/>
                        </a:cubicBezTo>
                        <a:cubicBezTo>
                          <a:pt x="424" y="114"/>
                          <a:pt x="424" y="113"/>
                          <a:pt x="424" y="113"/>
                        </a:cubicBezTo>
                        <a:cubicBezTo>
                          <a:pt x="423" y="113"/>
                          <a:pt x="423" y="114"/>
                          <a:pt x="423" y="113"/>
                        </a:cubicBezTo>
                        <a:cubicBezTo>
                          <a:pt x="422" y="113"/>
                          <a:pt x="422" y="112"/>
                          <a:pt x="422" y="112"/>
                        </a:cubicBezTo>
                        <a:cubicBezTo>
                          <a:pt x="421" y="112"/>
                          <a:pt x="421" y="113"/>
                          <a:pt x="421" y="112"/>
                        </a:cubicBezTo>
                        <a:cubicBezTo>
                          <a:pt x="420" y="112"/>
                          <a:pt x="419" y="111"/>
                          <a:pt x="420" y="110"/>
                        </a:cubicBezTo>
                        <a:cubicBezTo>
                          <a:pt x="419" y="110"/>
                          <a:pt x="419" y="110"/>
                          <a:pt x="418" y="110"/>
                        </a:cubicBezTo>
                        <a:cubicBezTo>
                          <a:pt x="418" y="109"/>
                          <a:pt x="416" y="107"/>
                          <a:pt x="418" y="106"/>
                        </a:cubicBezTo>
                        <a:cubicBezTo>
                          <a:pt x="417" y="106"/>
                          <a:pt x="415" y="108"/>
                          <a:pt x="414" y="106"/>
                        </a:cubicBezTo>
                        <a:cubicBezTo>
                          <a:pt x="414" y="105"/>
                          <a:pt x="415" y="105"/>
                          <a:pt x="415" y="105"/>
                        </a:cubicBezTo>
                        <a:cubicBezTo>
                          <a:pt x="414" y="104"/>
                          <a:pt x="414" y="104"/>
                          <a:pt x="414" y="104"/>
                        </a:cubicBezTo>
                        <a:cubicBezTo>
                          <a:pt x="415" y="103"/>
                          <a:pt x="415" y="103"/>
                          <a:pt x="415" y="103"/>
                        </a:cubicBezTo>
                        <a:cubicBezTo>
                          <a:pt x="413" y="103"/>
                          <a:pt x="413" y="103"/>
                          <a:pt x="413" y="103"/>
                        </a:cubicBezTo>
                        <a:cubicBezTo>
                          <a:pt x="413" y="102"/>
                          <a:pt x="413" y="102"/>
                          <a:pt x="413" y="102"/>
                        </a:cubicBezTo>
                        <a:cubicBezTo>
                          <a:pt x="412" y="102"/>
                          <a:pt x="410" y="103"/>
                          <a:pt x="409" y="101"/>
                        </a:cubicBezTo>
                        <a:cubicBezTo>
                          <a:pt x="409" y="100"/>
                          <a:pt x="409" y="100"/>
                          <a:pt x="409" y="100"/>
                        </a:cubicBezTo>
                        <a:cubicBezTo>
                          <a:pt x="409" y="100"/>
                          <a:pt x="409" y="100"/>
                          <a:pt x="409" y="100"/>
                        </a:cubicBezTo>
                        <a:cubicBezTo>
                          <a:pt x="408" y="101"/>
                          <a:pt x="408" y="100"/>
                          <a:pt x="408" y="100"/>
                        </a:cubicBezTo>
                        <a:cubicBezTo>
                          <a:pt x="409" y="98"/>
                          <a:pt x="409" y="98"/>
                          <a:pt x="409" y="98"/>
                        </a:cubicBezTo>
                        <a:cubicBezTo>
                          <a:pt x="408" y="96"/>
                          <a:pt x="407" y="98"/>
                          <a:pt x="405" y="97"/>
                        </a:cubicBezTo>
                        <a:cubicBezTo>
                          <a:pt x="404" y="96"/>
                          <a:pt x="405" y="93"/>
                          <a:pt x="406" y="92"/>
                        </a:cubicBezTo>
                        <a:cubicBezTo>
                          <a:pt x="406" y="93"/>
                          <a:pt x="408" y="92"/>
                          <a:pt x="409" y="92"/>
                        </a:cubicBezTo>
                        <a:cubicBezTo>
                          <a:pt x="408" y="91"/>
                          <a:pt x="408" y="91"/>
                          <a:pt x="408" y="91"/>
                        </a:cubicBezTo>
                        <a:cubicBezTo>
                          <a:pt x="406" y="91"/>
                          <a:pt x="404" y="92"/>
                          <a:pt x="403" y="94"/>
                        </a:cubicBezTo>
                        <a:cubicBezTo>
                          <a:pt x="402" y="93"/>
                          <a:pt x="402" y="93"/>
                          <a:pt x="402" y="93"/>
                        </a:cubicBezTo>
                        <a:cubicBezTo>
                          <a:pt x="403" y="92"/>
                          <a:pt x="403" y="92"/>
                          <a:pt x="403" y="92"/>
                        </a:cubicBezTo>
                        <a:cubicBezTo>
                          <a:pt x="403" y="91"/>
                          <a:pt x="403" y="91"/>
                          <a:pt x="403" y="91"/>
                        </a:cubicBezTo>
                        <a:cubicBezTo>
                          <a:pt x="402" y="95"/>
                          <a:pt x="401" y="90"/>
                          <a:pt x="399" y="93"/>
                        </a:cubicBezTo>
                        <a:cubicBezTo>
                          <a:pt x="399" y="89"/>
                          <a:pt x="393" y="90"/>
                          <a:pt x="395" y="86"/>
                        </a:cubicBezTo>
                        <a:cubicBezTo>
                          <a:pt x="389" y="86"/>
                          <a:pt x="396" y="82"/>
                          <a:pt x="391" y="83"/>
                        </a:cubicBezTo>
                        <a:cubicBezTo>
                          <a:pt x="390" y="82"/>
                          <a:pt x="389" y="82"/>
                          <a:pt x="389" y="81"/>
                        </a:cubicBezTo>
                        <a:cubicBezTo>
                          <a:pt x="390" y="80"/>
                          <a:pt x="390" y="79"/>
                          <a:pt x="391" y="80"/>
                        </a:cubicBezTo>
                        <a:cubicBezTo>
                          <a:pt x="391" y="78"/>
                          <a:pt x="388" y="81"/>
                          <a:pt x="388" y="79"/>
                        </a:cubicBezTo>
                        <a:cubicBezTo>
                          <a:pt x="388" y="78"/>
                          <a:pt x="388" y="78"/>
                          <a:pt x="388" y="78"/>
                        </a:cubicBezTo>
                        <a:cubicBezTo>
                          <a:pt x="386" y="78"/>
                          <a:pt x="386" y="78"/>
                          <a:pt x="386" y="78"/>
                        </a:cubicBezTo>
                        <a:cubicBezTo>
                          <a:pt x="386" y="78"/>
                          <a:pt x="385" y="77"/>
                          <a:pt x="385" y="76"/>
                        </a:cubicBezTo>
                        <a:cubicBezTo>
                          <a:pt x="385" y="76"/>
                          <a:pt x="384" y="76"/>
                          <a:pt x="384" y="77"/>
                        </a:cubicBezTo>
                        <a:cubicBezTo>
                          <a:pt x="381" y="74"/>
                          <a:pt x="381" y="74"/>
                          <a:pt x="381" y="74"/>
                        </a:cubicBezTo>
                        <a:cubicBezTo>
                          <a:pt x="382" y="74"/>
                          <a:pt x="382" y="74"/>
                          <a:pt x="382" y="74"/>
                        </a:cubicBezTo>
                        <a:cubicBezTo>
                          <a:pt x="384" y="76"/>
                          <a:pt x="387" y="74"/>
                          <a:pt x="388" y="74"/>
                        </a:cubicBezTo>
                        <a:cubicBezTo>
                          <a:pt x="388" y="72"/>
                          <a:pt x="387" y="74"/>
                          <a:pt x="386" y="73"/>
                        </a:cubicBezTo>
                        <a:cubicBezTo>
                          <a:pt x="386" y="72"/>
                          <a:pt x="388" y="72"/>
                          <a:pt x="386" y="71"/>
                        </a:cubicBezTo>
                        <a:cubicBezTo>
                          <a:pt x="387" y="71"/>
                          <a:pt x="387" y="71"/>
                          <a:pt x="387" y="71"/>
                        </a:cubicBezTo>
                        <a:cubicBezTo>
                          <a:pt x="386" y="72"/>
                          <a:pt x="386" y="72"/>
                          <a:pt x="385" y="72"/>
                        </a:cubicBezTo>
                        <a:cubicBezTo>
                          <a:pt x="384" y="71"/>
                          <a:pt x="382" y="71"/>
                          <a:pt x="383" y="69"/>
                        </a:cubicBezTo>
                        <a:cubicBezTo>
                          <a:pt x="384" y="67"/>
                          <a:pt x="386" y="69"/>
                          <a:pt x="387" y="68"/>
                        </a:cubicBezTo>
                        <a:cubicBezTo>
                          <a:pt x="385" y="65"/>
                          <a:pt x="382" y="68"/>
                          <a:pt x="380" y="65"/>
                        </a:cubicBezTo>
                        <a:cubicBezTo>
                          <a:pt x="381" y="66"/>
                          <a:pt x="380" y="67"/>
                          <a:pt x="379" y="67"/>
                        </a:cubicBezTo>
                        <a:cubicBezTo>
                          <a:pt x="379" y="67"/>
                          <a:pt x="379" y="67"/>
                          <a:pt x="379" y="67"/>
                        </a:cubicBezTo>
                        <a:cubicBezTo>
                          <a:pt x="378" y="69"/>
                          <a:pt x="378" y="69"/>
                          <a:pt x="378" y="69"/>
                        </a:cubicBezTo>
                        <a:cubicBezTo>
                          <a:pt x="377" y="69"/>
                          <a:pt x="376" y="69"/>
                          <a:pt x="375" y="68"/>
                        </a:cubicBezTo>
                        <a:cubicBezTo>
                          <a:pt x="377" y="67"/>
                          <a:pt x="377" y="67"/>
                          <a:pt x="377" y="67"/>
                        </a:cubicBezTo>
                        <a:cubicBezTo>
                          <a:pt x="374" y="68"/>
                          <a:pt x="375" y="64"/>
                          <a:pt x="373" y="62"/>
                        </a:cubicBezTo>
                        <a:cubicBezTo>
                          <a:pt x="373" y="61"/>
                          <a:pt x="368" y="62"/>
                          <a:pt x="368" y="59"/>
                        </a:cubicBezTo>
                        <a:cubicBezTo>
                          <a:pt x="370" y="58"/>
                          <a:pt x="371" y="59"/>
                          <a:pt x="372" y="59"/>
                        </a:cubicBezTo>
                        <a:cubicBezTo>
                          <a:pt x="371" y="59"/>
                          <a:pt x="371" y="59"/>
                          <a:pt x="371" y="59"/>
                        </a:cubicBezTo>
                        <a:cubicBezTo>
                          <a:pt x="371" y="58"/>
                          <a:pt x="370" y="58"/>
                          <a:pt x="370" y="58"/>
                        </a:cubicBezTo>
                        <a:cubicBezTo>
                          <a:pt x="371" y="57"/>
                          <a:pt x="371" y="57"/>
                          <a:pt x="372" y="57"/>
                        </a:cubicBezTo>
                        <a:cubicBezTo>
                          <a:pt x="372" y="56"/>
                          <a:pt x="372" y="56"/>
                          <a:pt x="372" y="56"/>
                        </a:cubicBezTo>
                        <a:cubicBezTo>
                          <a:pt x="371" y="55"/>
                          <a:pt x="370" y="58"/>
                          <a:pt x="369" y="56"/>
                        </a:cubicBezTo>
                        <a:cubicBezTo>
                          <a:pt x="369" y="56"/>
                          <a:pt x="369" y="56"/>
                          <a:pt x="369" y="56"/>
                        </a:cubicBezTo>
                        <a:cubicBezTo>
                          <a:pt x="368" y="56"/>
                          <a:pt x="368" y="56"/>
                          <a:pt x="368" y="56"/>
                        </a:cubicBezTo>
                        <a:cubicBezTo>
                          <a:pt x="368" y="54"/>
                          <a:pt x="365" y="55"/>
                          <a:pt x="365" y="53"/>
                        </a:cubicBezTo>
                        <a:cubicBezTo>
                          <a:pt x="367" y="52"/>
                          <a:pt x="367" y="52"/>
                          <a:pt x="367" y="52"/>
                        </a:cubicBezTo>
                        <a:cubicBezTo>
                          <a:pt x="366" y="51"/>
                          <a:pt x="366" y="51"/>
                          <a:pt x="366" y="51"/>
                        </a:cubicBezTo>
                        <a:cubicBezTo>
                          <a:pt x="365" y="51"/>
                          <a:pt x="365" y="51"/>
                          <a:pt x="365" y="51"/>
                        </a:cubicBezTo>
                        <a:cubicBezTo>
                          <a:pt x="364" y="50"/>
                          <a:pt x="364" y="50"/>
                          <a:pt x="364" y="50"/>
                        </a:cubicBezTo>
                        <a:cubicBezTo>
                          <a:pt x="366" y="50"/>
                          <a:pt x="367" y="46"/>
                          <a:pt x="368" y="49"/>
                        </a:cubicBezTo>
                        <a:cubicBezTo>
                          <a:pt x="368" y="49"/>
                          <a:pt x="369" y="46"/>
                          <a:pt x="369" y="45"/>
                        </a:cubicBezTo>
                        <a:cubicBezTo>
                          <a:pt x="367" y="44"/>
                          <a:pt x="365" y="45"/>
                          <a:pt x="365" y="47"/>
                        </a:cubicBezTo>
                        <a:cubicBezTo>
                          <a:pt x="364" y="46"/>
                          <a:pt x="364" y="46"/>
                          <a:pt x="364" y="46"/>
                        </a:cubicBezTo>
                        <a:cubicBezTo>
                          <a:pt x="364" y="45"/>
                          <a:pt x="364" y="45"/>
                          <a:pt x="364" y="45"/>
                        </a:cubicBezTo>
                        <a:cubicBezTo>
                          <a:pt x="364" y="44"/>
                          <a:pt x="363" y="47"/>
                          <a:pt x="362" y="48"/>
                        </a:cubicBezTo>
                        <a:cubicBezTo>
                          <a:pt x="361" y="48"/>
                          <a:pt x="359" y="48"/>
                          <a:pt x="359" y="47"/>
                        </a:cubicBezTo>
                        <a:cubicBezTo>
                          <a:pt x="357" y="47"/>
                          <a:pt x="354" y="47"/>
                          <a:pt x="353" y="48"/>
                        </a:cubicBezTo>
                        <a:cubicBezTo>
                          <a:pt x="355" y="45"/>
                          <a:pt x="355" y="45"/>
                          <a:pt x="355" y="45"/>
                        </a:cubicBezTo>
                        <a:cubicBezTo>
                          <a:pt x="353" y="43"/>
                          <a:pt x="346" y="45"/>
                          <a:pt x="348" y="40"/>
                        </a:cubicBezTo>
                        <a:cubicBezTo>
                          <a:pt x="350" y="40"/>
                          <a:pt x="351" y="41"/>
                          <a:pt x="352" y="42"/>
                        </a:cubicBezTo>
                        <a:cubicBezTo>
                          <a:pt x="352" y="41"/>
                          <a:pt x="352" y="41"/>
                          <a:pt x="352" y="41"/>
                        </a:cubicBezTo>
                        <a:cubicBezTo>
                          <a:pt x="351" y="39"/>
                          <a:pt x="349" y="40"/>
                          <a:pt x="347" y="40"/>
                        </a:cubicBezTo>
                        <a:cubicBezTo>
                          <a:pt x="345" y="38"/>
                          <a:pt x="344" y="41"/>
                          <a:pt x="342" y="38"/>
                        </a:cubicBezTo>
                        <a:cubicBezTo>
                          <a:pt x="342" y="38"/>
                          <a:pt x="342" y="38"/>
                          <a:pt x="342" y="38"/>
                        </a:cubicBezTo>
                        <a:cubicBezTo>
                          <a:pt x="341" y="37"/>
                          <a:pt x="337" y="37"/>
                          <a:pt x="336" y="34"/>
                        </a:cubicBezTo>
                        <a:cubicBezTo>
                          <a:pt x="339" y="34"/>
                          <a:pt x="339" y="34"/>
                          <a:pt x="339" y="34"/>
                        </a:cubicBezTo>
                        <a:cubicBezTo>
                          <a:pt x="338" y="33"/>
                          <a:pt x="338" y="33"/>
                          <a:pt x="338" y="33"/>
                        </a:cubicBezTo>
                        <a:cubicBezTo>
                          <a:pt x="337" y="33"/>
                          <a:pt x="336" y="36"/>
                          <a:pt x="335" y="33"/>
                        </a:cubicBezTo>
                        <a:cubicBezTo>
                          <a:pt x="335" y="33"/>
                          <a:pt x="335" y="33"/>
                          <a:pt x="335" y="33"/>
                        </a:cubicBezTo>
                        <a:cubicBezTo>
                          <a:pt x="336" y="33"/>
                          <a:pt x="336" y="33"/>
                          <a:pt x="336" y="33"/>
                        </a:cubicBezTo>
                        <a:cubicBezTo>
                          <a:pt x="334" y="32"/>
                          <a:pt x="334" y="32"/>
                          <a:pt x="334" y="32"/>
                        </a:cubicBezTo>
                        <a:cubicBezTo>
                          <a:pt x="335" y="31"/>
                          <a:pt x="335" y="31"/>
                          <a:pt x="335" y="31"/>
                        </a:cubicBezTo>
                        <a:cubicBezTo>
                          <a:pt x="334" y="31"/>
                          <a:pt x="334" y="31"/>
                          <a:pt x="334" y="31"/>
                        </a:cubicBezTo>
                        <a:cubicBezTo>
                          <a:pt x="334" y="31"/>
                          <a:pt x="334" y="31"/>
                          <a:pt x="334" y="31"/>
                        </a:cubicBezTo>
                        <a:cubicBezTo>
                          <a:pt x="331" y="32"/>
                          <a:pt x="328" y="33"/>
                          <a:pt x="325" y="31"/>
                        </a:cubicBezTo>
                        <a:cubicBezTo>
                          <a:pt x="326" y="30"/>
                          <a:pt x="326" y="30"/>
                          <a:pt x="326" y="30"/>
                        </a:cubicBezTo>
                        <a:cubicBezTo>
                          <a:pt x="324" y="30"/>
                          <a:pt x="323" y="30"/>
                          <a:pt x="322" y="29"/>
                        </a:cubicBezTo>
                        <a:cubicBezTo>
                          <a:pt x="324" y="28"/>
                          <a:pt x="324" y="28"/>
                          <a:pt x="326" y="27"/>
                        </a:cubicBezTo>
                        <a:cubicBezTo>
                          <a:pt x="325" y="27"/>
                          <a:pt x="323" y="25"/>
                          <a:pt x="322" y="27"/>
                        </a:cubicBezTo>
                        <a:cubicBezTo>
                          <a:pt x="322" y="29"/>
                          <a:pt x="318" y="28"/>
                          <a:pt x="316" y="26"/>
                        </a:cubicBezTo>
                        <a:cubicBezTo>
                          <a:pt x="320" y="26"/>
                          <a:pt x="320" y="26"/>
                          <a:pt x="320" y="26"/>
                        </a:cubicBezTo>
                        <a:cubicBezTo>
                          <a:pt x="319" y="24"/>
                          <a:pt x="317" y="26"/>
                          <a:pt x="316" y="25"/>
                        </a:cubicBezTo>
                        <a:cubicBezTo>
                          <a:pt x="314" y="20"/>
                          <a:pt x="309" y="28"/>
                          <a:pt x="308" y="22"/>
                        </a:cubicBezTo>
                        <a:cubicBezTo>
                          <a:pt x="310" y="21"/>
                          <a:pt x="311" y="23"/>
                          <a:pt x="312" y="21"/>
                        </a:cubicBezTo>
                        <a:cubicBezTo>
                          <a:pt x="311" y="22"/>
                          <a:pt x="308" y="20"/>
                          <a:pt x="307" y="22"/>
                        </a:cubicBezTo>
                        <a:cubicBezTo>
                          <a:pt x="307" y="21"/>
                          <a:pt x="307" y="21"/>
                          <a:pt x="307" y="21"/>
                        </a:cubicBezTo>
                        <a:cubicBezTo>
                          <a:pt x="303" y="21"/>
                          <a:pt x="299" y="21"/>
                          <a:pt x="296" y="18"/>
                        </a:cubicBezTo>
                        <a:cubicBezTo>
                          <a:pt x="297" y="17"/>
                          <a:pt x="297" y="17"/>
                          <a:pt x="297" y="17"/>
                        </a:cubicBezTo>
                        <a:cubicBezTo>
                          <a:pt x="296" y="17"/>
                          <a:pt x="295" y="18"/>
                          <a:pt x="294" y="18"/>
                        </a:cubicBezTo>
                        <a:cubicBezTo>
                          <a:pt x="291" y="16"/>
                          <a:pt x="294" y="15"/>
                          <a:pt x="294" y="13"/>
                        </a:cubicBezTo>
                        <a:cubicBezTo>
                          <a:pt x="293" y="13"/>
                          <a:pt x="293" y="13"/>
                          <a:pt x="293" y="13"/>
                        </a:cubicBezTo>
                        <a:cubicBezTo>
                          <a:pt x="292" y="13"/>
                          <a:pt x="289" y="13"/>
                          <a:pt x="289" y="11"/>
                        </a:cubicBezTo>
                        <a:cubicBezTo>
                          <a:pt x="286" y="13"/>
                          <a:pt x="284" y="9"/>
                          <a:pt x="282" y="11"/>
                        </a:cubicBezTo>
                        <a:cubicBezTo>
                          <a:pt x="279" y="8"/>
                          <a:pt x="279" y="8"/>
                          <a:pt x="279" y="8"/>
                        </a:cubicBezTo>
                        <a:cubicBezTo>
                          <a:pt x="276" y="8"/>
                          <a:pt x="272" y="4"/>
                          <a:pt x="270" y="5"/>
                        </a:cubicBezTo>
                        <a:cubicBezTo>
                          <a:pt x="268" y="4"/>
                          <a:pt x="263" y="7"/>
                          <a:pt x="263" y="4"/>
                        </a:cubicBezTo>
                        <a:cubicBezTo>
                          <a:pt x="263" y="5"/>
                          <a:pt x="263" y="5"/>
                          <a:pt x="263" y="5"/>
                        </a:cubicBezTo>
                        <a:cubicBezTo>
                          <a:pt x="263" y="5"/>
                          <a:pt x="262" y="5"/>
                          <a:pt x="262" y="5"/>
                        </a:cubicBezTo>
                        <a:cubicBezTo>
                          <a:pt x="261" y="5"/>
                          <a:pt x="262" y="4"/>
                          <a:pt x="261" y="3"/>
                        </a:cubicBezTo>
                        <a:cubicBezTo>
                          <a:pt x="257" y="3"/>
                          <a:pt x="257" y="3"/>
                          <a:pt x="257" y="3"/>
                        </a:cubicBezTo>
                        <a:cubicBezTo>
                          <a:pt x="256" y="3"/>
                          <a:pt x="257" y="5"/>
                          <a:pt x="256" y="5"/>
                        </a:cubicBezTo>
                        <a:cubicBezTo>
                          <a:pt x="255" y="5"/>
                          <a:pt x="255" y="4"/>
                          <a:pt x="255" y="3"/>
                        </a:cubicBezTo>
                        <a:cubicBezTo>
                          <a:pt x="253" y="4"/>
                          <a:pt x="252" y="0"/>
                          <a:pt x="250" y="3"/>
                        </a:cubicBezTo>
                        <a:cubicBezTo>
                          <a:pt x="248" y="1"/>
                          <a:pt x="244" y="4"/>
                          <a:pt x="242" y="1"/>
                        </a:cubicBezTo>
                        <a:cubicBezTo>
                          <a:pt x="240" y="5"/>
                          <a:pt x="236" y="2"/>
                          <a:pt x="232" y="3"/>
                        </a:cubicBezTo>
                        <a:cubicBezTo>
                          <a:pt x="230" y="4"/>
                          <a:pt x="230" y="0"/>
                          <a:pt x="228" y="3"/>
                        </a:cubicBezTo>
                        <a:cubicBezTo>
                          <a:pt x="226" y="2"/>
                          <a:pt x="224" y="6"/>
                          <a:pt x="222" y="3"/>
                        </a:cubicBezTo>
                        <a:cubicBezTo>
                          <a:pt x="221" y="4"/>
                          <a:pt x="221" y="4"/>
                          <a:pt x="221" y="4"/>
                        </a:cubicBezTo>
                        <a:cubicBezTo>
                          <a:pt x="219" y="4"/>
                          <a:pt x="218" y="3"/>
                          <a:pt x="216" y="2"/>
                        </a:cubicBezTo>
                        <a:cubicBezTo>
                          <a:pt x="215" y="3"/>
                          <a:pt x="213" y="1"/>
                          <a:pt x="211" y="2"/>
                        </a:cubicBezTo>
                        <a:cubicBezTo>
                          <a:pt x="209" y="1"/>
                          <a:pt x="204" y="4"/>
                          <a:pt x="202" y="1"/>
                        </a:cubicBezTo>
                        <a:cubicBezTo>
                          <a:pt x="202" y="2"/>
                          <a:pt x="202" y="2"/>
                          <a:pt x="201" y="2"/>
                        </a:cubicBezTo>
                        <a:cubicBezTo>
                          <a:pt x="199" y="1"/>
                          <a:pt x="195" y="2"/>
                          <a:pt x="193" y="3"/>
                        </a:cubicBezTo>
                        <a:cubicBezTo>
                          <a:pt x="192" y="2"/>
                          <a:pt x="190" y="4"/>
                          <a:pt x="188" y="2"/>
                        </a:cubicBezTo>
                        <a:cubicBezTo>
                          <a:pt x="187" y="7"/>
                          <a:pt x="182" y="1"/>
                          <a:pt x="182" y="6"/>
                        </a:cubicBezTo>
                        <a:cubicBezTo>
                          <a:pt x="178" y="4"/>
                          <a:pt x="175" y="10"/>
                          <a:pt x="172" y="7"/>
                        </a:cubicBezTo>
                        <a:cubicBezTo>
                          <a:pt x="172" y="6"/>
                          <a:pt x="171" y="6"/>
                          <a:pt x="171" y="7"/>
                        </a:cubicBezTo>
                        <a:cubicBezTo>
                          <a:pt x="173" y="8"/>
                          <a:pt x="173" y="8"/>
                          <a:pt x="173" y="8"/>
                        </a:cubicBezTo>
                        <a:cubicBezTo>
                          <a:pt x="173" y="9"/>
                          <a:pt x="171" y="9"/>
                          <a:pt x="170" y="9"/>
                        </a:cubicBezTo>
                        <a:cubicBezTo>
                          <a:pt x="166" y="9"/>
                          <a:pt x="162" y="14"/>
                          <a:pt x="157" y="13"/>
                        </a:cubicBezTo>
                        <a:cubicBezTo>
                          <a:pt x="156" y="15"/>
                          <a:pt x="151" y="14"/>
                          <a:pt x="150" y="17"/>
                        </a:cubicBezTo>
                        <a:cubicBezTo>
                          <a:pt x="147" y="20"/>
                          <a:pt x="139" y="18"/>
                          <a:pt x="134" y="20"/>
                        </a:cubicBezTo>
                        <a:cubicBezTo>
                          <a:pt x="133" y="22"/>
                          <a:pt x="129" y="19"/>
                          <a:pt x="128" y="22"/>
                        </a:cubicBezTo>
                        <a:cubicBezTo>
                          <a:pt x="126" y="22"/>
                          <a:pt x="125" y="23"/>
                          <a:pt x="122" y="24"/>
                        </a:cubicBezTo>
                        <a:cubicBezTo>
                          <a:pt x="123" y="24"/>
                          <a:pt x="123" y="24"/>
                          <a:pt x="123" y="24"/>
                        </a:cubicBezTo>
                        <a:cubicBezTo>
                          <a:pt x="122" y="26"/>
                          <a:pt x="120" y="25"/>
                          <a:pt x="119" y="26"/>
                        </a:cubicBezTo>
                        <a:cubicBezTo>
                          <a:pt x="120" y="29"/>
                          <a:pt x="115" y="31"/>
                          <a:pt x="113" y="32"/>
                        </a:cubicBezTo>
                        <a:cubicBezTo>
                          <a:pt x="112" y="31"/>
                          <a:pt x="112" y="31"/>
                          <a:pt x="112" y="31"/>
                        </a:cubicBezTo>
                        <a:cubicBezTo>
                          <a:pt x="111" y="36"/>
                          <a:pt x="105" y="35"/>
                          <a:pt x="102" y="40"/>
                        </a:cubicBezTo>
                        <a:cubicBezTo>
                          <a:pt x="98" y="39"/>
                          <a:pt x="95" y="45"/>
                          <a:pt x="92" y="45"/>
                        </a:cubicBezTo>
                        <a:cubicBezTo>
                          <a:pt x="93" y="46"/>
                          <a:pt x="93" y="46"/>
                          <a:pt x="93" y="46"/>
                        </a:cubicBezTo>
                        <a:cubicBezTo>
                          <a:pt x="94" y="46"/>
                          <a:pt x="93" y="47"/>
                          <a:pt x="92" y="47"/>
                        </a:cubicBezTo>
                        <a:cubicBezTo>
                          <a:pt x="91" y="46"/>
                          <a:pt x="91" y="48"/>
                          <a:pt x="90" y="48"/>
                        </a:cubicBezTo>
                        <a:cubicBezTo>
                          <a:pt x="87" y="45"/>
                          <a:pt x="87" y="51"/>
                          <a:pt x="85" y="51"/>
                        </a:cubicBezTo>
                        <a:cubicBezTo>
                          <a:pt x="84" y="50"/>
                          <a:pt x="82" y="50"/>
                          <a:pt x="81" y="52"/>
                        </a:cubicBezTo>
                        <a:cubicBezTo>
                          <a:pt x="75" y="50"/>
                          <a:pt x="77" y="59"/>
                          <a:pt x="72" y="58"/>
                        </a:cubicBezTo>
                        <a:cubicBezTo>
                          <a:pt x="70" y="63"/>
                          <a:pt x="62" y="63"/>
                          <a:pt x="62" y="67"/>
                        </a:cubicBezTo>
                        <a:cubicBezTo>
                          <a:pt x="62" y="67"/>
                          <a:pt x="62" y="67"/>
                          <a:pt x="62" y="67"/>
                        </a:cubicBezTo>
                        <a:cubicBezTo>
                          <a:pt x="61" y="66"/>
                          <a:pt x="58" y="67"/>
                          <a:pt x="57" y="68"/>
                        </a:cubicBezTo>
                        <a:cubicBezTo>
                          <a:pt x="61" y="71"/>
                          <a:pt x="54" y="73"/>
                          <a:pt x="56" y="73"/>
                        </a:cubicBezTo>
                        <a:cubicBezTo>
                          <a:pt x="56" y="74"/>
                          <a:pt x="56" y="74"/>
                          <a:pt x="56" y="74"/>
                        </a:cubicBezTo>
                        <a:cubicBezTo>
                          <a:pt x="57" y="78"/>
                          <a:pt x="52" y="75"/>
                          <a:pt x="51" y="76"/>
                        </a:cubicBezTo>
                        <a:cubicBezTo>
                          <a:pt x="53" y="78"/>
                          <a:pt x="53" y="78"/>
                          <a:pt x="53" y="78"/>
                        </a:cubicBezTo>
                        <a:cubicBezTo>
                          <a:pt x="52" y="79"/>
                          <a:pt x="51" y="77"/>
                          <a:pt x="49" y="78"/>
                        </a:cubicBezTo>
                        <a:cubicBezTo>
                          <a:pt x="51" y="79"/>
                          <a:pt x="51" y="79"/>
                          <a:pt x="51" y="79"/>
                        </a:cubicBezTo>
                        <a:cubicBezTo>
                          <a:pt x="49" y="81"/>
                          <a:pt x="49" y="81"/>
                          <a:pt x="49" y="81"/>
                        </a:cubicBezTo>
                        <a:cubicBezTo>
                          <a:pt x="50" y="81"/>
                          <a:pt x="51" y="80"/>
                          <a:pt x="51" y="81"/>
                        </a:cubicBezTo>
                        <a:cubicBezTo>
                          <a:pt x="51" y="81"/>
                          <a:pt x="50" y="82"/>
                          <a:pt x="50" y="82"/>
                        </a:cubicBezTo>
                        <a:cubicBezTo>
                          <a:pt x="48" y="82"/>
                          <a:pt x="46" y="84"/>
                          <a:pt x="47" y="86"/>
                        </a:cubicBezTo>
                        <a:cubicBezTo>
                          <a:pt x="42" y="85"/>
                          <a:pt x="45" y="90"/>
                          <a:pt x="41" y="90"/>
                        </a:cubicBezTo>
                        <a:cubicBezTo>
                          <a:pt x="43" y="93"/>
                          <a:pt x="38" y="93"/>
                          <a:pt x="39" y="96"/>
                        </a:cubicBezTo>
                        <a:cubicBezTo>
                          <a:pt x="39" y="96"/>
                          <a:pt x="40" y="96"/>
                          <a:pt x="40" y="96"/>
                        </a:cubicBezTo>
                        <a:cubicBezTo>
                          <a:pt x="41" y="97"/>
                          <a:pt x="41" y="97"/>
                          <a:pt x="41" y="97"/>
                        </a:cubicBezTo>
                        <a:cubicBezTo>
                          <a:pt x="40" y="99"/>
                          <a:pt x="38" y="97"/>
                          <a:pt x="37" y="97"/>
                        </a:cubicBezTo>
                        <a:cubicBezTo>
                          <a:pt x="36" y="98"/>
                          <a:pt x="37" y="98"/>
                          <a:pt x="37" y="98"/>
                        </a:cubicBezTo>
                        <a:cubicBezTo>
                          <a:pt x="35" y="99"/>
                          <a:pt x="35" y="99"/>
                          <a:pt x="35" y="99"/>
                        </a:cubicBezTo>
                        <a:cubicBezTo>
                          <a:pt x="35" y="99"/>
                          <a:pt x="36" y="99"/>
                          <a:pt x="37" y="99"/>
                        </a:cubicBezTo>
                        <a:cubicBezTo>
                          <a:pt x="32" y="104"/>
                          <a:pt x="32" y="104"/>
                          <a:pt x="32" y="104"/>
                        </a:cubicBezTo>
                        <a:cubicBezTo>
                          <a:pt x="30" y="105"/>
                          <a:pt x="33" y="106"/>
                          <a:pt x="31" y="107"/>
                        </a:cubicBezTo>
                        <a:cubicBezTo>
                          <a:pt x="30" y="107"/>
                          <a:pt x="30" y="107"/>
                          <a:pt x="30" y="107"/>
                        </a:cubicBezTo>
                        <a:cubicBezTo>
                          <a:pt x="31" y="110"/>
                          <a:pt x="27" y="108"/>
                          <a:pt x="27" y="110"/>
                        </a:cubicBezTo>
                        <a:cubicBezTo>
                          <a:pt x="24" y="111"/>
                          <a:pt x="24" y="115"/>
                          <a:pt x="23" y="115"/>
                        </a:cubicBezTo>
                        <a:cubicBezTo>
                          <a:pt x="23" y="116"/>
                          <a:pt x="23" y="116"/>
                          <a:pt x="23" y="116"/>
                        </a:cubicBezTo>
                        <a:cubicBezTo>
                          <a:pt x="21" y="117"/>
                          <a:pt x="21" y="117"/>
                          <a:pt x="21" y="117"/>
                        </a:cubicBezTo>
                        <a:cubicBezTo>
                          <a:pt x="21" y="117"/>
                          <a:pt x="22" y="117"/>
                          <a:pt x="22" y="118"/>
                        </a:cubicBezTo>
                        <a:cubicBezTo>
                          <a:pt x="21" y="119"/>
                          <a:pt x="21" y="119"/>
                          <a:pt x="21" y="119"/>
                        </a:cubicBezTo>
                        <a:cubicBezTo>
                          <a:pt x="21" y="119"/>
                          <a:pt x="21" y="118"/>
                          <a:pt x="20" y="118"/>
                        </a:cubicBezTo>
                        <a:cubicBezTo>
                          <a:pt x="18" y="121"/>
                          <a:pt x="16" y="123"/>
                          <a:pt x="15" y="127"/>
                        </a:cubicBezTo>
                        <a:cubicBezTo>
                          <a:pt x="18" y="131"/>
                          <a:pt x="13" y="127"/>
                          <a:pt x="13" y="130"/>
                        </a:cubicBezTo>
                        <a:cubicBezTo>
                          <a:pt x="13" y="131"/>
                          <a:pt x="15" y="131"/>
                          <a:pt x="14" y="133"/>
                        </a:cubicBezTo>
                        <a:cubicBezTo>
                          <a:pt x="13" y="134"/>
                          <a:pt x="13" y="132"/>
                          <a:pt x="12" y="133"/>
                        </a:cubicBezTo>
                        <a:cubicBezTo>
                          <a:pt x="14" y="134"/>
                          <a:pt x="14" y="134"/>
                          <a:pt x="14" y="134"/>
                        </a:cubicBezTo>
                        <a:cubicBezTo>
                          <a:pt x="11" y="137"/>
                          <a:pt x="11" y="137"/>
                          <a:pt x="11" y="137"/>
                        </a:cubicBezTo>
                        <a:cubicBezTo>
                          <a:pt x="12" y="138"/>
                          <a:pt x="12" y="138"/>
                          <a:pt x="12" y="138"/>
                        </a:cubicBezTo>
                        <a:cubicBezTo>
                          <a:pt x="11" y="138"/>
                          <a:pt x="10" y="141"/>
                          <a:pt x="12" y="141"/>
                        </a:cubicBezTo>
                        <a:cubicBezTo>
                          <a:pt x="11" y="142"/>
                          <a:pt x="11" y="142"/>
                          <a:pt x="10" y="142"/>
                        </a:cubicBezTo>
                        <a:cubicBezTo>
                          <a:pt x="12" y="145"/>
                          <a:pt x="6" y="150"/>
                          <a:pt x="12" y="151"/>
                        </a:cubicBezTo>
                        <a:cubicBezTo>
                          <a:pt x="12" y="152"/>
                          <a:pt x="12" y="153"/>
                          <a:pt x="11" y="153"/>
                        </a:cubicBezTo>
                        <a:cubicBezTo>
                          <a:pt x="6" y="149"/>
                          <a:pt x="9" y="157"/>
                          <a:pt x="8" y="157"/>
                        </a:cubicBezTo>
                        <a:cubicBezTo>
                          <a:pt x="12" y="156"/>
                          <a:pt x="13" y="161"/>
                          <a:pt x="14" y="162"/>
                        </a:cubicBezTo>
                        <a:cubicBezTo>
                          <a:pt x="14" y="163"/>
                          <a:pt x="13" y="164"/>
                          <a:pt x="13" y="164"/>
                        </a:cubicBezTo>
                        <a:cubicBezTo>
                          <a:pt x="13" y="164"/>
                          <a:pt x="14" y="164"/>
                          <a:pt x="15" y="164"/>
                        </a:cubicBezTo>
                        <a:cubicBezTo>
                          <a:pt x="14" y="165"/>
                          <a:pt x="13" y="166"/>
                          <a:pt x="13" y="165"/>
                        </a:cubicBezTo>
                        <a:cubicBezTo>
                          <a:pt x="13" y="166"/>
                          <a:pt x="16" y="169"/>
                          <a:pt x="14" y="171"/>
                        </a:cubicBezTo>
                        <a:cubicBezTo>
                          <a:pt x="15" y="171"/>
                          <a:pt x="16" y="171"/>
                          <a:pt x="16" y="170"/>
                        </a:cubicBezTo>
                        <a:cubicBezTo>
                          <a:pt x="15" y="169"/>
                          <a:pt x="15" y="169"/>
                          <a:pt x="15" y="169"/>
                        </a:cubicBezTo>
                        <a:cubicBezTo>
                          <a:pt x="16" y="169"/>
                          <a:pt x="15" y="168"/>
                          <a:pt x="16" y="168"/>
                        </a:cubicBezTo>
                        <a:cubicBezTo>
                          <a:pt x="17" y="167"/>
                          <a:pt x="17" y="168"/>
                          <a:pt x="17" y="169"/>
                        </a:cubicBezTo>
                        <a:cubicBezTo>
                          <a:pt x="17" y="166"/>
                          <a:pt x="17" y="166"/>
                          <a:pt x="17" y="166"/>
                        </a:cubicBezTo>
                        <a:cubicBezTo>
                          <a:pt x="18" y="166"/>
                          <a:pt x="18" y="166"/>
                          <a:pt x="18" y="166"/>
                        </a:cubicBezTo>
                        <a:cubicBezTo>
                          <a:pt x="16" y="161"/>
                          <a:pt x="16" y="161"/>
                          <a:pt x="16" y="161"/>
                        </a:cubicBezTo>
                        <a:cubicBezTo>
                          <a:pt x="18" y="161"/>
                          <a:pt x="16" y="161"/>
                          <a:pt x="17" y="159"/>
                        </a:cubicBezTo>
                        <a:cubicBezTo>
                          <a:pt x="16" y="161"/>
                          <a:pt x="16" y="161"/>
                          <a:pt x="16" y="161"/>
                        </a:cubicBezTo>
                        <a:cubicBezTo>
                          <a:pt x="14" y="160"/>
                          <a:pt x="15" y="158"/>
                          <a:pt x="15" y="158"/>
                        </a:cubicBezTo>
                        <a:cubicBezTo>
                          <a:pt x="15" y="158"/>
                          <a:pt x="15" y="158"/>
                          <a:pt x="15" y="158"/>
                        </a:cubicBezTo>
                        <a:cubicBezTo>
                          <a:pt x="14" y="155"/>
                          <a:pt x="17" y="154"/>
                          <a:pt x="18" y="154"/>
                        </a:cubicBezTo>
                        <a:cubicBezTo>
                          <a:pt x="17" y="154"/>
                          <a:pt x="17" y="154"/>
                          <a:pt x="16" y="153"/>
                        </a:cubicBezTo>
                        <a:cubicBezTo>
                          <a:pt x="23" y="153"/>
                          <a:pt x="23" y="153"/>
                          <a:pt x="23" y="153"/>
                        </a:cubicBezTo>
                        <a:cubicBezTo>
                          <a:pt x="22" y="152"/>
                          <a:pt x="22" y="150"/>
                          <a:pt x="20" y="149"/>
                        </a:cubicBezTo>
                        <a:cubicBezTo>
                          <a:pt x="17" y="144"/>
                          <a:pt x="23" y="144"/>
                          <a:pt x="22" y="140"/>
                        </a:cubicBezTo>
                        <a:cubicBezTo>
                          <a:pt x="21" y="140"/>
                          <a:pt x="21" y="140"/>
                          <a:pt x="21" y="140"/>
                        </a:cubicBezTo>
                        <a:cubicBezTo>
                          <a:pt x="21" y="138"/>
                          <a:pt x="20" y="136"/>
                          <a:pt x="21" y="134"/>
                        </a:cubicBezTo>
                        <a:cubicBezTo>
                          <a:pt x="23" y="133"/>
                          <a:pt x="24" y="135"/>
                          <a:pt x="25" y="135"/>
                        </a:cubicBezTo>
                        <a:cubicBezTo>
                          <a:pt x="24" y="134"/>
                          <a:pt x="24" y="132"/>
                          <a:pt x="25" y="130"/>
                        </a:cubicBezTo>
                        <a:cubicBezTo>
                          <a:pt x="24" y="131"/>
                          <a:pt x="24" y="131"/>
                          <a:pt x="24" y="131"/>
                        </a:cubicBezTo>
                        <a:cubicBezTo>
                          <a:pt x="20" y="127"/>
                          <a:pt x="29" y="129"/>
                          <a:pt x="26" y="125"/>
                        </a:cubicBezTo>
                        <a:cubicBezTo>
                          <a:pt x="27" y="125"/>
                          <a:pt x="27" y="125"/>
                          <a:pt x="27" y="125"/>
                        </a:cubicBezTo>
                        <a:cubicBezTo>
                          <a:pt x="26" y="124"/>
                          <a:pt x="28" y="123"/>
                          <a:pt x="28" y="122"/>
                        </a:cubicBezTo>
                        <a:cubicBezTo>
                          <a:pt x="28" y="122"/>
                          <a:pt x="28" y="123"/>
                          <a:pt x="29" y="122"/>
                        </a:cubicBezTo>
                        <a:cubicBezTo>
                          <a:pt x="29" y="121"/>
                          <a:pt x="29" y="121"/>
                          <a:pt x="29" y="121"/>
                        </a:cubicBezTo>
                        <a:cubicBezTo>
                          <a:pt x="31" y="121"/>
                          <a:pt x="34" y="121"/>
                          <a:pt x="35" y="123"/>
                        </a:cubicBezTo>
                        <a:cubicBezTo>
                          <a:pt x="36" y="123"/>
                          <a:pt x="37" y="123"/>
                          <a:pt x="38" y="122"/>
                        </a:cubicBezTo>
                        <a:cubicBezTo>
                          <a:pt x="38" y="122"/>
                          <a:pt x="37" y="122"/>
                          <a:pt x="38" y="122"/>
                        </a:cubicBezTo>
                        <a:cubicBezTo>
                          <a:pt x="44" y="120"/>
                          <a:pt x="34" y="115"/>
                          <a:pt x="39" y="113"/>
                        </a:cubicBezTo>
                        <a:cubicBezTo>
                          <a:pt x="35" y="108"/>
                          <a:pt x="44" y="111"/>
                          <a:pt x="44" y="108"/>
                        </a:cubicBezTo>
                        <a:cubicBezTo>
                          <a:pt x="43" y="108"/>
                          <a:pt x="43" y="108"/>
                          <a:pt x="43" y="108"/>
                        </a:cubicBezTo>
                        <a:cubicBezTo>
                          <a:pt x="42" y="105"/>
                          <a:pt x="46" y="106"/>
                          <a:pt x="47" y="104"/>
                        </a:cubicBezTo>
                        <a:cubicBezTo>
                          <a:pt x="47" y="104"/>
                          <a:pt x="46" y="103"/>
                          <a:pt x="46" y="103"/>
                        </a:cubicBezTo>
                        <a:cubicBezTo>
                          <a:pt x="45" y="101"/>
                          <a:pt x="42" y="97"/>
                          <a:pt x="45" y="98"/>
                        </a:cubicBezTo>
                        <a:cubicBezTo>
                          <a:pt x="44" y="97"/>
                          <a:pt x="44" y="97"/>
                          <a:pt x="44" y="97"/>
                        </a:cubicBezTo>
                        <a:cubicBezTo>
                          <a:pt x="44" y="97"/>
                          <a:pt x="44" y="96"/>
                          <a:pt x="45" y="96"/>
                        </a:cubicBezTo>
                        <a:cubicBezTo>
                          <a:pt x="48" y="97"/>
                          <a:pt x="50" y="94"/>
                          <a:pt x="54" y="93"/>
                        </a:cubicBezTo>
                        <a:cubicBezTo>
                          <a:pt x="53" y="91"/>
                          <a:pt x="53" y="91"/>
                          <a:pt x="53" y="91"/>
                        </a:cubicBezTo>
                        <a:cubicBezTo>
                          <a:pt x="54" y="89"/>
                          <a:pt x="56" y="89"/>
                          <a:pt x="59" y="88"/>
                        </a:cubicBezTo>
                        <a:cubicBezTo>
                          <a:pt x="59" y="88"/>
                          <a:pt x="60" y="89"/>
                          <a:pt x="60" y="89"/>
                        </a:cubicBezTo>
                        <a:cubicBezTo>
                          <a:pt x="61" y="90"/>
                          <a:pt x="63" y="89"/>
                          <a:pt x="63" y="87"/>
                        </a:cubicBezTo>
                        <a:cubicBezTo>
                          <a:pt x="65" y="87"/>
                          <a:pt x="64" y="89"/>
                          <a:pt x="65" y="90"/>
                        </a:cubicBezTo>
                        <a:cubicBezTo>
                          <a:pt x="67" y="89"/>
                          <a:pt x="67" y="89"/>
                          <a:pt x="67" y="89"/>
                        </a:cubicBezTo>
                        <a:cubicBezTo>
                          <a:pt x="67" y="90"/>
                          <a:pt x="68" y="92"/>
                          <a:pt x="68" y="92"/>
                        </a:cubicBezTo>
                        <a:cubicBezTo>
                          <a:pt x="68" y="92"/>
                          <a:pt x="69" y="92"/>
                          <a:pt x="69" y="93"/>
                        </a:cubicBezTo>
                        <a:cubicBezTo>
                          <a:pt x="69" y="94"/>
                          <a:pt x="69" y="94"/>
                          <a:pt x="68" y="95"/>
                        </a:cubicBezTo>
                        <a:cubicBezTo>
                          <a:pt x="68" y="94"/>
                          <a:pt x="68" y="94"/>
                          <a:pt x="68" y="94"/>
                        </a:cubicBezTo>
                        <a:cubicBezTo>
                          <a:pt x="67" y="93"/>
                          <a:pt x="64" y="96"/>
                          <a:pt x="65" y="95"/>
                        </a:cubicBezTo>
                        <a:cubicBezTo>
                          <a:pt x="66" y="95"/>
                          <a:pt x="68" y="95"/>
                          <a:pt x="68" y="96"/>
                        </a:cubicBezTo>
                        <a:cubicBezTo>
                          <a:pt x="68" y="96"/>
                          <a:pt x="68" y="97"/>
                          <a:pt x="68" y="97"/>
                        </a:cubicBezTo>
                        <a:cubicBezTo>
                          <a:pt x="64" y="98"/>
                          <a:pt x="64" y="98"/>
                          <a:pt x="64" y="98"/>
                        </a:cubicBezTo>
                        <a:cubicBezTo>
                          <a:pt x="64" y="99"/>
                          <a:pt x="65" y="98"/>
                          <a:pt x="65" y="99"/>
                        </a:cubicBezTo>
                        <a:cubicBezTo>
                          <a:pt x="66" y="101"/>
                          <a:pt x="63" y="101"/>
                          <a:pt x="64" y="103"/>
                        </a:cubicBezTo>
                        <a:cubicBezTo>
                          <a:pt x="63" y="103"/>
                          <a:pt x="62" y="104"/>
                          <a:pt x="61" y="103"/>
                        </a:cubicBezTo>
                        <a:cubicBezTo>
                          <a:pt x="58" y="106"/>
                          <a:pt x="63" y="107"/>
                          <a:pt x="59" y="110"/>
                        </a:cubicBezTo>
                        <a:cubicBezTo>
                          <a:pt x="59" y="110"/>
                          <a:pt x="59" y="110"/>
                          <a:pt x="59" y="110"/>
                        </a:cubicBezTo>
                        <a:cubicBezTo>
                          <a:pt x="61" y="112"/>
                          <a:pt x="61" y="112"/>
                          <a:pt x="61" y="112"/>
                        </a:cubicBezTo>
                        <a:cubicBezTo>
                          <a:pt x="59" y="113"/>
                          <a:pt x="58" y="115"/>
                          <a:pt x="56" y="113"/>
                        </a:cubicBezTo>
                        <a:cubicBezTo>
                          <a:pt x="58" y="115"/>
                          <a:pt x="58" y="115"/>
                          <a:pt x="58" y="115"/>
                        </a:cubicBezTo>
                        <a:cubicBezTo>
                          <a:pt x="58" y="116"/>
                          <a:pt x="58" y="116"/>
                          <a:pt x="58" y="116"/>
                        </a:cubicBezTo>
                        <a:cubicBezTo>
                          <a:pt x="56" y="116"/>
                          <a:pt x="56" y="115"/>
                          <a:pt x="55" y="114"/>
                        </a:cubicBezTo>
                        <a:cubicBezTo>
                          <a:pt x="54" y="116"/>
                          <a:pt x="57" y="117"/>
                          <a:pt x="54" y="119"/>
                        </a:cubicBezTo>
                        <a:cubicBezTo>
                          <a:pt x="52" y="118"/>
                          <a:pt x="52" y="121"/>
                          <a:pt x="52" y="122"/>
                        </a:cubicBezTo>
                        <a:cubicBezTo>
                          <a:pt x="54" y="125"/>
                          <a:pt x="54" y="125"/>
                          <a:pt x="54" y="125"/>
                        </a:cubicBezTo>
                        <a:cubicBezTo>
                          <a:pt x="52" y="126"/>
                          <a:pt x="52" y="126"/>
                          <a:pt x="52" y="126"/>
                        </a:cubicBezTo>
                        <a:cubicBezTo>
                          <a:pt x="53" y="126"/>
                          <a:pt x="53" y="126"/>
                          <a:pt x="53" y="126"/>
                        </a:cubicBezTo>
                        <a:cubicBezTo>
                          <a:pt x="54" y="126"/>
                          <a:pt x="55" y="127"/>
                          <a:pt x="54" y="127"/>
                        </a:cubicBezTo>
                        <a:cubicBezTo>
                          <a:pt x="53" y="128"/>
                          <a:pt x="51" y="128"/>
                          <a:pt x="50" y="127"/>
                        </a:cubicBezTo>
                        <a:cubicBezTo>
                          <a:pt x="51" y="129"/>
                          <a:pt x="51" y="129"/>
                          <a:pt x="51" y="129"/>
                        </a:cubicBezTo>
                        <a:cubicBezTo>
                          <a:pt x="48" y="130"/>
                          <a:pt x="48" y="130"/>
                          <a:pt x="48" y="130"/>
                        </a:cubicBezTo>
                        <a:cubicBezTo>
                          <a:pt x="47" y="132"/>
                          <a:pt x="45" y="132"/>
                          <a:pt x="46" y="134"/>
                        </a:cubicBezTo>
                        <a:cubicBezTo>
                          <a:pt x="43" y="135"/>
                          <a:pt x="48" y="138"/>
                          <a:pt x="46" y="138"/>
                        </a:cubicBezTo>
                        <a:cubicBezTo>
                          <a:pt x="47" y="141"/>
                          <a:pt x="40" y="142"/>
                          <a:pt x="44" y="144"/>
                        </a:cubicBezTo>
                        <a:cubicBezTo>
                          <a:pt x="43" y="144"/>
                          <a:pt x="43" y="144"/>
                          <a:pt x="43" y="144"/>
                        </a:cubicBezTo>
                        <a:cubicBezTo>
                          <a:pt x="43" y="148"/>
                          <a:pt x="43" y="148"/>
                          <a:pt x="43" y="148"/>
                        </a:cubicBezTo>
                        <a:cubicBezTo>
                          <a:pt x="42" y="149"/>
                          <a:pt x="38" y="147"/>
                          <a:pt x="36" y="150"/>
                        </a:cubicBezTo>
                        <a:cubicBezTo>
                          <a:pt x="39" y="149"/>
                          <a:pt x="39" y="149"/>
                          <a:pt x="39" y="149"/>
                        </a:cubicBezTo>
                        <a:cubicBezTo>
                          <a:pt x="41" y="151"/>
                          <a:pt x="36" y="152"/>
                          <a:pt x="39" y="154"/>
                        </a:cubicBezTo>
                        <a:cubicBezTo>
                          <a:pt x="36" y="155"/>
                          <a:pt x="39" y="160"/>
                          <a:pt x="34" y="160"/>
                        </a:cubicBezTo>
                        <a:cubicBezTo>
                          <a:pt x="36" y="161"/>
                          <a:pt x="35" y="163"/>
                          <a:pt x="35" y="165"/>
                        </a:cubicBezTo>
                        <a:cubicBezTo>
                          <a:pt x="33" y="167"/>
                          <a:pt x="32" y="163"/>
                          <a:pt x="31" y="164"/>
                        </a:cubicBezTo>
                        <a:cubicBezTo>
                          <a:pt x="32" y="165"/>
                          <a:pt x="32" y="165"/>
                          <a:pt x="32" y="165"/>
                        </a:cubicBezTo>
                        <a:cubicBezTo>
                          <a:pt x="32" y="165"/>
                          <a:pt x="33" y="166"/>
                          <a:pt x="33" y="166"/>
                        </a:cubicBezTo>
                        <a:cubicBezTo>
                          <a:pt x="32" y="168"/>
                          <a:pt x="31" y="168"/>
                          <a:pt x="32" y="170"/>
                        </a:cubicBezTo>
                        <a:cubicBezTo>
                          <a:pt x="32" y="170"/>
                          <a:pt x="32" y="170"/>
                          <a:pt x="32" y="170"/>
                        </a:cubicBezTo>
                        <a:cubicBezTo>
                          <a:pt x="31" y="172"/>
                          <a:pt x="33" y="173"/>
                          <a:pt x="31" y="175"/>
                        </a:cubicBezTo>
                        <a:cubicBezTo>
                          <a:pt x="32" y="175"/>
                          <a:pt x="32" y="175"/>
                          <a:pt x="33" y="176"/>
                        </a:cubicBezTo>
                        <a:cubicBezTo>
                          <a:pt x="33" y="178"/>
                          <a:pt x="34" y="179"/>
                          <a:pt x="32" y="181"/>
                        </a:cubicBezTo>
                        <a:cubicBezTo>
                          <a:pt x="32" y="180"/>
                          <a:pt x="31" y="180"/>
                          <a:pt x="30" y="180"/>
                        </a:cubicBezTo>
                        <a:cubicBezTo>
                          <a:pt x="32" y="182"/>
                          <a:pt x="32" y="182"/>
                          <a:pt x="32" y="182"/>
                        </a:cubicBezTo>
                        <a:cubicBezTo>
                          <a:pt x="32" y="182"/>
                          <a:pt x="32" y="182"/>
                          <a:pt x="32" y="182"/>
                        </a:cubicBezTo>
                        <a:cubicBezTo>
                          <a:pt x="34" y="183"/>
                          <a:pt x="34" y="183"/>
                          <a:pt x="34" y="183"/>
                        </a:cubicBezTo>
                        <a:cubicBezTo>
                          <a:pt x="34" y="184"/>
                          <a:pt x="33" y="184"/>
                          <a:pt x="33" y="184"/>
                        </a:cubicBezTo>
                        <a:cubicBezTo>
                          <a:pt x="33" y="185"/>
                          <a:pt x="33" y="185"/>
                          <a:pt x="33" y="185"/>
                        </a:cubicBezTo>
                        <a:cubicBezTo>
                          <a:pt x="35" y="185"/>
                          <a:pt x="35" y="187"/>
                          <a:pt x="37" y="187"/>
                        </a:cubicBezTo>
                        <a:cubicBezTo>
                          <a:pt x="36" y="187"/>
                          <a:pt x="36" y="187"/>
                          <a:pt x="36" y="187"/>
                        </a:cubicBezTo>
                        <a:cubicBezTo>
                          <a:pt x="33" y="188"/>
                          <a:pt x="36" y="190"/>
                          <a:pt x="36" y="191"/>
                        </a:cubicBezTo>
                        <a:cubicBezTo>
                          <a:pt x="36" y="192"/>
                          <a:pt x="37" y="193"/>
                          <a:pt x="35" y="194"/>
                        </a:cubicBezTo>
                        <a:cubicBezTo>
                          <a:pt x="37" y="195"/>
                          <a:pt x="37" y="195"/>
                          <a:pt x="37" y="195"/>
                        </a:cubicBezTo>
                        <a:cubicBezTo>
                          <a:pt x="36" y="196"/>
                          <a:pt x="36" y="197"/>
                          <a:pt x="35" y="198"/>
                        </a:cubicBezTo>
                        <a:cubicBezTo>
                          <a:pt x="32" y="195"/>
                          <a:pt x="32" y="195"/>
                          <a:pt x="32" y="195"/>
                        </a:cubicBezTo>
                        <a:cubicBezTo>
                          <a:pt x="32" y="195"/>
                          <a:pt x="32" y="195"/>
                          <a:pt x="32" y="195"/>
                        </a:cubicBezTo>
                        <a:cubicBezTo>
                          <a:pt x="33" y="195"/>
                          <a:pt x="34" y="195"/>
                          <a:pt x="34" y="196"/>
                        </a:cubicBezTo>
                        <a:cubicBezTo>
                          <a:pt x="33" y="194"/>
                          <a:pt x="33" y="194"/>
                          <a:pt x="33" y="194"/>
                        </a:cubicBezTo>
                        <a:cubicBezTo>
                          <a:pt x="30" y="194"/>
                          <a:pt x="28" y="190"/>
                          <a:pt x="25" y="188"/>
                        </a:cubicBezTo>
                        <a:cubicBezTo>
                          <a:pt x="22" y="187"/>
                          <a:pt x="23" y="183"/>
                          <a:pt x="20" y="182"/>
                        </a:cubicBezTo>
                        <a:cubicBezTo>
                          <a:pt x="20" y="181"/>
                          <a:pt x="20" y="180"/>
                          <a:pt x="21" y="179"/>
                        </a:cubicBezTo>
                        <a:cubicBezTo>
                          <a:pt x="19" y="179"/>
                          <a:pt x="18" y="177"/>
                          <a:pt x="16" y="175"/>
                        </a:cubicBezTo>
                        <a:cubicBezTo>
                          <a:pt x="15" y="177"/>
                          <a:pt x="13" y="173"/>
                          <a:pt x="12" y="175"/>
                        </a:cubicBezTo>
                        <a:cubicBezTo>
                          <a:pt x="12" y="177"/>
                          <a:pt x="14" y="178"/>
                          <a:pt x="15" y="179"/>
                        </a:cubicBezTo>
                        <a:cubicBezTo>
                          <a:pt x="16" y="180"/>
                          <a:pt x="19" y="183"/>
                          <a:pt x="18" y="185"/>
                        </a:cubicBezTo>
                        <a:cubicBezTo>
                          <a:pt x="19" y="185"/>
                          <a:pt x="19" y="186"/>
                          <a:pt x="19" y="186"/>
                        </a:cubicBezTo>
                        <a:cubicBezTo>
                          <a:pt x="16" y="191"/>
                          <a:pt x="15" y="185"/>
                          <a:pt x="12" y="184"/>
                        </a:cubicBezTo>
                        <a:cubicBezTo>
                          <a:pt x="13" y="183"/>
                          <a:pt x="11" y="180"/>
                          <a:pt x="13" y="180"/>
                        </a:cubicBezTo>
                        <a:cubicBezTo>
                          <a:pt x="10" y="181"/>
                          <a:pt x="7" y="180"/>
                          <a:pt x="3" y="179"/>
                        </a:cubicBezTo>
                        <a:cubicBezTo>
                          <a:pt x="5" y="180"/>
                          <a:pt x="5" y="180"/>
                          <a:pt x="5" y="180"/>
                        </a:cubicBezTo>
                        <a:cubicBezTo>
                          <a:pt x="4" y="181"/>
                          <a:pt x="4" y="181"/>
                          <a:pt x="4" y="181"/>
                        </a:cubicBezTo>
                        <a:cubicBezTo>
                          <a:pt x="5" y="183"/>
                          <a:pt x="5" y="183"/>
                          <a:pt x="5" y="183"/>
                        </a:cubicBezTo>
                        <a:cubicBezTo>
                          <a:pt x="4" y="184"/>
                          <a:pt x="4" y="187"/>
                          <a:pt x="2" y="186"/>
                        </a:cubicBezTo>
                        <a:cubicBezTo>
                          <a:pt x="3" y="187"/>
                          <a:pt x="3" y="187"/>
                          <a:pt x="3" y="187"/>
                        </a:cubicBezTo>
                        <a:cubicBezTo>
                          <a:pt x="4" y="188"/>
                          <a:pt x="3" y="189"/>
                          <a:pt x="3" y="190"/>
                        </a:cubicBezTo>
                        <a:cubicBezTo>
                          <a:pt x="5" y="191"/>
                          <a:pt x="2" y="192"/>
                          <a:pt x="1" y="193"/>
                        </a:cubicBezTo>
                        <a:cubicBezTo>
                          <a:pt x="3" y="192"/>
                          <a:pt x="4" y="193"/>
                          <a:pt x="5" y="194"/>
                        </a:cubicBezTo>
                        <a:cubicBezTo>
                          <a:pt x="2" y="198"/>
                          <a:pt x="2" y="198"/>
                          <a:pt x="2" y="198"/>
                        </a:cubicBezTo>
                        <a:cubicBezTo>
                          <a:pt x="2" y="199"/>
                          <a:pt x="0" y="201"/>
                          <a:pt x="2" y="203"/>
                        </a:cubicBezTo>
                        <a:cubicBezTo>
                          <a:pt x="2" y="203"/>
                          <a:pt x="1" y="204"/>
                          <a:pt x="1" y="204"/>
                        </a:cubicBezTo>
                        <a:cubicBezTo>
                          <a:pt x="4" y="204"/>
                          <a:pt x="4" y="204"/>
                          <a:pt x="4" y="204"/>
                        </a:cubicBezTo>
                        <a:cubicBezTo>
                          <a:pt x="1" y="206"/>
                          <a:pt x="1" y="206"/>
                          <a:pt x="1" y="206"/>
                        </a:cubicBezTo>
                        <a:cubicBezTo>
                          <a:pt x="4" y="208"/>
                          <a:pt x="4" y="205"/>
                          <a:pt x="6" y="205"/>
                        </a:cubicBezTo>
                        <a:cubicBezTo>
                          <a:pt x="7" y="206"/>
                          <a:pt x="10" y="207"/>
                          <a:pt x="9" y="209"/>
                        </a:cubicBezTo>
                        <a:cubicBezTo>
                          <a:pt x="9" y="210"/>
                          <a:pt x="9" y="211"/>
                          <a:pt x="9" y="211"/>
                        </a:cubicBezTo>
                        <a:cubicBezTo>
                          <a:pt x="12" y="211"/>
                          <a:pt x="12" y="214"/>
                          <a:pt x="13" y="216"/>
                        </a:cubicBezTo>
                        <a:cubicBezTo>
                          <a:pt x="12" y="218"/>
                          <a:pt x="11" y="215"/>
                          <a:pt x="11" y="216"/>
                        </a:cubicBezTo>
                        <a:cubicBezTo>
                          <a:pt x="12" y="216"/>
                          <a:pt x="12" y="217"/>
                          <a:pt x="13" y="217"/>
                        </a:cubicBezTo>
                        <a:cubicBezTo>
                          <a:pt x="12" y="217"/>
                          <a:pt x="12" y="218"/>
                          <a:pt x="11" y="218"/>
                        </a:cubicBezTo>
                        <a:cubicBezTo>
                          <a:pt x="10" y="220"/>
                          <a:pt x="12" y="221"/>
                          <a:pt x="13" y="222"/>
                        </a:cubicBezTo>
                        <a:cubicBezTo>
                          <a:pt x="15" y="224"/>
                          <a:pt x="17" y="228"/>
                          <a:pt x="18" y="230"/>
                        </a:cubicBezTo>
                        <a:cubicBezTo>
                          <a:pt x="18" y="231"/>
                          <a:pt x="17" y="232"/>
                          <a:pt x="16" y="232"/>
                        </a:cubicBezTo>
                        <a:cubicBezTo>
                          <a:pt x="17" y="234"/>
                          <a:pt x="17" y="234"/>
                          <a:pt x="17" y="234"/>
                        </a:cubicBezTo>
                        <a:cubicBezTo>
                          <a:pt x="17" y="235"/>
                          <a:pt x="15" y="234"/>
                          <a:pt x="16" y="235"/>
                        </a:cubicBezTo>
                        <a:cubicBezTo>
                          <a:pt x="19" y="236"/>
                          <a:pt x="19" y="236"/>
                          <a:pt x="19" y="236"/>
                        </a:cubicBezTo>
                        <a:cubicBezTo>
                          <a:pt x="19" y="236"/>
                          <a:pt x="19" y="237"/>
                          <a:pt x="18" y="237"/>
                        </a:cubicBezTo>
                        <a:cubicBezTo>
                          <a:pt x="18" y="237"/>
                          <a:pt x="17" y="236"/>
                          <a:pt x="16" y="236"/>
                        </a:cubicBezTo>
                        <a:cubicBezTo>
                          <a:pt x="19" y="239"/>
                          <a:pt x="19" y="239"/>
                          <a:pt x="19" y="239"/>
                        </a:cubicBezTo>
                        <a:cubicBezTo>
                          <a:pt x="19" y="238"/>
                          <a:pt x="19" y="238"/>
                          <a:pt x="19" y="238"/>
                        </a:cubicBezTo>
                        <a:cubicBezTo>
                          <a:pt x="20" y="239"/>
                          <a:pt x="20" y="239"/>
                          <a:pt x="20" y="239"/>
                        </a:cubicBezTo>
                        <a:cubicBezTo>
                          <a:pt x="19" y="240"/>
                          <a:pt x="21" y="241"/>
                          <a:pt x="19" y="241"/>
                        </a:cubicBezTo>
                        <a:cubicBezTo>
                          <a:pt x="20" y="242"/>
                          <a:pt x="22" y="242"/>
                          <a:pt x="22" y="243"/>
                        </a:cubicBezTo>
                        <a:cubicBezTo>
                          <a:pt x="19" y="244"/>
                          <a:pt x="19" y="244"/>
                          <a:pt x="19" y="244"/>
                        </a:cubicBezTo>
                        <a:cubicBezTo>
                          <a:pt x="19" y="244"/>
                          <a:pt x="19" y="244"/>
                          <a:pt x="19" y="244"/>
                        </a:cubicBezTo>
                        <a:cubicBezTo>
                          <a:pt x="19" y="245"/>
                          <a:pt x="20" y="244"/>
                          <a:pt x="21" y="245"/>
                        </a:cubicBezTo>
                        <a:cubicBezTo>
                          <a:pt x="19" y="246"/>
                          <a:pt x="19" y="246"/>
                          <a:pt x="19" y="246"/>
                        </a:cubicBezTo>
                        <a:cubicBezTo>
                          <a:pt x="20" y="247"/>
                          <a:pt x="20" y="247"/>
                          <a:pt x="20" y="247"/>
                        </a:cubicBezTo>
                        <a:cubicBezTo>
                          <a:pt x="20" y="248"/>
                          <a:pt x="19" y="248"/>
                          <a:pt x="18" y="249"/>
                        </a:cubicBezTo>
                        <a:cubicBezTo>
                          <a:pt x="20" y="252"/>
                          <a:pt x="20" y="252"/>
                          <a:pt x="20" y="252"/>
                        </a:cubicBezTo>
                        <a:cubicBezTo>
                          <a:pt x="21" y="252"/>
                          <a:pt x="21" y="251"/>
                          <a:pt x="21" y="252"/>
                        </a:cubicBezTo>
                        <a:cubicBezTo>
                          <a:pt x="22" y="252"/>
                          <a:pt x="22" y="252"/>
                          <a:pt x="22" y="253"/>
                        </a:cubicBezTo>
                        <a:cubicBezTo>
                          <a:pt x="22" y="253"/>
                          <a:pt x="22" y="254"/>
                          <a:pt x="21" y="254"/>
                        </a:cubicBezTo>
                        <a:cubicBezTo>
                          <a:pt x="26" y="256"/>
                          <a:pt x="26" y="256"/>
                          <a:pt x="26" y="256"/>
                        </a:cubicBezTo>
                        <a:cubicBezTo>
                          <a:pt x="25" y="257"/>
                          <a:pt x="25" y="257"/>
                          <a:pt x="25" y="257"/>
                        </a:cubicBezTo>
                        <a:cubicBezTo>
                          <a:pt x="26" y="257"/>
                          <a:pt x="26" y="257"/>
                          <a:pt x="26" y="257"/>
                        </a:cubicBezTo>
                        <a:cubicBezTo>
                          <a:pt x="28" y="258"/>
                          <a:pt x="26" y="259"/>
                          <a:pt x="26" y="260"/>
                        </a:cubicBezTo>
                        <a:cubicBezTo>
                          <a:pt x="26" y="260"/>
                          <a:pt x="26" y="260"/>
                          <a:pt x="26" y="260"/>
                        </a:cubicBezTo>
                        <a:cubicBezTo>
                          <a:pt x="26" y="260"/>
                          <a:pt x="25" y="261"/>
                          <a:pt x="25" y="261"/>
                        </a:cubicBezTo>
                        <a:cubicBezTo>
                          <a:pt x="25" y="262"/>
                          <a:pt x="25" y="263"/>
                          <a:pt x="24" y="263"/>
                        </a:cubicBezTo>
                        <a:cubicBezTo>
                          <a:pt x="21" y="260"/>
                          <a:pt x="21" y="266"/>
                          <a:pt x="21" y="266"/>
                        </a:cubicBezTo>
                        <a:cubicBezTo>
                          <a:pt x="20" y="268"/>
                          <a:pt x="22" y="270"/>
                          <a:pt x="23" y="272"/>
                        </a:cubicBezTo>
                        <a:cubicBezTo>
                          <a:pt x="22" y="273"/>
                          <a:pt x="21" y="273"/>
                          <a:pt x="20" y="274"/>
                        </a:cubicBezTo>
                        <a:cubicBezTo>
                          <a:pt x="22" y="275"/>
                          <a:pt x="22" y="275"/>
                          <a:pt x="22" y="275"/>
                        </a:cubicBezTo>
                        <a:cubicBezTo>
                          <a:pt x="22" y="275"/>
                          <a:pt x="22" y="275"/>
                          <a:pt x="21" y="275"/>
                        </a:cubicBezTo>
                        <a:cubicBezTo>
                          <a:pt x="23" y="278"/>
                          <a:pt x="18" y="279"/>
                          <a:pt x="19" y="280"/>
                        </a:cubicBezTo>
                        <a:cubicBezTo>
                          <a:pt x="19" y="282"/>
                          <a:pt x="19" y="282"/>
                          <a:pt x="19" y="282"/>
                        </a:cubicBezTo>
                        <a:cubicBezTo>
                          <a:pt x="21" y="283"/>
                          <a:pt x="22" y="281"/>
                          <a:pt x="23" y="279"/>
                        </a:cubicBezTo>
                        <a:cubicBezTo>
                          <a:pt x="28" y="279"/>
                          <a:pt x="28" y="282"/>
                          <a:pt x="32" y="283"/>
                        </a:cubicBezTo>
                        <a:cubicBezTo>
                          <a:pt x="30" y="285"/>
                          <a:pt x="29" y="285"/>
                          <a:pt x="27" y="283"/>
                        </a:cubicBezTo>
                        <a:cubicBezTo>
                          <a:pt x="24" y="284"/>
                          <a:pt x="27" y="286"/>
                          <a:pt x="26" y="287"/>
                        </a:cubicBezTo>
                        <a:cubicBezTo>
                          <a:pt x="32" y="287"/>
                          <a:pt x="32" y="287"/>
                          <a:pt x="32" y="287"/>
                        </a:cubicBezTo>
                        <a:cubicBezTo>
                          <a:pt x="32" y="288"/>
                          <a:pt x="31" y="289"/>
                          <a:pt x="30" y="289"/>
                        </a:cubicBezTo>
                        <a:cubicBezTo>
                          <a:pt x="31" y="290"/>
                          <a:pt x="31" y="290"/>
                          <a:pt x="31" y="290"/>
                        </a:cubicBezTo>
                        <a:cubicBezTo>
                          <a:pt x="30" y="291"/>
                          <a:pt x="30" y="291"/>
                          <a:pt x="30" y="291"/>
                        </a:cubicBezTo>
                        <a:cubicBezTo>
                          <a:pt x="32" y="292"/>
                          <a:pt x="32" y="292"/>
                          <a:pt x="32" y="292"/>
                        </a:cubicBezTo>
                        <a:cubicBezTo>
                          <a:pt x="32" y="293"/>
                          <a:pt x="32" y="293"/>
                          <a:pt x="32" y="293"/>
                        </a:cubicBezTo>
                        <a:cubicBezTo>
                          <a:pt x="31" y="293"/>
                          <a:pt x="31" y="293"/>
                          <a:pt x="31" y="292"/>
                        </a:cubicBezTo>
                        <a:cubicBezTo>
                          <a:pt x="31" y="293"/>
                          <a:pt x="31" y="294"/>
                          <a:pt x="30" y="294"/>
                        </a:cubicBezTo>
                        <a:cubicBezTo>
                          <a:pt x="31" y="294"/>
                          <a:pt x="31" y="294"/>
                          <a:pt x="31" y="294"/>
                        </a:cubicBezTo>
                        <a:cubicBezTo>
                          <a:pt x="30" y="297"/>
                          <a:pt x="30" y="297"/>
                          <a:pt x="30" y="297"/>
                        </a:cubicBezTo>
                        <a:cubicBezTo>
                          <a:pt x="35" y="299"/>
                          <a:pt x="35" y="299"/>
                          <a:pt x="35" y="299"/>
                        </a:cubicBezTo>
                        <a:cubicBezTo>
                          <a:pt x="34" y="300"/>
                          <a:pt x="34" y="300"/>
                          <a:pt x="34" y="300"/>
                        </a:cubicBezTo>
                        <a:cubicBezTo>
                          <a:pt x="36" y="301"/>
                          <a:pt x="38" y="301"/>
                          <a:pt x="39" y="303"/>
                        </a:cubicBezTo>
                        <a:cubicBezTo>
                          <a:pt x="38" y="303"/>
                          <a:pt x="35" y="302"/>
                          <a:pt x="36" y="303"/>
                        </a:cubicBezTo>
                        <a:cubicBezTo>
                          <a:pt x="36" y="304"/>
                          <a:pt x="35" y="304"/>
                          <a:pt x="35" y="304"/>
                        </a:cubicBezTo>
                        <a:cubicBezTo>
                          <a:pt x="38" y="306"/>
                          <a:pt x="38" y="306"/>
                          <a:pt x="38" y="306"/>
                        </a:cubicBezTo>
                        <a:cubicBezTo>
                          <a:pt x="37" y="307"/>
                          <a:pt x="36" y="307"/>
                          <a:pt x="36" y="308"/>
                        </a:cubicBezTo>
                        <a:cubicBezTo>
                          <a:pt x="35" y="306"/>
                          <a:pt x="35" y="306"/>
                          <a:pt x="35" y="306"/>
                        </a:cubicBezTo>
                        <a:cubicBezTo>
                          <a:pt x="33" y="309"/>
                          <a:pt x="37" y="308"/>
                          <a:pt x="38" y="310"/>
                        </a:cubicBezTo>
                        <a:cubicBezTo>
                          <a:pt x="37" y="308"/>
                          <a:pt x="42" y="307"/>
                          <a:pt x="40" y="304"/>
                        </a:cubicBezTo>
                        <a:cubicBezTo>
                          <a:pt x="40" y="304"/>
                          <a:pt x="39" y="305"/>
                          <a:pt x="39" y="305"/>
                        </a:cubicBezTo>
                        <a:cubicBezTo>
                          <a:pt x="38" y="304"/>
                          <a:pt x="38" y="304"/>
                          <a:pt x="38" y="304"/>
                        </a:cubicBezTo>
                        <a:cubicBezTo>
                          <a:pt x="39" y="303"/>
                          <a:pt x="39" y="303"/>
                          <a:pt x="39" y="303"/>
                        </a:cubicBezTo>
                        <a:cubicBezTo>
                          <a:pt x="40" y="303"/>
                          <a:pt x="42" y="301"/>
                          <a:pt x="43" y="303"/>
                        </a:cubicBezTo>
                        <a:cubicBezTo>
                          <a:pt x="43" y="305"/>
                          <a:pt x="43" y="306"/>
                          <a:pt x="41" y="308"/>
                        </a:cubicBezTo>
                        <a:cubicBezTo>
                          <a:pt x="45" y="308"/>
                          <a:pt x="45" y="308"/>
                          <a:pt x="45" y="308"/>
                        </a:cubicBezTo>
                        <a:cubicBezTo>
                          <a:pt x="45" y="313"/>
                          <a:pt x="49" y="307"/>
                          <a:pt x="51" y="311"/>
                        </a:cubicBezTo>
                        <a:cubicBezTo>
                          <a:pt x="51" y="311"/>
                          <a:pt x="50" y="312"/>
                          <a:pt x="50" y="312"/>
                        </a:cubicBezTo>
                        <a:cubicBezTo>
                          <a:pt x="47" y="315"/>
                          <a:pt x="46" y="310"/>
                          <a:pt x="44" y="311"/>
                        </a:cubicBezTo>
                        <a:cubicBezTo>
                          <a:pt x="44" y="313"/>
                          <a:pt x="44" y="313"/>
                          <a:pt x="44" y="313"/>
                        </a:cubicBezTo>
                        <a:cubicBezTo>
                          <a:pt x="43" y="312"/>
                          <a:pt x="39" y="311"/>
                          <a:pt x="39" y="312"/>
                        </a:cubicBezTo>
                        <a:cubicBezTo>
                          <a:pt x="40" y="313"/>
                          <a:pt x="40" y="313"/>
                          <a:pt x="40" y="313"/>
                        </a:cubicBezTo>
                        <a:cubicBezTo>
                          <a:pt x="40" y="314"/>
                          <a:pt x="40" y="314"/>
                          <a:pt x="40" y="314"/>
                        </a:cubicBezTo>
                        <a:cubicBezTo>
                          <a:pt x="42" y="313"/>
                          <a:pt x="43" y="313"/>
                          <a:pt x="44" y="314"/>
                        </a:cubicBezTo>
                        <a:cubicBezTo>
                          <a:pt x="44" y="316"/>
                          <a:pt x="44" y="316"/>
                          <a:pt x="44" y="316"/>
                        </a:cubicBezTo>
                        <a:cubicBezTo>
                          <a:pt x="45" y="315"/>
                          <a:pt x="45" y="315"/>
                          <a:pt x="45" y="315"/>
                        </a:cubicBezTo>
                        <a:cubicBezTo>
                          <a:pt x="47" y="316"/>
                          <a:pt x="46" y="318"/>
                          <a:pt x="47" y="319"/>
                        </a:cubicBezTo>
                        <a:cubicBezTo>
                          <a:pt x="47" y="320"/>
                          <a:pt x="46" y="320"/>
                          <a:pt x="45" y="320"/>
                        </a:cubicBezTo>
                        <a:cubicBezTo>
                          <a:pt x="45" y="321"/>
                          <a:pt x="45" y="321"/>
                          <a:pt x="45" y="321"/>
                        </a:cubicBezTo>
                        <a:cubicBezTo>
                          <a:pt x="40" y="322"/>
                          <a:pt x="40" y="322"/>
                          <a:pt x="40" y="322"/>
                        </a:cubicBezTo>
                        <a:cubicBezTo>
                          <a:pt x="41" y="323"/>
                          <a:pt x="42" y="323"/>
                          <a:pt x="43" y="324"/>
                        </a:cubicBezTo>
                        <a:cubicBezTo>
                          <a:pt x="43" y="324"/>
                          <a:pt x="42" y="324"/>
                          <a:pt x="42" y="325"/>
                        </a:cubicBezTo>
                        <a:cubicBezTo>
                          <a:pt x="46" y="323"/>
                          <a:pt x="43" y="321"/>
                          <a:pt x="47" y="320"/>
                        </a:cubicBezTo>
                        <a:cubicBezTo>
                          <a:pt x="47" y="322"/>
                          <a:pt x="47" y="322"/>
                          <a:pt x="47" y="322"/>
                        </a:cubicBezTo>
                        <a:cubicBezTo>
                          <a:pt x="48" y="321"/>
                          <a:pt x="48" y="321"/>
                          <a:pt x="48" y="321"/>
                        </a:cubicBezTo>
                        <a:cubicBezTo>
                          <a:pt x="49" y="324"/>
                          <a:pt x="52" y="321"/>
                          <a:pt x="53" y="321"/>
                        </a:cubicBezTo>
                        <a:cubicBezTo>
                          <a:pt x="52" y="323"/>
                          <a:pt x="51" y="324"/>
                          <a:pt x="48" y="324"/>
                        </a:cubicBezTo>
                        <a:cubicBezTo>
                          <a:pt x="47" y="326"/>
                          <a:pt x="47" y="326"/>
                          <a:pt x="47" y="326"/>
                        </a:cubicBezTo>
                        <a:cubicBezTo>
                          <a:pt x="47" y="325"/>
                          <a:pt x="49" y="325"/>
                          <a:pt x="50" y="325"/>
                        </a:cubicBezTo>
                        <a:cubicBezTo>
                          <a:pt x="51" y="322"/>
                          <a:pt x="56" y="324"/>
                          <a:pt x="57" y="321"/>
                        </a:cubicBezTo>
                        <a:cubicBezTo>
                          <a:pt x="59" y="320"/>
                          <a:pt x="63" y="321"/>
                          <a:pt x="64" y="323"/>
                        </a:cubicBezTo>
                        <a:cubicBezTo>
                          <a:pt x="63" y="324"/>
                          <a:pt x="61" y="326"/>
                          <a:pt x="58" y="325"/>
                        </a:cubicBezTo>
                        <a:cubicBezTo>
                          <a:pt x="58" y="324"/>
                          <a:pt x="59" y="323"/>
                          <a:pt x="60" y="323"/>
                        </a:cubicBezTo>
                        <a:cubicBezTo>
                          <a:pt x="58" y="322"/>
                          <a:pt x="58" y="322"/>
                          <a:pt x="58" y="322"/>
                        </a:cubicBezTo>
                        <a:cubicBezTo>
                          <a:pt x="58" y="323"/>
                          <a:pt x="58" y="323"/>
                          <a:pt x="59" y="324"/>
                        </a:cubicBezTo>
                        <a:cubicBezTo>
                          <a:pt x="57" y="325"/>
                          <a:pt x="57" y="325"/>
                          <a:pt x="57" y="325"/>
                        </a:cubicBezTo>
                        <a:cubicBezTo>
                          <a:pt x="57" y="325"/>
                          <a:pt x="57" y="325"/>
                          <a:pt x="57" y="325"/>
                        </a:cubicBezTo>
                        <a:cubicBezTo>
                          <a:pt x="56" y="323"/>
                          <a:pt x="55" y="324"/>
                          <a:pt x="54" y="325"/>
                        </a:cubicBezTo>
                        <a:cubicBezTo>
                          <a:pt x="55" y="326"/>
                          <a:pt x="56" y="323"/>
                          <a:pt x="57" y="326"/>
                        </a:cubicBezTo>
                        <a:cubicBezTo>
                          <a:pt x="57" y="326"/>
                          <a:pt x="56" y="326"/>
                          <a:pt x="55" y="326"/>
                        </a:cubicBezTo>
                        <a:cubicBezTo>
                          <a:pt x="57" y="328"/>
                          <a:pt x="57" y="328"/>
                          <a:pt x="57" y="328"/>
                        </a:cubicBezTo>
                        <a:cubicBezTo>
                          <a:pt x="55" y="330"/>
                          <a:pt x="55" y="330"/>
                          <a:pt x="55" y="330"/>
                        </a:cubicBezTo>
                        <a:cubicBezTo>
                          <a:pt x="56" y="330"/>
                          <a:pt x="57" y="330"/>
                          <a:pt x="57" y="331"/>
                        </a:cubicBezTo>
                        <a:cubicBezTo>
                          <a:pt x="57" y="331"/>
                          <a:pt x="57" y="332"/>
                          <a:pt x="57" y="332"/>
                        </a:cubicBezTo>
                        <a:cubicBezTo>
                          <a:pt x="57" y="332"/>
                          <a:pt x="58" y="332"/>
                          <a:pt x="58" y="332"/>
                        </a:cubicBezTo>
                        <a:cubicBezTo>
                          <a:pt x="59" y="332"/>
                          <a:pt x="59" y="333"/>
                          <a:pt x="59" y="334"/>
                        </a:cubicBezTo>
                        <a:cubicBezTo>
                          <a:pt x="61" y="334"/>
                          <a:pt x="61" y="334"/>
                          <a:pt x="61" y="334"/>
                        </a:cubicBezTo>
                        <a:cubicBezTo>
                          <a:pt x="64" y="335"/>
                          <a:pt x="62" y="338"/>
                          <a:pt x="63" y="340"/>
                        </a:cubicBezTo>
                        <a:cubicBezTo>
                          <a:pt x="65" y="339"/>
                          <a:pt x="63" y="336"/>
                          <a:pt x="65" y="334"/>
                        </a:cubicBezTo>
                        <a:cubicBezTo>
                          <a:pt x="66" y="334"/>
                          <a:pt x="67" y="333"/>
                          <a:pt x="68" y="335"/>
                        </a:cubicBezTo>
                        <a:cubicBezTo>
                          <a:pt x="69" y="337"/>
                          <a:pt x="66" y="336"/>
                          <a:pt x="66" y="338"/>
                        </a:cubicBezTo>
                        <a:cubicBezTo>
                          <a:pt x="67" y="337"/>
                          <a:pt x="68" y="337"/>
                          <a:pt x="68" y="338"/>
                        </a:cubicBezTo>
                        <a:cubicBezTo>
                          <a:pt x="68" y="339"/>
                          <a:pt x="67" y="339"/>
                          <a:pt x="66" y="339"/>
                        </a:cubicBezTo>
                        <a:cubicBezTo>
                          <a:pt x="68" y="341"/>
                          <a:pt x="68" y="341"/>
                          <a:pt x="68" y="341"/>
                        </a:cubicBezTo>
                        <a:cubicBezTo>
                          <a:pt x="67" y="343"/>
                          <a:pt x="65" y="341"/>
                          <a:pt x="63" y="342"/>
                        </a:cubicBezTo>
                        <a:cubicBezTo>
                          <a:pt x="63" y="341"/>
                          <a:pt x="63" y="341"/>
                          <a:pt x="63" y="341"/>
                        </a:cubicBezTo>
                        <a:cubicBezTo>
                          <a:pt x="63" y="341"/>
                          <a:pt x="63" y="342"/>
                          <a:pt x="63" y="341"/>
                        </a:cubicBezTo>
                        <a:cubicBezTo>
                          <a:pt x="62" y="343"/>
                          <a:pt x="63" y="343"/>
                          <a:pt x="64" y="344"/>
                        </a:cubicBezTo>
                        <a:cubicBezTo>
                          <a:pt x="67" y="343"/>
                          <a:pt x="66" y="346"/>
                          <a:pt x="69" y="345"/>
                        </a:cubicBezTo>
                        <a:cubicBezTo>
                          <a:pt x="67" y="343"/>
                          <a:pt x="67" y="343"/>
                          <a:pt x="67" y="343"/>
                        </a:cubicBezTo>
                        <a:cubicBezTo>
                          <a:pt x="67" y="343"/>
                          <a:pt x="67" y="343"/>
                          <a:pt x="67" y="343"/>
                        </a:cubicBezTo>
                        <a:cubicBezTo>
                          <a:pt x="70" y="342"/>
                          <a:pt x="70" y="345"/>
                          <a:pt x="71" y="345"/>
                        </a:cubicBezTo>
                        <a:cubicBezTo>
                          <a:pt x="73" y="343"/>
                          <a:pt x="69" y="343"/>
                          <a:pt x="68" y="342"/>
                        </a:cubicBezTo>
                        <a:cubicBezTo>
                          <a:pt x="71" y="340"/>
                          <a:pt x="72" y="344"/>
                          <a:pt x="74" y="344"/>
                        </a:cubicBezTo>
                        <a:cubicBezTo>
                          <a:pt x="74" y="344"/>
                          <a:pt x="74" y="344"/>
                          <a:pt x="74" y="344"/>
                        </a:cubicBezTo>
                        <a:cubicBezTo>
                          <a:pt x="75" y="344"/>
                          <a:pt x="75" y="344"/>
                          <a:pt x="75" y="344"/>
                        </a:cubicBezTo>
                        <a:cubicBezTo>
                          <a:pt x="75" y="347"/>
                          <a:pt x="75" y="347"/>
                          <a:pt x="75" y="347"/>
                        </a:cubicBezTo>
                        <a:cubicBezTo>
                          <a:pt x="77" y="348"/>
                          <a:pt x="78" y="346"/>
                          <a:pt x="79" y="348"/>
                        </a:cubicBezTo>
                        <a:cubicBezTo>
                          <a:pt x="79" y="348"/>
                          <a:pt x="79" y="349"/>
                          <a:pt x="79" y="349"/>
                        </a:cubicBezTo>
                        <a:cubicBezTo>
                          <a:pt x="77" y="349"/>
                          <a:pt x="76" y="351"/>
                          <a:pt x="75" y="349"/>
                        </a:cubicBezTo>
                        <a:cubicBezTo>
                          <a:pt x="74" y="349"/>
                          <a:pt x="74" y="349"/>
                          <a:pt x="74" y="349"/>
                        </a:cubicBezTo>
                        <a:cubicBezTo>
                          <a:pt x="76" y="352"/>
                          <a:pt x="71" y="349"/>
                          <a:pt x="70" y="352"/>
                        </a:cubicBezTo>
                        <a:cubicBezTo>
                          <a:pt x="73" y="352"/>
                          <a:pt x="70" y="352"/>
                          <a:pt x="74" y="351"/>
                        </a:cubicBezTo>
                        <a:cubicBezTo>
                          <a:pt x="74" y="351"/>
                          <a:pt x="75" y="352"/>
                          <a:pt x="75" y="353"/>
                        </a:cubicBezTo>
                        <a:cubicBezTo>
                          <a:pt x="75" y="353"/>
                          <a:pt x="76" y="353"/>
                          <a:pt x="76" y="352"/>
                        </a:cubicBezTo>
                        <a:cubicBezTo>
                          <a:pt x="77" y="353"/>
                          <a:pt x="77" y="353"/>
                          <a:pt x="77" y="353"/>
                        </a:cubicBezTo>
                        <a:cubicBezTo>
                          <a:pt x="78" y="351"/>
                          <a:pt x="78" y="351"/>
                          <a:pt x="78" y="351"/>
                        </a:cubicBezTo>
                        <a:cubicBezTo>
                          <a:pt x="78" y="353"/>
                          <a:pt x="80" y="351"/>
                          <a:pt x="81" y="353"/>
                        </a:cubicBezTo>
                        <a:cubicBezTo>
                          <a:pt x="80" y="354"/>
                          <a:pt x="80" y="354"/>
                          <a:pt x="80" y="354"/>
                        </a:cubicBezTo>
                        <a:cubicBezTo>
                          <a:pt x="79" y="355"/>
                          <a:pt x="79" y="354"/>
                          <a:pt x="78" y="353"/>
                        </a:cubicBezTo>
                        <a:cubicBezTo>
                          <a:pt x="76" y="355"/>
                          <a:pt x="78" y="356"/>
                          <a:pt x="77" y="358"/>
                        </a:cubicBezTo>
                        <a:cubicBezTo>
                          <a:pt x="78" y="358"/>
                          <a:pt x="77" y="358"/>
                          <a:pt x="78" y="357"/>
                        </a:cubicBezTo>
                        <a:cubicBezTo>
                          <a:pt x="82" y="360"/>
                          <a:pt x="82" y="360"/>
                          <a:pt x="82" y="360"/>
                        </a:cubicBezTo>
                        <a:cubicBezTo>
                          <a:pt x="84" y="358"/>
                          <a:pt x="86" y="362"/>
                          <a:pt x="87" y="360"/>
                        </a:cubicBezTo>
                        <a:cubicBezTo>
                          <a:pt x="88" y="362"/>
                          <a:pt x="95" y="361"/>
                          <a:pt x="92" y="365"/>
                        </a:cubicBezTo>
                        <a:cubicBezTo>
                          <a:pt x="90" y="363"/>
                          <a:pt x="89" y="361"/>
                          <a:pt x="85" y="362"/>
                        </a:cubicBezTo>
                        <a:cubicBezTo>
                          <a:pt x="83" y="363"/>
                          <a:pt x="86" y="365"/>
                          <a:pt x="87" y="364"/>
                        </a:cubicBezTo>
                        <a:cubicBezTo>
                          <a:pt x="87" y="365"/>
                          <a:pt x="87" y="365"/>
                          <a:pt x="86" y="366"/>
                        </a:cubicBezTo>
                        <a:cubicBezTo>
                          <a:pt x="88" y="365"/>
                          <a:pt x="90" y="364"/>
                          <a:pt x="92" y="366"/>
                        </a:cubicBezTo>
                        <a:cubicBezTo>
                          <a:pt x="91" y="367"/>
                          <a:pt x="91" y="367"/>
                          <a:pt x="91" y="367"/>
                        </a:cubicBezTo>
                        <a:cubicBezTo>
                          <a:pt x="92" y="368"/>
                          <a:pt x="92" y="368"/>
                          <a:pt x="92" y="368"/>
                        </a:cubicBezTo>
                        <a:cubicBezTo>
                          <a:pt x="90" y="369"/>
                          <a:pt x="90" y="369"/>
                          <a:pt x="90" y="369"/>
                        </a:cubicBezTo>
                        <a:cubicBezTo>
                          <a:pt x="90" y="369"/>
                          <a:pt x="89" y="369"/>
                          <a:pt x="90" y="368"/>
                        </a:cubicBezTo>
                        <a:cubicBezTo>
                          <a:pt x="88" y="371"/>
                          <a:pt x="88" y="371"/>
                          <a:pt x="88" y="371"/>
                        </a:cubicBezTo>
                        <a:cubicBezTo>
                          <a:pt x="87" y="368"/>
                          <a:pt x="87" y="368"/>
                          <a:pt x="87" y="368"/>
                        </a:cubicBezTo>
                        <a:cubicBezTo>
                          <a:pt x="85" y="369"/>
                          <a:pt x="89" y="370"/>
                          <a:pt x="87" y="371"/>
                        </a:cubicBezTo>
                        <a:cubicBezTo>
                          <a:pt x="87" y="371"/>
                          <a:pt x="87" y="371"/>
                          <a:pt x="87" y="371"/>
                        </a:cubicBezTo>
                        <a:cubicBezTo>
                          <a:pt x="87" y="373"/>
                          <a:pt x="90" y="374"/>
                          <a:pt x="88" y="375"/>
                        </a:cubicBezTo>
                        <a:cubicBezTo>
                          <a:pt x="92" y="374"/>
                          <a:pt x="92" y="374"/>
                          <a:pt x="92" y="374"/>
                        </a:cubicBezTo>
                        <a:cubicBezTo>
                          <a:pt x="97" y="372"/>
                          <a:pt x="96" y="380"/>
                          <a:pt x="101" y="377"/>
                        </a:cubicBezTo>
                        <a:cubicBezTo>
                          <a:pt x="103" y="374"/>
                          <a:pt x="103" y="374"/>
                          <a:pt x="103" y="374"/>
                        </a:cubicBezTo>
                        <a:cubicBezTo>
                          <a:pt x="101" y="377"/>
                          <a:pt x="100" y="371"/>
                          <a:pt x="99" y="371"/>
                        </a:cubicBezTo>
                        <a:cubicBezTo>
                          <a:pt x="103" y="371"/>
                          <a:pt x="103" y="371"/>
                          <a:pt x="103" y="371"/>
                        </a:cubicBezTo>
                        <a:cubicBezTo>
                          <a:pt x="103" y="373"/>
                          <a:pt x="103" y="373"/>
                          <a:pt x="103" y="373"/>
                        </a:cubicBezTo>
                        <a:cubicBezTo>
                          <a:pt x="104" y="371"/>
                          <a:pt x="104" y="371"/>
                          <a:pt x="104" y="371"/>
                        </a:cubicBezTo>
                        <a:cubicBezTo>
                          <a:pt x="104" y="371"/>
                          <a:pt x="105" y="371"/>
                          <a:pt x="105" y="372"/>
                        </a:cubicBezTo>
                        <a:cubicBezTo>
                          <a:pt x="105" y="372"/>
                          <a:pt x="104" y="373"/>
                          <a:pt x="104" y="374"/>
                        </a:cubicBezTo>
                        <a:cubicBezTo>
                          <a:pt x="106" y="373"/>
                          <a:pt x="106" y="373"/>
                          <a:pt x="106" y="373"/>
                        </a:cubicBezTo>
                        <a:cubicBezTo>
                          <a:pt x="108" y="374"/>
                          <a:pt x="107" y="376"/>
                          <a:pt x="107" y="377"/>
                        </a:cubicBezTo>
                        <a:cubicBezTo>
                          <a:pt x="112" y="378"/>
                          <a:pt x="107" y="381"/>
                          <a:pt x="108" y="383"/>
                        </a:cubicBezTo>
                        <a:cubicBezTo>
                          <a:pt x="110" y="383"/>
                          <a:pt x="110" y="383"/>
                          <a:pt x="110" y="383"/>
                        </a:cubicBezTo>
                        <a:cubicBezTo>
                          <a:pt x="109" y="382"/>
                          <a:pt x="109" y="382"/>
                          <a:pt x="109" y="382"/>
                        </a:cubicBezTo>
                        <a:cubicBezTo>
                          <a:pt x="109" y="381"/>
                          <a:pt x="110" y="380"/>
                          <a:pt x="110" y="380"/>
                        </a:cubicBezTo>
                        <a:cubicBezTo>
                          <a:pt x="113" y="376"/>
                          <a:pt x="108" y="376"/>
                          <a:pt x="108" y="373"/>
                        </a:cubicBezTo>
                        <a:cubicBezTo>
                          <a:pt x="110" y="374"/>
                          <a:pt x="110" y="374"/>
                          <a:pt x="110" y="374"/>
                        </a:cubicBezTo>
                        <a:cubicBezTo>
                          <a:pt x="109" y="373"/>
                          <a:pt x="109" y="373"/>
                          <a:pt x="109" y="373"/>
                        </a:cubicBezTo>
                        <a:cubicBezTo>
                          <a:pt x="110" y="372"/>
                          <a:pt x="110" y="372"/>
                          <a:pt x="111" y="372"/>
                        </a:cubicBezTo>
                        <a:cubicBezTo>
                          <a:pt x="110" y="376"/>
                          <a:pt x="113" y="374"/>
                          <a:pt x="112" y="377"/>
                        </a:cubicBezTo>
                        <a:cubicBezTo>
                          <a:pt x="114" y="376"/>
                          <a:pt x="111" y="374"/>
                          <a:pt x="114" y="374"/>
                        </a:cubicBezTo>
                        <a:cubicBezTo>
                          <a:pt x="117" y="378"/>
                          <a:pt x="112" y="378"/>
                          <a:pt x="112" y="381"/>
                        </a:cubicBezTo>
                        <a:cubicBezTo>
                          <a:pt x="116" y="380"/>
                          <a:pt x="113" y="382"/>
                          <a:pt x="112" y="382"/>
                        </a:cubicBezTo>
                        <a:cubicBezTo>
                          <a:pt x="113" y="383"/>
                          <a:pt x="113" y="383"/>
                          <a:pt x="113" y="383"/>
                        </a:cubicBezTo>
                        <a:cubicBezTo>
                          <a:pt x="112" y="384"/>
                          <a:pt x="112" y="386"/>
                          <a:pt x="111" y="386"/>
                        </a:cubicBezTo>
                        <a:cubicBezTo>
                          <a:pt x="113" y="388"/>
                          <a:pt x="113" y="383"/>
                          <a:pt x="115" y="383"/>
                        </a:cubicBezTo>
                        <a:cubicBezTo>
                          <a:pt x="114" y="384"/>
                          <a:pt x="117" y="383"/>
                          <a:pt x="116" y="385"/>
                        </a:cubicBezTo>
                        <a:cubicBezTo>
                          <a:pt x="115" y="385"/>
                          <a:pt x="115" y="385"/>
                          <a:pt x="115" y="385"/>
                        </a:cubicBezTo>
                        <a:cubicBezTo>
                          <a:pt x="119" y="385"/>
                          <a:pt x="119" y="385"/>
                          <a:pt x="119" y="385"/>
                        </a:cubicBezTo>
                        <a:cubicBezTo>
                          <a:pt x="117" y="389"/>
                          <a:pt x="122" y="386"/>
                          <a:pt x="122" y="387"/>
                        </a:cubicBezTo>
                        <a:cubicBezTo>
                          <a:pt x="121" y="388"/>
                          <a:pt x="121" y="388"/>
                          <a:pt x="121" y="388"/>
                        </a:cubicBezTo>
                        <a:cubicBezTo>
                          <a:pt x="123" y="388"/>
                          <a:pt x="123" y="388"/>
                          <a:pt x="123" y="388"/>
                        </a:cubicBezTo>
                        <a:cubicBezTo>
                          <a:pt x="124" y="389"/>
                          <a:pt x="121" y="389"/>
                          <a:pt x="122" y="390"/>
                        </a:cubicBezTo>
                        <a:cubicBezTo>
                          <a:pt x="123" y="389"/>
                          <a:pt x="124" y="390"/>
                          <a:pt x="125" y="390"/>
                        </a:cubicBezTo>
                        <a:cubicBezTo>
                          <a:pt x="123" y="392"/>
                          <a:pt x="121" y="394"/>
                          <a:pt x="119" y="395"/>
                        </a:cubicBezTo>
                        <a:cubicBezTo>
                          <a:pt x="119" y="395"/>
                          <a:pt x="118" y="394"/>
                          <a:pt x="118" y="393"/>
                        </a:cubicBezTo>
                        <a:cubicBezTo>
                          <a:pt x="118" y="393"/>
                          <a:pt x="118" y="393"/>
                          <a:pt x="118" y="393"/>
                        </a:cubicBezTo>
                        <a:cubicBezTo>
                          <a:pt x="119" y="397"/>
                          <a:pt x="119" y="397"/>
                          <a:pt x="119" y="397"/>
                        </a:cubicBezTo>
                        <a:cubicBezTo>
                          <a:pt x="120" y="396"/>
                          <a:pt x="122" y="396"/>
                          <a:pt x="123" y="394"/>
                        </a:cubicBezTo>
                        <a:cubicBezTo>
                          <a:pt x="123" y="394"/>
                          <a:pt x="122" y="394"/>
                          <a:pt x="122" y="394"/>
                        </a:cubicBezTo>
                        <a:cubicBezTo>
                          <a:pt x="123" y="392"/>
                          <a:pt x="125" y="392"/>
                          <a:pt x="127" y="391"/>
                        </a:cubicBezTo>
                        <a:cubicBezTo>
                          <a:pt x="127" y="392"/>
                          <a:pt x="127" y="392"/>
                          <a:pt x="127" y="392"/>
                        </a:cubicBezTo>
                        <a:cubicBezTo>
                          <a:pt x="127" y="393"/>
                          <a:pt x="125" y="393"/>
                          <a:pt x="126" y="393"/>
                        </a:cubicBezTo>
                        <a:cubicBezTo>
                          <a:pt x="127" y="393"/>
                          <a:pt x="127" y="393"/>
                          <a:pt x="127" y="393"/>
                        </a:cubicBezTo>
                        <a:cubicBezTo>
                          <a:pt x="125" y="394"/>
                          <a:pt x="124" y="396"/>
                          <a:pt x="126" y="398"/>
                        </a:cubicBezTo>
                        <a:cubicBezTo>
                          <a:pt x="128" y="396"/>
                          <a:pt x="128" y="396"/>
                          <a:pt x="128" y="396"/>
                        </a:cubicBezTo>
                        <a:cubicBezTo>
                          <a:pt x="127" y="395"/>
                          <a:pt x="127" y="395"/>
                          <a:pt x="127" y="395"/>
                        </a:cubicBezTo>
                        <a:cubicBezTo>
                          <a:pt x="129" y="394"/>
                          <a:pt x="129" y="392"/>
                          <a:pt x="128" y="391"/>
                        </a:cubicBezTo>
                        <a:cubicBezTo>
                          <a:pt x="129" y="392"/>
                          <a:pt x="131" y="390"/>
                          <a:pt x="132" y="392"/>
                        </a:cubicBezTo>
                        <a:cubicBezTo>
                          <a:pt x="132" y="393"/>
                          <a:pt x="132" y="393"/>
                          <a:pt x="131" y="394"/>
                        </a:cubicBezTo>
                        <a:cubicBezTo>
                          <a:pt x="134" y="395"/>
                          <a:pt x="133" y="394"/>
                          <a:pt x="136" y="394"/>
                        </a:cubicBezTo>
                        <a:cubicBezTo>
                          <a:pt x="136" y="396"/>
                          <a:pt x="136" y="398"/>
                          <a:pt x="140" y="399"/>
                        </a:cubicBezTo>
                        <a:cubicBezTo>
                          <a:pt x="137" y="401"/>
                          <a:pt x="135" y="398"/>
                          <a:pt x="132" y="398"/>
                        </a:cubicBezTo>
                        <a:cubicBezTo>
                          <a:pt x="131" y="398"/>
                          <a:pt x="130" y="397"/>
                          <a:pt x="129" y="398"/>
                        </a:cubicBezTo>
                        <a:cubicBezTo>
                          <a:pt x="129" y="397"/>
                          <a:pt x="128" y="398"/>
                          <a:pt x="128" y="398"/>
                        </a:cubicBezTo>
                        <a:cubicBezTo>
                          <a:pt x="129" y="398"/>
                          <a:pt x="130" y="399"/>
                          <a:pt x="130" y="398"/>
                        </a:cubicBezTo>
                        <a:cubicBezTo>
                          <a:pt x="131" y="399"/>
                          <a:pt x="131" y="399"/>
                          <a:pt x="131" y="399"/>
                        </a:cubicBezTo>
                        <a:cubicBezTo>
                          <a:pt x="133" y="401"/>
                          <a:pt x="131" y="403"/>
                          <a:pt x="129" y="403"/>
                        </a:cubicBezTo>
                        <a:cubicBezTo>
                          <a:pt x="130" y="404"/>
                          <a:pt x="130" y="404"/>
                          <a:pt x="130" y="405"/>
                        </a:cubicBezTo>
                        <a:cubicBezTo>
                          <a:pt x="131" y="402"/>
                          <a:pt x="133" y="406"/>
                          <a:pt x="135" y="405"/>
                        </a:cubicBezTo>
                        <a:cubicBezTo>
                          <a:pt x="135" y="406"/>
                          <a:pt x="134" y="407"/>
                          <a:pt x="134" y="408"/>
                        </a:cubicBezTo>
                        <a:cubicBezTo>
                          <a:pt x="134" y="408"/>
                          <a:pt x="135" y="408"/>
                          <a:pt x="135" y="407"/>
                        </a:cubicBezTo>
                        <a:cubicBezTo>
                          <a:pt x="135" y="407"/>
                          <a:pt x="135" y="407"/>
                          <a:pt x="135" y="407"/>
                        </a:cubicBezTo>
                        <a:cubicBezTo>
                          <a:pt x="135" y="406"/>
                          <a:pt x="135" y="406"/>
                          <a:pt x="136" y="405"/>
                        </a:cubicBezTo>
                        <a:cubicBezTo>
                          <a:pt x="137" y="405"/>
                          <a:pt x="137" y="405"/>
                          <a:pt x="138" y="406"/>
                        </a:cubicBezTo>
                        <a:cubicBezTo>
                          <a:pt x="138" y="406"/>
                          <a:pt x="138" y="407"/>
                          <a:pt x="137" y="407"/>
                        </a:cubicBezTo>
                        <a:cubicBezTo>
                          <a:pt x="139" y="407"/>
                          <a:pt x="139" y="407"/>
                          <a:pt x="139" y="407"/>
                        </a:cubicBezTo>
                        <a:cubicBezTo>
                          <a:pt x="137" y="408"/>
                          <a:pt x="140" y="410"/>
                          <a:pt x="141" y="410"/>
                        </a:cubicBezTo>
                        <a:cubicBezTo>
                          <a:pt x="141" y="412"/>
                          <a:pt x="140" y="411"/>
                          <a:pt x="139" y="411"/>
                        </a:cubicBezTo>
                        <a:cubicBezTo>
                          <a:pt x="138" y="413"/>
                          <a:pt x="138" y="413"/>
                          <a:pt x="138" y="413"/>
                        </a:cubicBezTo>
                        <a:cubicBezTo>
                          <a:pt x="139" y="412"/>
                          <a:pt x="142" y="414"/>
                          <a:pt x="141" y="414"/>
                        </a:cubicBezTo>
                        <a:cubicBezTo>
                          <a:pt x="141" y="414"/>
                          <a:pt x="141" y="414"/>
                          <a:pt x="142" y="414"/>
                        </a:cubicBezTo>
                        <a:cubicBezTo>
                          <a:pt x="140" y="413"/>
                          <a:pt x="140" y="413"/>
                          <a:pt x="140" y="413"/>
                        </a:cubicBezTo>
                        <a:cubicBezTo>
                          <a:pt x="141" y="412"/>
                          <a:pt x="144" y="413"/>
                          <a:pt x="144" y="411"/>
                        </a:cubicBezTo>
                        <a:cubicBezTo>
                          <a:pt x="145" y="412"/>
                          <a:pt x="147" y="410"/>
                          <a:pt x="149" y="410"/>
                        </a:cubicBezTo>
                        <a:cubicBezTo>
                          <a:pt x="147" y="409"/>
                          <a:pt x="147" y="409"/>
                          <a:pt x="147" y="409"/>
                        </a:cubicBezTo>
                        <a:cubicBezTo>
                          <a:pt x="147" y="408"/>
                          <a:pt x="147" y="407"/>
                          <a:pt x="147" y="407"/>
                        </a:cubicBezTo>
                        <a:cubicBezTo>
                          <a:pt x="147" y="407"/>
                          <a:pt x="147" y="407"/>
                          <a:pt x="147" y="407"/>
                        </a:cubicBezTo>
                        <a:cubicBezTo>
                          <a:pt x="146" y="408"/>
                          <a:pt x="144" y="407"/>
                          <a:pt x="143" y="406"/>
                        </a:cubicBezTo>
                        <a:cubicBezTo>
                          <a:pt x="145" y="405"/>
                          <a:pt x="146" y="405"/>
                          <a:pt x="148" y="405"/>
                        </a:cubicBezTo>
                        <a:cubicBezTo>
                          <a:pt x="147" y="404"/>
                          <a:pt x="147" y="401"/>
                          <a:pt x="144" y="403"/>
                        </a:cubicBezTo>
                        <a:cubicBezTo>
                          <a:pt x="145" y="397"/>
                          <a:pt x="149" y="404"/>
                          <a:pt x="151" y="399"/>
                        </a:cubicBezTo>
                        <a:cubicBezTo>
                          <a:pt x="152" y="400"/>
                          <a:pt x="153" y="402"/>
                          <a:pt x="152" y="402"/>
                        </a:cubicBezTo>
                        <a:cubicBezTo>
                          <a:pt x="152" y="402"/>
                          <a:pt x="151" y="402"/>
                          <a:pt x="150" y="402"/>
                        </a:cubicBezTo>
                        <a:cubicBezTo>
                          <a:pt x="149" y="404"/>
                          <a:pt x="150" y="406"/>
                          <a:pt x="149" y="407"/>
                        </a:cubicBezTo>
                        <a:cubicBezTo>
                          <a:pt x="152" y="407"/>
                          <a:pt x="152" y="407"/>
                          <a:pt x="152" y="407"/>
                        </a:cubicBezTo>
                        <a:cubicBezTo>
                          <a:pt x="152" y="407"/>
                          <a:pt x="151" y="407"/>
                          <a:pt x="151" y="407"/>
                        </a:cubicBezTo>
                        <a:cubicBezTo>
                          <a:pt x="151" y="406"/>
                          <a:pt x="151" y="406"/>
                          <a:pt x="152" y="405"/>
                        </a:cubicBezTo>
                        <a:cubicBezTo>
                          <a:pt x="151" y="404"/>
                          <a:pt x="151" y="404"/>
                          <a:pt x="151" y="404"/>
                        </a:cubicBezTo>
                        <a:cubicBezTo>
                          <a:pt x="151" y="403"/>
                          <a:pt x="152" y="403"/>
                          <a:pt x="153" y="403"/>
                        </a:cubicBezTo>
                        <a:cubicBezTo>
                          <a:pt x="155" y="404"/>
                          <a:pt x="153" y="406"/>
                          <a:pt x="154" y="407"/>
                        </a:cubicBezTo>
                        <a:cubicBezTo>
                          <a:pt x="158" y="404"/>
                          <a:pt x="161" y="408"/>
                          <a:pt x="165" y="409"/>
                        </a:cubicBezTo>
                        <a:cubicBezTo>
                          <a:pt x="165" y="409"/>
                          <a:pt x="165" y="409"/>
                          <a:pt x="165" y="409"/>
                        </a:cubicBezTo>
                        <a:cubicBezTo>
                          <a:pt x="165" y="409"/>
                          <a:pt x="165" y="409"/>
                          <a:pt x="165" y="409"/>
                        </a:cubicBezTo>
                        <a:cubicBezTo>
                          <a:pt x="166" y="409"/>
                          <a:pt x="166" y="411"/>
                          <a:pt x="167" y="411"/>
                        </a:cubicBezTo>
                        <a:cubicBezTo>
                          <a:pt x="168" y="409"/>
                          <a:pt x="168" y="409"/>
                          <a:pt x="168" y="409"/>
                        </a:cubicBezTo>
                        <a:cubicBezTo>
                          <a:pt x="170" y="408"/>
                          <a:pt x="171" y="409"/>
                          <a:pt x="173" y="410"/>
                        </a:cubicBezTo>
                        <a:cubicBezTo>
                          <a:pt x="170" y="413"/>
                          <a:pt x="170" y="413"/>
                          <a:pt x="170" y="413"/>
                        </a:cubicBezTo>
                        <a:cubicBezTo>
                          <a:pt x="172" y="415"/>
                          <a:pt x="173" y="412"/>
                          <a:pt x="173" y="410"/>
                        </a:cubicBezTo>
                        <a:cubicBezTo>
                          <a:pt x="175" y="411"/>
                          <a:pt x="175" y="411"/>
                          <a:pt x="175" y="411"/>
                        </a:cubicBezTo>
                        <a:cubicBezTo>
                          <a:pt x="174" y="410"/>
                          <a:pt x="174" y="410"/>
                          <a:pt x="174" y="410"/>
                        </a:cubicBezTo>
                        <a:cubicBezTo>
                          <a:pt x="176" y="408"/>
                          <a:pt x="176" y="408"/>
                          <a:pt x="176" y="405"/>
                        </a:cubicBezTo>
                        <a:cubicBezTo>
                          <a:pt x="178" y="406"/>
                          <a:pt x="179" y="406"/>
                          <a:pt x="181" y="407"/>
                        </a:cubicBezTo>
                        <a:cubicBezTo>
                          <a:pt x="179" y="408"/>
                          <a:pt x="179" y="408"/>
                          <a:pt x="179" y="408"/>
                        </a:cubicBezTo>
                        <a:cubicBezTo>
                          <a:pt x="180" y="407"/>
                          <a:pt x="182" y="409"/>
                          <a:pt x="182" y="407"/>
                        </a:cubicBezTo>
                        <a:cubicBezTo>
                          <a:pt x="184" y="409"/>
                          <a:pt x="184" y="409"/>
                          <a:pt x="184" y="409"/>
                        </a:cubicBezTo>
                        <a:cubicBezTo>
                          <a:pt x="183" y="409"/>
                          <a:pt x="181" y="410"/>
                          <a:pt x="180" y="410"/>
                        </a:cubicBezTo>
                        <a:cubicBezTo>
                          <a:pt x="181" y="411"/>
                          <a:pt x="181" y="411"/>
                          <a:pt x="181" y="411"/>
                        </a:cubicBezTo>
                        <a:cubicBezTo>
                          <a:pt x="185" y="405"/>
                          <a:pt x="187" y="417"/>
                          <a:pt x="190" y="410"/>
                        </a:cubicBezTo>
                        <a:cubicBezTo>
                          <a:pt x="191" y="410"/>
                          <a:pt x="191" y="411"/>
                          <a:pt x="191" y="411"/>
                        </a:cubicBezTo>
                        <a:cubicBezTo>
                          <a:pt x="191" y="412"/>
                          <a:pt x="190" y="411"/>
                          <a:pt x="189" y="411"/>
                        </a:cubicBezTo>
                        <a:cubicBezTo>
                          <a:pt x="190" y="413"/>
                          <a:pt x="190" y="413"/>
                          <a:pt x="190" y="413"/>
                        </a:cubicBezTo>
                        <a:cubicBezTo>
                          <a:pt x="192" y="413"/>
                          <a:pt x="191" y="412"/>
                          <a:pt x="192" y="410"/>
                        </a:cubicBezTo>
                        <a:cubicBezTo>
                          <a:pt x="195" y="412"/>
                          <a:pt x="195" y="412"/>
                          <a:pt x="195" y="412"/>
                        </a:cubicBezTo>
                        <a:cubicBezTo>
                          <a:pt x="195" y="410"/>
                          <a:pt x="195" y="410"/>
                          <a:pt x="196" y="409"/>
                        </a:cubicBezTo>
                        <a:cubicBezTo>
                          <a:pt x="196" y="410"/>
                          <a:pt x="198" y="412"/>
                          <a:pt x="197" y="413"/>
                        </a:cubicBezTo>
                        <a:cubicBezTo>
                          <a:pt x="198" y="413"/>
                          <a:pt x="199" y="413"/>
                          <a:pt x="200" y="413"/>
                        </a:cubicBezTo>
                        <a:cubicBezTo>
                          <a:pt x="201" y="414"/>
                          <a:pt x="199" y="414"/>
                          <a:pt x="200" y="414"/>
                        </a:cubicBezTo>
                        <a:cubicBezTo>
                          <a:pt x="201" y="415"/>
                          <a:pt x="203" y="414"/>
                          <a:pt x="202" y="414"/>
                        </a:cubicBezTo>
                        <a:cubicBezTo>
                          <a:pt x="201" y="413"/>
                          <a:pt x="201" y="413"/>
                          <a:pt x="201" y="413"/>
                        </a:cubicBezTo>
                        <a:cubicBezTo>
                          <a:pt x="203" y="412"/>
                          <a:pt x="204" y="410"/>
                          <a:pt x="206" y="412"/>
                        </a:cubicBezTo>
                        <a:cubicBezTo>
                          <a:pt x="205" y="413"/>
                          <a:pt x="205" y="414"/>
                          <a:pt x="204" y="413"/>
                        </a:cubicBezTo>
                        <a:cubicBezTo>
                          <a:pt x="206" y="414"/>
                          <a:pt x="205" y="417"/>
                          <a:pt x="207" y="417"/>
                        </a:cubicBezTo>
                        <a:cubicBezTo>
                          <a:pt x="206" y="415"/>
                          <a:pt x="206" y="415"/>
                          <a:pt x="206" y="415"/>
                        </a:cubicBezTo>
                        <a:cubicBezTo>
                          <a:pt x="206" y="414"/>
                          <a:pt x="206" y="414"/>
                          <a:pt x="206" y="414"/>
                        </a:cubicBezTo>
                        <a:cubicBezTo>
                          <a:pt x="207" y="414"/>
                          <a:pt x="208" y="415"/>
                          <a:pt x="209" y="415"/>
                        </a:cubicBezTo>
                        <a:cubicBezTo>
                          <a:pt x="209" y="416"/>
                          <a:pt x="208" y="416"/>
                          <a:pt x="209" y="416"/>
                        </a:cubicBezTo>
                        <a:cubicBezTo>
                          <a:pt x="211" y="415"/>
                          <a:pt x="211" y="415"/>
                          <a:pt x="211" y="415"/>
                        </a:cubicBezTo>
                        <a:cubicBezTo>
                          <a:pt x="211" y="415"/>
                          <a:pt x="211" y="415"/>
                          <a:pt x="211" y="415"/>
                        </a:cubicBezTo>
                        <a:cubicBezTo>
                          <a:pt x="211" y="416"/>
                          <a:pt x="211" y="416"/>
                          <a:pt x="211" y="416"/>
                        </a:cubicBezTo>
                        <a:cubicBezTo>
                          <a:pt x="212" y="417"/>
                          <a:pt x="212" y="419"/>
                          <a:pt x="212" y="420"/>
                        </a:cubicBezTo>
                        <a:cubicBezTo>
                          <a:pt x="209" y="419"/>
                          <a:pt x="207" y="417"/>
                          <a:pt x="205" y="418"/>
                        </a:cubicBezTo>
                        <a:cubicBezTo>
                          <a:pt x="206" y="418"/>
                          <a:pt x="207" y="418"/>
                          <a:pt x="208" y="419"/>
                        </a:cubicBezTo>
                        <a:cubicBezTo>
                          <a:pt x="206" y="420"/>
                          <a:pt x="206" y="420"/>
                          <a:pt x="206" y="420"/>
                        </a:cubicBezTo>
                        <a:cubicBezTo>
                          <a:pt x="208" y="420"/>
                          <a:pt x="208" y="420"/>
                          <a:pt x="209" y="419"/>
                        </a:cubicBezTo>
                        <a:cubicBezTo>
                          <a:pt x="210" y="419"/>
                          <a:pt x="209" y="420"/>
                          <a:pt x="210" y="421"/>
                        </a:cubicBezTo>
                        <a:cubicBezTo>
                          <a:pt x="211" y="418"/>
                          <a:pt x="214" y="423"/>
                          <a:pt x="215" y="419"/>
                        </a:cubicBezTo>
                        <a:cubicBezTo>
                          <a:pt x="216" y="420"/>
                          <a:pt x="217" y="420"/>
                          <a:pt x="217" y="421"/>
                        </a:cubicBezTo>
                        <a:cubicBezTo>
                          <a:pt x="216" y="422"/>
                          <a:pt x="216" y="422"/>
                          <a:pt x="216" y="422"/>
                        </a:cubicBezTo>
                        <a:cubicBezTo>
                          <a:pt x="217" y="421"/>
                          <a:pt x="219" y="420"/>
                          <a:pt x="220" y="422"/>
                        </a:cubicBezTo>
                        <a:cubicBezTo>
                          <a:pt x="220" y="421"/>
                          <a:pt x="220" y="421"/>
                          <a:pt x="220" y="421"/>
                        </a:cubicBezTo>
                        <a:cubicBezTo>
                          <a:pt x="224" y="421"/>
                          <a:pt x="224" y="421"/>
                          <a:pt x="224" y="421"/>
                        </a:cubicBezTo>
                        <a:cubicBezTo>
                          <a:pt x="224" y="422"/>
                          <a:pt x="224" y="422"/>
                          <a:pt x="224" y="422"/>
                        </a:cubicBezTo>
                        <a:cubicBezTo>
                          <a:pt x="225" y="422"/>
                          <a:pt x="225" y="422"/>
                          <a:pt x="225" y="422"/>
                        </a:cubicBezTo>
                        <a:cubicBezTo>
                          <a:pt x="224" y="421"/>
                          <a:pt x="224" y="421"/>
                          <a:pt x="224" y="421"/>
                        </a:cubicBezTo>
                        <a:cubicBezTo>
                          <a:pt x="224" y="419"/>
                          <a:pt x="224" y="419"/>
                          <a:pt x="224" y="419"/>
                        </a:cubicBezTo>
                        <a:cubicBezTo>
                          <a:pt x="228" y="421"/>
                          <a:pt x="228" y="421"/>
                          <a:pt x="228" y="421"/>
                        </a:cubicBezTo>
                        <a:cubicBezTo>
                          <a:pt x="227" y="421"/>
                          <a:pt x="227" y="421"/>
                          <a:pt x="227" y="421"/>
                        </a:cubicBezTo>
                        <a:cubicBezTo>
                          <a:pt x="228" y="422"/>
                          <a:pt x="228" y="422"/>
                          <a:pt x="228" y="422"/>
                        </a:cubicBezTo>
                        <a:cubicBezTo>
                          <a:pt x="229" y="421"/>
                          <a:pt x="229" y="421"/>
                          <a:pt x="229" y="421"/>
                        </a:cubicBezTo>
                        <a:cubicBezTo>
                          <a:pt x="231" y="420"/>
                          <a:pt x="233" y="419"/>
                          <a:pt x="235" y="421"/>
                        </a:cubicBezTo>
                        <a:cubicBezTo>
                          <a:pt x="234" y="421"/>
                          <a:pt x="234" y="421"/>
                          <a:pt x="233" y="421"/>
                        </a:cubicBezTo>
                        <a:cubicBezTo>
                          <a:pt x="233" y="422"/>
                          <a:pt x="233" y="422"/>
                          <a:pt x="233" y="422"/>
                        </a:cubicBezTo>
                        <a:cubicBezTo>
                          <a:pt x="236" y="422"/>
                          <a:pt x="236" y="422"/>
                          <a:pt x="236" y="422"/>
                        </a:cubicBezTo>
                        <a:cubicBezTo>
                          <a:pt x="236" y="422"/>
                          <a:pt x="236" y="422"/>
                          <a:pt x="236" y="422"/>
                        </a:cubicBezTo>
                        <a:cubicBezTo>
                          <a:pt x="236" y="423"/>
                          <a:pt x="237" y="422"/>
                          <a:pt x="239" y="423"/>
                        </a:cubicBezTo>
                        <a:cubicBezTo>
                          <a:pt x="239" y="424"/>
                          <a:pt x="238" y="424"/>
                          <a:pt x="238" y="424"/>
                        </a:cubicBezTo>
                        <a:cubicBezTo>
                          <a:pt x="240" y="426"/>
                          <a:pt x="241" y="425"/>
                          <a:pt x="242" y="425"/>
                        </a:cubicBezTo>
                        <a:cubicBezTo>
                          <a:pt x="239" y="425"/>
                          <a:pt x="239" y="425"/>
                          <a:pt x="239" y="425"/>
                        </a:cubicBezTo>
                        <a:cubicBezTo>
                          <a:pt x="239" y="423"/>
                          <a:pt x="239" y="423"/>
                          <a:pt x="239" y="423"/>
                        </a:cubicBezTo>
                        <a:cubicBezTo>
                          <a:pt x="240" y="422"/>
                          <a:pt x="241" y="422"/>
                          <a:pt x="242" y="422"/>
                        </a:cubicBezTo>
                        <a:cubicBezTo>
                          <a:pt x="242" y="423"/>
                          <a:pt x="242" y="423"/>
                          <a:pt x="242" y="423"/>
                        </a:cubicBezTo>
                        <a:cubicBezTo>
                          <a:pt x="243" y="423"/>
                          <a:pt x="243" y="423"/>
                          <a:pt x="243" y="423"/>
                        </a:cubicBezTo>
                        <a:cubicBezTo>
                          <a:pt x="244" y="422"/>
                          <a:pt x="247" y="424"/>
                          <a:pt x="249" y="424"/>
                        </a:cubicBezTo>
                        <a:cubicBezTo>
                          <a:pt x="248" y="423"/>
                          <a:pt x="248" y="423"/>
                          <a:pt x="248" y="423"/>
                        </a:cubicBezTo>
                        <a:cubicBezTo>
                          <a:pt x="249" y="423"/>
                          <a:pt x="251" y="421"/>
                          <a:pt x="252" y="423"/>
                        </a:cubicBezTo>
                        <a:cubicBezTo>
                          <a:pt x="250" y="424"/>
                          <a:pt x="250" y="425"/>
                          <a:pt x="249" y="426"/>
                        </a:cubicBezTo>
                        <a:cubicBezTo>
                          <a:pt x="250" y="426"/>
                          <a:pt x="250" y="427"/>
                          <a:pt x="250" y="427"/>
                        </a:cubicBezTo>
                        <a:cubicBezTo>
                          <a:pt x="251" y="426"/>
                          <a:pt x="251" y="426"/>
                          <a:pt x="251" y="426"/>
                        </a:cubicBezTo>
                        <a:cubicBezTo>
                          <a:pt x="249" y="424"/>
                          <a:pt x="254" y="425"/>
                          <a:pt x="253" y="422"/>
                        </a:cubicBezTo>
                        <a:cubicBezTo>
                          <a:pt x="255" y="422"/>
                          <a:pt x="257" y="421"/>
                          <a:pt x="258" y="423"/>
                        </a:cubicBezTo>
                        <a:cubicBezTo>
                          <a:pt x="255" y="424"/>
                          <a:pt x="255" y="424"/>
                          <a:pt x="255" y="424"/>
                        </a:cubicBezTo>
                        <a:cubicBezTo>
                          <a:pt x="256" y="425"/>
                          <a:pt x="256" y="425"/>
                          <a:pt x="256" y="425"/>
                        </a:cubicBezTo>
                        <a:cubicBezTo>
                          <a:pt x="256" y="425"/>
                          <a:pt x="255" y="426"/>
                          <a:pt x="255" y="426"/>
                        </a:cubicBezTo>
                        <a:cubicBezTo>
                          <a:pt x="256" y="426"/>
                          <a:pt x="259" y="427"/>
                          <a:pt x="260" y="427"/>
                        </a:cubicBezTo>
                        <a:cubicBezTo>
                          <a:pt x="262" y="424"/>
                          <a:pt x="265" y="422"/>
                          <a:pt x="263" y="419"/>
                        </a:cubicBezTo>
                        <a:cubicBezTo>
                          <a:pt x="265" y="418"/>
                          <a:pt x="265" y="421"/>
                          <a:pt x="266" y="422"/>
                        </a:cubicBezTo>
                        <a:cubicBezTo>
                          <a:pt x="265" y="422"/>
                          <a:pt x="265" y="422"/>
                          <a:pt x="264" y="422"/>
                        </a:cubicBezTo>
                        <a:cubicBezTo>
                          <a:pt x="268" y="422"/>
                          <a:pt x="268" y="422"/>
                          <a:pt x="268" y="422"/>
                        </a:cubicBezTo>
                        <a:cubicBezTo>
                          <a:pt x="266" y="423"/>
                          <a:pt x="267" y="427"/>
                          <a:pt x="267" y="427"/>
                        </a:cubicBezTo>
                        <a:cubicBezTo>
                          <a:pt x="266" y="427"/>
                          <a:pt x="266" y="427"/>
                          <a:pt x="266" y="427"/>
                        </a:cubicBezTo>
                        <a:cubicBezTo>
                          <a:pt x="266" y="426"/>
                          <a:pt x="264" y="425"/>
                          <a:pt x="266" y="424"/>
                        </a:cubicBezTo>
                        <a:cubicBezTo>
                          <a:pt x="265" y="424"/>
                          <a:pt x="265" y="425"/>
                          <a:pt x="265" y="424"/>
                        </a:cubicBezTo>
                        <a:cubicBezTo>
                          <a:pt x="265" y="426"/>
                          <a:pt x="267" y="428"/>
                          <a:pt x="265" y="429"/>
                        </a:cubicBezTo>
                        <a:cubicBezTo>
                          <a:pt x="266" y="427"/>
                          <a:pt x="269" y="429"/>
                          <a:pt x="270" y="429"/>
                        </a:cubicBezTo>
                        <a:cubicBezTo>
                          <a:pt x="268" y="427"/>
                          <a:pt x="267" y="426"/>
                          <a:pt x="268" y="424"/>
                        </a:cubicBezTo>
                        <a:cubicBezTo>
                          <a:pt x="270" y="422"/>
                          <a:pt x="271" y="426"/>
                          <a:pt x="273" y="425"/>
                        </a:cubicBezTo>
                        <a:cubicBezTo>
                          <a:pt x="274" y="427"/>
                          <a:pt x="271" y="425"/>
                          <a:pt x="271" y="427"/>
                        </a:cubicBezTo>
                        <a:cubicBezTo>
                          <a:pt x="272" y="429"/>
                          <a:pt x="274" y="427"/>
                          <a:pt x="276" y="427"/>
                        </a:cubicBezTo>
                        <a:cubicBezTo>
                          <a:pt x="274" y="425"/>
                          <a:pt x="277" y="424"/>
                          <a:pt x="275" y="422"/>
                        </a:cubicBezTo>
                        <a:cubicBezTo>
                          <a:pt x="276" y="423"/>
                          <a:pt x="278" y="423"/>
                          <a:pt x="278" y="424"/>
                        </a:cubicBezTo>
                        <a:cubicBezTo>
                          <a:pt x="280" y="426"/>
                          <a:pt x="283" y="424"/>
                          <a:pt x="282" y="427"/>
                        </a:cubicBezTo>
                        <a:cubicBezTo>
                          <a:pt x="283" y="426"/>
                          <a:pt x="284" y="428"/>
                          <a:pt x="284" y="428"/>
                        </a:cubicBezTo>
                        <a:cubicBezTo>
                          <a:pt x="284" y="429"/>
                          <a:pt x="284" y="429"/>
                          <a:pt x="284" y="429"/>
                        </a:cubicBezTo>
                        <a:cubicBezTo>
                          <a:pt x="285" y="429"/>
                          <a:pt x="286" y="430"/>
                          <a:pt x="286" y="430"/>
                        </a:cubicBezTo>
                        <a:cubicBezTo>
                          <a:pt x="286" y="430"/>
                          <a:pt x="286" y="430"/>
                          <a:pt x="286" y="429"/>
                        </a:cubicBezTo>
                        <a:cubicBezTo>
                          <a:pt x="287" y="429"/>
                          <a:pt x="288" y="428"/>
                          <a:pt x="288" y="429"/>
                        </a:cubicBezTo>
                        <a:cubicBezTo>
                          <a:pt x="289" y="428"/>
                          <a:pt x="291" y="428"/>
                          <a:pt x="290" y="428"/>
                        </a:cubicBezTo>
                        <a:cubicBezTo>
                          <a:pt x="287" y="427"/>
                          <a:pt x="287" y="427"/>
                          <a:pt x="287" y="427"/>
                        </a:cubicBezTo>
                        <a:cubicBezTo>
                          <a:pt x="287" y="428"/>
                          <a:pt x="287" y="428"/>
                          <a:pt x="287" y="428"/>
                        </a:cubicBezTo>
                        <a:cubicBezTo>
                          <a:pt x="285" y="429"/>
                          <a:pt x="285" y="427"/>
                          <a:pt x="284" y="426"/>
                        </a:cubicBezTo>
                        <a:cubicBezTo>
                          <a:pt x="287" y="422"/>
                          <a:pt x="287" y="422"/>
                          <a:pt x="287" y="422"/>
                        </a:cubicBezTo>
                        <a:cubicBezTo>
                          <a:pt x="288" y="423"/>
                          <a:pt x="288" y="423"/>
                          <a:pt x="288" y="423"/>
                        </a:cubicBezTo>
                        <a:cubicBezTo>
                          <a:pt x="289" y="422"/>
                          <a:pt x="289" y="422"/>
                          <a:pt x="289" y="422"/>
                        </a:cubicBezTo>
                        <a:cubicBezTo>
                          <a:pt x="287" y="422"/>
                          <a:pt x="287" y="422"/>
                          <a:pt x="287" y="422"/>
                        </a:cubicBezTo>
                        <a:cubicBezTo>
                          <a:pt x="289" y="421"/>
                          <a:pt x="293" y="420"/>
                          <a:pt x="294" y="421"/>
                        </a:cubicBezTo>
                        <a:cubicBezTo>
                          <a:pt x="294" y="420"/>
                          <a:pt x="294" y="420"/>
                          <a:pt x="294" y="420"/>
                        </a:cubicBezTo>
                        <a:cubicBezTo>
                          <a:pt x="293" y="420"/>
                          <a:pt x="292" y="420"/>
                          <a:pt x="292" y="420"/>
                        </a:cubicBezTo>
                        <a:cubicBezTo>
                          <a:pt x="293" y="419"/>
                          <a:pt x="293" y="418"/>
                          <a:pt x="294" y="417"/>
                        </a:cubicBezTo>
                        <a:cubicBezTo>
                          <a:pt x="294" y="418"/>
                          <a:pt x="294" y="418"/>
                          <a:pt x="294" y="419"/>
                        </a:cubicBezTo>
                        <a:cubicBezTo>
                          <a:pt x="295" y="419"/>
                          <a:pt x="295" y="419"/>
                          <a:pt x="295" y="419"/>
                        </a:cubicBezTo>
                        <a:cubicBezTo>
                          <a:pt x="297" y="419"/>
                          <a:pt x="297" y="422"/>
                          <a:pt x="296" y="423"/>
                        </a:cubicBezTo>
                        <a:cubicBezTo>
                          <a:pt x="295" y="422"/>
                          <a:pt x="295" y="422"/>
                          <a:pt x="295" y="422"/>
                        </a:cubicBezTo>
                        <a:cubicBezTo>
                          <a:pt x="293" y="421"/>
                          <a:pt x="292" y="423"/>
                          <a:pt x="292" y="424"/>
                        </a:cubicBezTo>
                        <a:cubicBezTo>
                          <a:pt x="291" y="422"/>
                          <a:pt x="291" y="422"/>
                          <a:pt x="291" y="422"/>
                        </a:cubicBezTo>
                        <a:cubicBezTo>
                          <a:pt x="291" y="422"/>
                          <a:pt x="291" y="422"/>
                          <a:pt x="291" y="422"/>
                        </a:cubicBezTo>
                        <a:cubicBezTo>
                          <a:pt x="292" y="423"/>
                          <a:pt x="290" y="424"/>
                          <a:pt x="290" y="424"/>
                        </a:cubicBezTo>
                        <a:cubicBezTo>
                          <a:pt x="292" y="424"/>
                          <a:pt x="293" y="426"/>
                          <a:pt x="295" y="425"/>
                        </a:cubicBezTo>
                        <a:cubicBezTo>
                          <a:pt x="295" y="423"/>
                          <a:pt x="298" y="423"/>
                          <a:pt x="299" y="423"/>
                        </a:cubicBezTo>
                        <a:cubicBezTo>
                          <a:pt x="298" y="422"/>
                          <a:pt x="298" y="422"/>
                          <a:pt x="298" y="422"/>
                        </a:cubicBezTo>
                        <a:cubicBezTo>
                          <a:pt x="301" y="420"/>
                          <a:pt x="301" y="420"/>
                          <a:pt x="301" y="420"/>
                        </a:cubicBezTo>
                        <a:cubicBezTo>
                          <a:pt x="301" y="421"/>
                          <a:pt x="303" y="422"/>
                          <a:pt x="301" y="423"/>
                        </a:cubicBezTo>
                        <a:cubicBezTo>
                          <a:pt x="303" y="422"/>
                          <a:pt x="303" y="420"/>
                          <a:pt x="303" y="420"/>
                        </a:cubicBezTo>
                        <a:cubicBezTo>
                          <a:pt x="304" y="420"/>
                          <a:pt x="305" y="421"/>
                          <a:pt x="306" y="420"/>
                        </a:cubicBezTo>
                        <a:cubicBezTo>
                          <a:pt x="304" y="420"/>
                          <a:pt x="304" y="420"/>
                          <a:pt x="304" y="420"/>
                        </a:cubicBezTo>
                        <a:cubicBezTo>
                          <a:pt x="305" y="418"/>
                          <a:pt x="309" y="419"/>
                          <a:pt x="311" y="419"/>
                        </a:cubicBezTo>
                        <a:cubicBezTo>
                          <a:pt x="309" y="417"/>
                          <a:pt x="309" y="417"/>
                          <a:pt x="309" y="417"/>
                        </a:cubicBezTo>
                        <a:cubicBezTo>
                          <a:pt x="310" y="417"/>
                          <a:pt x="311" y="416"/>
                          <a:pt x="312" y="415"/>
                        </a:cubicBezTo>
                        <a:cubicBezTo>
                          <a:pt x="314" y="414"/>
                          <a:pt x="316" y="413"/>
                          <a:pt x="317" y="415"/>
                        </a:cubicBezTo>
                        <a:cubicBezTo>
                          <a:pt x="317" y="415"/>
                          <a:pt x="317" y="415"/>
                          <a:pt x="317" y="415"/>
                        </a:cubicBezTo>
                        <a:cubicBezTo>
                          <a:pt x="318" y="415"/>
                          <a:pt x="321" y="416"/>
                          <a:pt x="321" y="416"/>
                        </a:cubicBezTo>
                        <a:cubicBezTo>
                          <a:pt x="321" y="414"/>
                          <a:pt x="317" y="416"/>
                          <a:pt x="317" y="413"/>
                        </a:cubicBezTo>
                        <a:cubicBezTo>
                          <a:pt x="317" y="413"/>
                          <a:pt x="318" y="413"/>
                          <a:pt x="319" y="413"/>
                        </a:cubicBezTo>
                        <a:cubicBezTo>
                          <a:pt x="319" y="411"/>
                          <a:pt x="319" y="411"/>
                          <a:pt x="319" y="411"/>
                        </a:cubicBezTo>
                        <a:cubicBezTo>
                          <a:pt x="321" y="411"/>
                          <a:pt x="321" y="411"/>
                          <a:pt x="321" y="411"/>
                        </a:cubicBezTo>
                        <a:cubicBezTo>
                          <a:pt x="322" y="411"/>
                          <a:pt x="322" y="412"/>
                          <a:pt x="322" y="413"/>
                        </a:cubicBezTo>
                        <a:cubicBezTo>
                          <a:pt x="325" y="413"/>
                          <a:pt x="325" y="413"/>
                          <a:pt x="325" y="413"/>
                        </a:cubicBezTo>
                        <a:cubicBezTo>
                          <a:pt x="325" y="409"/>
                          <a:pt x="327" y="414"/>
                          <a:pt x="328" y="412"/>
                        </a:cubicBezTo>
                        <a:cubicBezTo>
                          <a:pt x="328" y="412"/>
                          <a:pt x="328" y="412"/>
                          <a:pt x="328" y="412"/>
                        </a:cubicBezTo>
                        <a:cubicBezTo>
                          <a:pt x="329" y="411"/>
                          <a:pt x="330" y="412"/>
                          <a:pt x="331" y="411"/>
                        </a:cubicBezTo>
                        <a:cubicBezTo>
                          <a:pt x="328" y="410"/>
                          <a:pt x="328" y="410"/>
                          <a:pt x="328" y="410"/>
                        </a:cubicBezTo>
                        <a:cubicBezTo>
                          <a:pt x="330" y="408"/>
                          <a:pt x="331" y="409"/>
                          <a:pt x="332" y="407"/>
                        </a:cubicBezTo>
                        <a:cubicBezTo>
                          <a:pt x="329" y="406"/>
                          <a:pt x="329" y="406"/>
                          <a:pt x="329" y="406"/>
                        </a:cubicBezTo>
                        <a:cubicBezTo>
                          <a:pt x="329" y="406"/>
                          <a:pt x="329" y="406"/>
                          <a:pt x="329" y="406"/>
                        </a:cubicBezTo>
                        <a:cubicBezTo>
                          <a:pt x="329" y="405"/>
                          <a:pt x="329" y="405"/>
                          <a:pt x="330" y="405"/>
                        </a:cubicBezTo>
                        <a:cubicBezTo>
                          <a:pt x="332" y="404"/>
                          <a:pt x="335" y="406"/>
                          <a:pt x="335" y="405"/>
                        </a:cubicBezTo>
                        <a:cubicBezTo>
                          <a:pt x="335" y="405"/>
                          <a:pt x="335" y="405"/>
                          <a:pt x="335" y="405"/>
                        </a:cubicBezTo>
                        <a:cubicBezTo>
                          <a:pt x="338" y="403"/>
                          <a:pt x="337" y="401"/>
                          <a:pt x="341" y="401"/>
                        </a:cubicBezTo>
                        <a:cubicBezTo>
                          <a:pt x="341" y="401"/>
                          <a:pt x="342" y="402"/>
                          <a:pt x="342" y="403"/>
                        </a:cubicBezTo>
                        <a:cubicBezTo>
                          <a:pt x="342" y="403"/>
                          <a:pt x="342" y="402"/>
                          <a:pt x="343" y="402"/>
                        </a:cubicBezTo>
                        <a:cubicBezTo>
                          <a:pt x="341" y="400"/>
                          <a:pt x="341" y="400"/>
                          <a:pt x="341" y="400"/>
                        </a:cubicBezTo>
                        <a:cubicBezTo>
                          <a:pt x="344" y="398"/>
                          <a:pt x="347" y="398"/>
                          <a:pt x="349" y="397"/>
                        </a:cubicBezTo>
                        <a:cubicBezTo>
                          <a:pt x="353" y="399"/>
                          <a:pt x="353" y="399"/>
                          <a:pt x="353" y="399"/>
                        </a:cubicBezTo>
                        <a:cubicBezTo>
                          <a:pt x="354" y="399"/>
                          <a:pt x="350" y="398"/>
                          <a:pt x="352" y="397"/>
                        </a:cubicBezTo>
                        <a:cubicBezTo>
                          <a:pt x="346" y="396"/>
                          <a:pt x="346" y="396"/>
                          <a:pt x="346" y="396"/>
                        </a:cubicBezTo>
                        <a:cubicBezTo>
                          <a:pt x="348" y="394"/>
                          <a:pt x="351" y="396"/>
                          <a:pt x="351" y="393"/>
                        </a:cubicBezTo>
                        <a:cubicBezTo>
                          <a:pt x="350" y="393"/>
                          <a:pt x="350" y="392"/>
                          <a:pt x="349" y="392"/>
                        </a:cubicBezTo>
                        <a:cubicBezTo>
                          <a:pt x="350" y="391"/>
                          <a:pt x="350" y="391"/>
                          <a:pt x="351" y="391"/>
                        </a:cubicBezTo>
                        <a:cubicBezTo>
                          <a:pt x="353" y="391"/>
                          <a:pt x="353" y="393"/>
                          <a:pt x="353" y="395"/>
                        </a:cubicBezTo>
                        <a:cubicBezTo>
                          <a:pt x="354" y="395"/>
                          <a:pt x="354" y="391"/>
                          <a:pt x="355" y="392"/>
                        </a:cubicBezTo>
                        <a:cubicBezTo>
                          <a:pt x="353" y="392"/>
                          <a:pt x="351" y="390"/>
                          <a:pt x="352" y="389"/>
                        </a:cubicBezTo>
                        <a:cubicBezTo>
                          <a:pt x="352" y="388"/>
                          <a:pt x="353" y="388"/>
                          <a:pt x="355" y="388"/>
                        </a:cubicBezTo>
                        <a:cubicBezTo>
                          <a:pt x="355" y="388"/>
                          <a:pt x="356" y="389"/>
                          <a:pt x="355" y="389"/>
                        </a:cubicBezTo>
                        <a:cubicBezTo>
                          <a:pt x="355" y="390"/>
                          <a:pt x="354" y="390"/>
                          <a:pt x="354" y="390"/>
                        </a:cubicBezTo>
                        <a:cubicBezTo>
                          <a:pt x="355" y="391"/>
                          <a:pt x="356" y="390"/>
                          <a:pt x="356" y="390"/>
                        </a:cubicBezTo>
                        <a:cubicBezTo>
                          <a:pt x="355" y="388"/>
                          <a:pt x="355" y="388"/>
                          <a:pt x="355" y="388"/>
                        </a:cubicBezTo>
                        <a:cubicBezTo>
                          <a:pt x="356" y="388"/>
                          <a:pt x="357" y="388"/>
                          <a:pt x="358" y="387"/>
                        </a:cubicBezTo>
                        <a:cubicBezTo>
                          <a:pt x="358" y="389"/>
                          <a:pt x="358" y="389"/>
                          <a:pt x="358" y="389"/>
                        </a:cubicBezTo>
                        <a:cubicBezTo>
                          <a:pt x="363" y="387"/>
                          <a:pt x="363" y="387"/>
                          <a:pt x="363" y="387"/>
                        </a:cubicBezTo>
                        <a:cubicBezTo>
                          <a:pt x="360" y="388"/>
                          <a:pt x="358" y="387"/>
                          <a:pt x="356" y="386"/>
                        </a:cubicBezTo>
                        <a:cubicBezTo>
                          <a:pt x="359" y="384"/>
                          <a:pt x="362" y="387"/>
                          <a:pt x="364" y="384"/>
                        </a:cubicBezTo>
                        <a:cubicBezTo>
                          <a:pt x="365" y="386"/>
                          <a:pt x="365" y="386"/>
                          <a:pt x="365" y="386"/>
                        </a:cubicBezTo>
                        <a:cubicBezTo>
                          <a:pt x="365" y="385"/>
                          <a:pt x="365" y="385"/>
                          <a:pt x="365" y="385"/>
                        </a:cubicBezTo>
                        <a:cubicBezTo>
                          <a:pt x="364" y="384"/>
                          <a:pt x="364" y="384"/>
                          <a:pt x="364" y="384"/>
                        </a:cubicBezTo>
                        <a:cubicBezTo>
                          <a:pt x="364" y="384"/>
                          <a:pt x="364" y="383"/>
                          <a:pt x="365" y="383"/>
                        </a:cubicBezTo>
                        <a:cubicBezTo>
                          <a:pt x="365" y="385"/>
                          <a:pt x="368" y="385"/>
                          <a:pt x="370" y="385"/>
                        </a:cubicBezTo>
                        <a:cubicBezTo>
                          <a:pt x="369" y="385"/>
                          <a:pt x="369" y="385"/>
                          <a:pt x="369" y="385"/>
                        </a:cubicBezTo>
                        <a:cubicBezTo>
                          <a:pt x="370" y="384"/>
                          <a:pt x="370" y="384"/>
                          <a:pt x="370" y="384"/>
                        </a:cubicBezTo>
                        <a:cubicBezTo>
                          <a:pt x="369" y="383"/>
                          <a:pt x="369" y="383"/>
                          <a:pt x="369" y="383"/>
                        </a:cubicBezTo>
                        <a:cubicBezTo>
                          <a:pt x="368" y="384"/>
                          <a:pt x="368" y="384"/>
                          <a:pt x="368" y="384"/>
                        </a:cubicBezTo>
                        <a:cubicBezTo>
                          <a:pt x="367" y="384"/>
                          <a:pt x="367" y="383"/>
                          <a:pt x="366" y="383"/>
                        </a:cubicBezTo>
                        <a:cubicBezTo>
                          <a:pt x="367" y="382"/>
                          <a:pt x="367" y="382"/>
                          <a:pt x="367" y="382"/>
                        </a:cubicBezTo>
                        <a:cubicBezTo>
                          <a:pt x="367" y="382"/>
                          <a:pt x="367" y="382"/>
                          <a:pt x="367" y="382"/>
                        </a:cubicBezTo>
                        <a:cubicBezTo>
                          <a:pt x="365" y="381"/>
                          <a:pt x="365" y="380"/>
                          <a:pt x="366" y="378"/>
                        </a:cubicBezTo>
                        <a:cubicBezTo>
                          <a:pt x="369" y="378"/>
                          <a:pt x="370" y="383"/>
                          <a:pt x="372" y="384"/>
                        </a:cubicBezTo>
                        <a:cubicBezTo>
                          <a:pt x="374" y="384"/>
                          <a:pt x="378" y="387"/>
                          <a:pt x="378" y="383"/>
                        </a:cubicBezTo>
                        <a:cubicBezTo>
                          <a:pt x="376" y="382"/>
                          <a:pt x="374" y="381"/>
                          <a:pt x="372" y="383"/>
                        </a:cubicBezTo>
                        <a:cubicBezTo>
                          <a:pt x="372" y="382"/>
                          <a:pt x="371" y="381"/>
                          <a:pt x="372" y="380"/>
                        </a:cubicBezTo>
                        <a:cubicBezTo>
                          <a:pt x="378" y="380"/>
                          <a:pt x="378" y="380"/>
                          <a:pt x="378" y="380"/>
                        </a:cubicBezTo>
                        <a:cubicBezTo>
                          <a:pt x="379" y="382"/>
                          <a:pt x="381" y="381"/>
                          <a:pt x="382" y="382"/>
                        </a:cubicBezTo>
                        <a:cubicBezTo>
                          <a:pt x="380" y="384"/>
                          <a:pt x="380" y="384"/>
                          <a:pt x="380" y="384"/>
                        </a:cubicBezTo>
                        <a:cubicBezTo>
                          <a:pt x="385" y="382"/>
                          <a:pt x="385" y="382"/>
                          <a:pt x="385" y="382"/>
                        </a:cubicBezTo>
                        <a:cubicBezTo>
                          <a:pt x="382" y="381"/>
                          <a:pt x="382" y="381"/>
                          <a:pt x="382" y="381"/>
                        </a:cubicBezTo>
                        <a:cubicBezTo>
                          <a:pt x="382" y="380"/>
                          <a:pt x="382" y="380"/>
                          <a:pt x="382" y="380"/>
                        </a:cubicBezTo>
                        <a:cubicBezTo>
                          <a:pt x="382" y="379"/>
                          <a:pt x="383" y="380"/>
                          <a:pt x="384" y="380"/>
                        </a:cubicBezTo>
                        <a:cubicBezTo>
                          <a:pt x="382" y="380"/>
                          <a:pt x="381" y="379"/>
                          <a:pt x="379" y="381"/>
                        </a:cubicBezTo>
                        <a:cubicBezTo>
                          <a:pt x="379" y="380"/>
                          <a:pt x="379" y="380"/>
                          <a:pt x="379" y="379"/>
                        </a:cubicBezTo>
                        <a:cubicBezTo>
                          <a:pt x="378" y="381"/>
                          <a:pt x="377" y="378"/>
                          <a:pt x="377" y="376"/>
                        </a:cubicBezTo>
                        <a:cubicBezTo>
                          <a:pt x="378" y="376"/>
                          <a:pt x="380" y="375"/>
                          <a:pt x="380" y="377"/>
                        </a:cubicBezTo>
                        <a:cubicBezTo>
                          <a:pt x="381" y="377"/>
                          <a:pt x="380" y="378"/>
                          <a:pt x="380" y="378"/>
                        </a:cubicBezTo>
                        <a:cubicBezTo>
                          <a:pt x="380" y="378"/>
                          <a:pt x="379" y="377"/>
                          <a:pt x="379" y="377"/>
                        </a:cubicBezTo>
                        <a:cubicBezTo>
                          <a:pt x="381" y="378"/>
                          <a:pt x="381" y="378"/>
                          <a:pt x="381" y="378"/>
                        </a:cubicBezTo>
                        <a:cubicBezTo>
                          <a:pt x="381" y="375"/>
                          <a:pt x="378" y="375"/>
                          <a:pt x="376" y="374"/>
                        </a:cubicBezTo>
                        <a:cubicBezTo>
                          <a:pt x="377" y="374"/>
                          <a:pt x="377" y="374"/>
                          <a:pt x="377" y="374"/>
                        </a:cubicBezTo>
                        <a:cubicBezTo>
                          <a:pt x="375" y="371"/>
                          <a:pt x="370" y="370"/>
                          <a:pt x="373" y="367"/>
                        </a:cubicBezTo>
                        <a:cubicBezTo>
                          <a:pt x="371" y="368"/>
                          <a:pt x="369" y="369"/>
                          <a:pt x="368" y="367"/>
                        </a:cubicBezTo>
                        <a:cubicBezTo>
                          <a:pt x="370" y="366"/>
                          <a:pt x="370" y="366"/>
                          <a:pt x="370" y="366"/>
                        </a:cubicBezTo>
                        <a:cubicBezTo>
                          <a:pt x="372" y="366"/>
                          <a:pt x="377" y="364"/>
                          <a:pt x="377" y="365"/>
                        </a:cubicBezTo>
                        <a:cubicBezTo>
                          <a:pt x="377" y="365"/>
                          <a:pt x="377" y="365"/>
                          <a:pt x="377" y="365"/>
                        </a:cubicBezTo>
                        <a:cubicBezTo>
                          <a:pt x="378" y="363"/>
                          <a:pt x="378" y="363"/>
                          <a:pt x="378" y="363"/>
                        </a:cubicBezTo>
                        <a:cubicBezTo>
                          <a:pt x="379" y="365"/>
                          <a:pt x="379" y="365"/>
                          <a:pt x="379" y="365"/>
                        </a:cubicBezTo>
                        <a:cubicBezTo>
                          <a:pt x="380" y="366"/>
                          <a:pt x="378" y="367"/>
                          <a:pt x="379" y="368"/>
                        </a:cubicBezTo>
                        <a:cubicBezTo>
                          <a:pt x="381" y="365"/>
                          <a:pt x="381" y="365"/>
                          <a:pt x="381" y="365"/>
                        </a:cubicBezTo>
                        <a:cubicBezTo>
                          <a:pt x="380" y="364"/>
                          <a:pt x="377" y="363"/>
                          <a:pt x="378" y="362"/>
                        </a:cubicBezTo>
                        <a:cubicBezTo>
                          <a:pt x="378" y="362"/>
                          <a:pt x="379" y="361"/>
                          <a:pt x="379" y="361"/>
                        </a:cubicBezTo>
                        <a:cubicBezTo>
                          <a:pt x="380" y="362"/>
                          <a:pt x="380" y="362"/>
                          <a:pt x="380" y="362"/>
                        </a:cubicBezTo>
                        <a:cubicBezTo>
                          <a:pt x="382" y="362"/>
                          <a:pt x="383" y="361"/>
                          <a:pt x="383" y="360"/>
                        </a:cubicBezTo>
                        <a:cubicBezTo>
                          <a:pt x="380" y="361"/>
                          <a:pt x="380" y="361"/>
                          <a:pt x="380" y="361"/>
                        </a:cubicBezTo>
                        <a:cubicBezTo>
                          <a:pt x="378" y="362"/>
                          <a:pt x="380" y="358"/>
                          <a:pt x="379" y="358"/>
                        </a:cubicBezTo>
                        <a:cubicBezTo>
                          <a:pt x="380" y="356"/>
                          <a:pt x="380" y="356"/>
                          <a:pt x="380" y="356"/>
                        </a:cubicBezTo>
                        <a:cubicBezTo>
                          <a:pt x="383" y="356"/>
                          <a:pt x="383" y="359"/>
                          <a:pt x="385" y="359"/>
                        </a:cubicBezTo>
                        <a:cubicBezTo>
                          <a:pt x="386" y="358"/>
                          <a:pt x="384" y="353"/>
                          <a:pt x="387" y="353"/>
                        </a:cubicBezTo>
                        <a:cubicBezTo>
                          <a:pt x="386" y="353"/>
                          <a:pt x="386" y="352"/>
                          <a:pt x="385" y="353"/>
                        </a:cubicBezTo>
                        <a:cubicBezTo>
                          <a:pt x="382" y="352"/>
                          <a:pt x="386" y="352"/>
                          <a:pt x="385" y="350"/>
                        </a:cubicBezTo>
                        <a:cubicBezTo>
                          <a:pt x="387" y="351"/>
                          <a:pt x="389" y="352"/>
                          <a:pt x="390" y="350"/>
                        </a:cubicBezTo>
                        <a:cubicBezTo>
                          <a:pt x="390" y="350"/>
                          <a:pt x="389" y="351"/>
                          <a:pt x="389" y="350"/>
                        </a:cubicBezTo>
                        <a:cubicBezTo>
                          <a:pt x="389" y="349"/>
                          <a:pt x="391" y="349"/>
                          <a:pt x="391" y="349"/>
                        </a:cubicBezTo>
                        <a:cubicBezTo>
                          <a:pt x="391" y="350"/>
                          <a:pt x="391" y="350"/>
                          <a:pt x="391" y="350"/>
                        </a:cubicBezTo>
                        <a:cubicBezTo>
                          <a:pt x="392" y="350"/>
                          <a:pt x="392" y="350"/>
                          <a:pt x="392" y="350"/>
                        </a:cubicBezTo>
                        <a:cubicBezTo>
                          <a:pt x="392" y="349"/>
                          <a:pt x="392" y="349"/>
                          <a:pt x="392" y="349"/>
                        </a:cubicBezTo>
                        <a:cubicBezTo>
                          <a:pt x="392" y="349"/>
                          <a:pt x="391" y="348"/>
                          <a:pt x="391" y="348"/>
                        </a:cubicBezTo>
                        <a:cubicBezTo>
                          <a:pt x="392" y="347"/>
                          <a:pt x="393" y="346"/>
                          <a:pt x="393" y="348"/>
                        </a:cubicBezTo>
                        <a:cubicBezTo>
                          <a:pt x="394" y="347"/>
                          <a:pt x="394" y="347"/>
                          <a:pt x="394" y="347"/>
                        </a:cubicBezTo>
                        <a:cubicBezTo>
                          <a:pt x="395" y="346"/>
                          <a:pt x="396" y="347"/>
                          <a:pt x="397" y="348"/>
                        </a:cubicBezTo>
                        <a:cubicBezTo>
                          <a:pt x="396" y="345"/>
                          <a:pt x="399" y="344"/>
                          <a:pt x="400" y="343"/>
                        </a:cubicBezTo>
                        <a:cubicBezTo>
                          <a:pt x="400" y="342"/>
                          <a:pt x="400" y="341"/>
                          <a:pt x="401" y="341"/>
                        </a:cubicBezTo>
                        <a:cubicBezTo>
                          <a:pt x="403" y="342"/>
                          <a:pt x="406" y="340"/>
                          <a:pt x="407" y="339"/>
                        </a:cubicBezTo>
                        <a:cubicBezTo>
                          <a:pt x="407" y="340"/>
                          <a:pt x="406" y="339"/>
                          <a:pt x="406" y="338"/>
                        </a:cubicBezTo>
                        <a:cubicBezTo>
                          <a:pt x="406" y="338"/>
                          <a:pt x="407" y="337"/>
                          <a:pt x="408" y="338"/>
                        </a:cubicBezTo>
                        <a:cubicBezTo>
                          <a:pt x="409" y="336"/>
                          <a:pt x="411" y="338"/>
                          <a:pt x="411" y="339"/>
                        </a:cubicBezTo>
                        <a:cubicBezTo>
                          <a:pt x="410" y="335"/>
                          <a:pt x="410" y="335"/>
                          <a:pt x="410" y="335"/>
                        </a:cubicBezTo>
                        <a:cubicBezTo>
                          <a:pt x="411" y="334"/>
                          <a:pt x="411" y="335"/>
                          <a:pt x="412" y="336"/>
                        </a:cubicBezTo>
                        <a:cubicBezTo>
                          <a:pt x="411" y="333"/>
                          <a:pt x="411" y="333"/>
                          <a:pt x="411" y="333"/>
                        </a:cubicBezTo>
                        <a:cubicBezTo>
                          <a:pt x="412" y="333"/>
                          <a:pt x="412" y="333"/>
                          <a:pt x="412" y="333"/>
                        </a:cubicBezTo>
                        <a:cubicBezTo>
                          <a:pt x="410" y="332"/>
                          <a:pt x="410" y="332"/>
                          <a:pt x="410" y="332"/>
                        </a:cubicBezTo>
                        <a:cubicBezTo>
                          <a:pt x="411" y="331"/>
                          <a:pt x="411" y="329"/>
                          <a:pt x="413" y="329"/>
                        </a:cubicBezTo>
                        <a:cubicBezTo>
                          <a:pt x="413" y="330"/>
                          <a:pt x="414" y="330"/>
                          <a:pt x="414" y="330"/>
                        </a:cubicBezTo>
                        <a:cubicBezTo>
                          <a:pt x="413" y="331"/>
                          <a:pt x="413" y="331"/>
                          <a:pt x="412" y="331"/>
                        </a:cubicBezTo>
                        <a:cubicBezTo>
                          <a:pt x="414" y="332"/>
                          <a:pt x="414" y="332"/>
                          <a:pt x="414" y="332"/>
                        </a:cubicBezTo>
                        <a:cubicBezTo>
                          <a:pt x="415" y="331"/>
                          <a:pt x="415" y="331"/>
                          <a:pt x="415" y="331"/>
                        </a:cubicBezTo>
                        <a:cubicBezTo>
                          <a:pt x="416" y="333"/>
                          <a:pt x="416" y="333"/>
                          <a:pt x="416" y="333"/>
                        </a:cubicBezTo>
                        <a:cubicBezTo>
                          <a:pt x="418" y="331"/>
                          <a:pt x="416" y="328"/>
                          <a:pt x="415" y="327"/>
                        </a:cubicBezTo>
                        <a:cubicBezTo>
                          <a:pt x="420" y="329"/>
                          <a:pt x="422" y="325"/>
                          <a:pt x="427" y="323"/>
                        </a:cubicBezTo>
                        <a:cubicBezTo>
                          <a:pt x="426" y="321"/>
                          <a:pt x="426" y="320"/>
                          <a:pt x="425" y="320"/>
                        </a:cubicBezTo>
                        <a:cubicBezTo>
                          <a:pt x="423" y="321"/>
                          <a:pt x="421" y="325"/>
                          <a:pt x="418" y="324"/>
                        </a:cubicBezTo>
                        <a:cubicBezTo>
                          <a:pt x="418" y="324"/>
                          <a:pt x="418" y="323"/>
                          <a:pt x="418" y="323"/>
                        </a:cubicBezTo>
                        <a:cubicBezTo>
                          <a:pt x="417" y="324"/>
                          <a:pt x="417" y="322"/>
                          <a:pt x="416" y="322"/>
                        </a:cubicBezTo>
                        <a:cubicBezTo>
                          <a:pt x="417" y="322"/>
                          <a:pt x="418" y="319"/>
                          <a:pt x="420" y="319"/>
                        </a:cubicBezTo>
                        <a:cubicBezTo>
                          <a:pt x="419" y="318"/>
                          <a:pt x="419" y="318"/>
                          <a:pt x="419" y="318"/>
                        </a:cubicBezTo>
                        <a:cubicBezTo>
                          <a:pt x="421" y="317"/>
                          <a:pt x="423" y="319"/>
                          <a:pt x="424" y="319"/>
                        </a:cubicBezTo>
                        <a:cubicBezTo>
                          <a:pt x="423" y="318"/>
                          <a:pt x="426" y="316"/>
                          <a:pt x="427" y="317"/>
                        </a:cubicBezTo>
                        <a:cubicBezTo>
                          <a:pt x="426" y="317"/>
                          <a:pt x="425" y="316"/>
                          <a:pt x="425" y="314"/>
                        </a:cubicBezTo>
                        <a:cubicBezTo>
                          <a:pt x="425" y="313"/>
                          <a:pt x="427" y="312"/>
                          <a:pt x="428" y="312"/>
                        </a:cubicBezTo>
                        <a:cubicBezTo>
                          <a:pt x="429" y="313"/>
                          <a:pt x="428" y="315"/>
                          <a:pt x="427" y="315"/>
                        </a:cubicBezTo>
                        <a:cubicBezTo>
                          <a:pt x="428" y="315"/>
                          <a:pt x="429" y="316"/>
                          <a:pt x="430" y="316"/>
                        </a:cubicBezTo>
                        <a:cubicBezTo>
                          <a:pt x="429" y="314"/>
                          <a:pt x="429" y="314"/>
                          <a:pt x="429" y="314"/>
                        </a:cubicBezTo>
                        <a:cubicBezTo>
                          <a:pt x="430" y="313"/>
                          <a:pt x="431" y="315"/>
                          <a:pt x="432" y="314"/>
                        </a:cubicBezTo>
                        <a:cubicBezTo>
                          <a:pt x="431" y="314"/>
                          <a:pt x="431" y="314"/>
                          <a:pt x="431" y="314"/>
                        </a:cubicBezTo>
                        <a:cubicBezTo>
                          <a:pt x="431" y="311"/>
                          <a:pt x="433" y="310"/>
                          <a:pt x="434" y="309"/>
                        </a:cubicBezTo>
                        <a:cubicBezTo>
                          <a:pt x="436" y="311"/>
                          <a:pt x="436" y="311"/>
                          <a:pt x="436" y="311"/>
                        </a:cubicBezTo>
                        <a:cubicBezTo>
                          <a:pt x="436" y="311"/>
                          <a:pt x="436" y="308"/>
                          <a:pt x="434" y="309"/>
                        </a:cubicBezTo>
                        <a:cubicBezTo>
                          <a:pt x="436" y="307"/>
                          <a:pt x="434" y="305"/>
                          <a:pt x="437" y="307"/>
                        </a:cubicBezTo>
                        <a:cubicBezTo>
                          <a:pt x="439" y="305"/>
                          <a:pt x="437" y="305"/>
                          <a:pt x="435" y="304"/>
                        </a:cubicBezTo>
                        <a:cubicBezTo>
                          <a:pt x="435" y="304"/>
                          <a:pt x="435" y="305"/>
                          <a:pt x="434" y="304"/>
                        </a:cubicBezTo>
                        <a:cubicBezTo>
                          <a:pt x="434" y="304"/>
                          <a:pt x="434" y="304"/>
                          <a:pt x="434" y="303"/>
                        </a:cubicBezTo>
                        <a:cubicBezTo>
                          <a:pt x="430" y="304"/>
                          <a:pt x="433" y="299"/>
                          <a:pt x="428" y="299"/>
                        </a:cubicBezTo>
                        <a:cubicBezTo>
                          <a:pt x="430" y="298"/>
                          <a:pt x="430" y="298"/>
                          <a:pt x="430" y="298"/>
                        </a:cubicBezTo>
                        <a:cubicBezTo>
                          <a:pt x="431" y="299"/>
                          <a:pt x="434" y="299"/>
                          <a:pt x="433" y="301"/>
                        </a:cubicBezTo>
                        <a:cubicBezTo>
                          <a:pt x="440" y="301"/>
                          <a:pt x="440" y="301"/>
                          <a:pt x="440" y="301"/>
                        </a:cubicBezTo>
                        <a:cubicBezTo>
                          <a:pt x="440" y="299"/>
                          <a:pt x="443" y="297"/>
                          <a:pt x="444" y="299"/>
                        </a:cubicBezTo>
                        <a:cubicBezTo>
                          <a:pt x="445" y="298"/>
                          <a:pt x="444" y="297"/>
                          <a:pt x="443" y="296"/>
                        </a:cubicBezTo>
                        <a:cubicBezTo>
                          <a:pt x="446" y="294"/>
                          <a:pt x="446" y="294"/>
                          <a:pt x="446" y="294"/>
                        </a:cubicBezTo>
                        <a:cubicBezTo>
                          <a:pt x="446" y="294"/>
                          <a:pt x="445" y="294"/>
                          <a:pt x="445" y="294"/>
                        </a:cubicBezTo>
                        <a:cubicBezTo>
                          <a:pt x="447" y="292"/>
                          <a:pt x="444" y="290"/>
                          <a:pt x="446" y="289"/>
                        </a:cubicBezTo>
                        <a:cubicBezTo>
                          <a:pt x="446" y="289"/>
                          <a:pt x="445" y="289"/>
                          <a:pt x="445" y="288"/>
                        </a:cubicBezTo>
                        <a:cubicBezTo>
                          <a:pt x="443" y="287"/>
                          <a:pt x="444" y="286"/>
                          <a:pt x="445" y="285"/>
                        </a:cubicBezTo>
                        <a:cubicBezTo>
                          <a:pt x="448" y="285"/>
                          <a:pt x="445" y="282"/>
                          <a:pt x="447" y="282"/>
                        </a:cubicBezTo>
                        <a:cubicBezTo>
                          <a:pt x="447" y="283"/>
                          <a:pt x="448" y="283"/>
                          <a:pt x="448" y="283"/>
                        </a:cubicBezTo>
                        <a:cubicBezTo>
                          <a:pt x="449" y="283"/>
                          <a:pt x="450" y="281"/>
                          <a:pt x="451" y="282"/>
                        </a:cubicBezTo>
                        <a:cubicBezTo>
                          <a:pt x="447" y="277"/>
                          <a:pt x="457" y="279"/>
                          <a:pt x="455" y="275"/>
                        </a:cubicBezTo>
                        <a:cubicBezTo>
                          <a:pt x="459" y="275"/>
                          <a:pt x="455" y="272"/>
                          <a:pt x="458" y="273"/>
                        </a:cubicBezTo>
                        <a:cubicBezTo>
                          <a:pt x="457" y="269"/>
                          <a:pt x="457" y="269"/>
                          <a:pt x="457" y="269"/>
                        </a:cubicBezTo>
                        <a:cubicBezTo>
                          <a:pt x="459" y="266"/>
                          <a:pt x="463" y="265"/>
                          <a:pt x="459" y="261"/>
                        </a:cubicBezTo>
                        <a:cubicBezTo>
                          <a:pt x="460" y="259"/>
                          <a:pt x="462" y="260"/>
                          <a:pt x="461" y="258"/>
                        </a:cubicBezTo>
                        <a:lnTo>
                          <a:pt x="460" y="259"/>
                        </a:lnTo>
                        <a:close/>
                        <a:moveTo>
                          <a:pt x="384" y="72"/>
                        </a:moveTo>
                        <a:cubicBezTo>
                          <a:pt x="385" y="73"/>
                          <a:pt x="385" y="73"/>
                          <a:pt x="385" y="73"/>
                        </a:cubicBezTo>
                        <a:cubicBezTo>
                          <a:pt x="383" y="74"/>
                          <a:pt x="383" y="74"/>
                          <a:pt x="383" y="74"/>
                        </a:cubicBezTo>
                        <a:lnTo>
                          <a:pt x="384" y="72"/>
                        </a:lnTo>
                        <a:close/>
                        <a:moveTo>
                          <a:pt x="12" y="156"/>
                        </a:moveTo>
                        <a:cubicBezTo>
                          <a:pt x="11" y="156"/>
                          <a:pt x="10" y="156"/>
                          <a:pt x="10" y="155"/>
                        </a:cubicBezTo>
                        <a:cubicBezTo>
                          <a:pt x="12" y="154"/>
                          <a:pt x="12" y="154"/>
                          <a:pt x="12" y="154"/>
                        </a:cubicBezTo>
                        <a:lnTo>
                          <a:pt x="12" y="156"/>
                        </a:lnTo>
                        <a:close/>
                        <a:moveTo>
                          <a:pt x="10" y="149"/>
                        </a:moveTo>
                        <a:cubicBezTo>
                          <a:pt x="12" y="149"/>
                          <a:pt x="12" y="149"/>
                          <a:pt x="12" y="149"/>
                        </a:cubicBezTo>
                        <a:cubicBezTo>
                          <a:pt x="12" y="150"/>
                          <a:pt x="12" y="150"/>
                          <a:pt x="12" y="150"/>
                        </a:cubicBezTo>
                        <a:lnTo>
                          <a:pt x="10" y="149"/>
                        </a:lnTo>
                        <a:close/>
                        <a:moveTo>
                          <a:pt x="11" y="146"/>
                        </a:moveTo>
                        <a:cubicBezTo>
                          <a:pt x="11" y="144"/>
                          <a:pt x="11" y="144"/>
                          <a:pt x="11" y="144"/>
                        </a:cubicBezTo>
                        <a:cubicBezTo>
                          <a:pt x="11" y="145"/>
                          <a:pt x="12" y="145"/>
                          <a:pt x="13" y="145"/>
                        </a:cubicBezTo>
                        <a:lnTo>
                          <a:pt x="11" y="146"/>
                        </a:lnTo>
                        <a:close/>
                        <a:moveTo>
                          <a:pt x="61" y="82"/>
                        </a:moveTo>
                        <a:cubicBezTo>
                          <a:pt x="61" y="82"/>
                          <a:pt x="61" y="82"/>
                          <a:pt x="61" y="82"/>
                        </a:cubicBezTo>
                        <a:cubicBezTo>
                          <a:pt x="60" y="81"/>
                          <a:pt x="60" y="81"/>
                          <a:pt x="60" y="81"/>
                        </a:cubicBezTo>
                        <a:lnTo>
                          <a:pt x="61" y="82"/>
                        </a:lnTo>
                        <a:close/>
                        <a:moveTo>
                          <a:pt x="56" y="78"/>
                        </a:moveTo>
                        <a:cubicBezTo>
                          <a:pt x="57" y="78"/>
                          <a:pt x="57" y="78"/>
                          <a:pt x="57" y="78"/>
                        </a:cubicBezTo>
                        <a:cubicBezTo>
                          <a:pt x="57" y="79"/>
                          <a:pt x="57" y="79"/>
                          <a:pt x="57" y="79"/>
                        </a:cubicBezTo>
                        <a:cubicBezTo>
                          <a:pt x="56" y="79"/>
                          <a:pt x="56" y="79"/>
                          <a:pt x="56" y="79"/>
                        </a:cubicBezTo>
                        <a:lnTo>
                          <a:pt x="56" y="78"/>
                        </a:lnTo>
                        <a:close/>
                        <a:moveTo>
                          <a:pt x="55" y="85"/>
                        </a:moveTo>
                        <a:cubicBezTo>
                          <a:pt x="56" y="85"/>
                          <a:pt x="56" y="84"/>
                          <a:pt x="56" y="84"/>
                        </a:cubicBezTo>
                        <a:cubicBezTo>
                          <a:pt x="56" y="82"/>
                          <a:pt x="55" y="82"/>
                          <a:pt x="54" y="83"/>
                        </a:cubicBezTo>
                        <a:cubicBezTo>
                          <a:pt x="54" y="83"/>
                          <a:pt x="54" y="83"/>
                          <a:pt x="54" y="83"/>
                        </a:cubicBezTo>
                        <a:cubicBezTo>
                          <a:pt x="53" y="83"/>
                          <a:pt x="53" y="83"/>
                          <a:pt x="53" y="83"/>
                        </a:cubicBezTo>
                        <a:cubicBezTo>
                          <a:pt x="54" y="83"/>
                          <a:pt x="54" y="83"/>
                          <a:pt x="54" y="83"/>
                        </a:cubicBezTo>
                        <a:cubicBezTo>
                          <a:pt x="54" y="82"/>
                          <a:pt x="54" y="82"/>
                          <a:pt x="55" y="81"/>
                        </a:cubicBezTo>
                        <a:cubicBezTo>
                          <a:pt x="54" y="81"/>
                          <a:pt x="56" y="83"/>
                          <a:pt x="57" y="84"/>
                        </a:cubicBezTo>
                        <a:cubicBezTo>
                          <a:pt x="58" y="84"/>
                          <a:pt x="58" y="84"/>
                          <a:pt x="58" y="84"/>
                        </a:cubicBezTo>
                        <a:cubicBezTo>
                          <a:pt x="57" y="84"/>
                          <a:pt x="57" y="84"/>
                          <a:pt x="57" y="84"/>
                        </a:cubicBezTo>
                        <a:cubicBezTo>
                          <a:pt x="56" y="83"/>
                          <a:pt x="56" y="85"/>
                          <a:pt x="55" y="85"/>
                        </a:cubicBezTo>
                        <a:close/>
                        <a:moveTo>
                          <a:pt x="56" y="87"/>
                        </a:moveTo>
                        <a:cubicBezTo>
                          <a:pt x="56" y="88"/>
                          <a:pt x="55" y="88"/>
                          <a:pt x="56" y="87"/>
                        </a:cubicBezTo>
                        <a:cubicBezTo>
                          <a:pt x="56" y="87"/>
                          <a:pt x="56" y="87"/>
                          <a:pt x="56" y="87"/>
                        </a:cubicBezTo>
                        <a:cubicBezTo>
                          <a:pt x="56" y="87"/>
                          <a:pt x="56" y="87"/>
                          <a:pt x="55" y="87"/>
                        </a:cubicBezTo>
                        <a:cubicBezTo>
                          <a:pt x="58" y="86"/>
                          <a:pt x="60" y="84"/>
                          <a:pt x="62" y="86"/>
                        </a:cubicBezTo>
                        <a:lnTo>
                          <a:pt x="56" y="87"/>
                        </a:lnTo>
                        <a:close/>
                        <a:moveTo>
                          <a:pt x="63" y="86"/>
                        </a:moveTo>
                        <a:cubicBezTo>
                          <a:pt x="64" y="86"/>
                          <a:pt x="64" y="86"/>
                          <a:pt x="64" y="86"/>
                        </a:cubicBezTo>
                        <a:cubicBezTo>
                          <a:pt x="63" y="84"/>
                          <a:pt x="63" y="84"/>
                          <a:pt x="63" y="84"/>
                        </a:cubicBezTo>
                        <a:cubicBezTo>
                          <a:pt x="65" y="84"/>
                          <a:pt x="65" y="84"/>
                          <a:pt x="65" y="84"/>
                        </a:cubicBezTo>
                        <a:cubicBezTo>
                          <a:pt x="64" y="84"/>
                          <a:pt x="65" y="85"/>
                          <a:pt x="65" y="86"/>
                        </a:cubicBezTo>
                        <a:lnTo>
                          <a:pt x="63" y="86"/>
                        </a:lnTo>
                        <a:close/>
                        <a:moveTo>
                          <a:pt x="4" y="192"/>
                        </a:moveTo>
                        <a:cubicBezTo>
                          <a:pt x="3" y="192"/>
                          <a:pt x="3" y="192"/>
                          <a:pt x="3" y="192"/>
                        </a:cubicBezTo>
                        <a:cubicBezTo>
                          <a:pt x="4" y="192"/>
                          <a:pt x="4" y="190"/>
                          <a:pt x="5" y="190"/>
                        </a:cubicBezTo>
                        <a:cubicBezTo>
                          <a:pt x="6" y="191"/>
                          <a:pt x="5" y="192"/>
                          <a:pt x="4" y="192"/>
                        </a:cubicBezTo>
                        <a:close/>
                        <a:moveTo>
                          <a:pt x="27" y="286"/>
                        </a:moveTo>
                        <a:cubicBezTo>
                          <a:pt x="27" y="285"/>
                          <a:pt x="27" y="285"/>
                          <a:pt x="27" y="285"/>
                        </a:cubicBezTo>
                        <a:cubicBezTo>
                          <a:pt x="28" y="286"/>
                          <a:pt x="28" y="286"/>
                          <a:pt x="28" y="286"/>
                        </a:cubicBezTo>
                        <a:lnTo>
                          <a:pt x="27" y="286"/>
                        </a:lnTo>
                        <a:close/>
                        <a:moveTo>
                          <a:pt x="46" y="314"/>
                        </a:moveTo>
                        <a:cubicBezTo>
                          <a:pt x="46" y="313"/>
                          <a:pt x="46" y="313"/>
                          <a:pt x="46" y="313"/>
                        </a:cubicBezTo>
                        <a:cubicBezTo>
                          <a:pt x="46" y="313"/>
                          <a:pt x="47" y="313"/>
                          <a:pt x="48" y="314"/>
                        </a:cubicBezTo>
                        <a:lnTo>
                          <a:pt x="46" y="314"/>
                        </a:lnTo>
                        <a:close/>
                        <a:moveTo>
                          <a:pt x="47" y="316"/>
                        </a:moveTo>
                        <a:cubicBezTo>
                          <a:pt x="49" y="314"/>
                          <a:pt x="49" y="314"/>
                          <a:pt x="49" y="314"/>
                        </a:cubicBezTo>
                        <a:cubicBezTo>
                          <a:pt x="51" y="315"/>
                          <a:pt x="51" y="315"/>
                          <a:pt x="51" y="315"/>
                        </a:cubicBezTo>
                        <a:cubicBezTo>
                          <a:pt x="49" y="315"/>
                          <a:pt x="48" y="318"/>
                          <a:pt x="47" y="316"/>
                        </a:cubicBezTo>
                        <a:close/>
                        <a:moveTo>
                          <a:pt x="60" y="313"/>
                        </a:moveTo>
                        <a:cubicBezTo>
                          <a:pt x="60" y="313"/>
                          <a:pt x="59" y="313"/>
                          <a:pt x="59" y="314"/>
                        </a:cubicBezTo>
                        <a:cubicBezTo>
                          <a:pt x="58" y="314"/>
                          <a:pt x="58" y="314"/>
                          <a:pt x="58" y="314"/>
                        </a:cubicBezTo>
                        <a:cubicBezTo>
                          <a:pt x="58" y="313"/>
                          <a:pt x="59" y="313"/>
                          <a:pt x="60" y="313"/>
                        </a:cubicBezTo>
                        <a:close/>
                        <a:moveTo>
                          <a:pt x="54" y="128"/>
                        </a:moveTo>
                        <a:cubicBezTo>
                          <a:pt x="55" y="129"/>
                          <a:pt x="54" y="129"/>
                          <a:pt x="53" y="130"/>
                        </a:cubicBezTo>
                        <a:cubicBezTo>
                          <a:pt x="53" y="130"/>
                          <a:pt x="53" y="129"/>
                          <a:pt x="52" y="129"/>
                        </a:cubicBezTo>
                        <a:cubicBezTo>
                          <a:pt x="53" y="129"/>
                          <a:pt x="53" y="128"/>
                          <a:pt x="54" y="128"/>
                        </a:cubicBezTo>
                        <a:close/>
                        <a:moveTo>
                          <a:pt x="41" y="288"/>
                        </a:moveTo>
                        <a:cubicBezTo>
                          <a:pt x="39" y="289"/>
                          <a:pt x="39" y="289"/>
                          <a:pt x="39" y="289"/>
                        </a:cubicBezTo>
                        <a:cubicBezTo>
                          <a:pt x="39" y="288"/>
                          <a:pt x="40" y="286"/>
                          <a:pt x="41" y="288"/>
                        </a:cubicBezTo>
                        <a:close/>
                        <a:moveTo>
                          <a:pt x="38" y="247"/>
                        </a:moveTo>
                        <a:cubicBezTo>
                          <a:pt x="35" y="248"/>
                          <a:pt x="35" y="248"/>
                          <a:pt x="35" y="248"/>
                        </a:cubicBezTo>
                        <a:cubicBezTo>
                          <a:pt x="37" y="247"/>
                          <a:pt x="37" y="247"/>
                          <a:pt x="37" y="247"/>
                        </a:cubicBezTo>
                        <a:lnTo>
                          <a:pt x="38" y="247"/>
                        </a:lnTo>
                        <a:close/>
                        <a:moveTo>
                          <a:pt x="32" y="240"/>
                        </a:moveTo>
                        <a:cubicBezTo>
                          <a:pt x="32" y="240"/>
                          <a:pt x="32" y="240"/>
                          <a:pt x="32" y="240"/>
                        </a:cubicBezTo>
                        <a:cubicBezTo>
                          <a:pt x="31" y="239"/>
                          <a:pt x="31" y="239"/>
                          <a:pt x="31" y="239"/>
                        </a:cubicBezTo>
                        <a:cubicBezTo>
                          <a:pt x="32" y="239"/>
                          <a:pt x="32" y="240"/>
                          <a:pt x="32" y="240"/>
                        </a:cubicBezTo>
                        <a:cubicBezTo>
                          <a:pt x="33" y="240"/>
                          <a:pt x="35" y="239"/>
                          <a:pt x="35" y="239"/>
                        </a:cubicBezTo>
                        <a:cubicBezTo>
                          <a:pt x="34" y="240"/>
                          <a:pt x="33" y="240"/>
                          <a:pt x="32" y="240"/>
                        </a:cubicBezTo>
                        <a:close/>
                        <a:moveTo>
                          <a:pt x="35" y="208"/>
                        </a:moveTo>
                        <a:cubicBezTo>
                          <a:pt x="36" y="208"/>
                          <a:pt x="36" y="208"/>
                          <a:pt x="36" y="208"/>
                        </a:cubicBezTo>
                        <a:cubicBezTo>
                          <a:pt x="35" y="208"/>
                          <a:pt x="35" y="208"/>
                          <a:pt x="35" y="208"/>
                        </a:cubicBezTo>
                        <a:cubicBezTo>
                          <a:pt x="35" y="207"/>
                          <a:pt x="33" y="206"/>
                          <a:pt x="33" y="205"/>
                        </a:cubicBezTo>
                        <a:lnTo>
                          <a:pt x="35" y="208"/>
                        </a:lnTo>
                        <a:close/>
                        <a:moveTo>
                          <a:pt x="34" y="230"/>
                        </a:moveTo>
                        <a:cubicBezTo>
                          <a:pt x="34" y="230"/>
                          <a:pt x="34" y="230"/>
                          <a:pt x="34" y="230"/>
                        </a:cubicBezTo>
                        <a:cubicBezTo>
                          <a:pt x="31" y="230"/>
                          <a:pt x="31" y="230"/>
                          <a:pt x="31" y="230"/>
                        </a:cubicBezTo>
                        <a:cubicBezTo>
                          <a:pt x="31" y="230"/>
                          <a:pt x="33" y="228"/>
                          <a:pt x="34" y="230"/>
                        </a:cubicBezTo>
                        <a:close/>
                        <a:moveTo>
                          <a:pt x="21" y="186"/>
                        </a:moveTo>
                        <a:cubicBezTo>
                          <a:pt x="23" y="187"/>
                          <a:pt x="23" y="187"/>
                          <a:pt x="23" y="187"/>
                        </a:cubicBezTo>
                        <a:cubicBezTo>
                          <a:pt x="23" y="188"/>
                          <a:pt x="20" y="186"/>
                          <a:pt x="20" y="188"/>
                        </a:cubicBezTo>
                        <a:cubicBezTo>
                          <a:pt x="20" y="189"/>
                          <a:pt x="20" y="189"/>
                          <a:pt x="20" y="189"/>
                        </a:cubicBezTo>
                        <a:cubicBezTo>
                          <a:pt x="18" y="189"/>
                          <a:pt x="20" y="187"/>
                          <a:pt x="21" y="186"/>
                        </a:cubicBezTo>
                        <a:close/>
                        <a:moveTo>
                          <a:pt x="10" y="181"/>
                        </a:moveTo>
                        <a:cubicBezTo>
                          <a:pt x="10" y="181"/>
                          <a:pt x="10" y="181"/>
                          <a:pt x="10" y="181"/>
                        </a:cubicBezTo>
                        <a:cubicBezTo>
                          <a:pt x="10" y="181"/>
                          <a:pt x="10" y="181"/>
                          <a:pt x="10" y="181"/>
                        </a:cubicBezTo>
                        <a:cubicBezTo>
                          <a:pt x="8" y="182"/>
                          <a:pt x="8" y="182"/>
                          <a:pt x="8" y="182"/>
                        </a:cubicBezTo>
                        <a:cubicBezTo>
                          <a:pt x="7" y="182"/>
                          <a:pt x="7" y="182"/>
                          <a:pt x="7" y="182"/>
                        </a:cubicBezTo>
                        <a:cubicBezTo>
                          <a:pt x="8" y="180"/>
                          <a:pt x="9" y="182"/>
                          <a:pt x="10" y="181"/>
                        </a:cubicBezTo>
                        <a:close/>
                        <a:moveTo>
                          <a:pt x="7" y="188"/>
                        </a:moveTo>
                        <a:cubicBezTo>
                          <a:pt x="7" y="185"/>
                          <a:pt x="7" y="185"/>
                          <a:pt x="7" y="185"/>
                        </a:cubicBezTo>
                        <a:cubicBezTo>
                          <a:pt x="9" y="188"/>
                          <a:pt x="10" y="188"/>
                          <a:pt x="13" y="187"/>
                        </a:cubicBezTo>
                        <a:cubicBezTo>
                          <a:pt x="13" y="189"/>
                          <a:pt x="10" y="189"/>
                          <a:pt x="11" y="192"/>
                        </a:cubicBezTo>
                        <a:cubicBezTo>
                          <a:pt x="8" y="192"/>
                          <a:pt x="8" y="192"/>
                          <a:pt x="8" y="192"/>
                        </a:cubicBezTo>
                        <a:cubicBezTo>
                          <a:pt x="8" y="194"/>
                          <a:pt x="8" y="194"/>
                          <a:pt x="8" y="194"/>
                        </a:cubicBezTo>
                        <a:cubicBezTo>
                          <a:pt x="7" y="192"/>
                          <a:pt x="8" y="189"/>
                          <a:pt x="6" y="188"/>
                        </a:cubicBezTo>
                        <a:lnTo>
                          <a:pt x="7" y="188"/>
                        </a:lnTo>
                        <a:close/>
                        <a:moveTo>
                          <a:pt x="6" y="196"/>
                        </a:moveTo>
                        <a:cubicBezTo>
                          <a:pt x="7" y="197"/>
                          <a:pt x="7" y="197"/>
                          <a:pt x="7" y="197"/>
                        </a:cubicBezTo>
                        <a:cubicBezTo>
                          <a:pt x="7" y="197"/>
                          <a:pt x="7" y="196"/>
                          <a:pt x="8" y="196"/>
                        </a:cubicBezTo>
                        <a:cubicBezTo>
                          <a:pt x="9" y="197"/>
                          <a:pt x="9" y="197"/>
                          <a:pt x="9" y="197"/>
                        </a:cubicBezTo>
                        <a:cubicBezTo>
                          <a:pt x="8" y="198"/>
                          <a:pt x="8" y="198"/>
                          <a:pt x="8" y="199"/>
                        </a:cubicBezTo>
                        <a:cubicBezTo>
                          <a:pt x="5" y="198"/>
                          <a:pt x="7" y="199"/>
                          <a:pt x="6" y="196"/>
                        </a:cubicBezTo>
                        <a:close/>
                        <a:moveTo>
                          <a:pt x="11" y="206"/>
                        </a:moveTo>
                        <a:cubicBezTo>
                          <a:pt x="10" y="206"/>
                          <a:pt x="10" y="205"/>
                          <a:pt x="10" y="204"/>
                        </a:cubicBezTo>
                        <a:cubicBezTo>
                          <a:pt x="8" y="202"/>
                          <a:pt x="5" y="201"/>
                          <a:pt x="9" y="200"/>
                        </a:cubicBezTo>
                        <a:cubicBezTo>
                          <a:pt x="9" y="201"/>
                          <a:pt x="9" y="201"/>
                          <a:pt x="9" y="201"/>
                        </a:cubicBezTo>
                        <a:cubicBezTo>
                          <a:pt x="9" y="200"/>
                          <a:pt x="9" y="200"/>
                          <a:pt x="9" y="200"/>
                        </a:cubicBezTo>
                        <a:cubicBezTo>
                          <a:pt x="9" y="202"/>
                          <a:pt x="9" y="203"/>
                          <a:pt x="10" y="204"/>
                        </a:cubicBezTo>
                        <a:cubicBezTo>
                          <a:pt x="10" y="205"/>
                          <a:pt x="11" y="205"/>
                          <a:pt x="11" y="206"/>
                        </a:cubicBezTo>
                        <a:close/>
                        <a:moveTo>
                          <a:pt x="11" y="195"/>
                        </a:moveTo>
                        <a:cubicBezTo>
                          <a:pt x="12" y="194"/>
                          <a:pt x="12" y="194"/>
                          <a:pt x="12" y="194"/>
                        </a:cubicBezTo>
                        <a:cubicBezTo>
                          <a:pt x="13" y="195"/>
                          <a:pt x="13" y="195"/>
                          <a:pt x="13" y="195"/>
                        </a:cubicBezTo>
                        <a:lnTo>
                          <a:pt x="11" y="195"/>
                        </a:lnTo>
                        <a:close/>
                        <a:moveTo>
                          <a:pt x="12" y="218"/>
                        </a:moveTo>
                        <a:cubicBezTo>
                          <a:pt x="13" y="217"/>
                          <a:pt x="13" y="217"/>
                          <a:pt x="13" y="217"/>
                        </a:cubicBezTo>
                        <a:cubicBezTo>
                          <a:pt x="14" y="219"/>
                          <a:pt x="17" y="220"/>
                          <a:pt x="18" y="223"/>
                        </a:cubicBezTo>
                        <a:cubicBezTo>
                          <a:pt x="15" y="223"/>
                          <a:pt x="16" y="218"/>
                          <a:pt x="12" y="218"/>
                        </a:cubicBezTo>
                        <a:close/>
                        <a:moveTo>
                          <a:pt x="21" y="232"/>
                        </a:moveTo>
                        <a:cubicBezTo>
                          <a:pt x="21" y="232"/>
                          <a:pt x="21" y="232"/>
                          <a:pt x="21" y="232"/>
                        </a:cubicBezTo>
                        <a:cubicBezTo>
                          <a:pt x="21" y="233"/>
                          <a:pt x="21" y="233"/>
                          <a:pt x="21" y="232"/>
                        </a:cubicBezTo>
                        <a:cubicBezTo>
                          <a:pt x="21" y="232"/>
                          <a:pt x="21" y="231"/>
                          <a:pt x="20" y="231"/>
                        </a:cubicBezTo>
                        <a:cubicBezTo>
                          <a:pt x="20" y="231"/>
                          <a:pt x="20" y="231"/>
                          <a:pt x="20" y="231"/>
                        </a:cubicBezTo>
                        <a:cubicBezTo>
                          <a:pt x="20" y="230"/>
                          <a:pt x="20" y="230"/>
                          <a:pt x="20" y="230"/>
                        </a:cubicBezTo>
                        <a:cubicBezTo>
                          <a:pt x="20" y="230"/>
                          <a:pt x="20" y="230"/>
                          <a:pt x="20" y="230"/>
                        </a:cubicBezTo>
                        <a:cubicBezTo>
                          <a:pt x="20" y="231"/>
                          <a:pt x="21" y="231"/>
                          <a:pt x="21" y="231"/>
                        </a:cubicBezTo>
                        <a:lnTo>
                          <a:pt x="21" y="232"/>
                        </a:lnTo>
                        <a:close/>
                        <a:moveTo>
                          <a:pt x="24" y="249"/>
                        </a:moveTo>
                        <a:cubicBezTo>
                          <a:pt x="23" y="248"/>
                          <a:pt x="23" y="248"/>
                          <a:pt x="23" y="248"/>
                        </a:cubicBezTo>
                        <a:cubicBezTo>
                          <a:pt x="24" y="248"/>
                          <a:pt x="24" y="248"/>
                          <a:pt x="24" y="248"/>
                        </a:cubicBezTo>
                        <a:cubicBezTo>
                          <a:pt x="24" y="249"/>
                          <a:pt x="24" y="249"/>
                          <a:pt x="24" y="249"/>
                        </a:cubicBezTo>
                        <a:close/>
                        <a:moveTo>
                          <a:pt x="22" y="230"/>
                        </a:moveTo>
                        <a:cubicBezTo>
                          <a:pt x="22" y="228"/>
                          <a:pt x="21" y="225"/>
                          <a:pt x="20" y="222"/>
                        </a:cubicBezTo>
                        <a:cubicBezTo>
                          <a:pt x="18" y="220"/>
                          <a:pt x="23" y="218"/>
                          <a:pt x="20" y="215"/>
                        </a:cubicBezTo>
                        <a:cubicBezTo>
                          <a:pt x="19" y="216"/>
                          <a:pt x="19" y="216"/>
                          <a:pt x="19" y="216"/>
                        </a:cubicBezTo>
                        <a:cubicBezTo>
                          <a:pt x="18" y="215"/>
                          <a:pt x="21" y="213"/>
                          <a:pt x="18" y="212"/>
                        </a:cubicBezTo>
                        <a:cubicBezTo>
                          <a:pt x="20" y="211"/>
                          <a:pt x="20" y="211"/>
                          <a:pt x="20" y="211"/>
                        </a:cubicBezTo>
                        <a:cubicBezTo>
                          <a:pt x="18" y="208"/>
                          <a:pt x="18" y="208"/>
                          <a:pt x="18" y="208"/>
                        </a:cubicBezTo>
                        <a:cubicBezTo>
                          <a:pt x="20" y="208"/>
                          <a:pt x="20" y="208"/>
                          <a:pt x="20" y="208"/>
                        </a:cubicBezTo>
                        <a:cubicBezTo>
                          <a:pt x="20" y="207"/>
                          <a:pt x="20" y="205"/>
                          <a:pt x="18" y="204"/>
                        </a:cubicBezTo>
                        <a:cubicBezTo>
                          <a:pt x="19" y="200"/>
                          <a:pt x="19" y="200"/>
                          <a:pt x="19" y="200"/>
                        </a:cubicBezTo>
                        <a:cubicBezTo>
                          <a:pt x="21" y="199"/>
                          <a:pt x="23" y="205"/>
                          <a:pt x="26" y="201"/>
                        </a:cubicBezTo>
                        <a:cubicBezTo>
                          <a:pt x="28" y="202"/>
                          <a:pt x="26" y="206"/>
                          <a:pt x="30" y="207"/>
                        </a:cubicBezTo>
                        <a:cubicBezTo>
                          <a:pt x="31" y="211"/>
                          <a:pt x="31" y="211"/>
                          <a:pt x="31" y="211"/>
                        </a:cubicBezTo>
                        <a:cubicBezTo>
                          <a:pt x="28" y="209"/>
                          <a:pt x="28" y="214"/>
                          <a:pt x="29" y="216"/>
                        </a:cubicBezTo>
                        <a:cubicBezTo>
                          <a:pt x="31" y="217"/>
                          <a:pt x="31" y="217"/>
                          <a:pt x="31" y="217"/>
                        </a:cubicBezTo>
                        <a:cubicBezTo>
                          <a:pt x="28" y="218"/>
                          <a:pt x="28" y="218"/>
                          <a:pt x="28" y="218"/>
                        </a:cubicBezTo>
                        <a:cubicBezTo>
                          <a:pt x="30" y="219"/>
                          <a:pt x="30" y="219"/>
                          <a:pt x="30" y="219"/>
                        </a:cubicBezTo>
                        <a:cubicBezTo>
                          <a:pt x="27" y="221"/>
                          <a:pt x="27" y="221"/>
                          <a:pt x="27" y="221"/>
                        </a:cubicBezTo>
                        <a:cubicBezTo>
                          <a:pt x="28" y="222"/>
                          <a:pt x="31" y="222"/>
                          <a:pt x="32" y="223"/>
                        </a:cubicBezTo>
                        <a:cubicBezTo>
                          <a:pt x="30" y="223"/>
                          <a:pt x="30" y="225"/>
                          <a:pt x="29" y="225"/>
                        </a:cubicBezTo>
                        <a:cubicBezTo>
                          <a:pt x="29" y="224"/>
                          <a:pt x="28" y="224"/>
                          <a:pt x="27" y="224"/>
                        </a:cubicBezTo>
                        <a:cubicBezTo>
                          <a:pt x="25" y="226"/>
                          <a:pt x="28" y="225"/>
                          <a:pt x="28" y="226"/>
                        </a:cubicBezTo>
                        <a:cubicBezTo>
                          <a:pt x="27" y="226"/>
                          <a:pt x="26" y="226"/>
                          <a:pt x="26" y="225"/>
                        </a:cubicBezTo>
                        <a:cubicBezTo>
                          <a:pt x="24" y="230"/>
                          <a:pt x="29" y="225"/>
                          <a:pt x="30" y="229"/>
                        </a:cubicBezTo>
                        <a:cubicBezTo>
                          <a:pt x="29" y="228"/>
                          <a:pt x="28" y="230"/>
                          <a:pt x="27" y="229"/>
                        </a:cubicBezTo>
                        <a:cubicBezTo>
                          <a:pt x="27" y="231"/>
                          <a:pt x="27" y="231"/>
                          <a:pt x="27" y="231"/>
                        </a:cubicBezTo>
                        <a:cubicBezTo>
                          <a:pt x="26" y="231"/>
                          <a:pt x="26" y="231"/>
                          <a:pt x="26" y="232"/>
                        </a:cubicBezTo>
                        <a:cubicBezTo>
                          <a:pt x="27" y="235"/>
                          <a:pt x="31" y="232"/>
                          <a:pt x="32" y="234"/>
                        </a:cubicBezTo>
                        <a:cubicBezTo>
                          <a:pt x="30" y="236"/>
                          <a:pt x="29" y="236"/>
                          <a:pt x="27" y="236"/>
                        </a:cubicBezTo>
                        <a:cubicBezTo>
                          <a:pt x="23" y="236"/>
                          <a:pt x="24" y="232"/>
                          <a:pt x="22" y="230"/>
                        </a:cubicBezTo>
                        <a:close/>
                        <a:moveTo>
                          <a:pt x="28" y="252"/>
                        </a:moveTo>
                        <a:cubicBezTo>
                          <a:pt x="27" y="252"/>
                          <a:pt x="27" y="252"/>
                          <a:pt x="27" y="252"/>
                        </a:cubicBezTo>
                        <a:cubicBezTo>
                          <a:pt x="27" y="251"/>
                          <a:pt x="27" y="251"/>
                          <a:pt x="27" y="251"/>
                        </a:cubicBezTo>
                        <a:cubicBezTo>
                          <a:pt x="29" y="251"/>
                          <a:pt x="29" y="251"/>
                          <a:pt x="29" y="251"/>
                        </a:cubicBezTo>
                        <a:cubicBezTo>
                          <a:pt x="29" y="251"/>
                          <a:pt x="28" y="251"/>
                          <a:pt x="28" y="252"/>
                        </a:cubicBezTo>
                        <a:close/>
                        <a:moveTo>
                          <a:pt x="28" y="246"/>
                        </a:moveTo>
                        <a:cubicBezTo>
                          <a:pt x="28" y="245"/>
                          <a:pt x="28" y="245"/>
                          <a:pt x="28" y="245"/>
                        </a:cubicBezTo>
                        <a:cubicBezTo>
                          <a:pt x="29" y="245"/>
                          <a:pt x="29" y="245"/>
                          <a:pt x="29" y="245"/>
                        </a:cubicBezTo>
                        <a:cubicBezTo>
                          <a:pt x="29" y="246"/>
                          <a:pt x="29" y="246"/>
                          <a:pt x="29" y="246"/>
                        </a:cubicBezTo>
                        <a:lnTo>
                          <a:pt x="28" y="246"/>
                        </a:lnTo>
                        <a:close/>
                        <a:moveTo>
                          <a:pt x="27" y="274"/>
                        </a:moveTo>
                        <a:cubicBezTo>
                          <a:pt x="26" y="273"/>
                          <a:pt x="26" y="273"/>
                          <a:pt x="26" y="273"/>
                        </a:cubicBezTo>
                        <a:cubicBezTo>
                          <a:pt x="27" y="274"/>
                          <a:pt x="27" y="274"/>
                          <a:pt x="27" y="274"/>
                        </a:cubicBezTo>
                        <a:close/>
                        <a:moveTo>
                          <a:pt x="30" y="279"/>
                        </a:moveTo>
                        <a:cubicBezTo>
                          <a:pt x="29" y="278"/>
                          <a:pt x="31" y="277"/>
                          <a:pt x="29" y="276"/>
                        </a:cubicBezTo>
                        <a:cubicBezTo>
                          <a:pt x="30" y="276"/>
                          <a:pt x="30" y="275"/>
                          <a:pt x="31" y="275"/>
                        </a:cubicBezTo>
                        <a:cubicBezTo>
                          <a:pt x="30" y="274"/>
                          <a:pt x="29" y="274"/>
                          <a:pt x="28" y="274"/>
                        </a:cubicBezTo>
                        <a:cubicBezTo>
                          <a:pt x="28" y="272"/>
                          <a:pt x="24" y="271"/>
                          <a:pt x="24" y="268"/>
                        </a:cubicBezTo>
                        <a:cubicBezTo>
                          <a:pt x="26" y="268"/>
                          <a:pt x="28" y="270"/>
                          <a:pt x="29" y="270"/>
                        </a:cubicBezTo>
                        <a:cubicBezTo>
                          <a:pt x="31" y="269"/>
                          <a:pt x="31" y="269"/>
                          <a:pt x="31" y="269"/>
                        </a:cubicBezTo>
                        <a:cubicBezTo>
                          <a:pt x="30" y="270"/>
                          <a:pt x="30" y="270"/>
                          <a:pt x="29" y="270"/>
                        </a:cubicBezTo>
                        <a:cubicBezTo>
                          <a:pt x="29" y="270"/>
                          <a:pt x="29" y="270"/>
                          <a:pt x="29" y="270"/>
                        </a:cubicBezTo>
                        <a:cubicBezTo>
                          <a:pt x="31" y="273"/>
                          <a:pt x="31" y="273"/>
                          <a:pt x="31" y="273"/>
                        </a:cubicBezTo>
                        <a:cubicBezTo>
                          <a:pt x="31" y="274"/>
                          <a:pt x="31" y="274"/>
                          <a:pt x="31" y="274"/>
                        </a:cubicBezTo>
                        <a:cubicBezTo>
                          <a:pt x="34" y="272"/>
                          <a:pt x="34" y="277"/>
                          <a:pt x="37" y="274"/>
                        </a:cubicBezTo>
                        <a:cubicBezTo>
                          <a:pt x="37" y="275"/>
                          <a:pt x="35" y="277"/>
                          <a:pt x="38" y="278"/>
                        </a:cubicBezTo>
                        <a:cubicBezTo>
                          <a:pt x="37" y="278"/>
                          <a:pt x="37" y="278"/>
                          <a:pt x="37" y="278"/>
                        </a:cubicBezTo>
                        <a:cubicBezTo>
                          <a:pt x="38" y="279"/>
                          <a:pt x="39" y="279"/>
                          <a:pt x="40" y="279"/>
                        </a:cubicBezTo>
                        <a:cubicBezTo>
                          <a:pt x="39" y="280"/>
                          <a:pt x="39" y="280"/>
                          <a:pt x="39" y="280"/>
                        </a:cubicBezTo>
                        <a:cubicBezTo>
                          <a:pt x="37" y="279"/>
                          <a:pt x="37" y="279"/>
                          <a:pt x="37" y="279"/>
                        </a:cubicBezTo>
                        <a:cubicBezTo>
                          <a:pt x="36" y="280"/>
                          <a:pt x="36" y="280"/>
                          <a:pt x="36" y="280"/>
                        </a:cubicBezTo>
                        <a:cubicBezTo>
                          <a:pt x="34" y="279"/>
                          <a:pt x="33" y="280"/>
                          <a:pt x="30" y="279"/>
                        </a:cubicBezTo>
                        <a:close/>
                        <a:moveTo>
                          <a:pt x="33" y="290"/>
                        </a:moveTo>
                        <a:cubicBezTo>
                          <a:pt x="33" y="288"/>
                          <a:pt x="33" y="288"/>
                          <a:pt x="33" y="288"/>
                        </a:cubicBezTo>
                        <a:cubicBezTo>
                          <a:pt x="33" y="288"/>
                          <a:pt x="34" y="288"/>
                          <a:pt x="34" y="288"/>
                        </a:cubicBezTo>
                        <a:cubicBezTo>
                          <a:pt x="34" y="289"/>
                          <a:pt x="34" y="290"/>
                          <a:pt x="33" y="290"/>
                        </a:cubicBezTo>
                        <a:close/>
                        <a:moveTo>
                          <a:pt x="35" y="282"/>
                        </a:moveTo>
                        <a:cubicBezTo>
                          <a:pt x="38" y="281"/>
                          <a:pt x="38" y="281"/>
                          <a:pt x="38" y="281"/>
                        </a:cubicBezTo>
                        <a:cubicBezTo>
                          <a:pt x="38" y="282"/>
                          <a:pt x="38" y="283"/>
                          <a:pt x="39" y="283"/>
                        </a:cubicBezTo>
                        <a:cubicBezTo>
                          <a:pt x="39" y="284"/>
                          <a:pt x="37" y="284"/>
                          <a:pt x="36" y="283"/>
                        </a:cubicBezTo>
                        <a:lnTo>
                          <a:pt x="35" y="282"/>
                        </a:lnTo>
                        <a:close/>
                        <a:moveTo>
                          <a:pt x="37" y="292"/>
                        </a:moveTo>
                        <a:cubicBezTo>
                          <a:pt x="38" y="292"/>
                          <a:pt x="38" y="291"/>
                          <a:pt x="39" y="291"/>
                        </a:cubicBezTo>
                        <a:cubicBezTo>
                          <a:pt x="37" y="293"/>
                          <a:pt x="37" y="293"/>
                          <a:pt x="37" y="293"/>
                        </a:cubicBezTo>
                        <a:cubicBezTo>
                          <a:pt x="36" y="291"/>
                          <a:pt x="36" y="291"/>
                          <a:pt x="36" y="291"/>
                        </a:cubicBezTo>
                        <a:lnTo>
                          <a:pt x="37" y="292"/>
                        </a:lnTo>
                        <a:close/>
                        <a:moveTo>
                          <a:pt x="37" y="299"/>
                        </a:moveTo>
                        <a:cubicBezTo>
                          <a:pt x="38" y="299"/>
                          <a:pt x="39" y="299"/>
                          <a:pt x="40" y="299"/>
                        </a:cubicBezTo>
                        <a:cubicBezTo>
                          <a:pt x="40" y="300"/>
                          <a:pt x="37" y="300"/>
                          <a:pt x="37" y="299"/>
                        </a:cubicBezTo>
                        <a:close/>
                        <a:moveTo>
                          <a:pt x="39" y="302"/>
                        </a:moveTo>
                        <a:cubicBezTo>
                          <a:pt x="39" y="302"/>
                          <a:pt x="39" y="302"/>
                          <a:pt x="39" y="302"/>
                        </a:cubicBezTo>
                        <a:cubicBezTo>
                          <a:pt x="38" y="301"/>
                          <a:pt x="41" y="299"/>
                          <a:pt x="42" y="301"/>
                        </a:cubicBezTo>
                        <a:cubicBezTo>
                          <a:pt x="41" y="301"/>
                          <a:pt x="40" y="300"/>
                          <a:pt x="39" y="302"/>
                        </a:cubicBezTo>
                        <a:close/>
                        <a:moveTo>
                          <a:pt x="42" y="295"/>
                        </a:moveTo>
                        <a:cubicBezTo>
                          <a:pt x="43" y="294"/>
                          <a:pt x="41" y="290"/>
                          <a:pt x="44" y="292"/>
                        </a:cubicBezTo>
                        <a:cubicBezTo>
                          <a:pt x="44" y="293"/>
                          <a:pt x="42" y="294"/>
                          <a:pt x="43" y="295"/>
                        </a:cubicBezTo>
                        <a:lnTo>
                          <a:pt x="42" y="295"/>
                        </a:lnTo>
                        <a:close/>
                        <a:moveTo>
                          <a:pt x="44" y="304"/>
                        </a:moveTo>
                        <a:cubicBezTo>
                          <a:pt x="45" y="304"/>
                          <a:pt x="47" y="306"/>
                          <a:pt x="48" y="306"/>
                        </a:cubicBezTo>
                        <a:cubicBezTo>
                          <a:pt x="46" y="307"/>
                          <a:pt x="44" y="306"/>
                          <a:pt x="44" y="304"/>
                        </a:cubicBezTo>
                        <a:close/>
                        <a:moveTo>
                          <a:pt x="43" y="302"/>
                        </a:moveTo>
                        <a:cubicBezTo>
                          <a:pt x="43" y="301"/>
                          <a:pt x="43" y="301"/>
                          <a:pt x="43" y="301"/>
                        </a:cubicBezTo>
                        <a:cubicBezTo>
                          <a:pt x="49" y="302"/>
                          <a:pt x="49" y="302"/>
                          <a:pt x="49" y="302"/>
                        </a:cubicBezTo>
                        <a:lnTo>
                          <a:pt x="43" y="302"/>
                        </a:lnTo>
                        <a:close/>
                        <a:moveTo>
                          <a:pt x="50" y="305"/>
                        </a:moveTo>
                        <a:cubicBezTo>
                          <a:pt x="50" y="305"/>
                          <a:pt x="51" y="305"/>
                          <a:pt x="51" y="306"/>
                        </a:cubicBezTo>
                        <a:cubicBezTo>
                          <a:pt x="50" y="307"/>
                          <a:pt x="50" y="306"/>
                          <a:pt x="50" y="305"/>
                        </a:cubicBezTo>
                        <a:close/>
                        <a:moveTo>
                          <a:pt x="52" y="309"/>
                        </a:moveTo>
                        <a:cubicBezTo>
                          <a:pt x="54" y="308"/>
                          <a:pt x="56" y="310"/>
                          <a:pt x="56" y="311"/>
                        </a:cubicBezTo>
                        <a:cubicBezTo>
                          <a:pt x="55" y="310"/>
                          <a:pt x="55" y="310"/>
                          <a:pt x="55" y="310"/>
                        </a:cubicBezTo>
                        <a:cubicBezTo>
                          <a:pt x="54" y="311"/>
                          <a:pt x="54" y="311"/>
                          <a:pt x="54" y="311"/>
                        </a:cubicBezTo>
                        <a:cubicBezTo>
                          <a:pt x="55" y="312"/>
                          <a:pt x="56" y="311"/>
                          <a:pt x="56" y="313"/>
                        </a:cubicBezTo>
                        <a:cubicBezTo>
                          <a:pt x="55" y="313"/>
                          <a:pt x="55" y="313"/>
                          <a:pt x="54" y="313"/>
                        </a:cubicBezTo>
                        <a:cubicBezTo>
                          <a:pt x="54" y="311"/>
                          <a:pt x="50" y="311"/>
                          <a:pt x="52" y="309"/>
                        </a:cubicBezTo>
                        <a:close/>
                        <a:moveTo>
                          <a:pt x="54" y="317"/>
                        </a:moveTo>
                        <a:cubicBezTo>
                          <a:pt x="54" y="315"/>
                          <a:pt x="53" y="317"/>
                          <a:pt x="52" y="316"/>
                        </a:cubicBezTo>
                        <a:cubicBezTo>
                          <a:pt x="53" y="315"/>
                          <a:pt x="53" y="315"/>
                          <a:pt x="54" y="315"/>
                        </a:cubicBezTo>
                        <a:cubicBezTo>
                          <a:pt x="54" y="315"/>
                          <a:pt x="54" y="315"/>
                          <a:pt x="55" y="315"/>
                        </a:cubicBezTo>
                        <a:cubicBezTo>
                          <a:pt x="55" y="315"/>
                          <a:pt x="55" y="315"/>
                          <a:pt x="56" y="314"/>
                        </a:cubicBezTo>
                        <a:cubicBezTo>
                          <a:pt x="56" y="316"/>
                          <a:pt x="55" y="315"/>
                          <a:pt x="55" y="315"/>
                        </a:cubicBezTo>
                        <a:cubicBezTo>
                          <a:pt x="54" y="315"/>
                          <a:pt x="54" y="315"/>
                          <a:pt x="54" y="315"/>
                        </a:cubicBezTo>
                        <a:cubicBezTo>
                          <a:pt x="53" y="315"/>
                          <a:pt x="53" y="315"/>
                          <a:pt x="53" y="315"/>
                        </a:cubicBezTo>
                        <a:cubicBezTo>
                          <a:pt x="54" y="316"/>
                          <a:pt x="57" y="318"/>
                          <a:pt x="57" y="315"/>
                        </a:cubicBezTo>
                        <a:cubicBezTo>
                          <a:pt x="57" y="317"/>
                          <a:pt x="56" y="319"/>
                          <a:pt x="54" y="317"/>
                        </a:cubicBezTo>
                        <a:close/>
                        <a:moveTo>
                          <a:pt x="62" y="320"/>
                        </a:moveTo>
                        <a:cubicBezTo>
                          <a:pt x="62" y="320"/>
                          <a:pt x="57" y="321"/>
                          <a:pt x="57" y="319"/>
                        </a:cubicBezTo>
                        <a:cubicBezTo>
                          <a:pt x="58" y="320"/>
                          <a:pt x="60" y="319"/>
                          <a:pt x="61" y="317"/>
                        </a:cubicBezTo>
                        <a:cubicBezTo>
                          <a:pt x="61" y="318"/>
                          <a:pt x="62" y="318"/>
                          <a:pt x="62" y="319"/>
                        </a:cubicBezTo>
                        <a:cubicBezTo>
                          <a:pt x="61" y="320"/>
                          <a:pt x="61" y="320"/>
                          <a:pt x="61" y="320"/>
                        </a:cubicBezTo>
                        <a:lnTo>
                          <a:pt x="62" y="320"/>
                        </a:lnTo>
                        <a:close/>
                        <a:moveTo>
                          <a:pt x="82" y="76"/>
                        </a:moveTo>
                        <a:cubicBezTo>
                          <a:pt x="83" y="77"/>
                          <a:pt x="83" y="77"/>
                          <a:pt x="83" y="77"/>
                        </a:cubicBezTo>
                        <a:cubicBezTo>
                          <a:pt x="81" y="77"/>
                          <a:pt x="81" y="77"/>
                          <a:pt x="81" y="77"/>
                        </a:cubicBezTo>
                        <a:lnTo>
                          <a:pt x="82" y="76"/>
                        </a:lnTo>
                        <a:close/>
                        <a:moveTo>
                          <a:pt x="81" y="82"/>
                        </a:moveTo>
                        <a:cubicBezTo>
                          <a:pt x="80" y="81"/>
                          <a:pt x="80" y="81"/>
                          <a:pt x="79" y="80"/>
                        </a:cubicBezTo>
                        <a:cubicBezTo>
                          <a:pt x="80" y="80"/>
                          <a:pt x="82" y="80"/>
                          <a:pt x="81" y="82"/>
                        </a:cubicBezTo>
                        <a:close/>
                        <a:moveTo>
                          <a:pt x="68" y="70"/>
                        </a:moveTo>
                        <a:cubicBezTo>
                          <a:pt x="69" y="69"/>
                          <a:pt x="69" y="69"/>
                          <a:pt x="69" y="69"/>
                        </a:cubicBezTo>
                        <a:cubicBezTo>
                          <a:pt x="69" y="70"/>
                          <a:pt x="69" y="70"/>
                          <a:pt x="69" y="70"/>
                        </a:cubicBezTo>
                        <a:cubicBezTo>
                          <a:pt x="70" y="70"/>
                          <a:pt x="72" y="70"/>
                          <a:pt x="73" y="69"/>
                        </a:cubicBezTo>
                        <a:cubicBezTo>
                          <a:pt x="73" y="69"/>
                          <a:pt x="73" y="69"/>
                          <a:pt x="73" y="69"/>
                        </a:cubicBezTo>
                        <a:cubicBezTo>
                          <a:pt x="71" y="70"/>
                          <a:pt x="70" y="73"/>
                          <a:pt x="68" y="70"/>
                        </a:cubicBezTo>
                        <a:close/>
                        <a:moveTo>
                          <a:pt x="63" y="325"/>
                        </a:moveTo>
                        <a:cubicBezTo>
                          <a:pt x="65" y="324"/>
                          <a:pt x="65" y="324"/>
                          <a:pt x="65" y="324"/>
                        </a:cubicBezTo>
                        <a:cubicBezTo>
                          <a:pt x="65" y="326"/>
                          <a:pt x="65" y="326"/>
                          <a:pt x="65" y="326"/>
                        </a:cubicBezTo>
                        <a:cubicBezTo>
                          <a:pt x="64" y="326"/>
                          <a:pt x="64" y="326"/>
                          <a:pt x="63" y="326"/>
                        </a:cubicBezTo>
                        <a:cubicBezTo>
                          <a:pt x="63" y="327"/>
                          <a:pt x="63" y="327"/>
                          <a:pt x="63" y="327"/>
                        </a:cubicBezTo>
                        <a:cubicBezTo>
                          <a:pt x="63" y="327"/>
                          <a:pt x="63" y="326"/>
                          <a:pt x="63" y="326"/>
                        </a:cubicBezTo>
                        <a:cubicBezTo>
                          <a:pt x="64" y="326"/>
                          <a:pt x="63" y="325"/>
                          <a:pt x="63" y="325"/>
                        </a:cubicBezTo>
                        <a:close/>
                        <a:moveTo>
                          <a:pt x="58" y="331"/>
                        </a:moveTo>
                        <a:cubicBezTo>
                          <a:pt x="58" y="330"/>
                          <a:pt x="59" y="330"/>
                          <a:pt x="59" y="330"/>
                        </a:cubicBezTo>
                        <a:cubicBezTo>
                          <a:pt x="59" y="329"/>
                          <a:pt x="58" y="327"/>
                          <a:pt x="57" y="326"/>
                        </a:cubicBezTo>
                        <a:cubicBezTo>
                          <a:pt x="58" y="326"/>
                          <a:pt x="59" y="326"/>
                          <a:pt x="60" y="327"/>
                        </a:cubicBezTo>
                        <a:cubicBezTo>
                          <a:pt x="59" y="328"/>
                          <a:pt x="59" y="328"/>
                          <a:pt x="59" y="328"/>
                        </a:cubicBezTo>
                        <a:cubicBezTo>
                          <a:pt x="60" y="330"/>
                          <a:pt x="62" y="328"/>
                          <a:pt x="63" y="328"/>
                        </a:cubicBezTo>
                        <a:cubicBezTo>
                          <a:pt x="63" y="330"/>
                          <a:pt x="64" y="329"/>
                          <a:pt x="65" y="330"/>
                        </a:cubicBezTo>
                        <a:cubicBezTo>
                          <a:pt x="63" y="332"/>
                          <a:pt x="61" y="328"/>
                          <a:pt x="59" y="330"/>
                        </a:cubicBezTo>
                        <a:cubicBezTo>
                          <a:pt x="59" y="330"/>
                          <a:pt x="59" y="331"/>
                          <a:pt x="58" y="331"/>
                        </a:cubicBezTo>
                        <a:close/>
                        <a:moveTo>
                          <a:pt x="60" y="332"/>
                        </a:moveTo>
                        <a:cubicBezTo>
                          <a:pt x="61" y="332"/>
                          <a:pt x="61" y="332"/>
                          <a:pt x="61" y="332"/>
                        </a:cubicBezTo>
                        <a:cubicBezTo>
                          <a:pt x="60" y="331"/>
                          <a:pt x="60" y="331"/>
                          <a:pt x="60" y="331"/>
                        </a:cubicBezTo>
                        <a:cubicBezTo>
                          <a:pt x="61" y="331"/>
                          <a:pt x="61" y="331"/>
                          <a:pt x="61" y="331"/>
                        </a:cubicBezTo>
                        <a:cubicBezTo>
                          <a:pt x="62" y="330"/>
                          <a:pt x="63" y="335"/>
                          <a:pt x="65" y="332"/>
                        </a:cubicBezTo>
                        <a:cubicBezTo>
                          <a:pt x="67" y="332"/>
                          <a:pt x="67" y="332"/>
                          <a:pt x="67" y="332"/>
                        </a:cubicBezTo>
                        <a:cubicBezTo>
                          <a:pt x="65" y="335"/>
                          <a:pt x="61" y="333"/>
                          <a:pt x="60" y="332"/>
                        </a:cubicBezTo>
                        <a:close/>
                        <a:moveTo>
                          <a:pt x="67" y="327"/>
                        </a:moveTo>
                        <a:cubicBezTo>
                          <a:pt x="68" y="326"/>
                          <a:pt x="68" y="326"/>
                          <a:pt x="68" y="326"/>
                        </a:cubicBezTo>
                        <a:cubicBezTo>
                          <a:pt x="68" y="326"/>
                          <a:pt x="69" y="326"/>
                          <a:pt x="69" y="326"/>
                        </a:cubicBezTo>
                        <a:cubicBezTo>
                          <a:pt x="69" y="327"/>
                          <a:pt x="68" y="327"/>
                          <a:pt x="67" y="327"/>
                        </a:cubicBezTo>
                        <a:close/>
                        <a:moveTo>
                          <a:pt x="71" y="336"/>
                        </a:moveTo>
                        <a:cubicBezTo>
                          <a:pt x="69" y="338"/>
                          <a:pt x="73" y="339"/>
                          <a:pt x="71" y="339"/>
                        </a:cubicBezTo>
                        <a:cubicBezTo>
                          <a:pt x="70" y="337"/>
                          <a:pt x="68" y="334"/>
                          <a:pt x="69" y="332"/>
                        </a:cubicBezTo>
                        <a:cubicBezTo>
                          <a:pt x="70" y="332"/>
                          <a:pt x="71" y="332"/>
                          <a:pt x="72" y="331"/>
                        </a:cubicBezTo>
                        <a:cubicBezTo>
                          <a:pt x="72" y="333"/>
                          <a:pt x="70" y="332"/>
                          <a:pt x="69" y="333"/>
                        </a:cubicBezTo>
                        <a:cubicBezTo>
                          <a:pt x="73" y="335"/>
                          <a:pt x="73" y="335"/>
                          <a:pt x="73" y="335"/>
                        </a:cubicBezTo>
                        <a:cubicBezTo>
                          <a:pt x="72" y="337"/>
                          <a:pt x="71" y="334"/>
                          <a:pt x="71" y="336"/>
                        </a:cubicBezTo>
                        <a:close/>
                        <a:moveTo>
                          <a:pt x="69" y="88"/>
                        </a:moveTo>
                        <a:cubicBezTo>
                          <a:pt x="70" y="88"/>
                          <a:pt x="70" y="89"/>
                          <a:pt x="71" y="88"/>
                        </a:cubicBezTo>
                        <a:cubicBezTo>
                          <a:pt x="69" y="85"/>
                          <a:pt x="69" y="85"/>
                          <a:pt x="69" y="85"/>
                        </a:cubicBezTo>
                        <a:cubicBezTo>
                          <a:pt x="70" y="85"/>
                          <a:pt x="70" y="85"/>
                          <a:pt x="71" y="86"/>
                        </a:cubicBezTo>
                        <a:cubicBezTo>
                          <a:pt x="71" y="85"/>
                          <a:pt x="72" y="85"/>
                          <a:pt x="72" y="84"/>
                        </a:cubicBezTo>
                        <a:cubicBezTo>
                          <a:pt x="71" y="82"/>
                          <a:pt x="69" y="85"/>
                          <a:pt x="70" y="82"/>
                        </a:cubicBezTo>
                        <a:cubicBezTo>
                          <a:pt x="71" y="84"/>
                          <a:pt x="73" y="81"/>
                          <a:pt x="74" y="84"/>
                        </a:cubicBezTo>
                        <a:cubicBezTo>
                          <a:pt x="74" y="84"/>
                          <a:pt x="74" y="83"/>
                          <a:pt x="75" y="84"/>
                        </a:cubicBezTo>
                        <a:cubicBezTo>
                          <a:pt x="75" y="84"/>
                          <a:pt x="75" y="85"/>
                          <a:pt x="75" y="85"/>
                        </a:cubicBezTo>
                        <a:cubicBezTo>
                          <a:pt x="75" y="85"/>
                          <a:pt x="74" y="84"/>
                          <a:pt x="74" y="85"/>
                        </a:cubicBezTo>
                        <a:cubicBezTo>
                          <a:pt x="73" y="86"/>
                          <a:pt x="73" y="86"/>
                          <a:pt x="73" y="86"/>
                        </a:cubicBezTo>
                        <a:cubicBezTo>
                          <a:pt x="76" y="86"/>
                          <a:pt x="74" y="88"/>
                          <a:pt x="75" y="89"/>
                        </a:cubicBezTo>
                        <a:cubicBezTo>
                          <a:pt x="74" y="90"/>
                          <a:pt x="71" y="89"/>
                          <a:pt x="69" y="88"/>
                        </a:cubicBezTo>
                        <a:close/>
                        <a:moveTo>
                          <a:pt x="77" y="92"/>
                        </a:moveTo>
                        <a:cubicBezTo>
                          <a:pt x="76" y="93"/>
                          <a:pt x="76" y="93"/>
                          <a:pt x="76" y="93"/>
                        </a:cubicBezTo>
                        <a:cubicBezTo>
                          <a:pt x="75" y="91"/>
                          <a:pt x="75" y="91"/>
                          <a:pt x="75" y="91"/>
                        </a:cubicBezTo>
                        <a:lnTo>
                          <a:pt x="77" y="92"/>
                        </a:lnTo>
                        <a:close/>
                        <a:moveTo>
                          <a:pt x="76" y="338"/>
                        </a:moveTo>
                        <a:cubicBezTo>
                          <a:pt x="78" y="338"/>
                          <a:pt x="78" y="338"/>
                          <a:pt x="78" y="338"/>
                        </a:cubicBezTo>
                        <a:cubicBezTo>
                          <a:pt x="78" y="338"/>
                          <a:pt x="77" y="340"/>
                          <a:pt x="76" y="338"/>
                        </a:cubicBezTo>
                        <a:close/>
                        <a:moveTo>
                          <a:pt x="79" y="107"/>
                        </a:moveTo>
                        <a:cubicBezTo>
                          <a:pt x="80" y="108"/>
                          <a:pt x="80" y="108"/>
                          <a:pt x="80" y="108"/>
                        </a:cubicBezTo>
                        <a:cubicBezTo>
                          <a:pt x="78" y="109"/>
                          <a:pt x="78" y="109"/>
                          <a:pt x="78" y="109"/>
                        </a:cubicBezTo>
                        <a:lnTo>
                          <a:pt x="79" y="107"/>
                        </a:lnTo>
                        <a:close/>
                        <a:moveTo>
                          <a:pt x="79" y="347"/>
                        </a:moveTo>
                        <a:cubicBezTo>
                          <a:pt x="79" y="347"/>
                          <a:pt x="79" y="347"/>
                          <a:pt x="79" y="347"/>
                        </a:cubicBezTo>
                        <a:cubicBezTo>
                          <a:pt x="81" y="348"/>
                          <a:pt x="81" y="348"/>
                          <a:pt x="81" y="348"/>
                        </a:cubicBezTo>
                        <a:lnTo>
                          <a:pt x="79" y="347"/>
                        </a:lnTo>
                        <a:close/>
                        <a:moveTo>
                          <a:pt x="82" y="358"/>
                        </a:moveTo>
                        <a:cubicBezTo>
                          <a:pt x="80" y="358"/>
                          <a:pt x="80" y="358"/>
                          <a:pt x="80" y="358"/>
                        </a:cubicBezTo>
                        <a:cubicBezTo>
                          <a:pt x="81" y="357"/>
                          <a:pt x="80" y="356"/>
                          <a:pt x="82" y="356"/>
                        </a:cubicBezTo>
                        <a:lnTo>
                          <a:pt x="82" y="358"/>
                        </a:lnTo>
                        <a:close/>
                        <a:moveTo>
                          <a:pt x="82" y="352"/>
                        </a:moveTo>
                        <a:cubicBezTo>
                          <a:pt x="82" y="352"/>
                          <a:pt x="82" y="352"/>
                          <a:pt x="82" y="352"/>
                        </a:cubicBezTo>
                        <a:cubicBezTo>
                          <a:pt x="81" y="352"/>
                          <a:pt x="81" y="352"/>
                          <a:pt x="81" y="352"/>
                        </a:cubicBezTo>
                        <a:cubicBezTo>
                          <a:pt x="81" y="352"/>
                          <a:pt x="81" y="352"/>
                          <a:pt x="81" y="352"/>
                        </a:cubicBezTo>
                        <a:cubicBezTo>
                          <a:pt x="82" y="352"/>
                          <a:pt x="82" y="352"/>
                          <a:pt x="82" y="352"/>
                        </a:cubicBezTo>
                        <a:cubicBezTo>
                          <a:pt x="82" y="352"/>
                          <a:pt x="82" y="352"/>
                          <a:pt x="82" y="352"/>
                        </a:cubicBezTo>
                        <a:cubicBezTo>
                          <a:pt x="83" y="351"/>
                          <a:pt x="83" y="351"/>
                          <a:pt x="85" y="352"/>
                        </a:cubicBezTo>
                        <a:cubicBezTo>
                          <a:pt x="85" y="353"/>
                          <a:pt x="85" y="353"/>
                          <a:pt x="85" y="353"/>
                        </a:cubicBezTo>
                        <a:cubicBezTo>
                          <a:pt x="84" y="352"/>
                          <a:pt x="83" y="351"/>
                          <a:pt x="82" y="352"/>
                        </a:cubicBezTo>
                        <a:close/>
                        <a:moveTo>
                          <a:pt x="85" y="358"/>
                        </a:moveTo>
                        <a:cubicBezTo>
                          <a:pt x="84" y="358"/>
                          <a:pt x="84" y="358"/>
                          <a:pt x="84" y="358"/>
                        </a:cubicBezTo>
                        <a:cubicBezTo>
                          <a:pt x="83" y="358"/>
                          <a:pt x="83" y="358"/>
                          <a:pt x="83" y="358"/>
                        </a:cubicBezTo>
                        <a:cubicBezTo>
                          <a:pt x="84" y="357"/>
                          <a:pt x="87" y="356"/>
                          <a:pt x="86" y="354"/>
                        </a:cubicBezTo>
                        <a:cubicBezTo>
                          <a:pt x="88" y="355"/>
                          <a:pt x="86" y="356"/>
                          <a:pt x="85" y="358"/>
                        </a:cubicBezTo>
                        <a:close/>
                        <a:moveTo>
                          <a:pt x="90" y="373"/>
                        </a:moveTo>
                        <a:cubicBezTo>
                          <a:pt x="89" y="373"/>
                          <a:pt x="88" y="373"/>
                          <a:pt x="88" y="372"/>
                        </a:cubicBezTo>
                        <a:cubicBezTo>
                          <a:pt x="91" y="372"/>
                          <a:pt x="91" y="372"/>
                          <a:pt x="91" y="372"/>
                        </a:cubicBezTo>
                        <a:cubicBezTo>
                          <a:pt x="91" y="372"/>
                          <a:pt x="90" y="373"/>
                          <a:pt x="90" y="373"/>
                        </a:cubicBezTo>
                        <a:close/>
                        <a:moveTo>
                          <a:pt x="98" y="356"/>
                        </a:moveTo>
                        <a:cubicBezTo>
                          <a:pt x="97" y="356"/>
                          <a:pt x="97" y="356"/>
                          <a:pt x="97" y="356"/>
                        </a:cubicBezTo>
                        <a:cubicBezTo>
                          <a:pt x="96" y="356"/>
                          <a:pt x="96" y="356"/>
                          <a:pt x="96" y="356"/>
                        </a:cubicBezTo>
                        <a:cubicBezTo>
                          <a:pt x="96" y="355"/>
                          <a:pt x="96" y="355"/>
                          <a:pt x="96" y="355"/>
                        </a:cubicBezTo>
                        <a:cubicBezTo>
                          <a:pt x="96" y="356"/>
                          <a:pt x="96" y="356"/>
                          <a:pt x="96" y="356"/>
                        </a:cubicBezTo>
                        <a:cubicBezTo>
                          <a:pt x="97" y="356"/>
                          <a:pt x="98" y="356"/>
                          <a:pt x="98" y="356"/>
                        </a:cubicBezTo>
                        <a:close/>
                        <a:moveTo>
                          <a:pt x="92" y="359"/>
                        </a:moveTo>
                        <a:cubicBezTo>
                          <a:pt x="91" y="359"/>
                          <a:pt x="91" y="357"/>
                          <a:pt x="90" y="357"/>
                        </a:cubicBezTo>
                        <a:cubicBezTo>
                          <a:pt x="89" y="357"/>
                          <a:pt x="89" y="357"/>
                          <a:pt x="89" y="357"/>
                        </a:cubicBezTo>
                        <a:cubicBezTo>
                          <a:pt x="90" y="357"/>
                          <a:pt x="90" y="357"/>
                          <a:pt x="90" y="357"/>
                        </a:cubicBezTo>
                        <a:cubicBezTo>
                          <a:pt x="92" y="357"/>
                          <a:pt x="92" y="357"/>
                          <a:pt x="92" y="357"/>
                        </a:cubicBezTo>
                        <a:cubicBezTo>
                          <a:pt x="91" y="358"/>
                          <a:pt x="92" y="358"/>
                          <a:pt x="92" y="359"/>
                        </a:cubicBezTo>
                        <a:close/>
                        <a:moveTo>
                          <a:pt x="92" y="92"/>
                        </a:moveTo>
                        <a:cubicBezTo>
                          <a:pt x="93" y="91"/>
                          <a:pt x="93" y="91"/>
                          <a:pt x="93" y="91"/>
                        </a:cubicBezTo>
                        <a:cubicBezTo>
                          <a:pt x="94" y="92"/>
                          <a:pt x="94" y="92"/>
                          <a:pt x="94" y="92"/>
                        </a:cubicBezTo>
                        <a:lnTo>
                          <a:pt x="92" y="92"/>
                        </a:lnTo>
                        <a:close/>
                        <a:moveTo>
                          <a:pt x="92" y="370"/>
                        </a:moveTo>
                        <a:cubicBezTo>
                          <a:pt x="94" y="369"/>
                          <a:pt x="94" y="369"/>
                          <a:pt x="94" y="369"/>
                        </a:cubicBezTo>
                        <a:cubicBezTo>
                          <a:pt x="92" y="367"/>
                          <a:pt x="92" y="367"/>
                          <a:pt x="92" y="367"/>
                        </a:cubicBezTo>
                        <a:cubicBezTo>
                          <a:pt x="94" y="367"/>
                          <a:pt x="94" y="367"/>
                          <a:pt x="94" y="367"/>
                        </a:cubicBezTo>
                        <a:cubicBezTo>
                          <a:pt x="94" y="368"/>
                          <a:pt x="94" y="369"/>
                          <a:pt x="94" y="369"/>
                        </a:cubicBezTo>
                        <a:cubicBezTo>
                          <a:pt x="95" y="370"/>
                          <a:pt x="95" y="371"/>
                          <a:pt x="96" y="371"/>
                        </a:cubicBezTo>
                        <a:cubicBezTo>
                          <a:pt x="96" y="369"/>
                          <a:pt x="96" y="369"/>
                          <a:pt x="96" y="369"/>
                        </a:cubicBezTo>
                        <a:cubicBezTo>
                          <a:pt x="97" y="370"/>
                          <a:pt x="99" y="370"/>
                          <a:pt x="97" y="372"/>
                        </a:cubicBezTo>
                        <a:lnTo>
                          <a:pt x="92" y="370"/>
                        </a:lnTo>
                        <a:close/>
                        <a:moveTo>
                          <a:pt x="100" y="375"/>
                        </a:moveTo>
                        <a:cubicBezTo>
                          <a:pt x="100" y="376"/>
                          <a:pt x="100" y="376"/>
                          <a:pt x="99" y="376"/>
                        </a:cubicBezTo>
                        <a:cubicBezTo>
                          <a:pt x="98" y="376"/>
                          <a:pt x="98" y="376"/>
                          <a:pt x="98" y="376"/>
                        </a:cubicBezTo>
                        <a:cubicBezTo>
                          <a:pt x="100" y="374"/>
                          <a:pt x="96" y="374"/>
                          <a:pt x="96" y="373"/>
                        </a:cubicBezTo>
                        <a:cubicBezTo>
                          <a:pt x="96" y="374"/>
                          <a:pt x="95" y="373"/>
                          <a:pt x="94" y="374"/>
                        </a:cubicBezTo>
                        <a:cubicBezTo>
                          <a:pt x="94" y="372"/>
                          <a:pt x="94" y="372"/>
                          <a:pt x="94" y="372"/>
                        </a:cubicBezTo>
                        <a:cubicBezTo>
                          <a:pt x="96" y="373"/>
                          <a:pt x="98" y="374"/>
                          <a:pt x="100" y="375"/>
                        </a:cubicBezTo>
                        <a:close/>
                        <a:moveTo>
                          <a:pt x="98" y="368"/>
                        </a:moveTo>
                        <a:cubicBezTo>
                          <a:pt x="97" y="367"/>
                          <a:pt x="100" y="365"/>
                          <a:pt x="98" y="363"/>
                        </a:cubicBezTo>
                        <a:cubicBezTo>
                          <a:pt x="97" y="364"/>
                          <a:pt x="96" y="363"/>
                          <a:pt x="96" y="364"/>
                        </a:cubicBezTo>
                        <a:cubicBezTo>
                          <a:pt x="96" y="364"/>
                          <a:pt x="96" y="364"/>
                          <a:pt x="96" y="364"/>
                        </a:cubicBezTo>
                        <a:cubicBezTo>
                          <a:pt x="96" y="364"/>
                          <a:pt x="96" y="364"/>
                          <a:pt x="96" y="364"/>
                        </a:cubicBezTo>
                        <a:cubicBezTo>
                          <a:pt x="96" y="364"/>
                          <a:pt x="96" y="364"/>
                          <a:pt x="96" y="364"/>
                        </a:cubicBezTo>
                        <a:cubicBezTo>
                          <a:pt x="95" y="365"/>
                          <a:pt x="95" y="365"/>
                          <a:pt x="95" y="365"/>
                        </a:cubicBezTo>
                        <a:cubicBezTo>
                          <a:pt x="93" y="365"/>
                          <a:pt x="94" y="362"/>
                          <a:pt x="94" y="362"/>
                        </a:cubicBezTo>
                        <a:cubicBezTo>
                          <a:pt x="94" y="362"/>
                          <a:pt x="94" y="363"/>
                          <a:pt x="94" y="363"/>
                        </a:cubicBezTo>
                        <a:cubicBezTo>
                          <a:pt x="95" y="364"/>
                          <a:pt x="95" y="363"/>
                          <a:pt x="96" y="362"/>
                        </a:cubicBezTo>
                        <a:cubicBezTo>
                          <a:pt x="96" y="361"/>
                          <a:pt x="95" y="360"/>
                          <a:pt x="95" y="359"/>
                        </a:cubicBezTo>
                        <a:cubicBezTo>
                          <a:pt x="94" y="358"/>
                          <a:pt x="94" y="359"/>
                          <a:pt x="94" y="359"/>
                        </a:cubicBezTo>
                        <a:cubicBezTo>
                          <a:pt x="93" y="358"/>
                          <a:pt x="93" y="358"/>
                          <a:pt x="93" y="358"/>
                        </a:cubicBezTo>
                        <a:cubicBezTo>
                          <a:pt x="95" y="358"/>
                          <a:pt x="97" y="359"/>
                          <a:pt x="99" y="358"/>
                        </a:cubicBezTo>
                        <a:cubicBezTo>
                          <a:pt x="98" y="359"/>
                          <a:pt x="94" y="359"/>
                          <a:pt x="96" y="362"/>
                        </a:cubicBezTo>
                        <a:cubicBezTo>
                          <a:pt x="96" y="364"/>
                          <a:pt x="98" y="362"/>
                          <a:pt x="99" y="363"/>
                        </a:cubicBezTo>
                        <a:cubicBezTo>
                          <a:pt x="99" y="363"/>
                          <a:pt x="99" y="363"/>
                          <a:pt x="99" y="363"/>
                        </a:cubicBezTo>
                        <a:cubicBezTo>
                          <a:pt x="99" y="363"/>
                          <a:pt x="99" y="363"/>
                          <a:pt x="99" y="363"/>
                        </a:cubicBezTo>
                        <a:cubicBezTo>
                          <a:pt x="99" y="363"/>
                          <a:pt x="99" y="363"/>
                          <a:pt x="99" y="363"/>
                        </a:cubicBezTo>
                        <a:cubicBezTo>
                          <a:pt x="99" y="364"/>
                          <a:pt x="100" y="367"/>
                          <a:pt x="98" y="368"/>
                        </a:cubicBezTo>
                        <a:close/>
                        <a:moveTo>
                          <a:pt x="100" y="358"/>
                        </a:moveTo>
                        <a:cubicBezTo>
                          <a:pt x="101" y="357"/>
                          <a:pt x="101" y="357"/>
                          <a:pt x="101" y="357"/>
                        </a:cubicBezTo>
                        <a:cubicBezTo>
                          <a:pt x="102" y="358"/>
                          <a:pt x="102" y="358"/>
                          <a:pt x="102" y="358"/>
                        </a:cubicBezTo>
                        <a:lnTo>
                          <a:pt x="100" y="358"/>
                        </a:lnTo>
                        <a:close/>
                        <a:moveTo>
                          <a:pt x="104" y="69"/>
                        </a:moveTo>
                        <a:cubicBezTo>
                          <a:pt x="105" y="69"/>
                          <a:pt x="106" y="69"/>
                          <a:pt x="106" y="70"/>
                        </a:cubicBezTo>
                        <a:cubicBezTo>
                          <a:pt x="104" y="70"/>
                          <a:pt x="104" y="70"/>
                          <a:pt x="104" y="70"/>
                        </a:cubicBezTo>
                        <a:lnTo>
                          <a:pt x="104" y="69"/>
                        </a:lnTo>
                        <a:close/>
                        <a:moveTo>
                          <a:pt x="108" y="372"/>
                        </a:moveTo>
                        <a:cubicBezTo>
                          <a:pt x="108" y="371"/>
                          <a:pt x="108" y="372"/>
                          <a:pt x="107" y="372"/>
                        </a:cubicBezTo>
                        <a:cubicBezTo>
                          <a:pt x="106" y="371"/>
                          <a:pt x="108" y="370"/>
                          <a:pt x="106" y="370"/>
                        </a:cubicBezTo>
                        <a:cubicBezTo>
                          <a:pt x="105" y="371"/>
                          <a:pt x="105" y="371"/>
                          <a:pt x="105" y="371"/>
                        </a:cubicBezTo>
                        <a:cubicBezTo>
                          <a:pt x="105" y="371"/>
                          <a:pt x="105" y="371"/>
                          <a:pt x="105" y="371"/>
                        </a:cubicBezTo>
                        <a:cubicBezTo>
                          <a:pt x="105" y="370"/>
                          <a:pt x="105" y="370"/>
                          <a:pt x="105" y="370"/>
                        </a:cubicBezTo>
                        <a:cubicBezTo>
                          <a:pt x="104" y="370"/>
                          <a:pt x="104" y="370"/>
                          <a:pt x="104" y="370"/>
                        </a:cubicBezTo>
                        <a:cubicBezTo>
                          <a:pt x="105" y="370"/>
                          <a:pt x="105" y="370"/>
                          <a:pt x="105" y="370"/>
                        </a:cubicBezTo>
                        <a:cubicBezTo>
                          <a:pt x="106" y="370"/>
                          <a:pt x="106" y="370"/>
                          <a:pt x="106" y="370"/>
                        </a:cubicBezTo>
                        <a:cubicBezTo>
                          <a:pt x="105" y="369"/>
                          <a:pt x="105" y="369"/>
                          <a:pt x="105" y="369"/>
                        </a:cubicBezTo>
                        <a:cubicBezTo>
                          <a:pt x="108" y="368"/>
                          <a:pt x="106" y="371"/>
                          <a:pt x="108" y="371"/>
                        </a:cubicBezTo>
                        <a:lnTo>
                          <a:pt x="108" y="372"/>
                        </a:lnTo>
                        <a:close/>
                        <a:moveTo>
                          <a:pt x="110" y="369"/>
                        </a:moveTo>
                        <a:cubicBezTo>
                          <a:pt x="109" y="369"/>
                          <a:pt x="109" y="369"/>
                          <a:pt x="109" y="369"/>
                        </a:cubicBezTo>
                        <a:cubicBezTo>
                          <a:pt x="111" y="368"/>
                          <a:pt x="111" y="368"/>
                          <a:pt x="111" y="368"/>
                        </a:cubicBezTo>
                        <a:cubicBezTo>
                          <a:pt x="110" y="368"/>
                          <a:pt x="111" y="370"/>
                          <a:pt x="110" y="369"/>
                        </a:cubicBezTo>
                        <a:close/>
                        <a:moveTo>
                          <a:pt x="119" y="376"/>
                        </a:moveTo>
                        <a:cubicBezTo>
                          <a:pt x="120" y="376"/>
                          <a:pt x="120" y="376"/>
                          <a:pt x="120" y="376"/>
                        </a:cubicBezTo>
                        <a:cubicBezTo>
                          <a:pt x="119" y="376"/>
                          <a:pt x="119" y="376"/>
                          <a:pt x="119" y="376"/>
                        </a:cubicBezTo>
                        <a:cubicBezTo>
                          <a:pt x="118" y="376"/>
                          <a:pt x="117" y="375"/>
                          <a:pt x="116" y="375"/>
                        </a:cubicBezTo>
                        <a:cubicBezTo>
                          <a:pt x="117" y="373"/>
                          <a:pt x="118" y="375"/>
                          <a:pt x="119" y="376"/>
                        </a:cubicBezTo>
                        <a:close/>
                        <a:moveTo>
                          <a:pt x="117" y="384"/>
                        </a:moveTo>
                        <a:cubicBezTo>
                          <a:pt x="117" y="383"/>
                          <a:pt x="116" y="383"/>
                          <a:pt x="116" y="382"/>
                        </a:cubicBezTo>
                        <a:cubicBezTo>
                          <a:pt x="116" y="382"/>
                          <a:pt x="115" y="382"/>
                          <a:pt x="115" y="383"/>
                        </a:cubicBezTo>
                        <a:cubicBezTo>
                          <a:pt x="115" y="382"/>
                          <a:pt x="115" y="382"/>
                          <a:pt x="115" y="382"/>
                        </a:cubicBezTo>
                        <a:cubicBezTo>
                          <a:pt x="116" y="382"/>
                          <a:pt x="117" y="381"/>
                          <a:pt x="116" y="380"/>
                        </a:cubicBezTo>
                        <a:cubicBezTo>
                          <a:pt x="117" y="381"/>
                          <a:pt x="117" y="381"/>
                          <a:pt x="117" y="381"/>
                        </a:cubicBezTo>
                        <a:cubicBezTo>
                          <a:pt x="117" y="382"/>
                          <a:pt x="117" y="382"/>
                          <a:pt x="117" y="383"/>
                        </a:cubicBezTo>
                        <a:cubicBezTo>
                          <a:pt x="120" y="384"/>
                          <a:pt x="120" y="384"/>
                          <a:pt x="120" y="384"/>
                        </a:cubicBezTo>
                        <a:lnTo>
                          <a:pt x="117" y="384"/>
                        </a:lnTo>
                        <a:close/>
                        <a:moveTo>
                          <a:pt x="137" y="395"/>
                        </a:moveTo>
                        <a:cubicBezTo>
                          <a:pt x="138" y="395"/>
                          <a:pt x="140" y="393"/>
                          <a:pt x="141" y="395"/>
                        </a:cubicBezTo>
                        <a:cubicBezTo>
                          <a:pt x="140" y="395"/>
                          <a:pt x="138" y="396"/>
                          <a:pt x="137" y="395"/>
                        </a:cubicBezTo>
                        <a:close/>
                        <a:moveTo>
                          <a:pt x="140" y="408"/>
                        </a:moveTo>
                        <a:cubicBezTo>
                          <a:pt x="139" y="406"/>
                          <a:pt x="139" y="406"/>
                          <a:pt x="139" y="406"/>
                        </a:cubicBezTo>
                        <a:cubicBezTo>
                          <a:pt x="140" y="406"/>
                          <a:pt x="141" y="405"/>
                          <a:pt x="142" y="406"/>
                        </a:cubicBezTo>
                        <a:cubicBezTo>
                          <a:pt x="143" y="408"/>
                          <a:pt x="141" y="407"/>
                          <a:pt x="140" y="408"/>
                        </a:cubicBezTo>
                        <a:close/>
                        <a:moveTo>
                          <a:pt x="144" y="408"/>
                        </a:moveTo>
                        <a:cubicBezTo>
                          <a:pt x="145" y="409"/>
                          <a:pt x="145" y="409"/>
                          <a:pt x="145" y="409"/>
                        </a:cubicBezTo>
                        <a:cubicBezTo>
                          <a:pt x="145" y="408"/>
                          <a:pt x="146" y="408"/>
                          <a:pt x="146" y="408"/>
                        </a:cubicBezTo>
                        <a:cubicBezTo>
                          <a:pt x="147" y="409"/>
                          <a:pt x="147" y="409"/>
                          <a:pt x="147" y="409"/>
                        </a:cubicBezTo>
                        <a:cubicBezTo>
                          <a:pt x="146" y="410"/>
                          <a:pt x="144" y="410"/>
                          <a:pt x="142" y="410"/>
                        </a:cubicBezTo>
                        <a:lnTo>
                          <a:pt x="144" y="408"/>
                        </a:lnTo>
                        <a:close/>
                        <a:moveTo>
                          <a:pt x="142" y="401"/>
                        </a:moveTo>
                        <a:cubicBezTo>
                          <a:pt x="144" y="401"/>
                          <a:pt x="143" y="400"/>
                          <a:pt x="143" y="398"/>
                        </a:cubicBezTo>
                        <a:cubicBezTo>
                          <a:pt x="143" y="399"/>
                          <a:pt x="144" y="400"/>
                          <a:pt x="144" y="401"/>
                        </a:cubicBezTo>
                        <a:lnTo>
                          <a:pt x="142" y="401"/>
                        </a:lnTo>
                        <a:close/>
                        <a:moveTo>
                          <a:pt x="152" y="399"/>
                        </a:moveTo>
                        <a:cubicBezTo>
                          <a:pt x="152" y="398"/>
                          <a:pt x="152" y="398"/>
                          <a:pt x="152" y="398"/>
                        </a:cubicBezTo>
                        <a:cubicBezTo>
                          <a:pt x="153" y="399"/>
                          <a:pt x="153" y="399"/>
                          <a:pt x="153" y="399"/>
                        </a:cubicBezTo>
                        <a:lnTo>
                          <a:pt x="152" y="399"/>
                        </a:lnTo>
                        <a:close/>
                        <a:moveTo>
                          <a:pt x="153" y="402"/>
                        </a:moveTo>
                        <a:cubicBezTo>
                          <a:pt x="153" y="401"/>
                          <a:pt x="153" y="401"/>
                          <a:pt x="153" y="401"/>
                        </a:cubicBezTo>
                        <a:cubicBezTo>
                          <a:pt x="156" y="402"/>
                          <a:pt x="156" y="402"/>
                          <a:pt x="156" y="402"/>
                        </a:cubicBezTo>
                        <a:lnTo>
                          <a:pt x="153" y="402"/>
                        </a:lnTo>
                        <a:close/>
                        <a:moveTo>
                          <a:pt x="158" y="404"/>
                        </a:moveTo>
                        <a:cubicBezTo>
                          <a:pt x="157" y="404"/>
                          <a:pt x="157" y="404"/>
                          <a:pt x="157" y="404"/>
                        </a:cubicBezTo>
                        <a:cubicBezTo>
                          <a:pt x="157" y="402"/>
                          <a:pt x="159" y="403"/>
                          <a:pt x="160" y="402"/>
                        </a:cubicBezTo>
                        <a:cubicBezTo>
                          <a:pt x="160" y="403"/>
                          <a:pt x="158" y="403"/>
                          <a:pt x="158" y="404"/>
                        </a:cubicBezTo>
                        <a:close/>
                        <a:moveTo>
                          <a:pt x="162" y="405"/>
                        </a:moveTo>
                        <a:cubicBezTo>
                          <a:pt x="163" y="405"/>
                          <a:pt x="163" y="405"/>
                          <a:pt x="163" y="405"/>
                        </a:cubicBezTo>
                        <a:cubicBezTo>
                          <a:pt x="160" y="404"/>
                          <a:pt x="160" y="404"/>
                          <a:pt x="160" y="404"/>
                        </a:cubicBezTo>
                        <a:cubicBezTo>
                          <a:pt x="161" y="403"/>
                          <a:pt x="165" y="404"/>
                          <a:pt x="165" y="407"/>
                        </a:cubicBezTo>
                        <a:lnTo>
                          <a:pt x="162" y="405"/>
                        </a:lnTo>
                        <a:close/>
                        <a:moveTo>
                          <a:pt x="173" y="408"/>
                        </a:moveTo>
                        <a:cubicBezTo>
                          <a:pt x="171" y="407"/>
                          <a:pt x="170" y="409"/>
                          <a:pt x="168" y="407"/>
                        </a:cubicBezTo>
                        <a:cubicBezTo>
                          <a:pt x="169" y="406"/>
                          <a:pt x="171" y="406"/>
                          <a:pt x="173" y="407"/>
                        </a:cubicBezTo>
                        <a:lnTo>
                          <a:pt x="173" y="408"/>
                        </a:lnTo>
                        <a:close/>
                        <a:moveTo>
                          <a:pt x="211" y="408"/>
                        </a:moveTo>
                        <a:cubicBezTo>
                          <a:pt x="211" y="407"/>
                          <a:pt x="211" y="407"/>
                          <a:pt x="211" y="407"/>
                        </a:cubicBezTo>
                        <a:cubicBezTo>
                          <a:pt x="211" y="407"/>
                          <a:pt x="211" y="407"/>
                          <a:pt x="211" y="407"/>
                        </a:cubicBezTo>
                        <a:cubicBezTo>
                          <a:pt x="211" y="408"/>
                          <a:pt x="211" y="408"/>
                          <a:pt x="211" y="408"/>
                        </a:cubicBezTo>
                        <a:close/>
                        <a:moveTo>
                          <a:pt x="212" y="414"/>
                        </a:moveTo>
                        <a:cubicBezTo>
                          <a:pt x="211" y="414"/>
                          <a:pt x="211" y="414"/>
                          <a:pt x="211" y="414"/>
                        </a:cubicBezTo>
                        <a:cubicBezTo>
                          <a:pt x="212" y="411"/>
                          <a:pt x="212" y="411"/>
                          <a:pt x="212" y="411"/>
                        </a:cubicBezTo>
                        <a:cubicBezTo>
                          <a:pt x="212" y="411"/>
                          <a:pt x="213" y="412"/>
                          <a:pt x="213" y="412"/>
                        </a:cubicBezTo>
                        <a:cubicBezTo>
                          <a:pt x="212" y="413"/>
                          <a:pt x="212" y="413"/>
                          <a:pt x="212" y="413"/>
                        </a:cubicBezTo>
                        <a:cubicBezTo>
                          <a:pt x="212" y="413"/>
                          <a:pt x="212" y="413"/>
                          <a:pt x="212" y="414"/>
                        </a:cubicBezTo>
                        <a:close/>
                        <a:moveTo>
                          <a:pt x="217" y="411"/>
                        </a:moveTo>
                        <a:cubicBezTo>
                          <a:pt x="216" y="411"/>
                          <a:pt x="216" y="411"/>
                          <a:pt x="216" y="411"/>
                        </a:cubicBezTo>
                        <a:cubicBezTo>
                          <a:pt x="216" y="412"/>
                          <a:pt x="216" y="412"/>
                          <a:pt x="216" y="412"/>
                        </a:cubicBezTo>
                        <a:cubicBezTo>
                          <a:pt x="216" y="413"/>
                          <a:pt x="216" y="413"/>
                          <a:pt x="216" y="413"/>
                        </a:cubicBezTo>
                        <a:cubicBezTo>
                          <a:pt x="216" y="414"/>
                          <a:pt x="216" y="414"/>
                          <a:pt x="216" y="414"/>
                        </a:cubicBezTo>
                        <a:cubicBezTo>
                          <a:pt x="214" y="413"/>
                          <a:pt x="214" y="413"/>
                          <a:pt x="214" y="413"/>
                        </a:cubicBezTo>
                        <a:cubicBezTo>
                          <a:pt x="215" y="413"/>
                          <a:pt x="216" y="413"/>
                          <a:pt x="216" y="413"/>
                        </a:cubicBezTo>
                        <a:cubicBezTo>
                          <a:pt x="216" y="412"/>
                          <a:pt x="216" y="412"/>
                          <a:pt x="216" y="412"/>
                        </a:cubicBezTo>
                        <a:cubicBezTo>
                          <a:pt x="215" y="411"/>
                          <a:pt x="215" y="411"/>
                          <a:pt x="215" y="411"/>
                        </a:cubicBezTo>
                        <a:cubicBezTo>
                          <a:pt x="214" y="411"/>
                          <a:pt x="214" y="411"/>
                          <a:pt x="214" y="411"/>
                        </a:cubicBezTo>
                        <a:cubicBezTo>
                          <a:pt x="214" y="408"/>
                          <a:pt x="214" y="408"/>
                          <a:pt x="214" y="408"/>
                        </a:cubicBezTo>
                        <a:cubicBezTo>
                          <a:pt x="214" y="408"/>
                          <a:pt x="215" y="408"/>
                          <a:pt x="216" y="408"/>
                        </a:cubicBezTo>
                        <a:cubicBezTo>
                          <a:pt x="216" y="407"/>
                          <a:pt x="216" y="407"/>
                          <a:pt x="216" y="407"/>
                        </a:cubicBezTo>
                        <a:cubicBezTo>
                          <a:pt x="216" y="407"/>
                          <a:pt x="216" y="407"/>
                          <a:pt x="216" y="408"/>
                        </a:cubicBezTo>
                        <a:cubicBezTo>
                          <a:pt x="216" y="409"/>
                          <a:pt x="218" y="409"/>
                          <a:pt x="217" y="411"/>
                        </a:cubicBezTo>
                        <a:close/>
                        <a:moveTo>
                          <a:pt x="224" y="419"/>
                        </a:moveTo>
                        <a:cubicBezTo>
                          <a:pt x="223" y="419"/>
                          <a:pt x="223" y="419"/>
                          <a:pt x="223" y="419"/>
                        </a:cubicBezTo>
                        <a:cubicBezTo>
                          <a:pt x="224" y="418"/>
                          <a:pt x="224" y="418"/>
                          <a:pt x="224" y="418"/>
                        </a:cubicBezTo>
                        <a:lnTo>
                          <a:pt x="224" y="419"/>
                        </a:lnTo>
                        <a:close/>
                        <a:moveTo>
                          <a:pt x="224" y="416"/>
                        </a:moveTo>
                        <a:cubicBezTo>
                          <a:pt x="224" y="416"/>
                          <a:pt x="225" y="415"/>
                          <a:pt x="225" y="415"/>
                        </a:cubicBezTo>
                        <a:cubicBezTo>
                          <a:pt x="225" y="415"/>
                          <a:pt x="224" y="416"/>
                          <a:pt x="224" y="416"/>
                        </a:cubicBezTo>
                        <a:close/>
                        <a:moveTo>
                          <a:pt x="242" y="2"/>
                        </a:moveTo>
                        <a:cubicBezTo>
                          <a:pt x="243" y="3"/>
                          <a:pt x="243" y="3"/>
                          <a:pt x="243" y="3"/>
                        </a:cubicBezTo>
                        <a:cubicBezTo>
                          <a:pt x="240" y="3"/>
                          <a:pt x="240" y="3"/>
                          <a:pt x="240" y="3"/>
                        </a:cubicBezTo>
                        <a:lnTo>
                          <a:pt x="242" y="2"/>
                        </a:lnTo>
                        <a:close/>
                        <a:moveTo>
                          <a:pt x="244" y="420"/>
                        </a:moveTo>
                        <a:cubicBezTo>
                          <a:pt x="242" y="421"/>
                          <a:pt x="242" y="418"/>
                          <a:pt x="241" y="418"/>
                        </a:cubicBezTo>
                        <a:cubicBezTo>
                          <a:pt x="242" y="418"/>
                          <a:pt x="242" y="418"/>
                          <a:pt x="242" y="417"/>
                        </a:cubicBezTo>
                        <a:cubicBezTo>
                          <a:pt x="239" y="418"/>
                          <a:pt x="239" y="416"/>
                          <a:pt x="237" y="415"/>
                        </a:cubicBezTo>
                        <a:cubicBezTo>
                          <a:pt x="237" y="414"/>
                          <a:pt x="237" y="414"/>
                          <a:pt x="237" y="414"/>
                        </a:cubicBezTo>
                        <a:cubicBezTo>
                          <a:pt x="236" y="416"/>
                          <a:pt x="236" y="416"/>
                          <a:pt x="236" y="416"/>
                        </a:cubicBezTo>
                        <a:cubicBezTo>
                          <a:pt x="236" y="415"/>
                          <a:pt x="237" y="415"/>
                          <a:pt x="236" y="414"/>
                        </a:cubicBezTo>
                        <a:cubicBezTo>
                          <a:pt x="237" y="414"/>
                          <a:pt x="237" y="414"/>
                          <a:pt x="237" y="414"/>
                        </a:cubicBezTo>
                        <a:cubicBezTo>
                          <a:pt x="237" y="414"/>
                          <a:pt x="237" y="414"/>
                          <a:pt x="237" y="414"/>
                        </a:cubicBezTo>
                        <a:cubicBezTo>
                          <a:pt x="237" y="415"/>
                          <a:pt x="237" y="415"/>
                          <a:pt x="237" y="415"/>
                        </a:cubicBezTo>
                        <a:cubicBezTo>
                          <a:pt x="239" y="415"/>
                          <a:pt x="240" y="416"/>
                          <a:pt x="241" y="414"/>
                        </a:cubicBezTo>
                        <a:cubicBezTo>
                          <a:pt x="240" y="412"/>
                          <a:pt x="240" y="412"/>
                          <a:pt x="240" y="412"/>
                        </a:cubicBezTo>
                        <a:cubicBezTo>
                          <a:pt x="241" y="414"/>
                          <a:pt x="242" y="415"/>
                          <a:pt x="243" y="413"/>
                        </a:cubicBezTo>
                        <a:cubicBezTo>
                          <a:pt x="244" y="412"/>
                          <a:pt x="244" y="412"/>
                          <a:pt x="244" y="412"/>
                        </a:cubicBezTo>
                        <a:cubicBezTo>
                          <a:pt x="244" y="414"/>
                          <a:pt x="246" y="416"/>
                          <a:pt x="243" y="416"/>
                        </a:cubicBezTo>
                        <a:cubicBezTo>
                          <a:pt x="242" y="417"/>
                          <a:pt x="242" y="417"/>
                          <a:pt x="242" y="417"/>
                        </a:cubicBezTo>
                        <a:cubicBezTo>
                          <a:pt x="243" y="418"/>
                          <a:pt x="244" y="420"/>
                          <a:pt x="244" y="420"/>
                        </a:cubicBezTo>
                        <a:close/>
                        <a:moveTo>
                          <a:pt x="246" y="421"/>
                        </a:moveTo>
                        <a:cubicBezTo>
                          <a:pt x="246" y="419"/>
                          <a:pt x="247" y="419"/>
                          <a:pt x="248" y="419"/>
                        </a:cubicBezTo>
                        <a:lnTo>
                          <a:pt x="246" y="421"/>
                        </a:lnTo>
                        <a:close/>
                        <a:moveTo>
                          <a:pt x="248" y="416"/>
                        </a:moveTo>
                        <a:cubicBezTo>
                          <a:pt x="248" y="415"/>
                          <a:pt x="248" y="415"/>
                          <a:pt x="248" y="415"/>
                        </a:cubicBezTo>
                        <a:cubicBezTo>
                          <a:pt x="250" y="415"/>
                          <a:pt x="250" y="415"/>
                          <a:pt x="250" y="415"/>
                        </a:cubicBezTo>
                        <a:cubicBezTo>
                          <a:pt x="249" y="415"/>
                          <a:pt x="249" y="415"/>
                          <a:pt x="248" y="416"/>
                        </a:cubicBezTo>
                        <a:close/>
                        <a:moveTo>
                          <a:pt x="254" y="421"/>
                        </a:moveTo>
                        <a:cubicBezTo>
                          <a:pt x="254" y="421"/>
                          <a:pt x="254" y="421"/>
                          <a:pt x="254" y="421"/>
                        </a:cubicBezTo>
                        <a:cubicBezTo>
                          <a:pt x="256" y="421"/>
                          <a:pt x="256" y="421"/>
                          <a:pt x="256" y="421"/>
                        </a:cubicBezTo>
                        <a:lnTo>
                          <a:pt x="254" y="421"/>
                        </a:lnTo>
                        <a:close/>
                        <a:moveTo>
                          <a:pt x="255" y="416"/>
                        </a:moveTo>
                        <a:cubicBezTo>
                          <a:pt x="256" y="413"/>
                          <a:pt x="256" y="413"/>
                          <a:pt x="256" y="413"/>
                        </a:cubicBezTo>
                        <a:cubicBezTo>
                          <a:pt x="256" y="415"/>
                          <a:pt x="256" y="415"/>
                          <a:pt x="256" y="415"/>
                        </a:cubicBezTo>
                        <a:lnTo>
                          <a:pt x="255" y="416"/>
                        </a:lnTo>
                        <a:close/>
                        <a:moveTo>
                          <a:pt x="262" y="412"/>
                        </a:moveTo>
                        <a:cubicBezTo>
                          <a:pt x="262" y="412"/>
                          <a:pt x="262" y="411"/>
                          <a:pt x="262" y="411"/>
                        </a:cubicBezTo>
                        <a:cubicBezTo>
                          <a:pt x="263" y="412"/>
                          <a:pt x="263" y="412"/>
                          <a:pt x="262" y="412"/>
                        </a:cubicBezTo>
                        <a:cubicBezTo>
                          <a:pt x="262" y="412"/>
                          <a:pt x="262" y="412"/>
                          <a:pt x="262" y="412"/>
                        </a:cubicBezTo>
                        <a:cubicBezTo>
                          <a:pt x="262" y="412"/>
                          <a:pt x="261" y="413"/>
                          <a:pt x="260" y="413"/>
                        </a:cubicBezTo>
                        <a:cubicBezTo>
                          <a:pt x="261" y="412"/>
                          <a:pt x="262" y="412"/>
                          <a:pt x="262" y="412"/>
                        </a:cubicBezTo>
                        <a:close/>
                        <a:moveTo>
                          <a:pt x="259" y="425"/>
                        </a:moveTo>
                        <a:cubicBezTo>
                          <a:pt x="257" y="425"/>
                          <a:pt x="257" y="425"/>
                          <a:pt x="257" y="425"/>
                        </a:cubicBezTo>
                        <a:cubicBezTo>
                          <a:pt x="257" y="425"/>
                          <a:pt x="258" y="424"/>
                          <a:pt x="259" y="425"/>
                        </a:cubicBezTo>
                        <a:close/>
                        <a:moveTo>
                          <a:pt x="261" y="423"/>
                        </a:moveTo>
                        <a:cubicBezTo>
                          <a:pt x="260" y="422"/>
                          <a:pt x="260" y="424"/>
                          <a:pt x="259" y="422"/>
                        </a:cubicBezTo>
                        <a:cubicBezTo>
                          <a:pt x="259" y="422"/>
                          <a:pt x="259" y="422"/>
                          <a:pt x="259" y="422"/>
                        </a:cubicBezTo>
                        <a:cubicBezTo>
                          <a:pt x="259" y="422"/>
                          <a:pt x="259" y="422"/>
                          <a:pt x="259" y="422"/>
                        </a:cubicBezTo>
                        <a:cubicBezTo>
                          <a:pt x="259" y="422"/>
                          <a:pt x="261" y="422"/>
                          <a:pt x="262" y="422"/>
                        </a:cubicBezTo>
                        <a:lnTo>
                          <a:pt x="261" y="423"/>
                        </a:lnTo>
                        <a:close/>
                        <a:moveTo>
                          <a:pt x="262" y="419"/>
                        </a:moveTo>
                        <a:cubicBezTo>
                          <a:pt x="261" y="419"/>
                          <a:pt x="261" y="419"/>
                          <a:pt x="261" y="419"/>
                        </a:cubicBezTo>
                        <a:cubicBezTo>
                          <a:pt x="261" y="416"/>
                          <a:pt x="263" y="418"/>
                          <a:pt x="264" y="416"/>
                        </a:cubicBezTo>
                        <a:cubicBezTo>
                          <a:pt x="263" y="415"/>
                          <a:pt x="263" y="415"/>
                          <a:pt x="263" y="415"/>
                        </a:cubicBezTo>
                        <a:cubicBezTo>
                          <a:pt x="265" y="415"/>
                          <a:pt x="265" y="415"/>
                          <a:pt x="265" y="415"/>
                        </a:cubicBezTo>
                        <a:cubicBezTo>
                          <a:pt x="265" y="416"/>
                          <a:pt x="263" y="418"/>
                          <a:pt x="262" y="419"/>
                        </a:cubicBezTo>
                        <a:close/>
                        <a:moveTo>
                          <a:pt x="266" y="419"/>
                        </a:moveTo>
                        <a:cubicBezTo>
                          <a:pt x="268" y="421"/>
                          <a:pt x="268" y="421"/>
                          <a:pt x="268" y="421"/>
                        </a:cubicBezTo>
                        <a:cubicBezTo>
                          <a:pt x="267" y="421"/>
                          <a:pt x="265" y="420"/>
                          <a:pt x="266" y="419"/>
                        </a:cubicBezTo>
                        <a:close/>
                        <a:moveTo>
                          <a:pt x="268" y="418"/>
                        </a:moveTo>
                        <a:cubicBezTo>
                          <a:pt x="267" y="418"/>
                          <a:pt x="267" y="418"/>
                          <a:pt x="267" y="418"/>
                        </a:cubicBezTo>
                        <a:cubicBezTo>
                          <a:pt x="268" y="417"/>
                          <a:pt x="268" y="417"/>
                          <a:pt x="268" y="417"/>
                        </a:cubicBezTo>
                        <a:cubicBezTo>
                          <a:pt x="267" y="416"/>
                          <a:pt x="266" y="415"/>
                          <a:pt x="267" y="414"/>
                        </a:cubicBezTo>
                        <a:cubicBezTo>
                          <a:pt x="268" y="414"/>
                          <a:pt x="267" y="416"/>
                          <a:pt x="269" y="416"/>
                        </a:cubicBezTo>
                        <a:cubicBezTo>
                          <a:pt x="269" y="417"/>
                          <a:pt x="268" y="417"/>
                          <a:pt x="268" y="418"/>
                        </a:cubicBezTo>
                        <a:close/>
                        <a:moveTo>
                          <a:pt x="270" y="422"/>
                        </a:moveTo>
                        <a:cubicBezTo>
                          <a:pt x="270" y="419"/>
                          <a:pt x="270" y="419"/>
                          <a:pt x="270" y="419"/>
                        </a:cubicBezTo>
                        <a:cubicBezTo>
                          <a:pt x="272" y="421"/>
                          <a:pt x="272" y="421"/>
                          <a:pt x="272" y="421"/>
                        </a:cubicBezTo>
                        <a:lnTo>
                          <a:pt x="270" y="422"/>
                        </a:lnTo>
                        <a:close/>
                        <a:moveTo>
                          <a:pt x="284" y="425"/>
                        </a:moveTo>
                        <a:cubicBezTo>
                          <a:pt x="283" y="425"/>
                          <a:pt x="283" y="425"/>
                          <a:pt x="283" y="425"/>
                        </a:cubicBezTo>
                        <a:cubicBezTo>
                          <a:pt x="282" y="424"/>
                          <a:pt x="283" y="423"/>
                          <a:pt x="284" y="424"/>
                        </a:cubicBezTo>
                        <a:cubicBezTo>
                          <a:pt x="284" y="425"/>
                          <a:pt x="284" y="425"/>
                          <a:pt x="284" y="425"/>
                        </a:cubicBezTo>
                        <a:close/>
                        <a:moveTo>
                          <a:pt x="294" y="424"/>
                        </a:moveTo>
                        <a:cubicBezTo>
                          <a:pt x="293" y="423"/>
                          <a:pt x="293" y="423"/>
                          <a:pt x="293" y="423"/>
                        </a:cubicBezTo>
                        <a:cubicBezTo>
                          <a:pt x="294" y="423"/>
                          <a:pt x="294" y="423"/>
                          <a:pt x="294" y="423"/>
                        </a:cubicBezTo>
                        <a:cubicBezTo>
                          <a:pt x="294" y="423"/>
                          <a:pt x="294" y="424"/>
                          <a:pt x="295" y="424"/>
                        </a:cubicBezTo>
                        <a:lnTo>
                          <a:pt x="294" y="424"/>
                        </a:lnTo>
                        <a:close/>
                        <a:moveTo>
                          <a:pt x="299" y="419"/>
                        </a:moveTo>
                        <a:cubicBezTo>
                          <a:pt x="298" y="420"/>
                          <a:pt x="297" y="420"/>
                          <a:pt x="296" y="420"/>
                        </a:cubicBezTo>
                        <a:cubicBezTo>
                          <a:pt x="298" y="419"/>
                          <a:pt x="298" y="419"/>
                          <a:pt x="298" y="419"/>
                        </a:cubicBezTo>
                        <a:cubicBezTo>
                          <a:pt x="297" y="418"/>
                          <a:pt x="297" y="418"/>
                          <a:pt x="297" y="418"/>
                        </a:cubicBezTo>
                        <a:cubicBezTo>
                          <a:pt x="299" y="417"/>
                          <a:pt x="299" y="417"/>
                          <a:pt x="299" y="417"/>
                        </a:cubicBezTo>
                        <a:cubicBezTo>
                          <a:pt x="298" y="418"/>
                          <a:pt x="298" y="418"/>
                          <a:pt x="298" y="418"/>
                        </a:cubicBezTo>
                        <a:lnTo>
                          <a:pt x="299" y="419"/>
                        </a:lnTo>
                        <a:close/>
                        <a:moveTo>
                          <a:pt x="307" y="417"/>
                        </a:moveTo>
                        <a:cubicBezTo>
                          <a:pt x="306" y="416"/>
                          <a:pt x="306" y="416"/>
                          <a:pt x="306" y="416"/>
                        </a:cubicBezTo>
                        <a:cubicBezTo>
                          <a:pt x="307" y="416"/>
                          <a:pt x="307" y="416"/>
                          <a:pt x="307" y="417"/>
                        </a:cubicBezTo>
                        <a:cubicBezTo>
                          <a:pt x="307" y="417"/>
                          <a:pt x="307" y="417"/>
                          <a:pt x="307" y="417"/>
                        </a:cubicBezTo>
                        <a:cubicBezTo>
                          <a:pt x="305" y="418"/>
                          <a:pt x="306" y="417"/>
                          <a:pt x="307" y="417"/>
                        </a:cubicBezTo>
                        <a:close/>
                        <a:moveTo>
                          <a:pt x="307" y="413"/>
                        </a:moveTo>
                        <a:cubicBezTo>
                          <a:pt x="307" y="413"/>
                          <a:pt x="307" y="413"/>
                          <a:pt x="307" y="413"/>
                        </a:cubicBezTo>
                        <a:cubicBezTo>
                          <a:pt x="306" y="413"/>
                          <a:pt x="306" y="413"/>
                          <a:pt x="306" y="413"/>
                        </a:cubicBezTo>
                        <a:cubicBezTo>
                          <a:pt x="305" y="412"/>
                          <a:pt x="305" y="412"/>
                          <a:pt x="305" y="412"/>
                        </a:cubicBezTo>
                        <a:cubicBezTo>
                          <a:pt x="306" y="412"/>
                          <a:pt x="306" y="412"/>
                          <a:pt x="306" y="412"/>
                        </a:cubicBezTo>
                        <a:cubicBezTo>
                          <a:pt x="306" y="413"/>
                          <a:pt x="306" y="413"/>
                          <a:pt x="306" y="413"/>
                        </a:cubicBezTo>
                        <a:cubicBezTo>
                          <a:pt x="306" y="413"/>
                          <a:pt x="307" y="413"/>
                          <a:pt x="307" y="413"/>
                        </a:cubicBezTo>
                        <a:cubicBezTo>
                          <a:pt x="308" y="412"/>
                          <a:pt x="308" y="412"/>
                          <a:pt x="308" y="412"/>
                        </a:cubicBezTo>
                        <a:cubicBezTo>
                          <a:pt x="308" y="413"/>
                          <a:pt x="308" y="413"/>
                          <a:pt x="308" y="413"/>
                        </a:cubicBezTo>
                        <a:cubicBezTo>
                          <a:pt x="310" y="413"/>
                          <a:pt x="310" y="413"/>
                          <a:pt x="310" y="413"/>
                        </a:cubicBezTo>
                        <a:cubicBezTo>
                          <a:pt x="309" y="413"/>
                          <a:pt x="310" y="414"/>
                          <a:pt x="310" y="415"/>
                        </a:cubicBezTo>
                        <a:cubicBezTo>
                          <a:pt x="310" y="415"/>
                          <a:pt x="310" y="415"/>
                          <a:pt x="310" y="415"/>
                        </a:cubicBezTo>
                        <a:cubicBezTo>
                          <a:pt x="310" y="415"/>
                          <a:pt x="310" y="415"/>
                          <a:pt x="310" y="415"/>
                        </a:cubicBezTo>
                        <a:cubicBezTo>
                          <a:pt x="307" y="415"/>
                          <a:pt x="307" y="414"/>
                          <a:pt x="307" y="413"/>
                        </a:cubicBezTo>
                        <a:close/>
                        <a:moveTo>
                          <a:pt x="314" y="412"/>
                        </a:moveTo>
                        <a:cubicBezTo>
                          <a:pt x="313" y="413"/>
                          <a:pt x="313" y="413"/>
                          <a:pt x="312" y="413"/>
                        </a:cubicBezTo>
                        <a:cubicBezTo>
                          <a:pt x="312" y="412"/>
                          <a:pt x="313" y="413"/>
                          <a:pt x="314" y="412"/>
                        </a:cubicBezTo>
                        <a:cubicBezTo>
                          <a:pt x="315" y="412"/>
                          <a:pt x="315" y="412"/>
                          <a:pt x="315" y="412"/>
                        </a:cubicBezTo>
                        <a:lnTo>
                          <a:pt x="314" y="412"/>
                        </a:lnTo>
                        <a:close/>
                        <a:moveTo>
                          <a:pt x="319" y="405"/>
                        </a:moveTo>
                        <a:cubicBezTo>
                          <a:pt x="318" y="403"/>
                          <a:pt x="318" y="403"/>
                          <a:pt x="318" y="403"/>
                        </a:cubicBezTo>
                        <a:cubicBezTo>
                          <a:pt x="321" y="404"/>
                          <a:pt x="321" y="404"/>
                          <a:pt x="321" y="404"/>
                        </a:cubicBezTo>
                        <a:lnTo>
                          <a:pt x="319" y="405"/>
                        </a:lnTo>
                        <a:close/>
                        <a:moveTo>
                          <a:pt x="365" y="52"/>
                        </a:moveTo>
                        <a:cubicBezTo>
                          <a:pt x="363" y="52"/>
                          <a:pt x="363" y="52"/>
                          <a:pt x="363" y="52"/>
                        </a:cubicBezTo>
                        <a:cubicBezTo>
                          <a:pt x="363" y="52"/>
                          <a:pt x="364" y="52"/>
                          <a:pt x="365" y="52"/>
                        </a:cubicBezTo>
                        <a:close/>
                        <a:moveTo>
                          <a:pt x="364" y="347"/>
                        </a:moveTo>
                        <a:cubicBezTo>
                          <a:pt x="364" y="348"/>
                          <a:pt x="364" y="348"/>
                          <a:pt x="364" y="348"/>
                        </a:cubicBezTo>
                        <a:cubicBezTo>
                          <a:pt x="363" y="346"/>
                          <a:pt x="363" y="346"/>
                          <a:pt x="363" y="346"/>
                        </a:cubicBezTo>
                        <a:lnTo>
                          <a:pt x="364" y="347"/>
                        </a:lnTo>
                        <a:close/>
                        <a:moveTo>
                          <a:pt x="361" y="353"/>
                        </a:moveTo>
                        <a:cubicBezTo>
                          <a:pt x="361" y="354"/>
                          <a:pt x="361" y="354"/>
                          <a:pt x="361" y="354"/>
                        </a:cubicBezTo>
                        <a:cubicBezTo>
                          <a:pt x="360" y="352"/>
                          <a:pt x="360" y="352"/>
                          <a:pt x="360" y="352"/>
                        </a:cubicBezTo>
                        <a:cubicBezTo>
                          <a:pt x="361" y="352"/>
                          <a:pt x="361" y="352"/>
                          <a:pt x="361" y="352"/>
                        </a:cubicBezTo>
                        <a:cubicBezTo>
                          <a:pt x="361" y="352"/>
                          <a:pt x="361" y="353"/>
                          <a:pt x="361" y="353"/>
                        </a:cubicBezTo>
                        <a:close/>
                        <a:moveTo>
                          <a:pt x="363" y="374"/>
                        </a:moveTo>
                        <a:cubicBezTo>
                          <a:pt x="359" y="374"/>
                          <a:pt x="359" y="374"/>
                          <a:pt x="359" y="374"/>
                        </a:cubicBezTo>
                        <a:cubicBezTo>
                          <a:pt x="361" y="373"/>
                          <a:pt x="362" y="374"/>
                          <a:pt x="363" y="374"/>
                        </a:cubicBezTo>
                        <a:close/>
                        <a:moveTo>
                          <a:pt x="365" y="49"/>
                        </a:moveTo>
                        <a:cubicBezTo>
                          <a:pt x="365" y="49"/>
                          <a:pt x="364" y="48"/>
                          <a:pt x="364" y="49"/>
                        </a:cubicBezTo>
                        <a:cubicBezTo>
                          <a:pt x="364" y="50"/>
                          <a:pt x="364" y="50"/>
                          <a:pt x="364" y="50"/>
                        </a:cubicBezTo>
                        <a:cubicBezTo>
                          <a:pt x="363" y="49"/>
                          <a:pt x="361" y="50"/>
                          <a:pt x="360" y="49"/>
                        </a:cubicBezTo>
                        <a:cubicBezTo>
                          <a:pt x="362" y="49"/>
                          <a:pt x="363" y="46"/>
                          <a:pt x="365" y="49"/>
                        </a:cubicBezTo>
                        <a:close/>
                        <a:moveTo>
                          <a:pt x="357" y="303"/>
                        </a:moveTo>
                        <a:cubicBezTo>
                          <a:pt x="361" y="305"/>
                          <a:pt x="360" y="302"/>
                          <a:pt x="361" y="301"/>
                        </a:cubicBezTo>
                        <a:cubicBezTo>
                          <a:pt x="361" y="304"/>
                          <a:pt x="359" y="304"/>
                          <a:pt x="356" y="306"/>
                        </a:cubicBezTo>
                        <a:cubicBezTo>
                          <a:pt x="355" y="305"/>
                          <a:pt x="355" y="305"/>
                          <a:pt x="355" y="305"/>
                        </a:cubicBezTo>
                        <a:cubicBezTo>
                          <a:pt x="356" y="305"/>
                          <a:pt x="357" y="305"/>
                          <a:pt x="357" y="305"/>
                        </a:cubicBezTo>
                        <a:lnTo>
                          <a:pt x="357" y="303"/>
                        </a:lnTo>
                        <a:close/>
                        <a:moveTo>
                          <a:pt x="355" y="47"/>
                        </a:moveTo>
                        <a:cubicBezTo>
                          <a:pt x="356" y="48"/>
                          <a:pt x="356" y="48"/>
                          <a:pt x="356" y="48"/>
                        </a:cubicBezTo>
                        <a:cubicBezTo>
                          <a:pt x="358" y="49"/>
                          <a:pt x="354" y="47"/>
                          <a:pt x="355" y="47"/>
                        </a:cubicBezTo>
                        <a:close/>
                        <a:moveTo>
                          <a:pt x="352" y="350"/>
                        </a:moveTo>
                        <a:cubicBezTo>
                          <a:pt x="353" y="350"/>
                          <a:pt x="353" y="350"/>
                          <a:pt x="353" y="350"/>
                        </a:cubicBezTo>
                        <a:cubicBezTo>
                          <a:pt x="351" y="351"/>
                          <a:pt x="351" y="351"/>
                          <a:pt x="351" y="351"/>
                        </a:cubicBezTo>
                        <a:lnTo>
                          <a:pt x="352" y="350"/>
                        </a:lnTo>
                        <a:close/>
                        <a:moveTo>
                          <a:pt x="345" y="308"/>
                        </a:moveTo>
                        <a:cubicBezTo>
                          <a:pt x="346" y="309"/>
                          <a:pt x="346" y="309"/>
                          <a:pt x="346" y="309"/>
                        </a:cubicBezTo>
                        <a:cubicBezTo>
                          <a:pt x="345" y="310"/>
                          <a:pt x="345" y="310"/>
                          <a:pt x="345" y="310"/>
                        </a:cubicBezTo>
                        <a:lnTo>
                          <a:pt x="345" y="308"/>
                        </a:lnTo>
                        <a:close/>
                        <a:moveTo>
                          <a:pt x="347" y="313"/>
                        </a:moveTo>
                        <a:cubicBezTo>
                          <a:pt x="348" y="313"/>
                          <a:pt x="348" y="313"/>
                          <a:pt x="348" y="313"/>
                        </a:cubicBezTo>
                        <a:cubicBezTo>
                          <a:pt x="344" y="312"/>
                          <a:pt x="344" y="312"/>
                          <a:pt x="344" y="312"/>
                        </a:cubicBezTo>
                        <a:lnTo>
                          <a:pt x="347" y="313"/>
                        </a:lnTo>
                        <a:close/>
                        <a:moveTo>
                          <a:pt x="346" y="314"/>
                        </a:moveTo>
                        <a:cubicBezTo>
                          <a:pt x="345" y="314"/>
                          <a:pt x="345" y="314"/>
                          <a:pt x="345" y="314"/>
                        </a:cubicBezTo>
                        <a:cubicBezTo>
                          <a:pt x="345" y="314"/>
                          <a:pt x="345" y="314"/>
                          <a:pt x="345" y="314"/>
                        </a:cubicBezTo>
                        <a:lnTo>
                          <a:pt x="346" y="314"/>
                        </a:lnTo>
                        <a:close/>
                        <a:moveTo>
                          <a:pt x="354" y="358"/>
                        </a:moveTo>
                        <a:cubicBezTo>
                          <a:pt x="350" y="359"/>
                          <a:pt x="344" y="357"/>
                          <a:pt x="343" y="358"/>
                        </a:cubicBezTo>
                        <a:cubicBezTo>
                          <a:pt x="346" y="356"/>
                          <a:pt x="350" y="359"/>
                          <a:pt x="354" y="358"/>
                        </a:cubicBezTo>
                        <a:close/>
                        <a:moveTo>
                          <a:pt x="347" y="372"/>
                        </a:moveTo>
                        <a:cubicBezTo>
                          <a:pt x="350" y="374"/>
                          <a:pt x="350" y="374"/>
                          <a:pt x="350" y="374"/>
                        </a:cubicBezTo>
                        <a:cubicBezTo>
                          <a:pt x="350" y="374"/>
                          <a:pt x="346" y="373"/>
                          <a:pt x="347" y="372"/>
                        </a:cubicBezTo>
                        <a:close/>
                        <a:moveTo>
                          <a:pt x="347" y="378"/>
                        </a:moveTo>
                        <a:cubicBezTo>
                          <a:pt x="347" y="379"/>
                          <a:pt x="347" y="379"/>
                          <a:pt x="347" y="379"/>
                        </a:cubicBezTo>
                        <a:cubicBezTo>
                          <a:pt x="347" y="378"/>
                          <a:pt x="346" y="378"/>
                          <a:pt x="345" y="378"/>
                        </a:cubicBezTo>
                        <a:cubicBezTo>
                          <a:pt x="346" y="378"/>
                          <a:pt x="347" y="377"/>
                          <a:pt x="347" y="378"/>
                        </a:cubicBezTo>
                        <a:close/>
                        <a:moveTo>
                          <a:pt x="347" y="370"/>
                        </a:moveTo>
                        <a:cubicBezTo>
                          <a:pt x="347" y="370"/>
                          <a:pt x="347" y="370"/>
                          <a:pt x="347" y="370"/>
                        </a:cubicBezTo>
                        <a:cubicBezTo>
                          <a:pt x="348" y="369"/>
                          <a:pt x="348" y="369"/>
                          <a:pt x="348" y="369"/>
                        </a:cubicBezTo>
                        <a:cubicBezTo>
                          <a:pt x="347" y="368"/>
                          <a:pt x="347" y="368"/>
                          <a:pt x="346" y="368"/>
                        </a:cubicBezTo>
                        <a:cubicBezTo>
                          <a:pt x="347" y="367"/>
                          <a:pt x="347" y="367"/>
                          <a:pt x="347" y="367"/>
                        </a:cubicBezTo>
                        <a:cubicBezTo>
                          <a:pt x="348" y="367"/>
                          <a:pt x="348" y="367"/>
                          <a:pt x="348" y="367"/>
                        </a:cubicBezTo>
                        <a:cubicBezTo>
                          <a:pt x="349" y="367"/>
                          <a:pt x="349" y="367"/>
                          <a:pt x="349" y="367"/>
                        </a:cubicBezTo>
                        <a:cubicBezTo>
                          <a:pt x="347" y="366"/>
                          <a:pt x="347" y="366"/>
                          <a:pt x="347" y="366"/>
                        </a:cubicBezTo>
                        <a:cubicBezTo>
                          <a:pt x="347" y="366"/>
                          <a:pt x="347" y="366"/>
                          <a:pt x="347" y="365"/>
                        </a:cubicBezTo>
                        <a:cubicBezTo>
                          <a:pt x="347" y="366"/>
                          <a:pt x="347" y="366"/>
                          <a:pt x="347" y="366"/>
                        </a:cubicBezTo>
                        <a:cubicBezTo>
                          <a:pt x="348" y="365"/>
                          <a:pt x="349" y="364"/>
                          <a:pt x="350" y="363"/>
                        </a:cubicBezTo>
                        <a:cubicBezTo>
                          <a:pt x="350" y="363"/>
                          <a:pt x="350" y="363"/>
                          <a:pt x="350" y="363"/>
                        </a:cubicBezTo>
                        <a:cubicBezTo>
                          <a:pt x="350" y="363"/>
                          <a:pt x="350" y="363"/>
                          <a:pt x="350" y="363"/>
                        </a:cubicBezTo>
                        <a:cubicBezTo>
                          <a:pt x="349" y="366"/>
                          <a:pt x="348" y="368"/>
                          <a:pt x="351" y="369"/>
                        </a:cubicBezTo>
                        <a:cubicBezTo>
                          <a:pt x="350" y="369"/>
                          <a:pt x="350" y="369"/>
                          <a:pt x="350" y="369"/>
                        </a:cubicBezTo>
                        <a:cubicBezTo>
                          <a:pt x="352" y="370"/>
                          <a:pt x="352" y="370"/>
                          <a:pt x="352" y="370"/>
                        </a:cubicBezTo>
                        <a:cubicBezTo>
                          <a:pt x="351" y="371"/>
                          <a:pt x="350" y="371"/>
                          <a:pt x="350" y="369"/>
                        </a:cubicBezTo>
                        <a:cubicBezTo>
                          <a:pt x="349" y="370"/>
                          <a:pt x="348" y="370"/>
                          <a:pt x="347" y="370"/>
                        </a:cubicBezTo>
                        <a:close/>
                        <a:moveTo>
                          <a:pt x="340" y="327"/>
                        </a:moveTo>
                        <a:cubicBezTo>
                          <a:pt x="340" y="328"/>
                          <a:pt x="340" y="328"/>
                          <a:pt x="340" y="328"/>
                        </a:cubicBezTo>
                        <a:cubicBezTo>
                          <a:pt x="338" y="327"/>
                          <a:pt x="338" y="327"/>
                          <a:pt x="338" y="327"/>
                        </a:cubicBezTo>
                        <a:lnTo>
                          <a:pt x="340" y="327"/>
                        </a:lnTo>
                        <a:close/>
                        <a:moveTo>
                          <a:pt x="324" y="399"/>
                        </a:moveTo>
                        <a:cubicBezTo>
                          <a:pt x="326" y="397"/>
                          <a:pt x="326" y="397"/>
                          <a:pt x="326" y="397"/>
                        </a:cubicBezTo>
                        <a:cubicBezTo>
                          <a:pt x="326" y="397"/>
                          <a:pt x="327" y="398"/>
                          <a:pt x="327" y="398"/>
                        </a:cubicBezTo>
                        <a:lnTo>
                          <a:pt x="324" y="399"/>
                        </a:lnTo>
                        <a:close/>
                        <a:moveTo>
                          <a:pt x="328" y="406"/>
                        </a:moveTo>
                        <a:cubicBezTo>
                          <a:pt x="327" y="405"/>
                          <a:pt x="327" y="405"/>
                          <a:pt x="327" y="405"/>
                        </a:cubicBezTo>
                        <a:cubicBezTo>
                          <a:pt x="326" y="405"/>
                          <a:pt x="325" y="405"/>
                          <a:pt x="325" y="404"/>
                        </a:cubicBezTo>
                        <a:cubicBezTo>
                          <a:pt x="327" y="405"/>
                          <a:pt x="327" y="405"/>
                          <a:pt x="327" y="405"/>
                        </a:cubicBezTo>
                        <a:cubicBezTo>
                          <a:pt x="327" y="405"/>
                          <a:pt x="328" y="405"/>
                          <a:pt x="329" y="405"/>
                        </a:cubicBezTo>
                        <a:cubicBezTo>
                          <a:pt x="328" y="405"/>
                          <a:pt x="328" y="406"/>
                          <a:pt x="328" y="406"/>
                        </a:cubicBezTo>
                        <a:close/>
                        <a:moveTo>
                          <a:pt x="332" y="393"/>
                        </a:moveTo>
                        <a:cubicBezTo>
                          <a:pt x="332" y="392"/>
                          <a:pt x="332" y="392"/>
                          <a:pt x="332" y="392"/>
                        </a:cubicBezTo>
                        <a:cubicBezTo>
                          <a:pt x="333" y="392"/>
                          <a:pt x="333" y="392"/>
                          <a:pt x="333" y="392"/>
                        </a:cubicBezTo>
                        <a:lnTo>
                          <a:pt x="332" y="393"/>
                        </a:lnTo>
                        <a:close/>
                        <a:moveTo>
                          <a:pt x="332" y="390"/>
                        </a:moveTo>
                        <a:cubicBezTo>
                          <a:pt x="332" y="388"/>
                          <a:pt x="332" y="388"/>
                          <a:pt x="332" y="388"/>
                        </a:cubicBezTo>
                        <a:cubicBezTo>
                          <a:pt x="333" y="388"/>
                          <a:pt x="333" y="388"/>
                          <a:pt x="333" y="388"/>
                        </a:cubicBezTo>
                        <a:lnTo>
                          <a:pt x="332" y="390"/>
                        </a:lnTo>
                        <a:close/>
                        <a:moveTo>
                          <a:pt x="336" y="393"/>
                        </a:moveTo>
                        <a:cubicBezTo>
                          <a:pt x="335" y="394"/>
                          <a:pt x="335" y="395"/>
                          <a:pt x="334" y="394"/>
                        </a:cubicBezTo>
                        <a:cubicBezTo>
                          <a:pt x="334" y="394"/>
                          <a:pt x="335" y="393"/>
                          <a:pt x="336" y="393"/>
                        </a:cubicBezTo>
                        <a:cubicBezTo>
                          <a:pt x="336" y="393"/>
                          <a:pt x="336" y="392"/>
                          <a:pt x="336" y="393"/>
                        </a:cubicBezTo>
                        <a:close/>
                        <a:moveTo>
                          <a:pt x="336" y="385"/>
                        </a:moveTo>
                        <a:cubicBezTo>
                          <a:pt x="336" y="384"/>
                          <a:pt x="336" y="384"/>
                          <a:pt x="336" y="384"/>
                        </a:cubicBezTo>
                        <a:cubicBezTo>
                          <a:pt x="338" y="385"/>
                          <a:pt x="338" y="385"/>
                          <a:pt x="338" y="385"/>
                        </a:cubicBezTo>
                        <a:lnTo>
                          <a:pt x="336" y="385"/>
                        </a:lnTo>
                        <a:close/>
                        <a:moveTo>
                          <a:pt x="337" y="331"/>
                        </a:moveTo>
                        <a:cubicBezTo>
                          <a:pt x="337" y="330"/>
                          <a:pt x="337" y="330"/>
                          <a:pt x="337" y="330"/>
                        </a:cubicBezTo>
                        <a:cubicBezTo>
                          <a:pt x="338" y="330"/>
                          <a:pt x="338" y="330"/>
                          <a:pt x="339" y="330"/>
                        </a:cubicBezTo>
                        <a:cubicBezTo>
                          <a:pt x="338" y="331"/>
                          <a:pt x="338" y="331"/>
                          <a:pt x="337" y="331"/>
                        </a:cubicBezTo>
                        <a:close/>
                        <a:moveTo>
                          <a:pt x="339" y="392"/>
                        </a:moveTo>
                        <a:cubicBezTo>
                          <a:pt x="340" y="393"/>
                          <a:pt x="340" y="391"/>
                          <a:pt x="341" y="392"/>
                        </a:cubicBezTo>
                        <a:cubicBezTo>
                          <a:pt x="339" y="392"/>
                          <a:pt x="340" y="394"/>
                          <a:pt x="339" y="392"/>
                        </a:cubicBezTo>
                        <a:close/>
                        <a:moveTo>
                          <a:pt x="341" y="375"/>
                        </a:moveTo>
                        <a:cubicBezTo>
                          <a:pt x="342" y="375"/>
                          <a:pt x="342" y="375"/>
                          <a:pt x="342" y="375"/>
                        </a:cubicBezTo>
                        <a:cubicBezTo>
                          <a:pt x="342" y="375"/>
                          <a:pt x="343" y="375"/>
                          <a:pt x="343" y="375"/>
                        </a:cubicBezTo>
                        <a:cubicBezTo>
                          <a:pt x="345" y="374"/>
                          <a:pt x="345" y="374"/>
                          <a:pt x="345" y="374"/>
                        </a:cubicBezTo>
                        <a:cubicBezTo>
                          <a:pt x="344" y="374"/>
                          <a:pt x="346" y="375"/>
                          <a:pt x="345" y="376"/>
                        </a:cubicBezTo>
                        <a:cubicBezTo>
                          <a:pt x="345" y="376"/>
                          <a:pt x="344" y="375"/>
                          <a:pt x="343" y="375"/>
                        </a:cubicBezTo>
                        <a:cubicBezTo>
                          <a:pt x="342" y="375"/>
                          <a:pt x="342" y="375"/>
                          <a:pt x="342" y="375"/>
                        </a:cubicBezTo>
                        <a:cubicBezTo>
                          <a:pt x="342" y="375"/>
                          <a:pt x="342" y="375"/>
                          <a:pt x="342" y="375"/>
                        </a:cubicBezTo>
                        <a:lnTo>
                          <a:pt x="341" y="375"/>
                        </a:lnTo>
                        <a:close/>
                        <a:moveTo>
                          <a:pt x="343" y="386"/>
                        </a:moveTo>
                        <a:cubicBezTo>
                          <a:pt x="343" y="385"/>
                          <a:pt x="344" y="385"/>
                          <a:pt x="345" y="385"/>
                        </a:cubicBezTo>
                        <a:cubicBezTo>
                          <a:pt x="345" y="384"/>
                          <a:pt x="345" y="384"/>
                          <a:pt x="345" y="384"/>
                        </a:cubicBezTo>
                        <a:cubicBezTo>
                          <a:pt x="345" y="384"/>
                          <a:pt x="345" y="384"/>
                          <a:pt x="345" y="384"/>
                        </a:cubicBezTo>
                        <a:cubicBezTo>
                          <a:pt x="346" y="384"/>
                          <a:pt x="346" y="384"/>
                          <a:pt x="346" y="384"/>
                        </a:cubicBezTo>
                        <a:cubicBezTo>
                          <a:pt x="346" y="384"/>
                          <a:pt x="346" y="384"/>
                          <a:pt x="346" y="384"/>
                        </a:cubicBezTo>
                        <a:cubicBezTo>
                          <a:pt x="346" y="384"/>
                          <a:pt x="346" y="384"/>
                          <a:pt x="346" y="384"/>
                        </a:cubicBezTo>
                        <a:cubicBezTo>
                          <a:pt x="345" y="384"/>
                          <a:pt x="345" y="384"/>
                          <a:pt x="345" y="384"/>
                        </a:cubicBezTo>
                        <a:cubicBezTo>
                          <a:pt x="345" y="385"/>
                          <a:pt x="345" y="385"/>
                          <a:pt x="345" y="385"/>
                        </a:cubicBezTo>
                        <a:cubicBezTo>
                          <a:pt x="344" y="385"/>
                          <a:pt x="344" y="387"/>
                          <a:pt x="343" y="386"/>
                        </a:cubicBezTo>
                        <a:close/>
                        <a:moveTo>
                          <a:pt x="345" y="393"/>
                        </a:moveTo>
                        <a:cubicBezTo>
                          <a:pt x="346" y="392"/>
                          <a:pt x="346" y="392"/>
                          <a:pt x="346" y="392"/>
                        </a:cubicBezTo>
                        <a:cubicBezTo>
                          <a:pt x="349" y="394"/>
                          <a:pt x="349" y="394"/>
                          <a:pt x="349" y="394"/>
                        </a:cubicBezTo>
                        <a:lnTo>
                          <a:pt x="345" y="393"/>
                        </a:lnTo>
                        <a:close/>
                        <a:moveTo>
                          <a:pt x="349" y="381"/>
                        </a:moveTo>
                        <a:cubicBezTo>
                          <a:pt x="348" y="381"/>
                          <a:pt x="348" y="381"/>
                          <a:pt x="348" y="381"/>
                        </a:cubicBezTo>
                        <a:cubicBezTo>
                          <a:pt x="348" y="381"/>
                          <a:pt x="348" y="381"/>
                          <a:pt x="348" y="381"/>
                        </a:cubicBezTo>
                        <a:cubicBezTo>
                          <a:pt x="349" y="381"/>
                          <a:pt x="349" y="381"/>
                          <a:pt x="349" y="381"/>
                        </a:cubicBezTo>
                        <a:cubicBezTo>
                          <a:pt x="349" y="382"/>
                          <a:pt x="349" y="382"/>
                          <a:pt x="349" y="382"/>
                        </a:cubicBezTo>
                        <a:cubicBezTo>
                          <a:pt x="351" y="382"/>
                          <a:pt x="349" y="382"/>
                          <a:pt x="349" y="381"/>
                        </a:cubicBezTo>
                        <a:close/>
                        <a:moveTo>
                          <a:pt x="350" y="390"/>
                        </a:moveTo>
                        <a:cubicBezTo>
                          <a:pt x="350" y="389"/>
                          <a:pt x="350" y="389"/>
                          <a:pt x="350" y="389"/>
                        </a:cubicBezTo>
                        <a:cubicBezTo>
                          <a:pt x="350" y="390"/>
                          <a:pt x="350" y="390"/>
                          <a:pt x="350" y="390"/>
                        </a:cubicBezTo>
                        <a:close/>
                        <a:moveTo>
                          <a:pt x="349" y="379"/>
                        </a:moveTo>
                        <a:cubicBezTo>
                          <a:pt x="350" y="378"/>
                          <a:pt x="349" y="377"/>
                          <a:pt x="348" y="377"/>
                        </a:cubicBezTo>
                        <a:cubicBezTo>
                          <a:pt x="351" y="377"/>
                          <a:pt x="351" y="382"/>
                          <a:pt x="354" y="380"/>
                        </a:cubicBezTo>
                        <a:cubicBezTo>
                          <a:pt x="352" y="383"/>
                          <a:pt x="351" y="378"/>
                          <a:pt x="349" y="379"/>
                        </a:cubicBezTo>
                        <a:close/>
                        <a:moveTo>
                          <a:pt x="352" y="373"/>
                        </a:moveTo>
                        <a:cubicBezTo>
                          <a:pt x="352" y="374"/>
                          <a:pt x="353" y="375"/>
                          <a:pt x="355" y="375"/>
                        </a:cubicBezTo>
                        <a:cubicBezTo>
                          <a:pt x="356" y="376"/>
                          <a:pt x="355" y="377"/>
                          <a:pt x="356" y="377"/>
                        </a:cubicBezTo>
                        <a:cubicBezTo>
                          <a:pt x="356" y="378"/>
                          <a:pt x="349" y="375"/>
                          <a:pt x="352" y="373"/>
                        </a:cubicBezTo>
                        <a:close/>
                        <a:moveTo>
                          <a:pt x="355" y="373"/>
                        </a:moveTo>
                        <a:cubicBezTo>
                          <a:pt x="355" y="374"/>
                          <a:pt x="355" y="374"/>
                          <a:pt x="355" y="374"/>
                        </a:cubicBezTo>
                        <a:cubicBezTo>
                          <a:pt x="354" y="373"/>
                          <a:pt x="354" y="373"/>
                          <a:pt x="354" y="373"/>
                        </a:cubicBezTo>
                        <a:cubicBezTo>
                          <a:pt x="357" y="373"/>
                          <a:pt x="359" y="374"/>
                          <a:pt x="360" y="376"/>
                        </a:cubicBezTo>
                        <a:cubicBezTo>
                          <a:pt x="358" y="377"/>
                          <a:pt x="356" y="374"/>
                          <a:pt x="355" y="373"/>
                        </a:cubicBezTo>
                        <a:close/>
                        <a:moveTo>
                          <a:pt x="357" y="378"/>
                        </a:moveTo>
                        <a:cubicBezTo>
                          <a:pt x="358" y="376"/>
                          <a:pt x="359" y="377"/>
                          <a:pt x="361" y="378"/>
                        </a:cubicBezTo>
                        <a:cubicBezTo>
                          <a:pt x="361" y="377"/>
                          <a:pt x="362" y="377"/>
                          <a:pt x="362" y="377"/>
                        </a:cubicBezTo>
                        <a:cubicBezTo>
                          <a:pt x="362" y="378"/>
                          <a:pt x="361" y="378"/>
                          <a:pt x="361" y="378"/>
                        </a:cubicBezTo>
                        <a:cubicBezTo>
                          <a:pt x="360" y="378"/>
                          <a:pt x="359" y="379"/>
                          <a:pt x="357" y="378"/>
                        </a:cubicBezTo>
                        <a:close/>
                        <a:moveTo>
                          <a:pt x="358" y="381"/>
                        </a:moveTo>
                        <a:cubicBezTo>
                          <a:pt x="358" y="380"/>
                          <a:pt x="358" y="380"/>
                          <a:pt x="358" y="380"/>
                        </a:cubicBezTo>
                        <a:cubicBezTo>
                          <a:pt x="359" y="380"/>
                          <a:pt x="360" y="381"/>
                          <a:pt x="361" y="381"/>
                        </a:cubicBezTo>
                        <a:lnTo>
                          <a:pt x="358" y="381"/>
                        </a:lnTo>
                        <a:close/>
                        <a:moveTo>
                          <a:pt x="362" y="384"/>
                        </a:moveTo>
                        <a:cubicBezTo>
                          <a:pt x="361" y="382"/>
                          <a:pt x="361" y="382"/>
                          <a:pt x="361" y="382"/>
                        </a:cubicBezTo>
                        <a:cubicBezTo>
                          <a:pt x="362" y="382"/>
                          <a:pt x="362" y="382"/>
                          <a:pt x="362" y="382"/>
                        </a:cubicBezTo>
                        <a:lnTo>
                          <a:pt x="362" y="384"/>
                        </a:lnTo>
                        <a:close/>
                        <a:moveTo>
                          <a:pt x="362" y="376"/>
                        </a:moveTo>
                        <a:cubicBezTo>
                          <a:pt x="362" y="376"/>
                          <a:pt x="361" y="376"/>
                          <a:pt x="361" y="376"/>
                        </a:cubicBezTo>
                        <a:cubicBezTo>
                          <a:pt x="361" y="376"/>
                          <a:pt x="362" y="376"/>
                          <a:pt x="362" y="376"/>
                        </a:cubicBezTo>
                        <a:cubicBezTo>
                          <a:pt x="363" y="376"/>
                          <a:pt x="365" y="376"/>
                          <a:pt x="365" y="376"/>
                        </a:cubicBezTo>
                        <a:cubicBezTo>
                          <a:pt x="364" y="378"/>
                          <a:pt x="363" y="376"/>
                          <a:pt x="362" y="376"/>
                        </a:cubicBezTo>
                        <a:close/>
                        <a:moveTo>
                          <a:pt x="442" y="163"/>
                        </a:moveTo>
                        <a:cubicBezTo>
                          <a:pt x="442" y="164"/>
                          <a:pt x="442" y="164"/>
                          <a:pt x="442" y="164"/>
                        </a:cubicBezTo>
                        <a:cubicBezTo>
                          <a:pt x="440" y="162"/>
                          <a:pt x="440" y="162"/>
                          <a:pt x="440" y="162"/>
                        </a:cubicBezTo>
                        <a:lnTo>
                          <a:pt x="442" y="163"/>
                        </a:lnTo>
                        <a:close/>
                        <a:moveTo>
                          <a:pt x="438" y="195"/>
                        </a:moveTo>
                        <a:cubicBezTo>
                          <a:pt x="437" y="197"/>
                          <a:pt x="440" y="198"/>
                          <a:pt x="440" y="198"/>
                        </a:cubicBezTo>
                        <a:cubicBezTo>
                          <a:pt x="439" y="198"/>
                          <a:pt x="436" y="198"/>
                          <a:pt x="438" y="195"/>
                        </a:cubicBezTo>
                        <a:close/>
                        <a:moveTo>
                          <a:pt x="434" y="196"/>
                        </a:moveTo>
                        <a:cubicBezTo>
                          <a:pt x="434" y="196"/>
                          <a:pt x="434" y="196"/>
                          <a:pt x="434" y="196"/>
                        </a:cubicBezTo>
                        <a:cubicBezTo>
                          <a:pt x="435" y="197"/>
                          <a:pt x="435" y="197"/>
                          <a:pt x="435" y="197"/>
                        </a:cubicBezTo>
                        <a:cubicBezTo>
                          <a:pt x="436" y="198"/>
                          <a:pt x="434" y="197"/>
                          <a:pt x="434" y="196"/>
                        </a:cubicBezTo>
                        <a:cubicBezTo>
                          <a:pt x="433" y="196"/>
                          <a:pt x="433" y="196"/>
                          <a:pt x="433" y="196"/>
                        </a:cubicBezTo>
                        <a:lnTo>
                          <a:pt x="434" y="196"/>
                        </a:lnTo>
                        <a:close/>
                        <a:moveTo>
                          <a:pt x="427" y="189"/>
                        </a:moveTo>
                        <a:cubicBezTo>
                          <a:pt x="427" y="188"/>
                          <a:pt x="429" y="188"/>
                          <a:pt x="430" y="189"/>
                        </a:cubicBezTo>
                        <a:cubicBezTo>
                          <a:pt x="428" y="189"/>
                          <a:pt x="431" y="191"/>
                          <a:pt x="430" y="192"/>
                        </a:cubicBezTo>
                        <a:cubicBezTo>
                          <a:pt x="430" y="193"/>
                          <a:pt x="430" y="193"/>
                          <a:pt x="430" y="193"/>
                        </a:cubicBezTo>
                        <a:cubicBezTo>
                          <a:pt x="431" y="195"/>
                          <a:pt x="431" y="195"/>
                          <a:pt x="431" y="195"/>
                        </a:cubicBezTo>
                        <a:cubicBezTo>
                          <a:pt x="431" y="196"/>
                          <a:pt x="430" y="195"/>
                          <a:pt x="429" y="196"/>
                        </a:cubicBezTo>
                        <a:cubicBezTo>
                          <a:pt x="430" y="197"/>
                          <a:pt x="430" y="197"/>
                          <a:pt x="430" y="197"/>
                        </a:cubicBezTo>
                        <a:cubicBezTo>
                          <a:pt x="428" y="199"/>
                          <a:pt x="428" y="194"/>
                          <a:pt x="425" y="196"/>
                        </a:cubicBezTo>
                        <a:cubicBezTo>
                          <a:pt x="426" y="196"/>
                          <a:pt x="427" y="195"/>
                          <a:pt x="427" y="194"/>
                        </a:cubicBezTo>
                        <a:cubicBezTo>
                          <a:pt x="425" y="194"/>
                          <a:pt x="423" y="196"/>
                          <a:pt x="421" y="194"/>
                        </a:cubicBezTo>
                        <a:cubicBezTo>
                          <a:pt x="422" y="193"/>
                          <a:pt x="424" y="196"/>
                          <a:pt x="425" y="194"/>
                        </a:cubicBezTo>
                        <a:cubicBezTo>
                          <a:pt x="424" y="193"/>
                          <a:pt x="424" y="193"/>
                          <a:pt x="424" y="193"/>
                        </a:cubicBezTo>
                        <a:cubicBezTo>
                          <a:pt x="424" y="193"/>
                          <a:pt x="423" y="193"/>
                          <a:pt x="423" y="193"/>
                        </a:cubicBezTo>
                        <a:cubicBezTo>
                          <a:pt x="423" y="193"/>
                          <a:pt x="423" y="192"/>
                          <a:pt x="423" y="192"/>
                        </a:cubicBezTo>
                        <a:cubicBezTo>
                          <a:pt x="420" y="192"/>
                          <a:pt x="420" y="192"/>
                          <a:pt x="420" y="192"/>
                        </a:cubicBezTo>
                        <a:cubicBezTo>
                          <a:pt x="422" y="192"/>
                          <a:pt x="421" y="189"/>
                          <a:pt x="422" y="188"/>
                        </a:cubicBezTo>
                        <a:cubicBezTo>
                          <a:pt x="424" y="187"/>
                          <a:pt x="427" y="187"/>
                          <a:pt x="429" y="187"/>
                        </a:cubicBezTo>
                        <a:cubicBezTo>
                          <a:pt x="427" y="187"/>
                          <a:pt x="426" y="187"/>
                          <a:pt x="426" y="188"/>
                        </a:cubicBezTo>
                        <a:lnTo>
                          <a:pt x="427" y="189"/>
                        </a:lnTo>
                        <a:close/>
                        <a:moveTo>
                          <a:pt x="427" y="209"/>
                        </a:moveTo>
                        <a:cubicBezTo>
                          <a:pt x="427" y="208"/>
                          <a:pt x="427" y="208"/>
                          <a:pt x="427" y="208"/>
                        </a:cubicBezTo>
                        <a:cubicBezTo>
                          <a:pt x="427" y="208"/>
                          <a:pt x="427" y="208"/>
                          <a:pt x="427" y="208"/>
                        </a:cubicBezTo>
                        <a:cubicBezTo>
                          <a:pt x="425" y="208"/>
                          <a:pt x="424" y="210"/>
                          <a:pt x="424" y="211"/>
                        </a:cubicBezTo>
                        <a:cubicBezTo>
                          <a:pt x="424" y="207"/>
                          <a:pt x="424" y="207"/>
                          <a:pt x="424" y="207"/>
                        </a:cubicBezTo>
                        <a:cubicBezTo>
                          <a:pt x="424" y="207"/>
                          <a:pt x="424" y="207"/>
                          <a:pt x="424" y="207"/>
                        </a:cubicBezTo>
                        <a:cubicBezTo>
                          <a:pt x="424" y="205"/>
                          <a:pt x="424" y="205"/>
                          <a:pt x="424" y="205"/>
                        </a:cubicBezTo>
                        <a:cubicBezTo>
                          <a:pt x="419" y="205"/>
                          <a:pt x="419" y="205"/>
                          <a:pt x="419" y="205"/>
                        </a:cubicBezTo>
                        <a:cubicBezTo>
                          <a:pt x="420" y="201"/>
                          <a:pt x="425" y="203"/>
                          <a:pt x="426" y="198"/>
                        </a:cubicBezTo>
                        <a:cubicBezTo>
                          <a:pt x="428" y="199"/>
                          <a:pt x="428" y="199"/>
                          <a:pt x="428" y="199"/>
                        </a:cubicBezTo>
                        <a:cubicBezTo>
                          <a:pt x="428" y="199"/>
                          <a:pt x="428" y="199"/>
                          <a:pt x="428" y="199"/>
                        </a:cubicBezTo>
                        <a:cubicBezTo>
                          <a:pt x="428" y="199"/>
                          <a:pt x="428" y="199"/>
                          <a:pt x="428" y="199"/>
                        </a:cubicBezTo>
                        <a:cubicBezTo>
                          <a:pt x="427" y="199"/>
                          <a:pt x="427" y="199"/>
                          <a:pt x="427" y="199"/>
                        </a:cubicBezTo>
                        <a:cubicBezTo>
                          <a:pt x="429" y="201"/>
                          <a:pt x="429" y="201"/>
                          <a:pt x="429" y="201"/>
                        </a:cubicBezTo>
                        <a:cubicBezTo>
                          <a:pt x="429" y="204"/>
                          <a:pt x="424" y="202"/>
                          <a:pt x="428" y="205"/>
                        </a:cubicBezTo>
                        <a:cubicBezTo>
                          <a:pt x="427" y="205"/>
                          <a:pt x="427" y="206"/>
                          <a:pt x="426" y="206"/>
                        </a:cubicBezTo>
                        <a:cubicBezTo>
                          <a:pt x="427" y="208"/>
                          <a:pt x="427" y="208"/>
                          <a:pt x="427" y="208"/>
                        </a:cubicBezTo>
                        <a:cubicBezTo>
                          <a:pt x="427" y="209"/>
                          <a:pt x="428" y="209"/>
                          <a:pt x="427" y="209"/>
                        </a:cubicBezTo>
                        <a:close/>
                        <a:moveTo>
                          <a:pt x="418" y="225"/>
                        </a:moveTo>
                        <a:cubicBezTo>
                          <a:pt x="420" y="223"/>
                          <a:pt x="419" y="222"/>
                          <a:pt x="419" y="220"/>
                        </a:cubicBezTo>
                        <a:cubicBezTo>
                          <a:pt x="421" y="221"/>
                          <a:pt x="422" y="221"/>
                          <a:pt x="422" y="220"/>
                        </a:cubicBezTo>
                        <a:cubicBezTo>
                          <a:pt x="422" y="221"/>
                          <a:pt x="422" y="221"/>
                          <a:pt x="422" y="221"/>
                        </a:cubicBezTo>
                        <a:cubicBezTo>
                          <a:pt x="422" y="221"/>
                          <a:pt x="423" y="221"/>
                          <a:pt x="423" y="221"/>
                        </a:cubicBezTo>
                        <a:cubicBezTo>
                          <a:pt x="422" y="223"/>
                          <a:pt x="422" y="222"/>
                          <a:pt x="421" y="221"/>
                        </a:cubicBezTo>
                        <a:cubicBezTo>
                          <a:pt x="421" y="222"/>
                          <a:pt x="420" y="225"/>
                          <a:pt x="418" y="225"/>
                        </a:cubicBezTo>
                        <a:close/>
                        <a:moveTo>
                          <a:pt x="422" y="212"/>
                        </a:moveTo>
                        <a:cubicBezTo>
                          <a:pt x="420" y="211"/>
                          <a:pt x="418" y="214"/>
                          <a:pt x="415" y="213"/>
                        </a:cubicBezTo>
                        <a:cubicBezTo>
                          <a:pt x="419" y="213"/>
                          <a:pt x="419" y="210"/>
                          <a:pt x="422" y="212"/>
                        </a:cubicBezTo>
                        <a:close/>
                        <a:moveTo>
                          <a:pt x="417" y="195"/>
                        </a:moveTo>
                        <a:cubicBezTo>
                          <a:pt x="415" y="194"/>
                          <a:pt x="415" y="194"/>
                          <a:pt x="415" y="194"/>
                        </a:cubicBezTo>
                        <a:cubicBezTo>
                          <a:pt x="415" y="194"/>
                          <a:pt x="415" y="194"/>
                          <a:pt x="415" y="194"/>
                        </a:cubicBezTo>
                        <a:cubicBezTo>
                          <a:pt x="415" y="194"/>
                          <a:pt x="415" y="194"/>
                          <a:pt x="415" y="194"/>
                        </a:cubicBezTo>
                        <a:cubicBezTo>
                          <a:pt x="415" y="194"/>
                          <a:pt x="415" y="194"/>
                          <a:pt x="415" y="194"/>
                        </a:cubicBezTo>
                        <a:cubicBezTo>
                          <a:pt x="416" y="194"/>
                          <a:pt x="417" y="193"/>
                          <a:pt x="417" y="194"/>
                        </a:cubicBezTo>
                        <a:lnTo>
                          <a:pt x="417" y="195"/>
                        </a:lnTo>
                        <a:close/>
                        <a:moveTo>
                          <a:pt x="421" y="208"/>
                        </a:moveTo>
                        <a:cubicBezTo>
                          <a:pt x="422" y="208"/>
                          <a:pt x="422" y="208"/>
                          <a:pt x="422" y="208"/>
                        </a:cubicBezTo>
                        <a:cubicBezTo>
                          <a:pt x="423" y="208"/>
                          <a:pt x="423" y="208"/>
                          <a:pt x="423" y="208"/>
                        </a:cubicBezTo>
                        <a:lnTo>
                          <a:pt x="421" y="208"/>
                        </a:lnTo>
                        <a:close/>
                        <a:moveTo>
                          <a:pt x="429" y="224"/>
                        </a:moveTo>
                        <a:cubicBezTo>
                          <a:pt x="430" y="224"/>
                          <a:pt x="430" y="225"/>
                          <a:pt x="431" y="225"/>
                        </a:cubicBezTo>
                        <a:cubicBezTo>
                          <a:pt x="431" y="226"/>
                          <a:pt x="429" y="226"/>
                          <a:pt x="428" y="227"/>
                        </a:cubicBezTo>
                        <a:lnTo>
                          <a:pt x="429" y="224"/>
                        </a:lnTo>
                        <a:close/>
                        <a:moveTo>
                          <a:pt x="414" y="187"/>
                        </a:moveTo>
                        <a:cubicBezTo>
                          <a:pt x="414" y="187"/>
                          <a:pt x="415" y="187"/>
                          <a:pt x="416" y="186"/>
                        </a:cubicBezTo>
                        <a:cubicBezTo>
                          <a:pt x="416" y="185"/>
                          <a:pt x="416" y="185"/>
                          <a:pt x="415" y="184"/>
                        </a:cubicBezTo>
                        <a:cubicBezTo>
                          <a:pt x="419" y="183"/>
                          <a:pt x="419" y="183"/>
                          <a:pt x="419" y="183"/>
                        </a:cubicBezTo>
                        <a:cubicBezTo>
                          <a:pt x="416" y="181"/>
                          <a:pt x="421" y="180"/>
                          <a:pt x="418" y="178"/>
                        </a:cubicBezTo>
                        <a:cubicBezTo>
                          <a:pt x="415" y="178"/>
                          <a:pt x="415" y="178"/>
                          <a:pt x="415" y="178"/>
                        </a:cubicBezTo>
                        <a:cubicBezTo>
                          <a:pt x="416" y="176"/>
                          <a:pt x="417" y="177"/>
                          <a:pt x="418" y="177"/>
                        </a:cubicBezTo>
                        <a:cubicBezTo>
                          <a:pt x="418" y="178"/>
                          <a:pt x="419" y="178"/>
                          <a:pt x="419" y="179"/>
                        </a:cubicBezTo>
                        <a:cubicBezTo>
                          <a:pt x="422" y="180"/>
                          <a:pt x="422" y="175"/>
                          <a:pt x="424" y="177"/>
                        </a:cubicBezTo>
                        <a:cubicBezTo>
                          <a:pt x="423" y="177"/>
                          <a:pt x="422" y="177"/>
                          <a:pt x="422" y="178"/>
                        </a:cubicBezTo>
                        <a:cubicBezTo>
                          <a:pt x="424" y="180"/>
                          <a:pt x="426" y="177"/>
                          <a:pt x="428" y="177"/>
                        </a:cubicBezTo>
                        <a:cubicBezTo>
                          <a:pt x="423" y="178"/>
                          <a:pt x="425" y="183"/>
                          <a:pt x="420" y="184"/>
                        </a:cubicBezTo>
                        <a:cubicBezTo>
                          <a:pt x="422" y="186"/>
                          <a:pt x="424" y="185"/>
                          <a:pt x="425" y="184"/>
                        </a:cubicBezTo>
                        <a:cubicBezTo>
                          <a:pt x="427" y="187"/>
                          <a:pt x="422" y="185"/>
                          <a:pt x="421" y="186"/>
                        </a:cubicBezTo>
                        <a:cubicBezTo>
                          <a:pt x="421" y="189"/>
                          <a:pt x="418" y="187"/>
                          <a:pt x="416" y="189"/>
                        </a:cubicBezTo>
                        <a:cubicBezTo>
                          <a:pt x="416" y="186"/>
                          <a:pt x="413" y="191"/>
                          <a:pt x="414" y="187"/>
                        </a:cubicBezTo>
                        <a:close/>
                        <a:moveTo>
                          <a:pt x="416" y="196"/>
                        </a:moveTo>
                        <a:cubicBezTo>
                          <a:pt x="416" y="196"/>
                          <a:pt x="416" y="196"/>
                          <a:pt x="416" y="196"/>
                        </a:cubicBezTo>
                        <a:cubicBezTo>
                          <a:pt x="415" y="199"/>
                          <a:pt x="415" y="199"/>
                          <a:pt x="415" y="199"/>
                        </a:cubicBezTo>
                        <a:cubicBezTo>
                          <a:pt x="415" y="197"/>
                          <a:pt x="415" y="197"/>
                          <a:pt x="415" y="197"/>
                        </a:cubicBezTo>
                        <a:cubicBezTo>
                          <a:pt x="414" y="198"/>
                          <a:pt x="414" y="198"/>
                          <a:pt x="414" y="198"/>
                        </a:cubicBezTo>
                        <a:cubicBezTo>
                          <a:pt x="413" y="198"/>
                          <a:pt x="415" y="197"/>
                          <a:pt x="416" y="196"/>
                        </a:cubicBezTo>
                        <a:close/>
                        <a:moveTo>
                          <a:pt x="413" y="190"/>
                        </a:moveTo>
                        <a:cubicBezTo>
                          <a:pt x="414" y="190"/>
                          <a:pt x="412" y="190"/>
                          <a:pt x="411" y="190"/>
                        </a:cubicBezTo>
                        <a:cubicBezTo>
                          <a:pt x="412" y="190"/>
                          <a:pt x="412" y="189"/>
                          <a:pt x="413" y="190"/>
                        </a:cubicBezTo>
                        <a:close/>
                        <a:moveTo>
                          <a:pt x="393" y="304"/>
                        </a:moveTo>
                        <a:cubicBezTo>
                          <a:pt x="392" y="306"/>
                          <a:pt x="392" y="306"/>
                          <a:pt x="392" y="306"/>
                        </a:cubicBezTo>
                        <a:cubicBezTo>
                          <a:pt x="391" y="304"/>
                          <a:pt x="391" y="304"/>
                          <a:pt x="391" y="304"/>
                        </a:cubicBezTo>
                        <a:lnTo>
                          <a:pt x="393" y="304"/>
                        </a:lnTo>
                        <a:close/>
                        <a:moveTo>
                          <a:pt x="396" y="319"/>
                        </a:moveTo>
                        <a:cubicBezTo>
                          <a:pt x="396" y="319"/>
                          <a:pt x="396" y="319"/>
                          <a:pt x="396" y="318"/>
                        </a:cubicBezTo>
                        <a:cubicBezTo>
                          <a:pt x="393" y="319"/>
                          <a:pt x="393" y="319"/>
                          <a:pt x="393" y="319"/>
                        </a:cubicBezTo>
                        <a:cubicBezTo>
                          <a:pt x="395" y="316"/>
                          <a:pt x="395" y="316"/>
                          <a:pt x="395" y="316"/>
                        </a:cubicBezTo>
                        <a:cubicBezTo>
                          <a:pt x="401" y="318"/>
                          <a:pt x="401" y="318"/>
                          <a:pt x="401" y="318"/>
                        </a:cubicBezTo>
                        <a:cubicBezTo>
                          <a:pt x="401" y="319"/>
                          <a:pt x="397" y="318"/>
                          <a:pt x="396" y="319"/>
                        </a:cubicBezTo>
                        <a:close/>
                        <a:moveTo>
                          <a:pt x="396" y="322"/>
                        </a:moveTo>
                        <a:cubicBezTo>
                          <a:pt x="396" y="320"/>
                          <a:pt x="396" y="320"/>
                          <a:pt x="396" y="320"/>
                        </a:cubicBezTo>
                        <a:cubicBezTo>
                          <a:pt x="397" y="320"/>
                          <a:pt x="397" y="321"/>
                          <a:pt x="398" y="320"/>
                        </a:cubicBezTo>
                        <a:cubicBezTo>
                          <a:pt x="398" y="322"/>
                          <a:pt x="397" y="322"/>
                          <a:pt x="396" y="322"/>
                        </a:cubicBezTo>
                        <a:close/>
                        <a:moveTo>
                          <a:pt x="394" y="320"/>
                        </a:moveTo>
                        <a:cubicBezTo>
                          <a:pt x="394" y="321"/>
                          <a:pt x="394" y="321"/>
                          <a:pt x="392" y="321"/>
                        </a:cubicBezTo>
                        <a:cubicBezTo>
                          <a:pt x="392" y="319"/>
                          <a:pt x="392" y="319"/>
                          <a:pt x="392" y="319"/>
                        </a:cubicBezTo>
                        <a:cubicBezTo>
                          <a:pt x="392" y="320"/>
                          <a:pt x="393" y="321"/>
                          <a:pt x="394" y="320"/>
                        </a:cubicBezTo>
                        <a:close/>
                        <a:moveTo>
                          <a:pt x="383" y="311"/>
                        </a:moveTo>
                        <a:cubicBezTo>
                          <a:pt x="384" y="311"/>
                          <a:pt x="384" y="311"/>
                          <a:pt x="384" y="311"/>
                        </a:cubicBezTo>
                        <a:cubicBezTo>
                          <a:pt x="388" y="312"/>
                          <a:pt x="388" y="312"/>
                          <a:pt x="388" y="312"/>
                        </a:cubicBezTo>
                        <a:lnTo>
                          <a:pt x="383" y="311"/>
                        </a:lnTo>
                        <a:close/>
                        <a:moveTo>
                          <a:pt x="384" y="313"/>
                        </a:moveTo>
                        <a:cubicBezTo>
                          <a:pt x="384" y="314"/>
                          <a:pt x="384" y="314"/>
                          <a:pt x="384" y="314"/>
                        </a:cubicBezTo>
                        <a:cubicBezTo>
                          <a:pt x="383" y="313"/>
                          <a:pt x="383" y="313"/>
                          <a:pt x="383" y="313"/>
                        </a:cubicBezTo>
                        <a:lnTo>
                          <a:pt x="384" y="313"/>
                        </a:lnTo>
                        <a:close/>
                        <a:moveTo>
                          <a:pt x="383" y="139"/>
                        </a:moveTo>
                        <a:cubicBezTo>
                          <a:pt x="383" y="138"/>
                          <a:pt x="383" y="138"/>
                          <a:pt x="383" y="138"/>
                        </a:cubicBezTo>
                        <a:cubicBezTo>
                          <a:pt x="385" y="138"/>
                          <a:pt x="385" y="138"/>
                          <a:pt x="385" y="138"/>
                        </a:cubicBezTo>
                        <a:cubicBezTo>
                          <a:pt x="385" y="138"/>
                          <a:pt x="384" y="139"/>
                          <a:pt x="383" y="139"/>
                        </a:cubicBezTo>
                        <a:close/>
                        <a:moveTo>
                          <a:pt x="389" y="314"/>
                        </a:moveTo>
                        <a:cubicBezTo>
                          <a:pt x="388" y="314"/>
                          <a:pt x="387" y="315"/>
                          <a:pt x="386" y="314"/>
                        </a:cubicBezTo>
                        <a:lnTo>
                          <a:pt x="389" y="314"/>
                        </a:lnTo>
                        <a:close/>
                        <a:moveTo>
                          <a:pt x="391" y="322"/>
                        </a:moveTo>
                        <a:cubicBezTo>
                          <a:pt x="391" y="322"/>
                          <a:pt x="391" y="323"/>
                          <a:pt x="390" y="323"/>
                        </a:cubicBezTo>
                        <a:cubicBezTo>
                          <a:pt x="389" y="321"/>
                          <a:pt x="389" y="321"/>
                          <a:pt x="389" y="321"/>
                        </a:cubicBezTo>
                        <a:lnTo>
                          <a:pt x="391" y="322"/>
                        </a:lnTo>
                        <a:close/>
                        <a:moveTo>
                          <a:pt x="391" y="232"/>
                        </a:moveTo>
                        <a:cubicBezTo>
                          <a:pt x="390" y="234"/>
                          <a:pt x="390" y="234"/>
                          <a:pt x="390" y="234"/>
                        </a:cubicBezTo>
                        <a:cubicBezTo>
                          <a:pt x="389" y="233"/>
                          <a:pt x="389" y="233"/>
                          <a:pt x="389" y="233"/>
                        </a:cubicBezTo>
                        <a:lnTo>
                          <a:pt x="391" y="232"/>
                        </a:lnTo>
                        <a:close/>
                        <a:moveTo>
                          <a:pt x="390" y="184"/>
                        </a:moveTo>
                        <a:cubicBezTo>
                          <a:pt x="389" y="186"/>
                          <a:pt x="389" y="186"/>
                          <a:pt x="389" y="186"/>
                        </a:cubicBezTo>
                        <a:cubicBezTo>
                          <a:pt x="388" y="184"/>
                          <a:pt x="388" y="184"/>
                          <a:pt x="388" y="184"/>
                        </a:cubicBezTo>
                        <a:lnTo>
                          <a:pt x="390" y="184"/>
                        </a:lnTo>
                        <a:close/>
                        <a:moveTo>
                          <a:pt x="390" y="307"/>
                        </a:moveTo>
                        <a:cubicBezTo>
                          <a:pt x="389" y="308"/>
                          <a:pt x="386" y="307"/>
                          <a:pt x="386" y="307"/>
                        </a:cubicBezTo>
                        <a:lnTo>
                          <a:pt x="390" y="307"/>
                        </a:lnTo>
                        <a:close/>
                        <a:moveTo>
                          <a:pt x="386" y="305"/>
                        </a:moveTo>
                        <a:cubicBezTo>
                          <a:pt x="385" y="305"/>
                          <a:pt x="385" y="305"/>
                          <a:pt x="385" y="305"/>
                        </a:cubicBezTo>
                        <a:cubicBezTo>
                          <a:pt x="385" y="304"/>
                          <a:pt x="386" y="304"/>
                          <a:pt x="386" y="304"/>
                        </a:cubicBezTo>
                        <a:cubicBezTo>
                          <a:pt x="386" y="304"/>
                          <a:pt x="386" y="305"/>
                          <a:pt x="386" y="305"/>
                        </a:cubicBezTo>
                        <a:close/>
                        <a:moveTo>
                          <a:pt x="386" y="136"/>
                        </a:moveTo>
                        <a:cubicBezTo>
                          <a:pt x="386" y="136"/>
                          <a:pt x="386" y="136"/>
                          <a:pt x="386" y="136"/>
                        </a:cubicBezTo>
                        <a:cubicBezTo>
                          <a:pt x="386" y="136"/>
                          <a:pt x="386" y="136"/>
                          <a:pt x="386" y="136"/>
                        </a:cubicBezTo>
                        <a:cubicBezTo>
                          <a:pt x="384" y="137"/>
                          <a:pt x="383" y="137"/>
                          <a:pt x="381" y="136"/>
                        </a:cubicBezTo>
                        <a:cubicBezTo>
                          <a:pt x="383" y="134"/>
                          <a:pt x="384" y="136"/>
                          <a:pt x="386" y="136"/>
                        </a:cubicBezTo>
                        <a:close/>
                        <a:moveTo>
                          <a:pt x="383" y="343"/>
                        </a:moveTo>
                        <a:cubicBezTo>
                          <a:pt x="383" y="344"/>
                          <a:pt x="382" y="344"/>
                          <a:pt x="381" y="344"/>
                        </a:cubicBezTo>
                        <a:cubicBezTo>
                          <a:pt x="381" y="343"/>
                          <a:pt x="381" y="343"/>
                          <a:pt x="381" y="343"/>
                        </a:cubicBezTo>
                        <a:cubicBezTo>
                          <a:pt x="382" y="343"/>
                          <a:pt x="383" y="342"/>
                          <a:pt x="383" y="343"/>
                        </a:cubicBezTo>
                        <a:close/>
                        <a:moveTo>
                          <a:pt x="381" y="71"/>
                        </a:moveTo>
                        <a:cubicBezTo>
                          <a:pt x="381" y="71"/>
                          <a:pt x="380" y="72"/>
                          <a:pt x="380" y="72"/>
                        </a:cubicBezTo>
                        <a:cubicBezTo>
                          <a:pt x="380" y="72"/>
                          <a:pt x="380" y="73"/>
                          <a:pt x="381" y="73"/>
                        </a:cubicBezTo>
                        <a:cubicBezTo>
                          <a:pt x="381" y="73"/>
                          <a:pt x="381" y="73"/>
                          <a:pt x="381" y="73"/>
                        </a:cubicBezTo>
                        <a:cubicBezTo>
                          <a:pt x="380" y="73"/>
                          <a:pt x="380" y="73"/>
                          <a:pt x="380" y="73"/>
                        </a:cubicBezTo>
                        <a:cubicBezTo>
                          <a:pt x="379" y="72"/>
                          <a:pt x="382" y="71"/>
                          <a:pt x="379" y="70"/>
                        </a:cubicBezTo>
                        <a:cubicBezTo>
                          <a:pt x="379" y="71"/>
                          <a:pt x="377" y="69"/>
                          <a:pt x="377" y="71"/>
                        </a:cubicBezTo>
                        <a:cubicBezTo>
                          <a:pt x="378" y="72"/>
                          <a:pt x="378" y="72"/>
                          <a:pt x="378" y="72"/>
                        </a:cubicBezTo>
                        <a:cubicBezTo>
                          <a:pt x="377" y="72"/>
                          <a:pt x="377" y="72"/>
                          <a:pt x="377" y="72"/>
                        </a:cubicBezTo>
                        <a:cubicBezTo>
                          <a:pt x="376" y="67"/>
                          <a:pt x="382" y="69"/>
                          <a:pt x="381" y="71"/>
                        </a:cubicBezTo>
                        <a:close/>
                        <a:moveTo>
                          <a:pt x="377" y="339"/>
                        </a:moveTo>
                        <a:cubicBezTo>
                          <a:pt x="378" y="340"/>
                          <a:pt x="378" y="340"/>
                          <a:pt x="378" y="340"/>
                        </a:cubicBezTo>
                        <a:cubicBezTo>
                          <a:pt x="378" y="338"/>
                          <a:pt x="382" y="337"/>
                          <a:pt x="382" y="338"/>
                        </a:cubicBezTo>
                        <a:cubicBezTo>
                          <a:pt x="382" y="340"/>
                          <a:pt x="380" y="340"/>
                          <a:pt x="378" y="340"/>
                        </a:cubicBezTo>
                        <a:cubicBezTo>
                          <a:pt x="379" y="340"/>
                          <a:pt x="379" y="340"/>
                          <a:pt x="379" y="340"/>
                        </a:cubicBezTo>
                        <a:cubicBezTo>
                          <a:pt x="377" y="339"/>
                          <a:pt x="377" y="339"/>
                          <a:pt x="377" y="339"/>
                        </a:cubicBezTo>
                        <a:cubicBezTo>
                          <a:pt x="377" y="339"/>
                          <a:pt x="377" y="339"/>
                          <a:pt x="377" y="339"/>
                        </a:cubicBezTo>
                        <a:cubicBezTo>
                          <a:pt x="376" y="339"/>
                          <a:pt x="376" y="339"/>
                          <a:pt x="376" y="339"/>
                        </a:cubicBezTo>
                        <a:lnTo>
                          <a:pt x="377" y="339"/>
                        </a:lnTo>
                        <a:close/>
                        <a:moveTo>
                          <a:pt x="375" y="339"/>
                        </a:moveTo>
                        <a:cubicBezTo>
                          <a:pt x="375" y="339"/>
                          <a:pt x="376" y="340"/>
                          <a:pt x="376" y="340"/>
                        </a:cubicBezTo>
                        <a:cubicBezTo>
                          <a:pt x="374" y="340"/>
                          <a:pt x="374" y="340"/>
                          <a:pt x="374" y="340"/>
                        </a:cubicBezTo>
                        <a:lnTo>
                          <a:pt x="375" y="339"/>
                        </a:lnTo>
                        <a:close/>
                        <a:moveTo>
                          <a:pt x="373" y="286"/>
                        </a:moveTo>
                        <a:cubicBezTo>
                          <a:pt x="370" y="286"/>
                          <a:pt x="370" y="286"/>
                          <a:pt x="370" y="286"/>
                        </a:cubicBezTo>
                        <a:cubicBezTo>
                          <a:pt x="371" y="285"/>
                          <a:pt x="372" y="285"/>
                          <a:pt x="373" y="286"/>
                        </a:cubicBezTo>
                        <a:close/>
                        <a:moveTo>
                          <a:pt x="368" y="357"/>
                        </a:moveTo>
                        <a:cubicBezTo>
                          <a:pt x="368" y="357"/>
                          <a:pt x="368" y="357"/>
                          <a:pt x="367" y="358"/>
                        </a:cubicBezTo>
                        <a:cubicBezTo>
                          <a:pt x="367" y="357"/>
                          <a:pt x="367" y="357"/>
                          <a:pt x="367" y="357"/>
                        </a:cubicBezTo>
                        <a:lnTo>
                          <a:pt x="368" y="357"/>
                        </a:lnTo>
                        <a:close/>
                        <a:moveTo>
                          <a:pt x="368" y="360"/>
                        </a:moveTo>
                        <a:cubicBezTo>
                          <a:pt x="367" y="360"/>
                          <a:pt x="367" y="360"/>
                          <a:pt x="367" y="360"/>
                        </a:cubicBezTo>
                        <a:cubicBezTo>
                          <a:pt x="366" y="359"/>
                          <a:pt x="369" y="358"/>
                          <a:pt x="369" y="358"/>
                        </a:cubicBezTo>
                        <a:cubicBezTo>
                          <a:pt x="369" y="359"/>
                          <a:pt x="368" y="359"/>
                          <a:pt x="368" y="360"/>
                        </a:cubicBezTo>
                        <a:close/>
                        <a:moveTo>
                          <a:pt x="371" y="349"/>
                        </a:moveTo>
                        <a:cubicBezTo>
                          <a:pt x="370" y="348"/>
                          <a:pt x="370" y="348"/>
                          <a:pt x="370" y="348"/>
                        </a:cubicBezTo>
                        <a:cubicBezTo>
                          <a:pt x="369" y="348"/>
                          <a:pt x="369" y="348"/>
                          <a:pt x="369" y="348"/>
                        </a:cubicBezTo>
                        <a:cubicBezTo>
                          <a:pt x="370" y="348"/>
                          <a:pt x="370" y="348"/>
                          <a:pt x="370" y="348"/>
                        </a:cubicBezTo>
                        <a:cubicBezTo>
                          <a:pt x="371" y="348"/>
                          <a:pt x="371" y="348"/>
                          <a:pt x="371" y="348"/>
                        </a:cubicBezTo>
                        <a:lnTo>
                          <a:pt x="371" y="349"/>
                        </a:lnTo>
                        <a:close/>
                        <a:moveTo>
                          <a:pt x="373" y="357"/>
                        </a:moveTo>
                        <a:cubicBezTo>
                          <a:pt x="371" y="355"/>
                          <a:pt x="371" y="355"/>
                          <a:pt x="371" y="355"/>
                        </a:cubicBezTo>
                        <a:cubicBezTo>
                          <a:pt x="373" y="355"/>
                          <a:pt x="373" y="355"/>
                          <a:pt x="373" y="355"/>
                        </a:cubicBezTo>
                        <a:cubicBezTo>
                          <a:pt x="373" y="356"/>
                          <a:pt x="373" y="356"/>
                          <a:pt x="373" y="356"/>
                        </a:cubicBezTo>
                        <a:lnTo>
                          <a:pt x="373" y="357"/>
                        </a:lnTo>
                        <a:close/>
                        <a:moveTo>
                          <a:pt x="375" y="352"/>
                        </a:moveTo>
                        <a:cubicBezTo>
                          <a:pt x="375" y="351"/>
                          <a:pt x="374" y="352"/>
                          <a:pt x="373" y="351"/>
                        </a:cubicBezTo>
                        <a:cubicBezTo>
                          <a:pt x="377" y="351"/>
                          <a:pt x="376" y="348"/>
                          <a:pt x="377" y="347"/>
                        </a:cubicBezTo>
                        <a:cubicBezTo>
                          <a:pt x="379" y="350"/>
                          <a:pt x="380" y="344"/>
                          <a:pt x="382" y="347"/>
                        </a:cubicBezTo>
                        <a:cubicBezTo>
                          <a:pt x="382" y="350"/>
                          <a:pt x="376" y="346"/>
                          <a:pt x="378" y="350"/>
                        </a:cubicBezTo>
                        <a:cubicBezTo>
                          <a:pt x="377" y="350"/>
                          <a:pt x="375" y="351"/>
                          <a:pt x="375" y="352"/>
                        </a:cubicBezTo>
                        <a:close/>
                        <a:moveTo>
                          <a:pt x="379" y="357"/>
                        </a:moveTo>
                        <a:cubicBezTo>
                          <a:pt x="378" y="356"/>
                          <a:pt x="378" y="356"/>
                          <a:pt x="378" y="356"/>
                        </a:cubicBezTo>
                        <a:cubicBezTo>
                          <a:pt x="378" y="355"/>
                          <a:pt x="378" y="355"/>
                          <a:pt x="378" y="355"/>
                        </a:cubicBezTo>
                        <a:cubicBezTo>
                          <a:pt x="378" y="356"/>
                          <a:pt x="378" y="356"/>
                          <a:pt x="378" y="356"/>
                        </a:cubicBezTo>
                        <a:cubicBezTo>
                          <a:pt x="379" y="356"/>
                          <a:pt x="380" y="355"/>
                          <a:pt x="380" y="356"/>
                        </a:cubicBezTo>
                        <a:lnTo>
                          <a:pt x="379" y="357"/>
                        </a:lnTo>
                        <a:close/>
                        <a:moveTo>
                          <a:pt x="385" y="356"/>
                        </a:moveTo>
                        <a:cubicBezTo>
                          <a:pt x="384" y="358"/>
                          <a:pt x="383" y="356"/>
                          <a:pt x="382" y="355"/>
                        </a:cubicBezTo>
                        <a:cubicBezTo>
                          <a:pt x="381" y="355"/>
                          <a:pt x="381" y="355"/>
                          <a:pt x="381" y="355"/>
                        </a:cubicBezTo>
                        <a:cubicBezTo>
                          <a:pt x="382" y="355"/>
                          <a:pt x="382" y="355"/>
                          <a:pt x="382" y="355"/>
                        </a:cubicBezTo>
                        <a:lnTo>
                          <a:pt x="385" y="356"/>
                        </a:lnTo>
                        <a:close/>
                        <a:moveTo>
                          <a:pt x="383" y="354"/>
                        </a:moveTo>
                        <a:cubicBezTo>
                          <a:pt x="383" y="354"/>
                          <a:pt x="383" y="354"/>
                          <a:pt x="383" y="354"/>
                        </a:cubicBezTo>
                        <a:cubicBezTo>
                          <a:pt x="383" y="354"/>
                          <a:pt x="382" y="353"/>
                          <a:pt x="381" y="352"/>
                        </a:cubicBezTo>
                        <a:cubicBezTo>
                          <a:pt x="381" y="353"/>
                          <a:pt x="380" y="354"/>
                          <a:pt x="379" y="353"/>
                        </a:cubicBezTo>
                        <a:cubicBezTo>
                          <a:pt x="380" y="352"/>
                          <a:pt x="382" y="351"/>
                          <a:pt x="383" y="351"/>
                        </a:cubicBezTo>
                        <a:cubicBezTo>
                          <a:pt x="383" y="351"/>
                          <a:pt x="383" y="351"/>
                          <a:pt x="383" y="351"/>
                        </a:cubicBezTo>
                        <a:cubicBezTo>
                          <a:pt x="383" y="351"/>
                          <a:pt x="383" y="351"/>
                          <a:pt x="383" y="351"/>
                        </a:cubicBezTo>
                        <a:cubicBezTo>
                          <a:pt x="383" y="351"/>
                          <a:pt x="381" y="352"/>
                          <a:pt x="382" y="353"/>
                        </a:cubicBezTo>
                        <a:cubicBezTo>
                          <a:pt x="383" y="354"/>
                          <a:pt x="383" y="354"/>
                          <a:pt x="383" y="354"/>
                        </a:cubicBezTo>
                        <a:cubicBezTo>
                          <a:pt x="384" y="354"/>
                          <a:pt x="384" y="354"/>
                          <a:pt x="383" y="354"/>
                        </a:cubicBezTo>
                        <a:close/>
                        <a:moveTo>
                          <a:pt x="388" y="346"/>
                        </a:moveTo>
                        <a:cubicBezTo>
                          <a:pt x="384" y="345"/>
                          <a:pt x="384" y="345"/>
                          <a:pt x="384" y="345"/>
                        </a:cubicBezTo>
                        <a:cubicBezTo>
                          <a:pt x="386" y="342"/>
                          <a:pt x="386" y="342"/>
                          <a:pt x="386" y="342"/>
                        </a:cubicBezTo>
                        <a:cubicBezTo>
                          <a:pt x="386" y="343"/>
                          <a:pt x="389" y="345"/>
                          <a:pt x="390" y="343"/>
                        </a:cubicBezTo>
                        <a:cubicBezTo>
                          <a:pt x="390" y="345"/>
                          <a:pt x="388" y="345"/>
                          <a:pt x="388" y="346"/>
                        </a:cubicBezTo>
                        <a:close/>
                        <a:moveTo>
                          <a:pt x="394" y="343"/>
                        </a:moveTo>
                        <a:cubicBezTo>
                          <a:pt x="393" y="343"/>
                          <a:pt x="393" y="343"/>
                          <a:pt x="393" y="343"/>
                        </a:cubicBezTo>
                        <a:cubicBezTo>
                          <a:pt x="394" y="343"/>
                          <a:pt x="394" y="343"/>
                          <a:pt x="394" y="343"/>
                        </a:cubicBezTo>
                        <a:cubicBezTo>
                          <a:pt x="394" y="342"/>
                          <a:pt x="394" y="342"/>
                          <a:pt x="394" y="341"/>
                        </a:cubicBezTo>
                        <a:cubicBezTo>
                          <a:pt x="392" y="339"/>
                          <a:pt x="392" y="339"/>
                          <a:pt x="392" y="339"/>
                        </a:cubicBezTo>
                        <a:cubicBezTo>
                          <a:pt x="395" y="341"/>
                          <a:pt x="395" y="341"/>
                          <a:pt x="395" y="341"/>
                        </a:cubicBezTo>
                        <a:cubicBezTo>
                          <a:pt x="394" y="342"/>
                          <a:pt x="394" y="342"/>
                          <a:pt x="394" y="343"/>
                        </a:cubicBezTo>
                        <a:close/>
                        <a:moveTo>
                          <a:pt x="396" y="345"/>
                        </a:moveTo>
                        <a:cubicBezTo>
                          <a:pt x="396" y="344"/>
                          <a:pt x="397" y="343"/>
                          <a:pt x="398" y="342"/>
                        </a:cubicBezTo>
                        <a:cubicBezTo>
                          <a:pt x="399" y="344"/>
                          <a:pt x="396" y="343"/>
                          <a:pt x="396" y="345"/>
                        </a:cubicBezTo>
                        <a:close/>
                        <a:moveTo>
                          <a:pt x="399" y="341"/>
                        </a:moveTo>
                        <a:cubicBezTo>
                          <a:pt x="397" y="341"/>
                          <a:pt x="397" y="341"/>
                          <a:pt x="397" y="341"/>
                        </a:cubicBezTo>
                        <a:cubicBezTo>
                          <a:pt x="399" y="339"/>
                          <a:pt x="399" y="339"/>
                          <a:pt x="399" y="339"/>
                        </a:cubicBezTo>
                        <a:lnTo>
                          <a:pt x="399" y="341"/>
                        </a:lnTo>
                        <a:close/>
                        <a:moveTo>
                          <a:pt x="401" y="325"/>
                        </a:moveTo>
                        <a:cubicBezTo>
                          <a:pt x="394" y="324"/>
                          <a:pt x="398" y="329"/>
                          <a:pt x="394" y="332"/>
                        </a:cubicBezTo>
                        <a:cubicBezTo>
                          <a:pt x="394" y="332"/>
                          <a:pt x="394" y="332"/>
                          <a:pt x="394" y="332"/>
                        </a:cubicBezTo>
                        <a:cubicBezTo>
                          <a:pt x="394" y="332"/>
                          <a:pt x="394" y="332"/>
                          <a:pt x="394" y="332"/>
                        </a:cubicBezTo>
                        <a:cubicBezTo>
                          <a:pt x="394" y="332"/>
                          <a:pt x="394" y="331"/>
                          <a:pt x="394" y="331"/>
                        </a:cubicBezTo>
                        <a:cubicBezTo>
                          <a:pt x="394" y="330"/>
                          <a:pt x="393" y="329"/>
                          <a:pt x="392" y="329"/>
                        </a:cubicBezTo>
                        <a:cubicBezTo>
                          <a:pt x="391" y="330"/>
                          <a:pt x="391" y="330"/>
                          <a:pt x="391" y="330"/>
                        </a:cubicBezTo>
                        <a:cubicBezTo>
                          <a:pt x="391" y="330"/>
                          <a:pt x="391" y="330"/>
                          <a:pt x="390" y="330"/>
                        </a:cubicBezTo>
                        <a:cubicBezTo>
                          <a:pt x="389" y="331"/>
                          <a:pt x="389" y="331"/>
                          <a:pt x="389" y="331"/>
                        </a:cubicBezTo>
                        <a:cubicBezTo>
                          <a:pt x="393" y="334"/>
                          <a:pt x="393" y="334"/>
                          <a:pt x="393" y="334"/>
                        </a:cubicBezTo>
                        <a:cubicBezTo>
                          <a:pt x="392" y="336"/>
                          <a:pt x="391" y="334"/>
                          <a:pt x="390" y="334"/>
                        </a:cubicBezTo>
                        <a:cubicBezTo>
                          <a:pt x="388" y="332"/>
                          <a:pt x="386" y="334"/>
                          <a:pt x="385" y="334"/>
                        </a:cubicBezTo>
                        <a:cubicBezTo>
                          <a:pt x="384" y="334"/>
                          <a:pt x="384" y="334"/>
                          <a:pt x="383" y="335"/>
                        </a:cubicBezTo>
                        <a:cubicBezTo>
                          <a:pt x="386" y="333"/>
                          <a:pt x="386" y="329"/>
                          <a:pt x="390" y="329"/>
                        </a:cubicBezTo>
                        <a:cubicBezTo>
                          <a:pt x="391" y="327"/>
                          <a:pt x="395" y="328"/>
                          <a:pt x="394" y="325"/>
                        </a:cubicBezTo>
                        <a:cubicBezTo>
                          <a:pt x="394" y="325"/>
                          <a:pt x="394" y="325"/>
                          <a:pt x="394" y="325"/>
                        </a:cubicBezTo>
                        <a:cubicBezTo>
                          <a:pt x="393" y="325"/>
                          <a:pt x="393" y="325"/>
                          <a:pt x="393" y="325"/>
                        </a:cubicBezTo>
                        <a:cubicBezTo>
                          <a:pt x="394" y="325"/>
                          <a:pt x="394" y="325"/>
                          <a:pt x="394" y="325"/>
                        </a:cubicBezTo>
                        <a:cubicBezTo>
                          <a:pt x="394" y="325"/>
                          <a:pt x="394" y="325"/>
                          <a:pt x="394" y="325"/>
                        </a:cubicBezTo>
                        <a:cubicBezTo>
                          <a:pt x="394" y="325"/>
                          <a:pt x="394" y="325"/>
                          <a:pt x="394" y="325"/>
                        </a:cubicBezTo>
                        <a:cubicBezTo>
                          <a:pt x="396" y="325"/>
                          <a:pt x="397" y="326"/>
                          <a:pt x="397" y="324"/>
                        </a:cubicBezTo>
                        <a:cubicBezTo>
                          <a:pt x="399" y="323"/>
                          <a:pt x="399" y="320"/>
                          <a:pt x="401" y="320"/>
                        </a:cubicBezTo>
                        <a:cubicBezTo>
                          <a:pt x="401" y="321"/>
                          <a:pt x="401" y="321"/>
                          <a:pt x="401" y="321"/>
                        </a:cubicBezTo>
                        <a:cubicBezTo>
                          <a:pt x="403" y="321"/>
                          <a:pt x="403" y="321"/>
                          <a:pt x="403" y="321"/>
                        </a:cubicBezTo>
                        <a:cubicBezTo>
                          <a:pt x="403" y="323"/>
                          <a:pt x="400" y="322"/>
                          <a:pt x="401" y="325"/>
                        </a:cubicBezTo>
                        <a:close/>
                        <a:moveTo>
                          <a:pt x="404" y="340"/>
                        </a:moveTo>
                        <a:cubicBezTo>
                          <a:pt x="404" y="340"/>
                          <a:pt x="404" y="340"/>
                          <a:pt x="404" y="340"/>
                        </a:cubicBezTo>
                        <a:cubicBezTo>
                          <a:pt x="404" y="340"/>
                          <a:pt x="402" y="340"/>
                          <a:pt x="402" y="341"/>
                        </a:cubicBezTo>
                        <a:cubicBezTo>
                          <a:pt x="402" y="340"/>
                          <a:pt x="404" y="339"/>
                          <a:pt x="403" y="338"/>
                        </a:cubicBezTo>
                        <a:cubicBezTo>
                          <a:pt x="405" y="338"/>
                          <a:pt x="405" y="338"/>
                          <a:pt x="405" y="338"/>
                        </a:cubicBezTo>
                        <a:cubicBezTo>
                          <a:pt x="403" y="339"/>
                          <a:pt x="403" y="339"/>
                          <a:pt x="403" y="339"/>
                        </a:cubicBezTo>
                        <a:cubicBezTo>
                          <a:pt x="404" y="340"/>
                          <a:pt x="404" y="340"/>
                          <a:pt x="404" y="340"/>
                        </a:cubicBezTo>
                        <a:close/>
                        <a:moveTo>
                          <a:pt x="411" y="329"/>
                        </a:moveTo>
                        <a:cubicBezTo>
                          <a:pt x="411" y="328"/>
                          <a:pt x="411" y="328"/>
                          <a:pt x="411" y="328"/>
                        </a:cubicBezTo>
                        <a:cubicBezTo>
                          <a:pt x="415" y="329"/>
                          <a:pt x="415" y="329"/>
                          <a:pt x="415" y="329"/>
                        </a:cubicBezTo>
                        <a:lnTo>
                          <a:pt x="411" y="329"/>
                        </a:lnTo>
                        <a:close/>
                        <a:moveTo>
                          <a:pt x="426" y="312"/>
                        </a:moveTo>
                        <a:cubicBezTo>
                          <a:pt x="426" y="312"/>
                          <a:pt x="426" y="312"/>
                          <a:pt x="426" y="312"/>
                        </a:cubicBezTo>
                        <a:cubicBezTo>
                          <a:pt x="422" y="313"/>
                          <a:pt x="423" y="316"/>
                          <a:pt x="417" y="315"/>
                        </a:cubicBezTo>
                        <a:cubicBezTo>
                          <a:pt x="415" y="313"/>
                          <a:pt x="415" y="313"/>
                          <a:pt x="415" y="313"/>
                        </a:cubicBezTo>
                        <a:cubicBezTo>
                          <a:pt x="416" y="313"/>
                          <a:pt x="417" y="314"/>
                          <a:pt x="418" y="314"/>
                        </a:cubicBezTo>
                        <a:cubicBezTo>
                          <a:pt x="419" y="311"/>
                          <a:pt x="420" y="310"/>
                          <a:pt x="422" y="308"/>
                        </a:cubicBezTo>
                        <a:cubicBezTo>
                          <a:pt x="424" y="308"/>
                          <a:pt x="424" y="312"/>
                          <a:pt x="427" y="311"/>
                        </a:cubicBezTo>
                        <a:lnTo>
                          <a:pt x="426" y="312"/>
                        </a:lnTo>
                        <a:close/>
                        <a:moveTo>
                          <a:pt x="431" y="282"/>
                        </a:moveTo>
                        <a:cubicBezTo>
                          <a:pt x="425" y="283"/>
                          <a:pt x="423" y="289"/>
                          <a:pt x="419" y="291"/>
                        </a:cubicBezTo>
                        <a:cubicBezTo>
                          <a:pt x="419" y="293"/>
                          <a:pt x="419" y="294"/>
                          <a:pt x="417" y="295"/>
                        </a:cubicBezTo>
                        <a:cubicBezTo>
                          <a:pt x="414" y="295"/>
                          <a:pt x="416" y="293"/>
                          <a:pt x="414" y="294"/>
                        </a:cubicBezTo>
                        <a:cubicBezTo>
                          <a:pt x="415" y="297"/>
                          <a:pt x="415" y="297"/>
                          <a:pt x="415" y="297"/>
                        </a:cubicBezTo>
                        <a:cubicBezTo>
                          <a:pt x="413" y="296"/>
                          <a:pt x="411" y="297"/>
                          <a:pt x="412" y="298"/>
                        </a:cubicBezTo>
                        <a:cubicBezTo>
                          <a:pt x="410" y="297"/>
                          <a:pt x="407" y="299"/>
                          <a:pt x="405" y="298"/>
                        </a:cubicBezTo>
                        <a:cubicBezTo>
                          <a:pt x="410" y="301"/>
                          <a:pt x="410" y="301"/>
                          <a:pt x="410" y="301"/>
                        </a:cubicBezTo>
                        <a:cubicBezTo>
                          <a:pt x="408" y="302"/>
                          <a:pt x="408" y="304"/>
                          <a:pt x="408" y="304"/>
                        </a:cubicBezTo>
                        <a:cubicBezTo>
                          <a:pt x="408" y="304"/>
                          <a:pt x="406" y="304"/>
                          <a:pt x="406" y="305"/>
                        </a:cubicBezTo>
                        <a:cubicBezTo>
                          <a:pt x="407" y="307"/>
                          <a:pt x="403" y="307"/>
                          <a:pt x="403" y="308"/>
                        </a:cubicBezTo>
                        <a:cubicBezTo>
                          <a:pt x="400" y="308"/>
                          <a:pt x="401" y="311"/>
                          <a:pt x="397" y="310"/>
                        </a:cubicBezTo>
                        <a:cubicBezTo>
                          <a:pt x="395" y="312"/>
                          <a:pt x="394" y="312"/>
                          <a:pt x="393" y="312"/>
                        </a:cubicBezTo>
                        <a:cubicBezTo>
                          <a:pt x="394" y="312"/>
                          <a:pt x="394" y="311"/>
                          <a:pt x="395" y="311"/>
                        </a:cubicBezTo>
                        <a:cubicBezTo>
                          <a:pt x="393" y="310"/>
                          <a:pt x="393" y="310"/>
                          <a:pt x="393" y="310"/>
                        </a:cubicBezTo>
                        <a:cubicBezTo>
                          <a:pt x="394" y="310"/>
                          <a:pt x="395" y="311"/>
                          <a:pt x="395" y="310"/>
                        </a:cubicBezTo>
                        <a:cubicBezTo>
                          <a:pt x="394" y="308"/>
                          <a:pt x="394" y="308"/>
                          <a:pt x="394" y="308"/>
                        </a:cubicBezTo>
                        <a:cubicBezTo>
                          <a:pt x="395" y="308"/>
                          <a:pt x="396" y="308"/>
                          <a:pt x="397" y="308"/>
                        </a:cubicBezTo>
                        <a:cubicBezTo>
                          <a:pt x="397" y="306"/>
                          <a:pt x="392" y="305"/>
                          <a:pt x="395" y="303"/>
                        </a:cubicBezTo>
                        <a:cubicBezTo>
                          <a:pt x="398" y="305"/>
                          <a:pt x="398" y="303"/>
                          <a:pt x="400" y="302"/>
                        </a:cubicBezTo>
                        <a:cubicBezTo>
                          <a:pt x="401" y="302"/>
                          <a:pt x="401" y="302"/>
                          <a:pt x="401" y="302"/>
                        </a:cubicBezTo>
                        <a:cubicBezTo>
                          <a:pt x="400" y="301"/>
                          <a:pt x="400" y="302"/>
                          <a:pt x="399" y="302"/>
                        </a:cubicBezTo>
                        <a:cubicBezTo>
                          <a:pt x="401" y="300"/>
                          <a:pt x="401" y="300"/>
                          <a:pt x="401" y="300"/>
                        </a:cubicBezTo>
                        <a:cubicBezTo>
                          <a:pt x="400" y="299"/>
                          <a:pt x="400" y="299"/>
                          <a:pt x="400" y="299"/>
                        </a:cubicBezTo>
                        <a:cubicBezTo>
                          <a:pt x="402" y="299"/>
                          <a:pt x="402" y="299"/>
                          <a:pt x="402" y="299"/>
                        </a:cubicBezTo>
                        <a:cubicBezTo>
                          <a:pt x="400" y="297"/>
                          <a:pt x="400" y="297"/>
                          <a:pt x="400" y="297"/>
                        </a:cubicBezTo>
                        <a:cubicBezTo>
                          <a:pt x="402" y="299"/>
                          <a:pt x="403" y="296"/>
                          <a:pt x="404" y="296"/>
                        </a:cubicBezTo>
                        <a:cubicBezTo>
                          <a:pt x="403" y="295"/>
                          <a:pt x="403" y="295"/>
                          <a:pt x="403" y="295"/>
                        </a:cubicBezTo>
                        <a:cubicBezTo>
                          <a:pt x="405" y="294"/>
                          <a:pt x="407" y="294"/>
                          <a:pt x="409" y="292"/>
                        </a:cubicBezTo>
                        <a:cubicBezTo>
                          <a:pt x="407" y="291"/>
                          <a:pt x="406" y="289"/>
                          <a:pt x="404" y="290"/>
                        </a:cubicBezTo>
                        <a:cubicBezTo>
                          <a:pt x="403" y="290"/>
                          <a:pt x="403" y="290"/>
                          <a:pt x="403" y="290"/>
                        </a:cubicBezTo>
                        <a:cubicBezTo>
                          <a:pt x="403" y="289"/>
                          <a:pt x="403" y="289"/>
                          <a:pt x="403" y="289"/>
                        </a:cubicBezTo>
                        <a:cubicBezTo>
                          <a:pt x="404" y="289"/>
                          <a:pt x="404" y="289"/>
                          <a:pt x="404" y="289"/>
                        </a:cubicBezTo>
                        <a:cubicBezTo>
                          <a:pt x="404" y="290"/>
                          <a:pt x="404" y="290"/>
                          <a:pt x="404" y="290"/>
                        </a:cubicBezTo>
                        <a:cubicBezTo>
                          <a:pt x="407" y="288"/>
                          <a:pt x="410" y="292"/>
                          <a:pt x="410" y="287"/>
                        </a:cubicBezTo>
                        <a:cubicBezTo>
                          <a:pt x="409" y="285"/>
                          <a:pt x="409" y="288"/>
                          <a:pt x="407" y="287"/>
                        </a:cubicBezTo>
                        <a:cubicBezTo>
                          <a:pt x="409" y="285"/>
                          <a:pt x="409" y="285"/>
                          <a:pt x="409" y="285"/>
                        </a:cubicBezTo>
                        <a:cubicBezTo>
                          <a:pt x="409" y="284"/>
                          <a:pt x="408" y="283"/>
                          <a:pt x="407" y="284"/>
                        </a:cubicBezTo>
                        <a:cubicBezTo>
                          <a:pt x="409" y="283"/>
                          <a:pt x="411" y="281"/>
                          <a:pt x="412" y="282"/>
                        </a:cubicBezTo>
                        <a:cubicBezTo>
                          <a:pt x="409" y="279"/>
                          <a:pt x="416" y="279"/>
                          <a:pt x="416" y="277"/>
                        </a:cubicBezTo>
                        <a:cubicBezTo>
                          <a:pt x="415" y="277"/>
                          <a:pt x="415" y="275"/>
                          <a:pt x="414" y="275"/>
                        </a:cubicBezTo>
                        <a:cubicBezTo>
                          <a:pt x="419" y="274"/>
                          <a:pt x="415" y="268"/>
                          <a:pt x="419" y="268"/>
                        </a:cubicBezTo>
                        <a:cubicBezTo>
                          <a:pt x="420" y="269"/>
                          <a:pt x="419" y="270"/>
                          <a:pt x="418" y="270"/>
                        </a:cubicBezTo>
                        <a:cubicBezTo>
                          <a:pt x="420" y="274"/>
                          <a:pt x="425" y="268"/>
                          <a:pt x="423" y="274"/>
                        </a:cubicBezTo>
                        <a:cubicBezTo>
                          <a:pt x="423" y="274"/>
                          <a:pt x="422" y="274"/>
                          <a:pt x="421" y="273"/>
                        </a:cubicBezTo>
                        <a:cubicBezTo>
                          <a:pt x="421" y="274"/>
                          <a:pt x="420" y="274"/>
                          <a:pt x="420" y="275"/>
                        </a:cubicBezTo>
                        <a:cubicBezTo>
                          <a:pt x="422" y="274"/>
                          <a:pt x="426" y="279"/>
                          <a:pt x="429" y="277"/>
                        </a:cubicBezTo>
                        <a:cubicBezTo>
                          <a:pt x="429" y="277"/>
                          <a:pt x="429" y="277"/>
                          <a:pt x="429" y="277"/>
                        </a:cubicBezTo>
                        <a:cubicBezTo>
                          <a:pt x="430" y="276"/>
                          <a:pt x="430" y="276"/>
                          <a:pt x="430" y="276"/>
                        </a:cubicBezTo>
                        <a:cubicBezTo>
                          <a:pt x="430" y="276"/>
                          <a:pt x="430" y="276"/>
                          <a:pt x="429" y="277"/>
                        </a:cubicBezTo>
                        <a:cubicBezTo>
                          <a:pt x="432" y="278"/>
                          <a:pt x="430" y="280"/>
                          <a:pt x="431" y="282"/>
                        </a:cubicBezTo>
                        <a:close/>
                        <a:moveTo>
                          <a:pt x="413" y="266"/>
                        </a:moveTo>
                        <a:cubicBezTo>
                          <a:pt x="413" y="265"/>
                          <a:pt x="413" y="265"/>
                          <a:pt x="413" y="265"/>
                        </a:cubicBezTo>
                        <a:cubicBezTo>
                          <a:pt x="415" y="265"/>
                          <a:pt x="415" y="265"/>
                          <a:pt x="415" y="265"/>
                        </a:cubicBezTo>
                        <a:lnTo>
                          <a:pt x="413" y="266"/>
                        </a:lnTo>
                        <a:close/>
                        <a:moveTo>
                          <a:pt x="427" y="235"/>
                        </a:moveTo>
                        <a:cubicBezTo>
                          <a:pt x="427" y="235"/>
                          <a:pt x="426" y="236"/>
                          <a:pt x="427" y="237"/>
                        </a:cubicBezTo>
                        <a:cubicBezTo>
                          <a:pt x="427" y="237"/>
                          <a:pt x="428" y="237"/>
                          <a:pt x="428" y="236"/>
                        </a:cubicBezTo>
                        <a:cubicBezTo>
                          <a:pt x="429" y="237"/>
                          <a:pt x="429" y="237"/>
                          <a:pt x="429" y="237"/>
                        </a:cubicBezTo>
                        <a:cubicBezTo>
                          <a:pt x="427" y="238"/>
                          <a:pt x="427" y="238"/>
                          <a:pt x="427" y="238"/>
                        </a:cubicBezTo>
                        <a:cubicBezTo>
                          <a:pt x="428" y="239"/>
                          <a:pt x="428" y="239"/>
                          <a:pt x="428" y="239"/>
                        </a:cubicBezTo>
                        <a:cubicBezTo>
                          <a:pt x="429" y="238"/>
                          <a:pt x="430" y="239"/>
                          <a:pt x="430" y="239"/>
                        </a:cubicBezTo>
                        <a:cubicBezTo>
                          <a:pt x="430" y="239"/>
                          <a:pt x="430" y="239"/>
                          <a:pt x="430" y="239"/>
                        </a:cubicBezTo>
                        <a:cubicBezTo>
                          <a:pt x="431" y="240"/>
                          <a:pt x="431" y="240"/>
                          <a:pt x="431" y="240"/>
                        </a:cubicBezTo>
                        <a:cubicBezTo>
                          <a:pt x="428" y="241"/>
                          <a:pt x="428" y="241"/>
                          <a:pt x="428" y="241"/>
                        </a:cubicBezTo>
                        <a:cubicBezTo>
                          <a:pt x="431" y="242"/>
                          <a:pt x="431" y="242"/>
                          <a:pt x="431" y="242"/>
                        </a:cubicBezTo>
                        <a:cubicBezTo>
                          <a:pt x="429" y="242"/>
                          <a:pt x="429" y="242"/>
                          <a:pt x="429" y="242"/>
                        </a:cubicBezTo>
                        <a:cubicBezTo>
                          <a:pt x="433" y="244"/>
                          <a:pt x="428" y="248"/>
                          <a:pt x="429" y="249"/>
                        </a:cubicBezTo>
                        <a:cubicBezTo>
                          <a:pt x="424" y="253"/>
                          <a:pt x="424" y="253"/>
                          <a:pt x="424" y="253"/>
                        </a:cubicBezTo>
                        <a:cubicBezTo>
                          <a:pt x="424" y="253"/>
                          <a:pt x="424" y="253"/>
                          <a:pt x="424" y="253"/>
                        </a:cubicBezTo>
                        <a:cubicBezTo>
                          <a:pt x="423" y="253"/>
                          <a:pt x="423" y="253"/>
                          <a:pt x="424" y="253"/>
                        </a:cubicBezTo>
                        <a:cubicBezTo>
                          <a:pt x="424" y="253"/>
                          <a:pt x="425" y="252"/>
                          <a:pt x="425" y="252"/>
                        </a:cubicBezTo>
                        <a:cubicBezTo>
                          <a:pt x="424" y="251"/>
                          <a:pt x="422" y="252"/>
                          <a:pt x="421" y="252"/>
                        </a:cubicBezTo>
                        <a:cubicBezTo>
                          <a:pt x="422" y="253"/>
                          <a:pt x="415" y="255"/>
                          <a:pt x="420" y="255"/>
                        </a:cubicBezTo>
                        <a:cubicBezTo>
                          <a:pt x="421" y="255"/>
                          <a:pt x="421" y="255"/>
                          <a:pt x="421" y="255"/>
                        </a:cubicBezTo>
                        <a:cubicBezTo>
                          <a:pt x="421" y="258"/>
                          <a:pt x="416" y="257"/>
                          <a:pt x="415" y="260"/>
                        </a:cubicBezTo>
                        <a:cubicBezTo>
                          <a:pt x="415" y="261"/>
                          <a:pt x="413" y="260"/>
                          <a:pt x="413" y="261"/>
                        </a:cubicBezTo>
                        <a:cubicBezTo>
                          <a:pt x="412" y="260"/>
                          <a:pt x="412" y="260"/>
                          <a:pt x="412" y="260"/>
                        </a:cubicBezTo>
                        <a:cubicBezTo>
                          <a:pt x="414" y="259"/>
                          <a:pt x="411" y="256"/>
                          <a:pt x="414" y="255"/>
                        </a:cubicBezTo>
                        <a:cubicBezTo>
                          <a:pt x="414" y="251"/>
                          <a:pt x="411" y="255"/>
                          <a:pt x="409" y="254"/>
                        </a:cubicBezTo>
                        <a:cubicBezTo>
                          <a:pt x="411" y="251"/>
                          <a:pt x="415" y="252"/>
                          <a:pt x="417" y="250"/>
                        </a:cubicBezTo>
                        <a:cubicBezTo>
                          <a:pt x="414" y="249"/>
                          <a:pt x="414" y="249"/>
                          <a:pt x="414" y="249"/>
                        </a:cubicBezTo>
                        <a:cubicBezTo>
                          <a:pt x="415" y="248"/>
                          <a:pt x="415" y="248"/>
                          <a:pt x="415" y="248"/>
                        </a:cubicBezTo>
                        <a:cubicBezTo>
                          <a:pt x="416" y="252"/>
                          <a:pt x="419" y="248"/>
                          <a:pt x="421" y="247"/>
                        </a:cubicBezTo>
                        <a:cubicBezTo>
                          <a:pt x="421" y="248"/>
                          <a:pt x="423" y="246"/>
                          <a:pt x="424" y="245"/>
                        </a:cubicBezTo>
                        <a:cubicBezTo>
                          <a:pt x="425" y="246"/>
                          <a:pt x="425" y="246"/>
                          <a:pt x="425" y="246"/>
                        </a:cubicBezTo>
                        <a:cubicBezTo>
                          <a:pt x="425" y="246"/>
                          <a:pt x="425" y="245"/>
                          <a:pt x="425" y="245"/>
                        </a:cubicBezTo>
                        <a:cubicBezTo>
                          <a:pt x="425" y="244"/>
                          <a:pt x="425" y="244"/>
                          <a:pt x="425" y="244"/>
                        </a:cubicBezTo>
                        <a:cubicBezTo>
                          <a:pt x="426" y="245"/>
                          <a:pt x="428" y="245"/>
                          <a:pt x="429" y="244"/>
                        </a:cubicBezTo>
                        <a:cubicBezTo>
                          <a:pt x="428" y="243"/>
                          <a:pt x="426" y="241"/>
                          <a:pt x="424" y="242"/>
                        </a:cubicBezTo>
                        <a:cubicBezTo>
                          <a:pt x="424" y="242"/>
                          <a:pt x="424" y="242"/>
                          <a:pt x="424" y="242"/>
                        </a:cubicBezTo>
                        <a:cubicBezTo>
                          <a:pt x="425" y="242"/>
                          <a:pt x="422" y="243"/>
                          <a:pt x="421" y="242"/>
                        </a:cubicBezTo>
                        <a:cubicBezTo>
                          <a:pt x="423" y="242"/>
                          <a:pt x="425" y="241"/>
                          <a:pt x="426" y="240"/>
                        </a:cubicBezTo>
                        <a:cubicBezTo>
                          <a:pt x="424" y="236"/>
                          <a:pt x="422" y="241"/>
                          <a:pt x="419" y="239"/>
                        </a:cubicBezTo>
                        <a:cubicBezTo>
                          <a:pt x="420" y="242"/>
                          <a:pt x="420" y="242"/>
                          <a:pt x="420" y="242"/>
                        </a:cubicBezTo>
                        <a:cubicBezTo>
                          <a:pt x="418" y="240"/>
                          <a:pt x="418" y="240"/>
                          <a:pt x="418" y="240"/>
                        </a:cubicBezTo>
                        <a:cubicBezTo>
                          <a:pt x="417" y="241"/>
                          <a:pt x="417" y="241"/>
                          <a:pt x="417" y="241"/>
                        </a:cubicBezTo>
                        <a:cubicBezTo>
                          <a:pt x="418" y="243"/>
                          <a:pt x="419" y="244"/>
                          <a:pt x="419" y="246"/>
                        </a:cubicBezTo>
                        <a:cubicBezTo>
                          <a:pt x="416" y="248"/>
                          <a:pt x="412" y="243"/>
                          <a:pt x="409" y="245"/>
                        </a:cubicBezTo>
                        <a:cubicBezTo>
                          <a:pt x="409" y="246"/>
                          <a:pt x="409" y="246"/>
                          <a:pt x="409" y="246"/>
                        </a:cubicBezTo>
                        <a:cubicBezTo>
                          <a:pt x="408" y="246"/>
                          <a:pt x="408" y="246"/>
                          <a:pt x="408" y="246"/>
                        </a:cubicBezTo>
                        <a:cubicBezTo>
                          <a:pt x="408" y="246"/>
                          <a:pt x="408" y="246"/>
                          <a:pt x="407" y="247"/>
                        </a:cubicBezTo>
                        <a:cubicBezTo>
                          <a:pt x="408" y="245"/>
                          <a:pt x="408" y="245"/>
                          <a:pt x="408" y="245"/>
                        </a:cubicBezTo>
                        <a:cubicBezTo>
                          <a:pt x="408" y="246"/>
                          <a:pt x="408" y="246"/>
                          <a:pt x="408" y="246"/>
                        </a:cubicBezTo>
                        <a:cubicBezTo>
                          <a:pt x="409" y="245"/>
                          <a:pt x="409" y="245"/>
                          <a:pt x="409" y="245"/>
                        </a:cubicBezTo>
                        <a:cubicBezTo>
                          <a:pt x="410" y="241"/>
                          <a:pt x="414" y="246"/>
                          <a:pt x="416" y="243"/>
                        </a:cubicBezTo>
                        <a:cubicBezTo>
                          <a:pt x="413" y="240"/>
                          <a:pt x="409" y="243"/>
                          <a:pt x="406" y="242"/>
                        </a:cubicBezTo>
                        <a:cubicBezTo>
                          <a:pt x="405" y="242"/>
                          <a:pt x="405" y="242"/>
                          <a:pt x="405" y="242"/>
                        </a:cubicBezTo>
                        <a:cubicBezTo>
                          <a:pt x="407" y="240"/>
                          <a:pt x="408" y="239"/>
                          <a:pt x="410" y="239"/>
                        </a:cubicBezTo>
                        <a:cubicBezTo>
                          <a:pt x="409" y="237"/>
                          <a:pt x="412" y="238"/>
                          <a:pt x="413" y="237"/>
                        </a:cubicBezTo>
                        <a:cubicBezTo>
                          <a:pt x="413" y="237"/>
                          <a:pt x="413" y="237"/>
                          <a:pt x="414" y="238"/>
                        </a:cubicBezTo>
                        <a:cubicBezTo>
                          <a:pt x="414" y="238"/>
                          <a:pt x="415" y="237"/>
                          <a:pt x="415" y="237"/>
                        </a:cubicBezTo>
                        <a:cubicBezTo>
                          <a:pt x="415" y="236"/>
                          <a:pt x="413" y="234"/>
                          <a:pt x="412" y="235"/>
                        </a:cubicBezTo>
                        <a:cubicBezTo>
                          <a:pt x="412" y="235"/>
                          <a:pt x="412" y="235"/>
                          <a:pt x="412" y="235"/>
                        </a:cubicBezTo>
                        <a:cubicBezTo>
                          <a:pt x="412" y="235"/>
                          <a:pt x="412" y="235"/>
                          <a:pt x="412" y="235"/>
                        </a:cubicBezTo>
                        <a:cubicBezTo>
                          <a:pt x="414" y="234"/>
                          <a:pt x="415" y="234"/>
                          <a:pt x="415" y="231"/>
                        </a:cubicBezTo>
                        <a:cubicBezTo>
                          <a:pt x="412" y="230"/>
                          <a:pt x="412" y="230"/>
                          <a:pt x="412" y="230"/>
                        </a:cubicBezTo>
                        <a:cubicBezTo>
                          <a:pt x="411" y="229"/>
                          <a:pt x="413" y="226"/>
                          <a:pt x="414" y="226"/>
                        </a:cubicBezTo>
                        <a:cubicBezTo>
                          <a:pt x="416" y="228"/>
                          <a:pt x="421" y="227"/>
                          <a:pt x="423" y="225"/>
                        </a:cubicBezTo>
                        <a:cubicBezTo>
                          <a:pt x="421" y="227"/>
                          <a:pt x="426" y="228"/>
                          <a:pt x="427" y="229"/>
                        </a:cubicBezTo>
                        <a:cubicBezTo>
                          <a:pt x="424" y="232"/>
                          <a:pt x="424" y="232"/>
                          <a:pt x="424" y="232"/>
                        </a:cubicBezTo>
                        <a:cubicBezTo>
                          <a:pt x="425" y="233"/>
                          <a:pt x="426" y="234"/>
                          <a:pt x="427" y="233"/>
                        </a:cubicBezTo>
                        <a:cubicBezTo>
                          <a:pt x="428" y="230"/>
                          <a:pt x="430" y="233"/>
                          <a:pt x="432" y="233"/>
                        </a:cubicBezTo>
                        <a:cubicBezTo>
                          <a:pt x="432" y="233"/>
                          <a:pt x="432" y="234"/>
                          <a:pt x="432" y="234"/>
                        </a:cubicBezTo>
                        <a:cubicBezTo>
                          <a:pt x="430" y="235"/>
                          <a:pt x="429" y="233"/>
                          <a:pt x="427" y="235"/>
                        </a:cubicBezTo>
                        <a:close/>
                        <a:moveTo>
                          <a:pt x="420" y="245"/>
                        </a:moveTo>
                        <a:cubicBezTo>
                          <a:pt x="421" y="245"/>
                          <a:pt x="422" y="243"/>
                          <a:pt x="424" y="243"/>
                        </a:cubicBezTo>
                        <a:cubicBezTo>
                          <a:pt x="423" y="244"/>
                          <a:pt x="421" y="244"/>
                          <a:pt x="420" y="245"/>
                        </a:cubicBezTo>
                        <a:close/>
                        <a:moveTo>
                          <a:pt x="433" y="201"/>
                        </a:moveTo>
                        <a:cubicBezTo>
                          <a:pt x="432" y="201"/>
                          <a:pt x="432" y="201"/>
                          <a:pt x="432" y="201"/>
                        </a:cubicBezTo>
                        <a:cubicBezTo>
                          <a:pt x="435" y="199"/>
                          <a:pt x="435" y="199"/>
                          <a:pt x="435" y="199"/>
                        </a:cubicBezTo>
                        <a:cubicBezTo>
                          <a:pt x="436" y="200"/>
                          <a:pt x="433" y="199"/>
                          <a:pt x="433" y="201"/>
                        </a:cubicBezTo>
                        <a:close/>
                        <a:moveTo>
                          <a:pt x="435" y="297"/>
                        </a:moveTo>
                        <a:cubicBezTo>
                          <a:pt x="434" y="297"/>
                          <a:pt x="434" y="297"/>
                          <a:pt x="434" y="297"/>
                        </a:cubicBezTo>
                        <a:cubicBezTo>
                          <a:pt x="433" y="297"/>
                          <a:pt x="433" y="297"/>
                          <a:pt x="433" y="297"/>
                        </a:cubicBezTo>
                        <a:cubicBezTo>
                          <a:pt x="434" y="297"/>
                          <a:pt x="434" y="297"/>
                          <a:pt x="434" y="297"/>
                        </a:cubicBezTo>
                        <a:cubicBezTo>
                          <a:pt x="434" y="297"/>
                          <a:pt x="435" y="296"/>
                          <a:pt x="435" y="296"/>
                        </a:cubicBezTo>
                        <a:lnTo>
                          <a:pt x="435" y="297"/>
                        </a:lnTo>
                        <a:close/>
                        <a:moveTo>
                          <a:pt x="435" y="191"/>
                        </a:moveTo>
                        <a:cubicBezTo>
                          <a:pt x="435" y="190"/>
                          <a:pt x="435" y="190"/>
                          <a:pt x="435" y="190"/>
                        </a:cubicBezTo>
                        <a:cubicBezTo>
                          <a:pt x="435" y="190"/>
                          <a:pt x="436" y="190"/>
                          <a:pt x="437" y="191"/>
                        </a:cubicBezTo>
                        <a:lnTo>
                          <a:pt x="435" y="191"/>
                        </a:lnTo>
                        <a:close/>
                        <a:moveTo>
                          <a:pt x="437" y="299"/>
                        </a:moveTo>
                        <a:cubicBezTo>
                          <a:pt x="438" y="299"/>
                          <a:pt x="439" y="298"/>
                          <a:pt x="439" y="298"/>
                        </a:cubicBezTo>
                        <a:cubicBezTo>
                          <a:pt x="439" y="299"/>
                          <a:pt x="438" y="299"/>
                          <a:pt x="437" y="299"/>
                        </a:cubicBezTo>
                        <a:close/>
                        <a:moveTo>
                          <a:pt x="439" y="295"/>
                        </a:moveTo>
                        <a:cubicBezTo>
                          <a:pt x="439" y="295"/>
                          <a:pt x="439" y="295"/>
                          <a:pt x="439" y="295"/>
                        </a:cubicBezTo>
                        <a:cubicBezTo>
                          <a:pt x="439" y="295"/>
                          <a:pt x="439" y="295"/>
                          <a:pt x="439" y="295"/>
                        </a:cubicBezTo>
                        <a:close/>
                        <a:moveTo>
                          <a:pt x="440" y="290"/>
                        </a:moveTo>
                        <a:cubicBezTo>
                          <a:pt x="441" y="290"/>
                          <a:pt x="441" y="291"/>
                          <a:pt x="441" y="291"/>
                        </a:cubicBezTo>
                        <a:cubicBezTo>
                          <a:pt x="441" y="291"/>
                          <a:pt x="441" y="291"/>
                          <a:pt x="441" y="291"/>
                        </a:cubicBezTo>
                        <a:cubicBezTo>
                          <a:pt x="441" y="291"/>
                          <a:pt x="441" y="291"/>
                          <a:pt x="441" y="291"/>
                        </a:cubicBezTo>
                        <a:cubicBezTo>
                          <a:pt x="441" y="291"/>
                          <a:pt x="439" y="291"/>
                          <a:pt x="440" y="290"/>
                        </a:cubicBezTo>
                        <a:close/>
                        <a:moveTo>
                          <a:pt x="442" y="165"/>
                        </a:moveTo>
                        <a:cubicBezTo>
                          <a:pt x="443" y="165"/>
                          <a:pt x="443" y="166"/>
                          <a:pt x="443" y="166"/>
                        </a:cubicBezTo>
                        <a:cubicBezTo>
                          <a:pt x="442" y="166"/>
                          <a:pt x="442" y="166"/>
                          <a:pt x="442" y="166"/>
                        </a:cubicBezTo>
                        <a:lnTo>
                          <a:pt x="442" y="165"/>
                        </a:lnTo>
                        <a:close/>
                        <a:moveTo>
                          <a:pt x="449" y="181"/>
                        </a:moveTo>
                        <a:cubicBezTo>
                          <a:pt x="447" y="180"/>
                          <a:pt x="447" y="180"/>
                          <a:pt x="447" y="180"/>
                        </a:cubicBezTo>
                        <a:cubicBezTo>
                          <a:pt x="447" y="180"/>
                          <a:pt x="448" y="180"/>
                          <a:pt x="449" y="181"/>
                        </a:cubicBezTo>
                        <a:close/>
                        <a:moveTo>
                          <a:pt x="450" y="174"/>
                        </a:moveTo>
                        <a:cubicBezTo>
                          <a:pt x="449" y="175"/>
                          <a:pt x="449" y="175"/>
                          <a:pt x="449" y="175"/>
                        </a:cubicBezTo>
                        <a:cubicBezTo>
                          <a:pt x="449" y="173"/>
                          <a:pt x="449" y="173"/>
                          <a:pt x="449" y="173"/>
                        </a:cubicBezTo>
                        <a:cubicBezTo>
                          <a:pt x="449" y="174"/>
                          <a:pt x="450" y="174"/>
                          <a:pt x="450"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ltLang="zh-CN"/>
                  </a:p>
                </p:txBody>
              </p:sp>
              <p:sp>
                <p:nvSpPr>
                  <p:cNvPr id="871" name="Freeform 4854"/>
                  <p:cNvSpPr/>
                  <p:nvPr/>
                </p:nvSpPr>
                <p:spPr bwMode="auto">
                  <a:xfrm>
                    <a:off x="5884864" y="34067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72" name="Freeform 4855"/>
                  <p:cNvSpPr/>
                  <p:nvPr/>
                </p:nvSpPr>
                <p:spPr bwMode="auto">
                  <a:xfrm>
                    <a:off x="6070601" y="36782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73" name="Freeform 4856"/>
                  <p:cNvSpPr/>
                  <p:nvPr/>
                </p:nvSpPr>
                <p:spPr bwMode="auto">
                  <a:xfrm>
                    <a:off x="6051551" y="36052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74" name="Freeform 4857"/>
                  <p:cNvSpPr/>
                  <p:nvPr/>
                </p:nvSpPr>
                <p:spPr bwMode="auto">
                  <a:xfrm>
                    <a:off x="5508626" y="38242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75" name="Freeform 4858"/>
                  <p:cNvSpPr/>
                  <p:nvPr/>
                </p:nvSpPr>
                <p:spPr bwMode="auto">
                  <a:xfrm>
                    <a:off x="5480051" y="3811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76" name="Freeform 4859"/>
                  <p:cNvSpPr/>
                  <p:nvPr/>
                </p:nvSpPr>
                <p:spPr bwMode="auto">
                  <a:xfrm>
                    <a:off x="5453064" y="3732214"/>
                    <a:ext cx="6350" cy="4763"/>
                  </a:xfrm>
                  <a:custGeom>
                    <a:avLst/>
                    <a:gdLst>
                      <a:gd name="T0" fmla="*/ 0 w 4"/>
                      <a:gd name="T1" fmla="*/ 2 h 3"/>
                      <a:gd name="T2" fmla="*/ 4 w 4"/>
                      <a:gd name="T3" fmla="*/ 3 h 3"/>
                      <a:gd name="T4" fmla="*/ 4 w 4"/>
                      <a:gd name="T5" fmla="*/ 3 h 3"/>
                      <a:gd name="T6" fmla="*/ 0 w 4"/>
                      <a:gd name="T7" fmla="*/ 2 h 3"/>
                    </a:gdLst>
                    <a:ahLst/>
                    <a:cxnLst>
                      <a:cxn ang="0">
                        <a:pos x="T0" y="T1"/>
                      </a:cxn>
                      <a:cxn ang="0">
                        <a:pos x="T2" y="T3"/>
                      </a:cxn>
                      <a:cxn ang="0">
                        <a:pos x="T4" y="T5"/>
                      </a:cxn>
                      <a:cxn ang="0">
                        <a:pos x="T6" y="T7"/>
                      </a:cxn>
                    </a:cxnLst>
                    <a:rect l="0" t="0" r="r" b="b"/>
                    <a:pathLst>
                      <a:path w="4" h="3">
                        <a:moveTo>
                          <a:pt x="0" y="2"/>
                        </a:moveTo>
                        <a:cubicBezTo>
                          <a:pt x="4" y="3"/>
                          <a:pt x="4" y="3"/>
                          <a:pt x="4" y="3"/>
                        </a:cubicBezTo>
                        <a:cubicBezTo>
                          <a:pt x="4" y="3"/>
                          <a:pt x="4" y="3"/>
                          <a:pt x="4" y="3"/>
                        </a:cubicBezTo>
                        <a:cubicBezTo>
                          <a:pt x="3" y="3"/>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77" name="Freeform 4860"/>
                  <p:cNvSpPr/>
                  <p:nvPr/>
                </p:nvSpPr>
                <p:spPr bwMode="auto">
                  <a:xfrm>
                    <a:off x="5518151" y="3857626"/>
                    <a:ext cx="9525" cy="7938"/>
                  </a:xfrm>
                  <a:custGeom>
                    <a:avLst/>
                    <a:gdLst>
                      <a:gd name="T0" fmla="*/ 2 w 7"/>
                      <a:gd name="T1" fmla="*/ 0 h 5"/>
                      <a:gd name="T2" fmla="*/ 4 w 7"/>
                      <a:gd name="T3" fmla="*/ 2 h 5"/>
                      <a:gd name="T4" fmla="*/ 0 w 7"/>
                      <a:gd name="T5" fmla="*/ 4 h 5"/>
                      <a:gd name="T6" fmla="*/ 1 w 7"/>
                      <a:gd name="T7" fmla="*/ 3 h 5"/>
                      <a:gd name="T8" fmla="*/ 7 w 7"/>
                      <a:gd name="T9" fmla="*/ 1 h 5"/>
                      <a:gd name="T10" fmla="*/ 2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2" y="0"/>
                        </a:moveTo>
                        <a:cubicBezTo>
                          <a:pt x="4" y="2"/>
                          <a:pt x="4" y="2"/>
                          <a:pt x="4" y="2"/>
                        </a:cubicBezTo>
                        <a:cubicBezTo>
                          <a:pt x="2" y="3"/>
                          <a:pt x="0" y="1"/>
                          <a:pt x="0" y="4"/>
                        </a:cubicBezTo>
                        <a:cubicBezTo>
                          <a:pt x="1" y="3"/>
                          <a:pt x="1" y="3"/>
                          <a:pt x="1" y="3"/>
                        </a:cubicBezTo>
                        <a:cubicBezTo>
                          <a:pt x="4" y="5"/>
                          <a:pt x="5" y="2"/>
                          <a:pt x="7" y="1"/>
                        </a:cubicBezTo>
                        <a:cubicBezTo>
                          <a:pt x="5" y="0"/>
                          <a:pt x="4"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78" name="Freeform 4861"/>
                  <p:cNvSpPr/>
                  <p:nvPr/>
                </p:nvSpPr>
                <p:spPr bwMode="auto">
                  <a:xfrm>
                    <a:off x="5527676" y="3859214"/>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79" name="Freeform 4862"/>
                  <p:cNvSpPr/>
                  <p:nvPr/>
                </p:nvSpPr>
                <p:spPr bwMode="auto">
                  <a:xfrm>
                    <a:off x="6035676" y="356552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80" name="Freeform 4863"/>
                  <p:cNvSpPr/>
                  <p:nvPr/>
                </p:nvSpPr>
                <p:spPr bwMode="auto">
                  <a:xfrm>
                    <a:off x="5478464" y="3811589"/>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81" name="Freeform 4864"/>
                  <p:cNvSpPr/>
                  <p:nvPr/>
                </p:nvSpPr>
                <p:spPr bwMode="auto">
                  <a:xfrm>
                    <a:off x="5808664" y="3371851"/>
                    <a:ext cx="3175" cy="3175"/>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82" name="Freeform 4865"/>
                  <p:cNvSpPr/>
                  <p:nvPr/>
                </p:nvSpPr>
                <p:spPr bwMode="auto">
                  <a:xfrm>
                    <a:off x="5816601" y="3371851"/>
                    <a:ext cx="4763" cy="3175"/>
                  </a:xfrm>
                  <a:custGeom>
                    <a:avLst/>
                    <a:gdLst>
                      <a:gd name="T0" fmla="*/ 4 w 4"/>
                      <a:gd name="T1" fmla="*/ 2 h 2"/>
                      <a:gd name="T2" fmla="*/ 1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cubicBezTo>
                          <a:pt x="1" y="0"/>
                          <a:pt x="1" y="0"/>
                          <a:pt x="1" y="0"/>
                        </a:cubicBezTo>
                        <a:cubicBezTo>
                          <a:pt x="0" y="2"/>
                          <a:pt x="0" y="2"/>
                          <a:pt x="0" y="2"/>
                        </a:cubicBezTo>
                        <a:cubicBezTo>
                          <a:pt x="2" y="2"/>
                          <a:pt x="3"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83" name="Freeform 4866"/>
                  <p:cNvSpPr/>
                  <p:nvPr/>
                </p:nvSpPr>
                <p:spPr bwMode="auto">
                  <a:xfrm>
                    <a:off x="5872164" y="3381376"/>
                    <a:ext cx="476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84" name="Freeform 4867"/>
                  <p:cNvSpPr/>
                  <p:nvPr/>
                </p:nvSpPr>
                <p:spPr bwMode="auto">
                  <a:xfrm>
                    <a:off x="5832476" y="3381376"/>
                    <a:ext cx="1588" cy="1588"/>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85" name="Freeform 4868"/>
                  <p:cNvSpPr/>
                  <p:nvPr/>
                </p:nvSpPr>
                <p:spPr bwMode="auto">
                  <a:xfrm>
                    <a:off x="5873751" y="3382964"/>
                    <a:ext cx="7938" cy="3175"/>
                  </a:xfrm>
                  <a:custGeom>
                    <a:avLst/>
                    <a:gdLst>
                      <a:gd name="T0" fmla="*/ 1 w 5"/>
                      <a:gd name="T1" fmla="*/ 1 h 2"/>
                      <a:gd name="T2" fmla="*/ 5 w 5"/>
                      <a:gd name="T3" fmla="*/ 0 h 2"/>
                      <a:gd name="T4" fmla="*/ 1 w 5"/>
                      <a:gd name="T5" fmla="*/ 1 h 2"/>
                    </a:gdLst>
                    <a:ahLst/>
                    <a:cxnLst>
                      <a:cxn ang="0">
                        <a:pos x="T0" y="T1"/>
                      </a:cxn>
                      <a:cxn ang="0">
                        <a:pos x="T2" y="T3"/>
                      </a:cxn>
                      <a:cxn ang="0">
                        <a:pos x="T4" y="T5"/>
                      </a:cxn>
                    </a:cxnLst>
                    <a:rect l="0" t="0" r="r" b="b"/>
                    <a:pathLst>
                      <a:path w="5" h="2">
                        <a:moveTo>
                          <a:pt x="1" y="1"/>
                        </a:moveTo>
                        <a:cubicBezTo>
                          <a:pt x="3" y="2"/>
                          <a:pt x="4" y="1"/>
                          <a:pt x="5" y="0"/>
                        </a:cubicBezTo>
                        <a:cubicBezTo>
                          <a:pt x="4"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86" name="Freeform 4869"/>
                  <p:cNvSpPr/>
                  <p:nvPr/>
                </p:nvSpPr>
                <p:spPr bwMode="auto">
                  <a:xfrm>
                    <a:off x="5859464" y="3386139"/>
                    <a:ext cx="1588" cy="3175"/>
                  </a:xfrm>
                  <a:custGeom>
                    <a:avLst/>
                    <a:gdLst>
                      <a:gd name="T0" fmla="*/ 2 w 2"/>
                      <a:gd name="T1" fmla="*/ 2 h 2"/>
                      <a:gd name="T2" fmla="*/ 0 w 2"/>
                      <a:gd name="T3" fmla="*/ 1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0" y="2"/>
                          <a:pt x="0" y="1"/>
                        </a:cubicBezTo>
                        <a:cubicBezTo>
                          <a:pt x="0" y="2"/>
                          <a:pt x="0" y="2"/>
                          <a:pt x="0" y="2"/>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87" name="Freeform 4870"/>
                  <p:cNvSpPr/>
                  <p:nvPr/>
                </p:nvSpPr>
                <p:spPr bwMode="auto">
                  <a:xfrm>
                    <a:off x="5881689" y="3390901"/>
                    <a:ext cx="4763" cy="3175"/>
                  </a:xfrm>
                  <a:custGeom>
                    <a:avLst/>
                    <a:gdLst>
                      <a:gd name="T0" fmla="*/ 3 w 4"/>
                      <a:gd name="T1" fmla="*/ 2 h 3"/>
                      <a:gd name="T2" fmla="*/ 2 w 4"/>
                      <a:gd name="T3" fmla="*/ 0 h 3"/>
                      <a:gd name="T4" fmla="*/ 0 w 4"/>
                      <a:gd name="T5" fmla="*/ 1 h 3"/>
                      <a:gd name="T6" fmla="*/ 3 w 4"/>
                      <a:gd name="T7" fmla="*/ 2 h 3"/>
                    </a:gdLst>
                    <a:ahLst/>
                    <a:cxnLst>
                      <a:cxn ang="0">
                        <a:pos x="T0" y="T1"/>
                      </a:cxn>
                      <a:cxn ang="0">
                        <a:pos x="T2" y="T3"/>
                      </a:cxn>
                      <a:cxn ang="0">
                        <a:pos x="T4" y="T5"/>
                      </a:cxn>
                      <a:cxn ang="0">
                        <a:pos x="T6" y="T7"/>
                      </a:cxn>
                    </a:cxnLst>
                    <a:rect l="0" t="0" r="r" b="b"/>
                    <a:pathLst>
                      <a:path w="4" h="3">
                        <a:moveTo>
                          <a:pt x="3" y="2"/>
                        </a:moveTo>
                        <a:cubicBezTo>
                          <a:pt x="2" y="0"/>
                          <a:pt x="2" y="0"/>
                          <a:pt x="2" y="0"/>
                        </a:cubicBezTo>
                        <a:cubicBezTo>
                          <a:pt x="0" y="1"/>
                          <a:pt x="0" y="1"/>
                          <a:pt x="0" y="1"/>
                        </a:cubicBezTo>
                        <a:cubicBezTo>
                          <a:pt x="1" y="3"/>
                          <a:pt x="4"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88" name="Freeform 4871"/>
                  <p:cNvSpPr/>
                  <p:nvPr/>
                </p:nvSpPr>
                <p:spPr bwMode="auto">
                  <a:xfrm>
                    <a:off x="5848351" y="3392489"/>
                    <a:ext cx="4763"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lnTo>
                          <a:pt x="0" y="0"/>
                        </a:lnTo>
                        <a:lnTo>
                          <a:pt x="3"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89" name="Freeform 4872"/>
                  <p:cNvSpPr/>
                  <p:nvPr/>
                </p:nvSpPr>
                <p:spPr bwMode="auto">
                  <a:xfrm>
                    <a:off x="5862639" y="3392489"/>
                    <a:ext cx="3175" cy="3175"/>
                  </a:xfrm>
                  <a:custGeom>
                    <a:avLst/>
                    <a:gdLst>
                      <a:gd name="T0" fmla="*/ 2 w 2"/>
                      <a:gd name="T1" fmla="*/ 0 h 3"/>
                      <a:gd name="T2" fmla="*/ 0 w 2"/>
                      <a:gd name="T3" fmla="*/ 2 h 3"/>
                      <a:gd name="T4" fmla="*/ 2 w 2"/>
                      <a:gd name="T5" fmla="*/ 0 h 3"/>
                    </a:gdLst>
                    <a:ahLst/>
                    <a:cxnLst>
                      <a:cxn ang="0">
                        <a:pos x="T0" y="T1"/>
                      </a:cxn>
                      <a:cxn ang="0">
                        <a:pos x="T2" y="T3"/>
                      </a:cxn>
                      <a:cxn ang="0">
                        <a:pos x="T4" y="T5"/>
                      </a:cxn>
                    </a:cxnLst>
                    <a:rect l="0" t="0" r="r" b="b"/>
                    <a:pathLst>
                      <a:path w="2" h="3">
                        <a:moveTo>
                          <a:pt x="2" y="0"/>
                        </a:moveTo>
                        <a:cubicBezTo>
                          <a:pt x="0" y="0"/>
                          <a:pt x="0" y="1"/>
                          <a:pt x="0" y="2"/>
                        </a:cubicBezTo>
                        <a:cubicBezTo>
                          <a:pt x="2" y="3"/>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90" name="Freeform 4873"/>
                  <p:cNvSpPr/>
                  <p:nvPr/>
                </p:nvSpPr>
                <p:spPr bwMode="auto">
                  <a:xfrm>
                    <a:off x="5897564" y="3392489"/>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91" name="Freeform 4874"/>
                  <p:cNvSpPr/>
                  <p:nvPr/>
                </p:nvSpPr>
                <p:spPr bwMode="auto">
                  <a:xfrm>
                    <a:off x="5875339" y="3392489"/>
                    <a:ext cx="3175" cy="3175"/>
                  </a:xfrm>
                  <a:custGeom>
                    <a:avLst/>
                    <a:gdLst>
                      <a:gd name="T0" fmla="*/ 1 w 2"/>
                      <a:gd name="T1" fmla="*/ 1 h 2"/>
                      <a:gd name="T2" fmla="*/ 0 w 2"/>
                      <a:gd name="T3" fmla="*/ 1 h 2"/>
                      <a:gd name="T4" fmla="*/ 0 w 2"/>
                      <a:gd name="T5" fmla="*/ 2 h 2"/>
                      <a:gd name="T6" fmla="*/ 2 w 2"/>
                      <a:gd name="T7" fmla="*/ 1 h 2"/>
                      <a:gd name="T8" fmla="*/ 2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0" y="1"/>
                          <a:pt x="0" y="1"/>
                          <a:pt x="0" y="1"/>
                        </a:cubicBezTo>
                        <a:cubicBezTo>
                          <a:pt x="0" y="2"/>
                          <a:pt x="0" y="2"/>
                          <a:pt x="0" y="2"/>
                        </a:cubicBezTo>
                        <a:cubicBezTo>
                          <a:pt x="1" y="2"/>
                          <a:pt x="2" y="1"/>
                          <a:pt x="2" y="1"/>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92" name="Freeform 4875"/>
                  <p:cNvSpPr/>
                  <p:nvPr/>
                </p:nvSpPr>
                <p:spPr bwMode="auto">
                  <a:xfrm>
                    <a:off x="5886451" y="3395664"/>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93" name="Freeform 4876"/>
                  <p:cNvSpPr/>
                  <p:nvPr/>
                </p:nvSpPr>
                <p:spPr bwMode="auto">
                  <a:xfrm>
                    <a:off x="5875339" y="3397251"/>
                    <a:ext cx="9525" cy="6350"/>
                  </a:xfrm>
                  <a:custGeom>
                    <a:avLst/>
                    <a:gdLst>
                      <a:gd name="T0" fmla="*/ 0 w 6"/>
                      <a:gd name="T1" fmla="*/ 0 h 4"/>
                      <a:gd name="T2" fmla="*/ 6 w 6"/>
                      <a:gd name="T3" fmla="*/ 3 h 4"/>
                      <a:gd name="T4" fmla="*/ 5 w 6"/>
                      <a:gd name="T5" fmla="*/ 1 h 4"/>
                      <a:gd name="T6" fmla="*/ 4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4"/>
                          <a:pt x="6" y="3"/>
                        </a:cubicBezTo>
                        <a:cubicBezTo>
                          <a:pt x="5" y="3"/>
                          <a:pt x="6" y="0"/>
                          <a:pt x="5" y="1"/>
                        </a:cubicBezTo>
                        <a:cubicBezTo>
                          <a:pt x="4" y="1"/>
                          <a:pt x="4" y="1"/>
                          <a:pt x="4" y="1"/>
                        </a:cubicBezTo>
                        <a:cubicBezTo>
                          <a:pt x="2"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94" name="Freeform 4877"/>
                  <p:cNvSpPr/>
                  <p:nvPr/>
                </p:nvSpPr>
                <p:spPr bwMode="auto">
                  <a:xfrm>
                    <a:off x="5872164" y="3402014"/>
                    <a:ext cx="7938" cy="3175"/>
                  </a:xfrm>
                  <a:custGeom>
                    <a:avLst/>
                    <a:gdLst>
                      <a:gd name="T0" fmla="*/ 5 w 5"/>
                      <a:gd name="T1" fmla="*/ 1 h 3"/>
                      <a:gd name="T2" fmla="*/ 2 w 5"/>
                      <a:gd name="T3" fmla="*/ 0 h 3"/>
                      <a:gd name="T4" fmla="*/ 3 w 5"/>
                      <a:gd name="T5" fmla="*/ 3 h 3"/>
                      <a:gd name="T6" fmla="*/ 5 w 5"/>
                      <a:gd name="T7" fmla="*/ 1 h 3"/>
                    </a:gdLst>
                    <a:ahLst/>
                    <a:cxnLst>
                      <a:cxn ang="0">
                        <a:pos x="T0" y="T1"/>
                      </a:cxn>
                      <a:cxn ang="0">
                        <a:pos x="T2" y="T3"/>
                      </a:cxn>
                      <a:cxn ang="0">
                        <a:pos x="T4" y="T5"/>
                      </a:cxn>
                      <a:cxn ang="0">
                        <a:pos x="T6" y="T7"/>
                      </a:cxn>
                    </a:cxnLst>
                    <a:rect l="0" t="0" r="r" b="b"/>
                    <a:pathLst>
                      <a:path w="5" h="3">
                        <a:moveTo>
                          <a:pt x="5" y="1"/>
                        </a:moveTo>
                        <a:cubicBezTo>
                          <a:pt x="2" y="0"/>
                          <a:pt x="2" y="0"/>
                          <a:pt x="2" y="0"/>
                        </a:cubicBezTo>
                        <a:cubicBezTo>
                          <a:pt x="0" y="2"/>
                          <a:pt x="4" y="2"/>
                          <a:pt x="3" y="3"/>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95" name="Freeform 4878"/>
                  <p:cNvSpPr/>
                  <p:nvPr/>
                </p:nvSpPr>
                <p:spPr bwMode="auto">
                  <a:xfrm>
                    <a:off x="5916614" y="3403601"/>
                    <a:ext cx="4763" cy="1588"/>
                  </a:xfrm>
                  <a:custGeom>
                    <a:avLst/>
                    <a:gdLst>
                      <a:gd name="T0" fmla="*/ 2 w 3"/>
                      <a:gd name="T1" fmla="*/ 0 h 1"/>
                      <a:gd name="T2" fmla="*/ 0 w 3"/>
                      <a:gd name="T3" fmla="*/ 1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lnTo>
                          <a:pt x="0" y="1"/>
                        </a:lnTo>
                        <a:lnTo>
                          <a:pt x="3" y="1"/>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96" name="Rectangle 4879"/>
                  <p:cNvSpPr>
                    <a:spLocks noChangeArrowheads="1"/>
                  </p:cNvSpPr>
                  <p:nvPr/>
                </p:nvSpPr>
                <p:spPr bwMode="auto">
                  <a:xfrm>
                    <a:off x="5908676" y="340518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97" name="Freeform 4880"/>
                  <p:cNvSpPr/>
                  <p:nvPr/>
                </p:nvSpPr>
                <p:spPr bwMode="auto">
                  <a:xfrm>
                    <a:off x="5908676" y="3405189"/>
                    <a:ext cx="1588" cy="158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98" name="Freeform 4881"/>
                  <p:cNvSpPr/>
                  <p:nvPr/>
                </p:nvSpPr>
                <p:spPr bwMode="auto">
                  <a:xfrm>
                    <a:off x="5908676" y="3405189"/>
                    <a:ext cx="1588"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899" name="Freeform 4882"/>
                  <p:cNvSpPr/>
                  <p:nvPr/>
                </p:nvSpPr>
                <p:spPr bwMode="auto">
                  <a:xfrm>
                    <a:off x="5897564" y="3405189"/>
                    <a:ext cx="9525" cy="3175"/>
                  </a:xfrm>
                  <a:custGeom>
                    <a:avLst/>
                    <a:gdLst>
                      <a:gd name="T0" fmla="*/ 0 w 6"/>
                      <a:gd name="T1" fmla="*/ 1 h 3"/>
                      <a:gd name="T2" fmla="*/ 1 w 6"/>
                      <a:gd name="T3" fmla="*/ 1 h 3"/>
                      <a:gd name="T4" fmla="*/ 2 w 6"/>
                      <a:gd name="T5" fmla="*/ 3 h 3"/>
                      <a:gd name="T6" fmla="*/ 5 w 6"/>
                      <a:gd name="T7" fmla="*/ 2 h 3"/>
                      <a:gd name="T8" fmla="*/ 4 w 6"/>
                      <a:gd name="T9" fmla="*/ 1 h 3"/>
                      <a:gd name="T10" fmla="*/ 6 w 6"/>
                      <a:gd name="T11" fmla="*/ 0 h 3"/>
                      <a:gd name="T12" fmla="*/ 0 w 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1"/>
                        </a:moveTo>
                        <a:cubicBezTo>
                          <a:pt x="1" y="1"/>
                          <a:pt x="1" y="1"/>
                          <a:pt x="1" y="1"/>
                        </a:cubicBezTo>
                        <a:cubicBezTo>
                          <a:pt x="1" y="1"/>
                          <a:pt x="2" y="2"/>
                          <a:pt x="2" y="3"/>
                        </a:cubicBezTo>
                        <a:cubicBezTo>
                          <a:pt x="5" y="2"/>
                          <a:pt x="5" y="2"/>
                          <a:pt x="5" y="2"/>
                        </a:cubicBezTo>
                        <a:cubicBezTo>
                          <a:pt x="4" y="1"/>
                          <a:pt x="4" y="1"/>
                          <a:pt x="4" y="1"/>
                        </a:cubicBezTo>
                        <a:cubicBezTo>
                          <a:pt x="6" y="0"/>
                          <a:pt x="6" y="0"/>
                          <a:pt x="6" y="0"/>
                        </a:cubicBezTo>
                        <a:cubicBezTo>
                          <a:pt x="4"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00" name="Freeform 4883"/>
                  <p:cNvSpPr/>
                  <p:nvPr/>
                </p:nvSpPr>
                <p:spPr bwMode="auto">
                  <a:xfrm>
                    <a:off x="5889626" y="340677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0" y="0"/>
                          <a:pt x="0"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01" name="Freeform 4884"/>
                  <p:cNvSpPr/>
                  <p:nvPr/>
                </p:nvSpPr>
                <p:spPr bwMode="auto">
                  <a:xfrm>
                    <a:off x="5888039" y="3406776"/>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02" name="Freeform 4885"/>
                  <p:cNvSpPr/>
                  <p:nvPr/>
                </p:nvSpPr>
                <p:spPr bwMode="auto">
                  <a:xfrm>
                    <a:off x="5943601" y="3405189"/>
                    <a:ext cx="4763" cy="7938"/>
                  </a:xfrm>
                  <a:custGeom>
                    <a:avLst/>
                    <a:gdLst>
                      <a:gd name="T0" fmla="*/ 4 w 4"/>
                      <a:gd name="T1" fmla="*/ 2 h 5"/>
                      <a:gd name="T2" fmla="*/ 0 w 4"/>
                      <a:gd name="T3" fmla="*/ 4 h 5"/>
                      <a:gd name="T4" fmla="*/ 0 w 4"/>
                      <a:gd name="T5" fmla="*/ 5 h 5"/>
                      <a:gd name="T6" fmla="*/ 4 w 4"/>
                      <a:gd name="T7" fmla="*/ 2 h 5"/>
                    </a:gdLst>
                    <a:ahLst/>
                    <a:cxnLst>
                      <a:cxn ang="0">
                        <a:pos x="T0" y="T1"/>
                      </a:cxn>
                      <a:cxn ang="0">
                        <a:pos x="T2" y="T3"/>
                      </a:cxn>
                      <a:cxn ang="0">
                        <a:pos x="T4" y="T5"/>
                      </a:cxn>
                      <a:cxn ang="0">
                        <a:pos x="T6" y="T7"/>
                      </a:cxn>
                    </a:cxnLst>
                    <a:rect l="0" t="0" r="r" b="b"/>
                    <a:pathLst>
                      <a:path w="4" h="5">
                        <a:moveTo>
                          <a:pt x="4" y="2"/>
                        </a:moveTo>
                        <a:cubicBezTo>
                          <a:pt x="1" y="0"/>
                          <a:pt x="3" y="4"/>
                          <a:pt x="0" y="4"/>
                        </a:cubicBezTo>
                        <a:cubicBezTo>
                          <a:pt x="0" y="5"/>
                          <a:pt x="0" y="5"/>
                          <a:pt x="0" y="5"/>
                        </a:cubicBezTo>
                        <a:cubicBezTo>
                          <a:pt x="2" y="5"/>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03" name="Freeform 4886"/>
                  <p:cNvSpPr/>
                  <p:nvPr/>
                </p:nvSpPr>
                <p:spPr bwMode="auto">
                  <a:xfrm>
                    <a:off x="5894389" y="3408364"/>
                    <a:ext cx="1588" cy="317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04" name="Freeform 4887"/>
                  <p:cNvSpPr/>
                  <p:nvPr/>
                </p:nvSpPr>
                <p:spPr bwMode="auto">
                  <a:xfrm>
                    <a:off x="5989639" y="3408364"/>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05" name="Freeform 4888"/>
                  <p:cNvSpPr/>
                  <p:nvPr/>
                </p:nvSpPr>
                <p:spPr bwMode="auto">
                  <a:xfrm>
                    <a:off x="5918201" y="34147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06" name="Freeform 4889"/>
                  <p:cNvSpPr/>
                  <p:nvPr/>
                </p:nvSpPr>
                <p:spPr bwMode="auto">
                  <a:xfrm>
                    <a:off x="5916614" y="3411539"/>
                    <a:ext cx="6350" cy="3175"/>
                  </a:xfrm>
                  <a:custGeom>
                    <a:avLst/>
                    <a:gdLst>
                      <a:gd name="T0" fmla="*/ 2 w 4"/>
                      <a:gd name="T1" fmla="*/ 1 h 2"/>
                      <a:gd name="T2" fmla="*/ 2 w 4"/>
                      <a:gd name="T3" fmla="*/ 2 h 2"/>
                      <a:gd name="T4" fmla="*/ 4 w 4"/>
                      <a:gd name="T5" fmla="*/ 1 h 2"/>
                      <a:gd name="T6" fmla="*/ 0 w 4"/>
                      <a:gd name="T7" fmla="*/ 0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2" y="2"/>
                          <a:pt x="2" y="2"/>
                          <a:pt x="2" y="2"/>
                        </a:cubicBezTo>
                        <a:cubicBezTo>
                          <a:pt x="3" y="2"/>
                          <a:pt x="4" y="2"/>
                          <a:pt x="4" y="1"/>
                        </a:cubicBezTo>
                        <a:cubicBezTo>
                          <a:pt x="2" y="1"/>
                          <a:pt x="2" y="0"/>
                          <a:pt x="0" y="0"/>
                        </a:cubicBezTo>
                        <a:cubicBezTo>
                          <a:pt x="1"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07" name="Freeform 4890"/>
                  <p:cNvSpPr/>
                  <p:nvPr/>
                </p:nvSpPr>
                <p:spPr bwMode="auto">
                  <a:xfrm>
                    <a:off x="5949951" y="3411539"/>
                    <a:ext cx="4763" cy="3175"/>
                  </a:xfrm>
                  <a:custGeom>
                    <a:avLst/>
                    <a:gdLst>
                      <a:gd name="T0" fmla="*/ 3 w 3"/>
                      <a:gd name="T1" fmla="*/ 2 h 2"/>
                      <a:gd name="T2" fmla="*/ 3 w 3"/>
                      <a:gd name="T3" fmla="*/ 0 h 2"/>
                      <a:gd name="T4" fmla="*/ 1 w 3"/>
                      <a:gd name="T5" fmla="*/ 0 h 2"/>
                      <a:gd name="T6" fmla="*/ 3 w 3"/>
                      <a:gd name="T7" fmla="*/ 2 h 2"/>
                    </a:gdLst>
                    <a:ahLst/>
                    <a:cxnLst>
                      <a:cxn ang="0">
                        <a:pos x="T0" y="T1"/>
                      </a:cxn>
                      <a:cxn ang="0">
                        <a:pos x="T2" y="T3"/>
                      </a:cxn>
                      <a:cxn ang="0">
                        <a:pos x="T4" y="T5"/>
                      </a:cxn>
                      <a:cxn ang="0">
                        <a:pos x="T6" y="T7"/>
                      </a:cxn>
                    </a:cxnLst>
                    <a:rect l="0" t="0" r="r" b="b"/>
                    <a:pathLst>
                      <a:path w="3" h="2">
                        <a:moveTo>
                          <a:pt x="3" y="2"/>
                        </a:moveTo>
                        <a:cubicBezTo>
                          <a:pt x="3" y="0"/>
                          <a:pt x="3" y="0"/>
                          <a:pt x="3" y="0"/>
                        </a:cubicBezTo>
                        <a:cubicBezTo>
                          <a:pt x="2" y="0"/>
                          <a:pt x="1" y="0"/>
                          <a:pt x="1"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08" name="Freeform 4891"/>
                  <p:cNvSpPr/>
                  <p:nvPr/>
                </p:nvSpPr>
                <p:spPr bwMode="auto">
                  <a:xfrm>
                    <a:off x="5910264" y="3416301"/>
                    <a:ext cx="14288" cy="4763"/>
                  </a:xfrm>
                  <a:custGeom>
                    <a:avLst/>
                    <a:gdLst>
                      <a:gd name="T0" fmla="*/ 2 w 10"/>
                      <a:gd name="T1" fmla="*/ 2 h 4"/>
                      <a:gd name="T2" fmla="*/ 2 w 10"/>
                      <a:gd name="T3" fmla="*/ 4 h 4"/>
                      <a:gd name="T4" fmla="*/ 10 w 10"/>
                      <a:gd name="T5" fmla="*/ 1 h 4"/>
                      <a:gd name="T6" fmla="*/ 1 w 10"/>
                      <a:gd name="T7" fmla="*/ 0 h 4"/>
                      <a:gd name="T8" fmla="*/ 0 w 10"/>
                      <a:gd name="T9" fmla="*/ 1 h 4"/>
                      <a:gd name="T10" fmla="*/ 2 w 10"/>
                      <a:gd name="T11" fmla="*/ 2 h 4"/>
                    </a:gdLst>
                    <a:ahLst/>
                    <a:cxnLst>
                      <a:cxn ang="0">
                        <a:pos x="T0" y="T1"/>
                      </a:cxn>
                      <a:cxn ang="0">
                        <a:pos x="T2" y="T3"/>
                      </a:cxn>
                      <a:cxn ang="0">
                        <a:pos x="T4" y="T5"/>
                      </a:cxn>
                      <a:cxn ang="0">
                        <a:pos x="T6" y="T7"/>
                      </a:cxn>
                      <a:cxn ang="0">
                        <a:pos x="T8" y="T9"/>
                      </a:cxn>
                      <a:cxn ang="0">
                        <a:pos x="T10" y="T11"/>
                      </a:cxn>
                    </a:cxnLst>
                    <a:rect l="0" t="0" r="r" b="b"/>
                    <a:pathLst>
                      <a:path w="10" h="4">
                        <a:moveTo>
                          <a:pt x="2" y="2"/>
                        </a:moveTo>
                        <a:cubicBezTo>
                          <a:pt x="2" y="4"/>
                          <a:pt x="2" y="4"/>
                          <a:pt x="2" y="4"/>
                        </a:cubicBezTo>
                        <a:cubicBezTo>
                          <a:pt x="4" y="1"/>
                          <a:pt x="8" y="4"/>
                          <a:pt x="10" y="1"/>
                        </a:cubicBezTo>
                        <a:cubicBezTo>
                          <a:pt x="8" y="2"/>
                          <a:pt x="4" y="2"/>
                          <a:pt x="1" y="0"/>
                        </a:cubicBezTo>
                        <a:cubicBezTo>
                          <a:pt x="0" y="1"/>
                          <a:pt x="0" y="1"/>
                          <a:pt x="0" y="1"/>
                        </a:cubicBezTo>
                        <a:cubicBezTo>
                          <a:pt x="1" y="2"/>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09" name="Freeform 4892"/>
                  <p:cNvSpPr/>
                  <p:nvPr/>
                </p:nvSpPr>
                <p:spPr bwMode="auto">
                  <a:xfrm>
                    <a:off x="5935664" y="3416301"/>
                    <a:ext cx="4763" cy="1588"/>
                  </a:xfrm>
                  <a:custGeom>
                    <a:avLst/>
                    <a:gdLst>
                      <a:gd name="T0" fmla="*/ 3 w 3"/>
                      <a:gd name="T1" fmla="*/ 1 h 2"/>
                      <a:gd name="T2" fmla="*/ 1 w 3"/>
                      <a:gd name="T3" fmla="*/ 0 h 2"/>
                      <a:gd name="T4" fmla="*/ 3 w 3"/>
                      <a:gd name="T5" fmla="*/ 1 h 2"/>
                    </a:gdLst>
                    <a:ahLst/>
                    <a:cxnLst>
                      <a:cxn ang="0">
                        <a:pos x="T0" y="T1"/>
                      </a:cxn>
                      <a:cxn ang="0">
                        <a:pos x="T2" y="T3"/>
                      </a:cxn>
                      <a:cxn ang="0">
                        <a:pos x="T4" y="T5"/>
                      </a:cxn>
                    </a:cxnLst>
                    <a:rect l="0" t="0" r="r" b="b"/>
                    <a:pathLst>
                      <a:path w="3" h="2">
                        <a:moveTo>
                          <a:pt x="3" y="1"/>
                        </a:moveTo>
                        <a:cubicBezTo>
                          <a:pt x="1" y="0"/>
                          <a:pt x="1" y="0"/>
                          <a:pt x="1" y="0"/>
                        </a:cubicBezTo>
                        <a:cubicBezTo>
                          <a:pt x="0" y="2"/>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10" name="Freeform 4893"/>
                  <p:cNvSpPr/>
                  <p:nvPr/>
                </p:nvSpPr>
                <p:spPr bwMode="auto">
                  <a:xfrm>
                    <a:off x="5905501" y="3417889"/>
                    <a:ext cx="4763" cy="0"/>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3" y="1"/>
                          <a:pt x="3" y="1"/>
                        </a:cubicBezTo>
                        <a:cubicBezTo>
                          <a:pt x="3"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11" name="Freeform 4894"/>
                  <p:cNvSpPr/>
                  <p:nvPr/>
                </p:nvSpPr>
                <p:spPr bwMode="auto">
                  <a:xfrm>
                    <a:off x="5930901" y="3417889"/>
                    <a:ext cx="4763" cy="3175"/>
                  </a:xfrm>
                  <a:custGeom>
                    <a:avLst/>
                    <a:gdLst>
                      <a:gd name="T0" fmla="*/ 3 w 3"/>
                      <a:gd name="T1" fmla="*/ 0 h 3"/>
                      <a:gd name="T2" fmla="*/ 0 w 3"/>
                      <a:gd name="T3" fmla="*/ 1 h 3"/>
                      <a:gd name="T4" fmla="*/ 1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3"/>
                          <a:pt x="0" y="1"/>
                        </a:cubicBezTo>
                        <a:cubicBezTo>
                          <a:pt x="1" y="2"/>
                          <a:pt x="1" y="2"/>
                          <a:pt x="1" y="2"/>
                        </a:cubicBezTo>
                        <a:cubicBezTo>
                          <a:pt x="3" y="3"/>
                          <a:pt x="1"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12" name="Freeform 4895"/>
                  <p:cNvSpPr/>
                  <p:nvPr/>
                </p:nvSpPr>
                <p:spPr bwMode="auto">
                  <a:xfrm>
                    <a:off x="5975351" y="3421064"/>
                    <a:ext cx="3175" cy="1588"/>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13" name="Freeform 4896"/>
                  <p:cNvSpPr/>
                  <p:nvPr/>
                </p:nvSpPr>
                <p:spPr bwMode="auto">
                  <a:xfrm>
                    <a:off x="5937251" y="3422651"/>
                    <a:ext cx="4763" cy="4763"/>
                  </a:xfrm>
                  <a:custGeom>
                    <a:avLst/>
                    <a:gdLst>
                      <a:gd name="T0" fmla="*/ 0 w 3"/>
                      <a:gd name="T1" fmla="*/ 1 h 3"/>
                      <a:gd name="T2" fmla="*/ 1 w 3"/>
                      <a:gd name="T3" fmla="*/ 1 h 3"/>
                      <a:gd name="T4" fmla="*/ 3 w 3"/>
                      <a:gd name="T5" fmla="*/ 3 h 3"/>
                      <a:gd name="T6" fmla="*/ 3 w 3"/>
                      <a:gd name="T7" fmla="*/ 1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1" y="1"/>
                          <a:pt x="1" y="1"/>
                          <a:pt x="1" y="1"/>
                        </a:cubicBezTo>
                        <a:cubicBezTo>
                          <a:pt x="2" y="1"/>
                          <a:pt x="3" y="2"/>
                          <a:pt x="3" y="3"/>
                        </a:cubicBezTo>
                        <a:cubicBezTo>
                          <a:pt x="3" y="1"/>
                          <a:pt x="3" y="1"/>
                          <a:pt x="3" y="1"/>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14" name="Freeform 4897"/>
                  <p:cNvSpPr/>
                  <p:nvPr/>
                </p:nvSpPr>
                <p:spPr bwMode="auto">
                  <a:xfrm>
                    <a:off x="5957889" y="34242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15" name="Freeform 4898"/>
                  <p:cNvSpPr/>
                  <p:nvPr/>
                </p:nvSpPr>
                <p:spPr bwMode="auto">
                  <a:xfrm>
                    <a:off x="5956301" y="3424239"/>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16" name="Freeform 4899"/>
                  <p:cNvSpPr/>
                  <p:nvPr/>
                </p:nvSpPr>
                <p:spPr bwMode="auto">
                  <a:xfrm>
                    <a:off x="5948364" y="3424239"/>
                    <a:ext cx="1588" cy="4763"/>
                  </a:xfrm>
                  <a:custGeom>
                    <a:avLst/>
                    <a:gdLst>
                      <a:gd name="T0" fmla="*/ 1 w 2"/>
                      <a:gd name="T1" fmla="*/ 1 h 3"/>
                      <a:gd name="T2" fmla="*/ 0 w 2"/>
                      <a:gd name="T3" fmla="*/ 0 h 3"/>
                      <a:gd name="T4" fmla="*/ 2 w 2"/>
                      <a:gd name="T5" fmla="*/ 3 h 3"/>
                      <a:gd name="T6" fmla="*/ 0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0" y="0"/>
                          <a:pt x="0" y="0"/>
                          <a:pt x="0" y="0"/>
                        </a:cubicBezTo>
                        <a:cubicBezTo>
                          <a:pt x="1" y="2"/>
                          <a:pt x="0" y="3"/>
                          <a:pt x="2" y="3"/>
                        </a:cubicBezTo>
                        <a:cubicBezTo>
                          <a:pt x="0" y="2"/>
                          <a:pt x="0" y="2"/>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17" name="Freeform 4900"/>
                  <p:cNvSpPr/>
                  <p:nvPr/>
                </p:nvSpPr>
                <p:spPr bwMode="auto">
                  <a:xfrm>
                    <a:off x="5929314" y="3424239"/>
                    <a:ext cx="3175" cy="3175"/>
                  </a:xfrm>
                  <a:custGeom>
                    <a:avLst/>
                    <a:gdLst>
                      <a:gd name="T0" fmla="*/ 2 w 2"/>
                      <a:gd name="T1" fmla="*/ 1 h 2"/>
                      <a:gd name="T2" fmla="*/ 0 w 2"/>
                      <a:gd name="T3" fmla="*/ 1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1"/>
                          <a:pt x="0" y="1"/>
                        </a:cubicBezTo>
                        <a:cubicBezTo>
                          <a:pt x="2" y="2"/>
                          <a:pt x="2" y="2"/>
                          <a:pt x="2" y="2"/>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18" name="Freeform 4901"/>
                  <p:cNvSpPr/>
                  <p:nvPr/>
                </p:nvSpPr>
                <p:spPr bwMode="auto">
                  <a:xfrm>
                    <a:off x="5961064" y="342582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19" name="Freeform 4902"/>
                  <p:cNvSpPr/>
                  <p:nvPr/>
                </p:nvSpPr>
                <p:spPr bwMode="auto">
                  <a:xfrm>
                    <a:off x="5962651" y="3425826"/>
                    <a:ext cx="0"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20" name="Freeform 4903"/>
                  <p:cNvSpPr/>
                  <p:nvPr/>
                </p:nvSpPr>
                <p:spPr bwMode="auto">
                  <a:xfrm>
                    <a:off x="6000751" y="3427414"/>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21" name="Freeform 4904"/>
                  <p:cNvSpPr/>
                  <p:nvPr/>
                </p:nvSpPr>
                <p:spPr bwMode="auto">
                  <a:xfrm>
                    <a:off x="5935664" y="3429001"/>
                    <a:ext cx="7938" cy="3175"/>
                  </a:xfrm>
                  <a:custGeom>
                    <a:avLst/>
                    <a:gdLst>
                      <a:gd name="T0" fmla="*/ 5 w 5"/>
                      <a:gd name="T1" fmla="*/ 0 h 2"/>
                      <a:gd name="T2" fmla="*/ 0 w 5"/>
                      <a:gd name="T3" fmla="*/ 0 h 2"/>
                      <a:gd name="T4" fmla="*/ 5 w 5"/>
                      <a:gd name="T5" fmla="*/ 0 h 2"/>
                    </a:gdLst>
                    <a:ahLst/>
                    <a:cxnLst>
                      <a:cxn ang="0">
                        <a:pos x="T0" y="T1"/>
                      </a:cxn>
                      <a:cxn ang="0">
                        <a:pos x="T2" y="T3"/>
                      </a:cxn>
                      <a:cxn ang="0">
                        <a:pos x="T4" y="T5"/>
                      </a:cxn>
                    </a:cxnLst>
                    <a:rect l="0" t="0" r="r" b="b"/>
                    <a:pathLst>
                      <a:path w="5" h="2">
                        <a:moveTo>
                          <a:pt x="5" y="0"/>
                        </a:moveTo>
                        <a:cubicBezTo>
                          <a:pt x="4" y="0"/>
                          <a:pt x="1" y="0"/>
                          <a:pt x="0" y="0"/>
                        </a:cubicBezTo>
                        <a:cubicBezTo>
                          <a:pt x="3" y="2"/>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22" name="Freeform 4905"/>
                  <p:cNvSpPr/>
                  <p:nvPr/>
                </p:nvSpPr>
                <p:spPr bwMode="auto">
                  <a:xfrm>
                    <a:off x="5932489" y="3429001"/>
                    <a:ext cx="3175" cy="317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1" y="1"/>
                          <a:pt x="2" y="0"/>
                        </a:cubicBezTo>
                        <a:cubicBezTo>
                          <a:pt x="1"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23" name="Freeform 4906"/>
                  <p:cNvSpPr/>
                  <p:nvPr/>
                </p:nvSpPr>
                <p:spPr bwMode="auto">
                  <a:xfrm>
                    <a:off x="5935664" y="3429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24" name="Freeform 4907"/>
                  <p:cNvSpPr/>
                  <p:nvPr/>
                </p:nvSpPr>
                <p:spPr bwMode="auto">
                  <a:xfrm>
                    <a:off x="5548314" y="3429001"/>
                    <a:ext cx="3175" cy="3175"/>
                  </a:xfrm>
                  <a:custGeom>
                    <a:avLst/>
                    <a:gdLst>
                      <a:gd name="T0" fmla="*/ 1 w 3"/>
                      <a:gd name="T1" fmla="*/ 2 h 2"/>
                      <a:gd name="T2" fmla="*/ 3 w 3"/>
                      <a:gd name="T3" fmla="*/ 1 h 2"/>
                      <a:gd name="T4" fmla="*/ 2 w 3"/>
                      <a:gd name="T5" fmla="*/ 0 h 2"/>
                      <a:gd name="T6" fmla="*/ 0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2" y="2"/>
                          <a:pt x="2" y="2"/>
                          <a:pt x="3" y="1"/>
                        </a:cubicBezTo>
                        <a:cubicBezTo>
                          <a:pt x="2" y="1"/>
                          <a:pt x="2" y="1"/>
                          <a:pt x="2" y="0"/>
                        </a:cubicBezTo>
                        <a:cubicBezTo>
                          <a:pt x="0" y="1"/>
                          <a:pt x="0" y="1"/>
                          <a:pt x="0" y="1"/>
                        </a:cubicBezTo>
                        <a:cubicBezTo>
                          <a:pt x="1"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25" name="Freeform 4908"/>
                  <p:cNvSpPr/>
                  <p:nvPr/>
                </p:nvSpPr>
                <p:spPr bwMode="auto">
                  <a:xfrm>
                    <a:off x="5927726" y="3429001"/>
                    <a:ext cx="1588" cy="3175"/>
                  </a:xfrm>
                  <a:custGeom>
                    <a:avLst/>
                    <a:gdLst>
                      <a:gd name="T0" fmla="*/ 0 w 1"/>
                      <a:gd name="T1" fmla="*/ 0 h 2"/>
                      <a:gd name="T2" fmla="*/ 0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2"/>
                          <a:pt x="0" y="2"/>
                          <a:pt x="0"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26" name="Freeform 4909"/>
                  <p:cNvSpPr/>
                  <p:nvPr/>
                </p:nvSpPr>
                <p:spPr bwMode="auto">
                  <a:xfrm>
                    <a:off x="5945189" y="3429001"/>
                    <a:ext cx="3175" cy="158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27" name="Freeform 4910"/>
                  <p:cNvSpPr/>
                  <p:nvPr/>
                </p:nvSpPr>
                <p:spPr bwMode="auto">
                  <a:xfrm>
                    <a:off x="5948364" y="34305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28" name="Freeform 4911"/>
                  <p:cNvSpPr/>
                  <p:nvPr/>
                </p:nvSpPr>
                <p:spPr bwMode="auto">
                  <a:xfrm>
                    <a:off x="5948364" y="3430589"/>
                    <a:ext cx="317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29" name="Freeform 4912"/>
                  <p:cNvSpPr/>
                  <p:nvPr/>
                </p:nvSpPr>
                <p:spPr bwMode="auto">
                  <a:xfrm>
                    <a:off x="5953126" y="3432176"/>
                    <a:ext cx="4763" cy="7938"/>
                  </a:xfrm>
                  <a:custGeom>
                    <a:avLst/>
                    <a:gdLst>
                      <a:gd name="T0" fmla="*/ 3 w 3"/>
                      <a:gd name="T1" fmla="*/ 0 h 5"/>
                      <a:gd name="T2" fmla="*/ 1 w 3"/>
                      <a:gd name="T3" fmla="*/ 1 h 5"/>
                      <a:gd name="T4" fmla="*/ 2 w 3"/>
                      <a:gd name="T5" fmla="*/ 4 h 5"/>
                      <a:gd name="T6" fmla="*/ 2 w 3"/>
                      <a:gd name="T7" fmla="*/ 0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2" y="0"/>
                          <a:pt x="0" y="0"/>
                          <a:pt x="1" y="1"/>
                        </a:cubicBezTo>
                        <a:cubicBezTo>
                          <a:pt x="1" y="1"/>
                          <a:pt x="1" y="5"/>
                          <a:pt x="2" y="4"/>
                        </a:cubicBezTo>
                        <a:cubicBezTo>
                          <a:pt x="1" y="2"/>
                          <a:pt x="2" y="1"/>
                          <a:pt x="2"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30" name="Freeform 4913"/>
                  <p:cNvSpPr/>
                  <p:nvPr/>
                </p:nvSpPr>
                <p:spPr bwMode="auto">
                  <a:xfrm>
                    <a:off x="5942014" y="3440114"/>
                    <a:ext cx="6350" cy="1588"/>
                  </a:xfrm>
                  <a:custGeom>
                    <a:avLst/>
                    <a:gdLst>
                      <a:gd name="T0" fmla="*/ 0 w 4"/>
                      <a:gd name="T1" fmla="*/ 1 h 2"/>
                      <a:gd name="T2" fmla="*/ 4 w 4"/>
                      <a:gd name="T3" fmla="*/ 1 h 2"/>
                      <a:gd name="T4" fmla="*/ 0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1"/>
                          <a:pt x="3" y="2"/>
                          <a:pt x="4" y="1"/>
                        </a:cubicBezTo>
                        <a:cubicBezTo>
                          <a:pt x="3" y="1"/>
                          <a:pt x="2"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31" name="Rectangle 4914"/>
                  <p:cNvSpPr>
                    <a:spLocks noChangeArrowheads="1"/>
                  </p:cNvSpPr>
                  <p:nvPr/>
                </p:nvSpPr>
                <p:spPr bwMode="auto">
                  <a:xfrm>
                    <a:off x="5962651" y="34417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32" name="Freeform 4915"/>
                  <p:cNvSpPr/>
                  <p:nvPr/>
                </p:nvSpPr>
                <p:spPr bwMode="auto">
                  <a:xfrm>
                    <a:off x="5948364" y="3441701"/>
                    <a:ext cx="1588"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33" name="Freeform 4916"/>
                  <p:cNvSpPr/>
                  <p:nvPr/>
                </p:nvSpPr>
                <p:spPr bwMode="auto">
                  <a:xfrm>
                    <a:off x="5983289" y="3443289"/>
                    <a:ext cx="4763" cy="1588"/>
                  </a:xfrm>
                  <a:custGeom>
                    <a:avLst/>
                    <a:gdLst>
                      <a:gd name="T0" fmla="*/ 3 w 3"/>
                      <a:gd name="T1" fmla="*/ 0 h 1"/>
                      <a:gd name="T2" fmla="*/ 0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3" y="1"/>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34" name="Freeform 4917"/>
                  <p:cNvSpPr/>
                  <p:nvPr/>
                </p:nvSpPr>
                <p:spPr bwMode="auto">
                  <a:xfrm>
                    <a:off x="5949951" y="3446464"/>
                    <a:ext cx="6350" cy="6350"/>
                  </a:xfrm>
                  <a:custGeom>
                    <a:avLst/>
                    <a:gdLst>
                      <a:gd name="T0" fmla="*/ 4 w 4"/>
                      <a:gd name="T1" fmla="*/ 1 h 4"/>
                      <a:gd name="T2" fmla="*/ 0 w 4"/>
                      <a:gd name="T3" fmla="*/ 2 h 4"/>
                      <a:gd name="T4" fmla="*/ 4 w 4"/>
                      <a:gd name="T5" fmla="*/ 1 h 4"/>
                    </a:gdLst>
                    <a:ahLst/>
                    <a:cxnLst>
                      <a:cxn ang="0">
                        <a:pos x="T0" y="T1"/>
                      </a:cxn>
                      <a:cxn ang="0">
                        <a:pos x="T2" y="T3"/>
                      </a:cxn>
                      <a:cxn ang="0">
                        <a:pos x="T4" y="T5"/>
                      </a:cxn>
                    </a:cxnLst>
                    <a:rect l="0" t="0" r="r" b="b"/>
                    <a:pathLst>
                      <a:path w="4" h="4">
                        <a:moveTo>
                          <a:pt x="4" y="1"/>
                        </a:moveTo>
                        <a:cubicBezTo>
                          <a:pt x="2" y="0"/>
                          <a:pt x="2" y="2"/>
                          <a:pt x="0" y="2"/>
                        </a:cubicBezTo>
                        <a:cubicBezTo>
                          <a:pt x="2" y="4"/>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35" name="Freeform 4918"/>
                  <p:cNvSpPr/>
                  <p:nvPr/>
                </p:nvSpPr>
                <p:spPr bwMode="auto">
                  <a:xfrm>
                    <a:off x="5989639" y="3451226"/>
                    <a:ext cx="4763" cy="3175"/>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0" y="0"/>
                          <a:pt x="0" y="0"/>
                          <a:pt x="0" y="0"/>
                        </a:cubicBezTo>
                        <a:cubicBezTo>
                          <a:pt x="0" y="0"/>
                          <a:pt x="2"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36" name="Freeform 4919"/>
                  <p:cNvSpPr/>
                  <p:nvPr/>
                </p:nvSpPr>
                <p:spPr bwMode="auto">
                  <a:xfrm>
                    <a:off x="5980114" y="3451226"/>
                    <a:ext cx="1588" cy="158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37" name="Freeform 4920"/>
                  <p:cNvSpPr/>
                  <p:nvPr/>
                </p:nvSpPr>
                <p:spPr bwMode="auto">
                  <a:xfrm>
                    <a:off x="5975351" y="3451226"/>
                    <a:ext cx="4763" cy="317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1" y="1"/>
                          <a:pt x="1" y="1"/>
                          <a:pt x="0" y="0"/>
                        </a:cubicBezTo>
                        <a:cubicBezTo>
                          <a:pt x="0" y="2"/>
                          <a:pt x="1"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38" name="Freeform 4921"/>
                  <p:cNvSpPr/>
                  <p:nvPr/>
                </p:nvSpPr>
                <p:spPr bwMode="auto">
                  <a:xfrm>
                    <a:off x="5984876" y="3454401"/>
                    <a:ext cx="3175" cy="1588"/>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39" name="Freeform 4922"/>
                  <p:cNvSpPr/>
                  <p:nvPr/>
                </p:nvSpPr>
                <p:spPr bwMode="auto">
                  <a:xfrm>
                    <a:off x="5956301" y="3460751"/>
                    <a:ext cx="1588" cy="158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40" name="Freeform 4923"/>
                  <p:cNvSpPr/>
                  <p:nvPr/>
                </p:nvSpPr>
                <p:spPr bwMode="auto">
                  <a:xfrm>
                    <a:off x="5989639" y="3460751"/>
                    <a:ext cx="3175" cy="3175"/>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2" y="0"/>
                          <a:pt x="0" y="1"/>
                          <a:pt x="1" y="1"/>
                        </a:cubicBezTo>
                        <a:cubicBezTo>
                          <a:pt x="2"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41" name="Freeform 4924"/>
                  <p:cNvSpPr/>
                  <p:nvPr/>
                </p:nvSpPr>
                <p:spPr bwMode="auto">
                  <a:xfrm>
                    <a:off x="5994401" y="3460751"/>
                    <a:ext cx="3175" cy="3175"/>
                  </a:xfrm>
                  <a:custGeom>
                    <a:avLst/>
                    <a:gdLst>
                      <a:gd name="T0" fmla="*/ 0 w 2"/>
                      <a:gd name="T1" fmla="*/ 2 h 2"/>
                      <a:gd name="T2" fmla="*/ 1 w 2"/>
                      <a:gd name="T3" fmla="*/ 2 h 2"/>
                      <a:gd name="T4" fmla="*/ 0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1" y="2"/>
                        </a:cubicBezTo>
                        <a:cubicBezTo>
                          <a:pt x="0" y="2"/>
                          <a:pt x="0" y="2"/>
                          <a:pt x="0" y="2"/>
                        </a:cubicBezTo>
                        <a:cubicBezTo>
                          <a:pt x="2" y="0"/>
                          <a:pt x="2" y="0"/>
                          <a:pt x="2" y="0"/>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42" name="Freeform 4925"/>
                  <p:cNvSpPr/>
                  <p:nvPr/>
                </p:nvSpPr>
                <p:spPr bwMode="auto">
                  <a:xfrm>
                    <a:off x="5999164" y="3463926"/>
                    <a:ext cx="0" cy="317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43" name="Freeform 4926"/>
                  <p:cNvSpPr/>
                  <p:nvPr/>
                </p:nvSpPr>
                <p:spPr bwMode="auto">
                  <a:xfrm>
                    <a:off x="6008689" y="3465514"/>
                    <a:ext cx="3175" cy="1588"/>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2" y="2"/>
                          <a:pt x="2" y="2"/>
                          <a:pt x="2"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44" name="Freeform 4927"/>
                  <p:cNvSpPr/>
                  <p:nvPr/>
                </p:nvSpPr>
                <p:spPr bwMode="auto">
                  <a:xfrm>
                    <a:off x="5981701" y="3470276"/>
                    <a:ext cx="3175" cy="3175"/>
                  </a:xfrm>
                  <a:custGeom>
                    <a:avLst/>
                    <a:gdLst>
                      <a:gd name="T0" fmla="*/ 1 w 2"/>
                      <a:gd name="T1" fmla="*/ 2 h 2"/>
                      <a:gd name="T2" fmla="*/ 2 w 2"/>
                      <a:gd name="T3" fmla="*/ 2 h 2"/>
                      <a:gd name="T4" fmla="*/ 1 w 2"/>
                      <a:gd name="T5" fmla="*/ 2 h 2"/>
                      <a:gd name="T6" fmla="*/ 1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2" y="2"/>
                          <a:pt x="2" y="2"/>
                          <a:pt x="2" y="2"/>
                        </a:cubicBezTo>
                        <a:cubicBezTo>
                          <a:pt x="1" y="2"/>
                          <a:pt x="1" y="2"/>
                          <a:pt x="1" y="2"/>
                        </a:cubicBezTo>
                        <a:cubicBezTo>
                          <a:pt x="1" y="1"/>
                          <a:pt x="1" y="1"/>
                          <a:pt x="1" y="0"/>
                        </a:cubicBezTo>
                        <a:cubicBezTo>
                          <a:pt x="0" y="1"/>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45" name="Freeform 4928"/>
                  <p:cNvSpPr/>
                  <p:nvPr/>
                </p:nvSpPr>
                <p:spPr bwMode="auto">
                  <a:xfrm>
                    <a:off x="5975351" y="3471864"/>
                    <a:ext cx="3175" cy="1588"/>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46" name="Freeform 4929"/>
                  <p:cNvSpPr/>
                  <p:nvPr/>
                </p:nvSpPr>
                <p:spPr bwMode="auto">
                  <a:xfrm>
                    <a:off x="5986464" y="3473451"/>
                    <a:ext cx="3175" cy="1588"/>
                  </a:xfrm>
                  <a:custGeom>
                    <a:avLst/>
                    <a:gdLst>
                      <a:gd name="T0" fmla="*/ 1 w 3"/>
                      <a:gd name="T1" fmla="*/ 0 h 1"/>
                      <a:gd name="T2" fmla="*/ 2 w 3"/>
                      <a:gd name="T3" fmla="*/ 1 h 1"/>
                      <a:gd name="T4" fmla="*/ 3 w 3"/>
                      <a:gd name="T5" fmla="*/ 0 h 1"/>
                      <a:gd name="T6" fmla="*/ 1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1"/>
                          <a:pt x="2" y="0"/>
                          <a:pt x="2" y="1"/>
                        </a:cubicBezTo>
                        <a:cubicBezTo>
                          <a:pt x="3" y="0"/>
                          <a:pt x="3" y="0"/>
                          <a:pt x="3" y="0"/>
                        </a:cubicBezTo>
                        <a:cubicBezTo>
                          <a:pt x="2" y="0"/>
                          <a:pt x="2"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47" name="Freeform 4930"/>
                  <p:cNvSpPr/>
                  <p:nvPr/>
                </p:nvSpPr>
                <p:spPr bwMode="auto">
                  <a:xfrm>
                    <a:off x="6002339" y="3473451"/>
                    <a:ext cx="4763" cy="3175"/>
                  </a:xfrm>
                  <a:custGeom>
                    <a:avLst/>
                    <a:gdLst>
                      <a:gd name="T0" fmla="*/ 3 w 3"/>
                      <a:gd name="T1" fmla="*/ 2 h 2"/>
                      <a:gd name="T2" fmla="*/ 0 w 3"/>
                      <a:gd name="T3" fmla="*/ 1 h 2"/>
                      <a:gd name="T4" fmla="*/ 3 w 3"/>
                      <a:gd name="T5" fmla="*/ 2 h 2"/>
                    </a:gdLst>
                    <a:ahLst/>
                    <a:cxnLst>
                      <a:cxn ang="0">
                        <a:pos x="T0" y="T1"/>
                      </a:cxn>
                      <a:cxn ang="0">
                        <a:pos x="T2" y="T3"/>
                      </a:cxn>
                      <a:cxn ang="0">
                        <a:pos x="T4" y="T5"/>
                      </a:cxn>
                    </a:cxnLst>
                    <a:rect l="0" t="0" r="r" b="b"/>
                    <a:pathLst>
                      <a:path w="3" h="2">
                        <a:moveTo>
                          <a:pt x="3" y="2"/>
                        </a:moveTo>
                        <a:cubicBezTo>
                          <a:pt x="2" y="1"/>
                          <a:pt x="1" y="0"/>
                          <a:pt x="0" y="1"/>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48" name="Freeform 4931"/>
                  <p:cNvSpPr/>
                  <p:nvPr/>
                </p:nvSpPr>
                <p:spPr bwMode="auto">
                  <a:xfrm>
                    <a:off x="5984876" y="3475039"/>
                    <a:ext cx="3175" cy="1588"/>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49" name="Freeform 4932"/>
                  <p:cNvSpPr/>
                  <p:nvPr/>
                </p:nvSpPr>
                <p:spPr bwMode="auto">
                  <a:xfrm>
                    <a:off x="5980114" y="3479801"/>
                    <a:ext cx="6350" cy="1588"/>
                  </a:xfrm>
                  <a:custGeom>
                    <a:avLst/>
                    <a:gdLst>
                      <a:gd name="T0" fmla="*/ 0 w 4"/>
                      <a:gd name="T1" fmla="*/ 0 h 1"/>
                      <a:gd name="T2" fmla="*/ 3 w 4"/>
                      <a:gd name="T3" fmla="*/ 0 h 1"/>
                      <a:gd name="T4" fmla="*/ 0 w 4"/>
                      <a:gd name="T5" fmla="*/ 0 h 1"/>
                    </a:gdLst>
                    <a:ahLst/>
                    <a:cxnLst>
                      <a:cxn ang="0">
                        <a:pos x="T0" y="T1"/>
                      </a:cxn>
                      <a:cxn ang="0">
                        <a:pos x="T2" y="T3"/>
                      </a:cxn>
                      <a:cxn ang="0">
                        <a:pos x="T4" y="T5"/>
                      </a:cxn>
                    </a:cxnLst>
                    <a:rect l="0" t="0" r="r" b="b"/>
                    <a:pathLst>
                      <a:path w="4" h="1">
                        <a:moveTo>
                          <a:pt x="0" y="0"/>
                        </a:moveTo>
                        <a:cubicBezTo>
                          <a:pt x="1" y="0"/>
                          <a:pt x="4" y="1"/>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50" name="Freeform 4933"/>
                  <p:cNvSpPr/>
                  <p:nvPr/>
                </p:nvSpPr>
                <p:spPr bwMode="auto">
                  <a:xfrm>
                    <a:off x="5988051" y="3481389"/>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51" name="Freeform 4934"/>
                  <p:cNvSpPr/>
                  <p:nvPr/>
                </p:nvSpPr>
                <p:spPr bwMode="auto">
                  <a:xfrm>
                    <a:off x="5986464" y="3478214"/>
                    <a:ext cx="1588" cy="4763"/>
                  </a:xfrm>
                  <a:custGeom>
                    <a:avLst/>
                    <a:gdLst>
                      <a:gd name="T0" fmla="*/ 2 w 2"/>
                      <a:gd name="T1" fmla="*/ 3 h 4"/>
                      <a:gd name="T2" fmla="*/ 0 w 2"/>
                      <a:gd name="T3" fmla="*/ 1 h 4"/>
                      <a:gd name="T4" fmla="*/ 2 w 2"/>
                      <a:gd name="T5" fmla="*/ 3 h 4"/>
                    </a:gdLst>
                    <a:ahLst/>
                    <a:cxnLst>
                      <a:cxn ang="0">
                        <a:pos x="T0" y="T1"/>
                      </a:cxn>
                      <a:cxn ang="0">
                        <a:pos x="T2" y="T3"/>
                      </a:cxn>
                      <a:cxn ang="0">
                        <a:pos x="T4" y="T5"/>
                      </a:cxn>
                    </a:cxnLst>
                    <a:rect l="0" t="0" r="r" b="b"/>
                    <a:pathLst>
                      <a:path w="2" h="4">
                        <a:moveTo>
                          <a:pt x="2" y="3"/>
                        </a:moveTo>
                        <a:cubicBezTo>
                          <a:pt x="2" y="2"/>
                          <a:pt x="2" y="0"/>
                          <a:pt x="0" y="1"/>
                        </a:cubicBezTo>
                        <a:cubicBezTo>
                          <a:pt x="0" y="4"/>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52" name="Freeform 4935"/>
                  <p:cNvSpPr/>
                  <p:nvPr/>
                </p:nvSpPr>
                <p:spPr bwMode="auto">
                  <a:xfrm>
                    <a:off x="6019801" y="3479801"/>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53" name="Freeform 4936"/>
                  <p:cNvSpPr/>
                  <p:nvPr/>
                </p:nvSpPr>
                <p:spPr bwMode="auto">
                  <a:xfrm>
                    <a:off x="5997576" y="3482976"/>
                    <a:ext cx="3175" cy="317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1" y="0"/>
                          <a:pt x="0"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54" name="Freeform 4937"/>
                  <p:cNvSpPr/>
                  <p:nvPr/>
                </p:nvSpPr>
                <p:spPr bwMode="auto">
                  <a:xfrm>
                    <a:off x="5992814" y="3486151"/>
                    <a:ext cx="476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55" name="Freeform 4938"/>
                  <p:cNvSpPr/>
                  <p:nvPr/>
                </p:nvSpPr>
                <p:spPr bwMode="auto">
                  <a:xfrm>
                    <a:off x="6005514" y="3486151"/>
                    <a:ext cx="3175" cy="1588"/>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56" name="Freeform 4939"/>
                  <p:cNvSpPr/>
                  <p:nvPr/>
                </p:nvSpPr>
                <p:spPr bwMode="auto">
                  <a:xfrm>
                    <a:off x="5986464" y="3487739"/>
                    <a:ext cx="6350" cy="3175"/>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57" name="Freeform 4940"/>
                  <p:cNvSpPr/>
                  <p:nvPr/>
                </p:nvSpPr>
                <p:spPr bwMode="auto">
                  <a:xfrm>
                    <a:off x="5994401" y="3492501"/>
                    <a:ext cx="1588" cy="1588"/>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58" name="Freeform 4941"/>
                  <p:cNvSpPr/>
                  <p:nvPr/>
                </p:nvSpPr>
                <p:spPr bwMode="auto">
                  <a:xfrm>
                    <a:off x="6002339" y="3494089"/>
                    <a:ext cx="6350" cy="3175"/>
                  </a:xfrm>
                  <a:custGeom>
                    <a:avLst/>
                    <a:gdLst>
                      <a:gd name="T0" fmla="*/ 4 w 4"/>
                      <a:gd name="T1" fmla="*/ 1 h 2"/>
                      <a:gd name="T2" fmla="*/ 0 w 4"/>
                      <a:gd name="T3" fmla="*/ 2 h 2"/>
                      <a:gd name="T4" fmla="*/ 4 w 4"/>
                      <a:gd name="T5" fmla="*/ 2 h 2"/>
                      <a:gd name="T6" fmla="*/ 4 w 4"/>
                      <a:gd name="T7" fmla="*/ 1 h 2"/>
                    </a:gdLst>
                    <a:ahLst/>
                    <a:cxnLst>
                      <a:cxn ang="0">
                        <a:pos x="T0" y="T1"/>
                      </a:cxn>
                      <a:cxn ang="0">
                        <a:pos x="T2" y="T3"/>
                      </a:cxn>
                      <a:cxn ang="0">
                        <a:pos x="T4" y="T5"/>
                      </a:cxn>
                      <a:cxn ang="0">
                        <a:pos x="T6" y="T7"/>
                      </a:cxn>
                    </a:cxnLst>
                    <a:rect l="0" t="0" r="r" b="b"/>
                    <a:pathLst>
                      <a:path w="4" h="2">
                        <a:moveTo>
                          <a:pt x="4" y="1"/>
                        </a:moveTo>
                        <a:cubicBezTo>
                          <a:pt x="2" y="0"/>
                          <a:pt x="2" y="2"/>
                          <a:pt x="0" y="2"/>
                        </a:cubicBezTo>
                        <a:cubicBezTo>
                          <a:pt x="4" y="2"/>
                          <a:pt x="4" y="2"/>
                          <a:pt x="4" y="2"/>
                        </a:cubicBez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59" name="Freeform 4942"/>
                  <p:cNvSpPr/>
                  <p:nvPr/>
                </p:nvSpPr>
                <p:spPr bwMode="auto">
                  <a:xfrm>
                    <a:off x="5508626" y="3495676"/>
                    <a:ext cx="4763" cy="4763"/>
                  </a:xfrm>
                  <a:custGeom>
                    <a:avLst/>
                    <a:gdLst>
                      <a:gd name="T0" fmla="*/ 4 w 4"/>
                      <a:gd name="T1" fmla="*/ 3 h 3"/>
                      <a:gd name="T2" fmla="*/ 0 w 4"/>
                      <a:gd name="T3" fmla="*/ 1 h 3"/>
                      <a:gd name="T4" fmla="*/ 1 w 4"/>
                      <a:gd name="T5" fmla="*/ 1 h 3"/>
                      <a:gd name="T6" fmla="*/ 1 w 4"/>
                      <a:gd name="T7" fmla="*/ 1 h 3"/>
                      <a:gd name="T8" fmla="*/ 3 w 4"/>
                      <a:gd name="T9" fmla="*/ 2 h 3"/>
                      <a:gd name="T10" fmla="*/ 2 w 4"/>
                      <a:gd name="T11" fmla="*/ 3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cubicBezTo>
                          <a:pt x="3" y="3"/>
                          <a:pt x="3" y="0"/>
                          <a:pt x="0" y="1"/>
                        </a:cubicBezTo>
                        <a:cubicBezTo>
                          <a:pt x="1" y="1"/>
                          <a:pt x="1" y="1"/>
                          <a:pt x="1" y="1"/>
                        </a:cubicBezTo>
                        <a:cubicBezTo>
                          <a:pt x="1" y="1"/>
                          <a:pt x="1" y="1"/>
                          <a:pt x="1" y="1"/>
                        </a:cubicBezTo>
                        <a:cubicBezTo>
                          <a:pt x="2" y="1"/>
                          <a:pt x="2" y="2"/>
                          <a:pt x="3" y="2"/>
                        </a:cubicBezTo>
                        <a:cubicBezTo>
                          <a:pt x="2" y="3"/>
                          <a:pt x="2" y="3"/>
                          <a:pt x="2" y="3"/>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60" name="Freeform 4943"/>
                  <p:cNvSpPr/>
                  <p:nvPr/>
                </p:nvSpPr>
                <p:spPr bwMode="auto">
                  <a:xfrm>
                    <a:off x="6010276" y="3498851"/>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61" name="Freeform 4944"/>
                  <p:cNvSpPr/>
                  <p:nvPr/>
                </p:nvSpPr>
                <p:spPr bwMode="auto">
                  <a:xfrm>
                    <a:off x="6002339" y="3502026"/>
                    <a:ext cx="4763" cy="1588"/>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3" y="0"/>
                          <a:pt x="3"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62" name="Freeform 4945"/>
                  <p:cNvSpPr/>
                  <p:nvPr/>
                </p:nvSpPr>
                <p:spPr bwMode="auto">
                  <a:xfrm>
                    <a:off x="5489576" y="3505201"/>
                    <a:ext cx="4763" cy="3175"/>
                  </a:xfrm>
                  <a:custGeom>
                    <a:avLst/>
                    <a:gdLst>
                      <a:gd name="T0" fmla="*/ 3 w 3"/>
                      <a:gd name="T1" fmla="*/ 1 h 2"/>
                      <a:gd name="T2" fmla="*/ 0 w 3"/>
                      <a:gd name="T3" fmla="*/ 1 h 2"/>
                      <a:gd name="T4" fmla="*/ 1 w 3"/>
                      <a:gd name="T5" fmla="*/ 1 h 2"/>
                      <a:gd name="T6" fmla="*/ 2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0" y="1"/>
                          <a:pt x="0" y="1"/>
                        </a:cubicBezTo>
                        <a:cubicBezTo>
                          <a:pt x="1" y="1"/>
                          <a:pt x="1" y="1"/>
                          <a:pt x="1" y="1"/>
                        </a:cubicBezTo>
                        <a:cubicBezTo>
                          <a:pt x="2" y="2"/>
                          <a:pt x="2" y="2"/>
                          <a:pt x="2" y="2"/>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63" name="Freeform 4946"/>
                  <p:cNvSpPr/>
                  <p:nvPr/>
                </p:nvSpPr>
                <p:spPr bwMode="auto">
                  <a:xfrm>
                    <a:off x="6010276" y="35067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64" name="Freeform 4947"/>
                  <p:cNvSpPr/>
                  <p:nvPr/>
                </p:nvSpPr>
                <p:spPr bwMode="auto">
                  <a:xfrm>
                    <a:off x="6010276" y="3506789"/>
                    <a:ext cx="1588" cy="158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65" name="Freeform 4948"/>
                  <p:cNvSpPr/>
                  <p:nvPr/>
                </p:nvSpPr>
                <p:spPr bwMode="auto">
                  <a:xfrm>
                    <a:off x="5464176" y="3543301"/>
                    <a:ext cx="317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66" name="Freeform 4949"/>
                  <p:cNvSpPr/>
                  <p:nvPr/>
                </p:nvSpPr>
                <p:spPr bwMode="auto">
                  <a:xfrm>
                    <a:off x="6049964" y="3592514"/>
                    <a:ext cx="1588" cy="1588"/>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67" name="Freeform 4950"/>
                  <p:cNvSpPr/>
                  <p:nvPr/>
                </p:nvSpPr>
                <p:spPr bwMode="auto">
                  <a:xfrm>
                    <a:off x="5424489" y="3594101"/>
                    <a:ext cx="14288" cy="28575"/>
                  </a:xfrm>
                  <a:custGeom>
                    <a:avLst/>
                    <a:gdLst>
                      <a:gd name="T0" fmla="*/ 4 w 10"/>
                      <a:gd name="T1" fmla="*/ 15 h 20"/>
                      <a:gd name="T2" fmla="*/ 3 w 10"/>
                      <a:gd name="T3" fmla="*/ 16 h 20"/>
                      <a:gd name="T4" fmla="*/ 7 w 10"/>
                      <a:gd name="T5" fmla="*/ 18 h 20"/>
                      <a:gd name="T6" fmla="*/ 5 w 10"/>
                      <a:gd name="T7" fmla="*/ 17 h 20"/>
                      <a:gd name="T8" fmla="*/ 7 w 10"/>
                      <a:gd name="T9" fmla="*/ 15 h 20"/>
                      <a:gd name="T10" fmla="*/ 7 w 10"/>
                      <a:gd name="T11" fmla="*/ 16 h 20"/>
                      <a:gd name="T12" fmla="*/ 8 w 10"/>
                      <a:gd name="T13" fmla="*/ 13 h 20"/>
                      <a:gd name="T14" fmla="*/ 6 w 10"/>
                      <a:gd name="T15" fmla="*/ 13 h 20"/>
                      <a:gd name="T16" fmla="*/ 5 w 10"/>
                      <a:gd name="T17" fmla="*/ 10 h 20"/>
                      <a:gd name="T18" fmla="*/ 7 w 10"/>
                      <a:gd name="T19" fmla="*/ 9 h 20"/>
                      <a:gd name="T20" fmla="*/ 8 w 10"/>
                      <a:gd name="T21" fmla="*/ 6 h 20"/>
                      <a:gd name="T22" fmla="*/ 9 w 10"/>
                      <a:gd name="T23" fmla="*/ 3 h 20"/>
                      <a:gd name="T24" fmla="*/ 7 w 10"/>
                      <a:gd name="T25" fmla="*/ 2 h 20"/>
                      <a:gd name="T26" fmla="*/ 9 w 10"/>
                      <a:gd name="T27" fmla="*/ 1 h 20"/>
                      <a:gd name="T28" fmla="*/ 3 w 10"/>
                      <a:gd name="T29" fmla="*/ 6 h 20"/>
                      <a:gd name="T30" fmla="*/ 4 w 10"/>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0">
                        <a:moveTo>
                          <a:pt x="4" y="15"/>
                        </a:moveTo>
                        <a:cubicBezTo>
                          <a:pt x="3" y="16"/>
                          <a:pt x="3" y="16"/>
                          <a:pt x="3" y="16"/>
                        </a:cubicBezTo>
                        <a:cubicBezTo>
                          <a:pt x="6" y="16"/>
                          <a:pt x="3" y="20"/>
                          <a:pt x="7" y="18"/>
                        </a:cubicBezTo>
                        <a:cubicBezTo>
                          <a:pt x="5" y="17"/>
                          <a:pt x="5" y="17"/>
                          <a:pt x="5" y="17"/>
                        </a:cubicBezTo>
                        <a:cubicBezTo>
                          <a:pt x="7" y="15"/>
                          <a:pt x="7" y="15"/>
                          <a:pt x="7" y="15"/>
                        </a:cubicBezTo>
                        <a:cubicBezTo>
                          <a:pt x="7" y="15"/>
                          <a:pt x="7" y="16"/>
                          <a:pt x="7" y="16"/>
                        </a:cubicBezTo>
                        <a:cubicBezTo>
                          <a:pt x="8" y="13"/>
                          <a:pt x="8" y="13"/>
                          <a:pt x="8" y="13"/>
                        </a:cubicBezTo>
                        <a:cubicBezTo>
                          <a:pt x="8" y="13"/>
                          <a:pt x="7" y="14"/>
                          <a:pt x="6" y="13"/>
                        </a:cubicBezTo>
                        <a:cubicBezTo>
                          <a:pt x="8" y="11"/>
                          <a:pt x="5" y="12"/>
                          <a:pt x="5" y="10"/>
                        </a:cubicBezTo>
                        <a:cubicBezTo>
                          <a:pt x="7" y="9"/>
                          <a:pt x="7" y="9"/>
                          <a:pt x="7" y="9"/>
                        </a:cubicBezTo>
                        <a:cubicBezTo>
                          <a:pt x="4" y="6"/>
                          <a:pt x="9" y="6"/>
                          <a:pt x="8" y="6"/>
                        </a:cubicBezTo>
                        <a:cubicBezTo>
                          <a:pt x="6" y="5"/>
                          <a:pt x="10" y="4"/>
                          <a:pt x="9" y="3"/>
                        </a:cubicBezTo>
                        <a:cubicBezTo>
                          <a:pt x="8" y="3"/>
                          <a:pt x="8" y="3"/>
                          <a:pt x="7" y="2"/>
                        </a:cubicBezTo>
                        <a:cubicBezTo>
                          <a:pt x="9" y="1"/>
                          <a:pt x="9" y="1"/>
                          <a:pt x="9" y="1"/>
                        </a:cubicBezTo>
                        <a:cubicBezTo>
                          <a:pt x="5" y="0"/>
                          <a:pt x="7" y="5"/>
                          <a:pt x="3" y="6"/>
                        </a:cubicBezTo>
                        <a:cubicBezTo>
                          <a:pt x="10" y="8"/>
                          <a:pt x="0" y="13"/>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68" name="Freeform 4951"/>
                  <p:cNvSpPr/>
                  <p:nvPr/>
                </p:nvSpPr>
                <p:spPr bwMode="auto">
                  <a:xfrm>
                    <a:off x="5437189" y="3608389"/>
                    <a:ext cx="4763" cy="317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3" y="2"/>
                          <a:pt x="3" y="2"/>
                          <a:pt x="3" y="2"/>
                        </a:cubicBezTo>
                        <a:cubicBezTo>
                          <a:pt x="3"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69" name="Freeform 4952"/>
                  <p:cNvSpPr/>
                  <p:nvPr/>
                </p:nvSpPr>
                <p:spPr bwMode="auto">
                  <a:xfrm>
                    <a:off x="5462589" y="3619501"/>
                    <a:ext cx="3175" cy="317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2"/>
                          <a:pt x="1" y="2"/>
                          <a:pt x="1"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70" name="Freeform 4953"/>
                  <p:cNvSpPr/>
                  <p:nvPr/>
                </p:nvSpPr>
                <p:spPr bwMode="auto">
                  <a:xfrm>
                    <a:off x="5462589" y="3617914"/>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71" name="Freeform 4954"/>
                  <p:cNvSpPr/>
                  <p:nvPr/>
                </p:nvSpPr>
                <p:spPr bwMode="auto">
                  <a:xfrm>
                    <a:off x="5426076" y="3665539"/>
                    <a:ext cx="6350" cy="1588"/>
                  </a:xfrm>
                  <a:custGeom>
                    <a:avLst/>
                    <a:gdLst>
                      <a:gd name="T0" fmla="*/ 0 w 4"/>
                      <a:gd name="T1" fmla="*/ 1 h 1"/>
                      <a:gd name="T2" fmla="*/ 4 w 4"/>
                      <a:gd name="T3" fmla="*/ 1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lnTo>
                          <a:pt x="4"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72" name="Freeform 4955"/>
                  <p:cNvSpPr/>
                  <p:nvPr/>
                </p:nvSpPr>
                <p:spPr bwMode="auto">
                  <a:xfrm>
                    <a:off x="6011864" y="3694114"/>
                    <a:ext cx="3175" cy="1588"/>
                  </a:xfrm>
                  <a:custGeom>
                    <a:avLst/>
                    <a:gdLst>
                      <a:gd name="T0" fmla="*/ 0 w 3"/>
                      <a:gd name="T1" fmla="*/ 1 h 2"/>
                      <a:gd name="T2" fmla="*/ 0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0" y="2"/>
                          <a:pt x="1" y="2"/>
                          <a:pt x="0" y="2"/>
                        </a:cubicBezTo>
                        <a:cubicBezTo>
                          <a:pt x="3" y="0"/>
                          <a:pt x="3" y="0"/>
                          <a:pt x="3" y="0"/>
                        </a:cubicBezTo>
                        <a:cubicBezTo>
                          <a:pt x="2"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73" name="Freeform 4956"/>
                  <p:cNvSpPr/>
                  <p:nvPr/>
                </p:nvSpPr>
                <p:spPr bwMode="auto">
                  <a:xfrm>
                    <a:off x="6013451" y="3697289"/>
                    <a:ext cx="6350" cy="4763"/>
                  </a:xfrm>
                  <a:custGeom>
                    <a:avLst/>
                    <a:gdLst>
                      <a:gd name="T0" fmla="*/ 5 w 5"/>
                      <a:gd name="T1" fmla="*/ 1 h 3"/>
                      <a:gd name="T2" fmla="*/ 4 w 5"/>
                      <a:gd name="T3" fmla="*/ 3 h 3"/>
                      <a:gd name="T4" fmla="*/ 3 w 5"/>
                      <a:gd name="T5" fmla="*/ 1 h 3"/>
                      <a:gd name="T6" fmla="*/ 0 w 5"/>
                      <a:gd name="T7" fmla="*/ 2 h 3"/>
                      <a:gd name="T8" fmla="*/ 2 w 5"/>
                      <a:gd name="T9" fmla="*/ 1 h 3"/>
                      <a:gd name="T10" fmla="*/ 4 w 5"/>
                      <a:gd name="T11" fmla="*/ 3 h 3"/>
                      <a:gd name="T12" fmla="*/ 5 w 5"/>
                      <a:gd name="T13" fmla="*/ 2 h 3"/>
                      <a:gd name="T14" fmla="*/ 5 w 5"/>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1"/>
                        </a:moveTo>
                        <a:cubicBezTo>
                          <a:pt x="4" y="3"/>
                          <a:pt x="4" y="3"/>
                          <a:pt x="4" y="3"/>
                        </a:cubicBezTo>
                        <a:cubicBezTo>
                          <a:pt x="3" y="2"/>
                          <a:pt x="3" y="2"/>
                          <a:pt x="3" y="1"/>
                        </a:cubicBezTo>
                        <a:cubicBezTo>
                          <a:pt x="2" y="1"/>
                          <a:pt x="0" y="0"/>
                          <a:pt x="0" y="2"/>
                        </a:cubicBezTo>
                        <a:cubicBezTo>
                          <a:pt x="1" y="2"/>
                          <a:pt x="2" y="2"/>
                          <a:pt x="2" y="1"/>
                        </a:cubicBezTo>
                        <a:cubicBezTo>
                          <a:pt x="4" y="3"/>
                          <a:pt x="4" y="3"/>
                          <a:pt x="4" y="3"/>
                        </a:cubicBezTo>
                        <a:cubicBezTo>
                          <a:pt x="5" y="2"/>
                          <a:pt x="5" y="2"/>
                          <a:pt x="5" y="2"/>
                        </a:cubicBezTo>
                        <a:lnTo>
                          <a:pt x="5"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74" name="Freeform 4957"/>
                  <p:cNvSpPr/>
                  <p:nvPr/>
                </p:nvSpPr>
                <p:spPr bwMode="auto">
                  <a:xfrm>
                    <a:off x="6010276" y="3700464"/>
                    <a:ext cx="1588" cy="1588"/>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75" name="Freeform 4958"/>
                  <p:cNvSpPr/>
                  <p:nvPr/>
                </p:nvSpPr>
                <p:spPr bwMode="auto">
                  <a:xfrm>
                    <a:off x="6019801" y="3702051"/>
                    <a:ext cx="6350" cy="3175"/>
                  </a:xfrm>
                  <a:custGeom>
                    <a:avLst/>
                    <a:gdLst>
                      <a:gd name="T0" fmla="*/ 1 w 4"/>
                      <a:gd name="T1" fmla="*/ 2 h 2"/>
                      <a:gd name="T2" fmla="*/ 0 w 4"/>
                      <a:gd name="T3" fmla="*/ 1 h 2"/>
                      <a:gd name="T4" fmla="*/ 1 w 4"/>
                      <a:gd name="T5" fmla="*/ 2 h 2"/>
                      <a:gd name="T6" fmla="*/ 4 w 4"/>
                      <a:gd name="T7" fmla="*/ 1 h 2"/>
                      <a:gd name="T8" fmla="*/ 1 w 4"/>
                      <a:gd name="T9" fmla="*/ 0 h 2"/>
                      <a:gd name="T10" fmla="*/ 1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1" y="2"/>
                        </a:moveTo>
                        <a:cubicBezTo>
                          <a:pt x="0" y="1"/>
                          <a:pt x="0" y="1"/>
                          <a:pt x="0" y="1"/>
                        </a:cubicBezTo>
                        <a:cubicBezTo>
                          <a:pt x="0" y="1"/>
                          <a:pt x="1" y="2"/>
                          <a:pt x="1" y="2"/>
                        </a:cubicBezTo>
                        <a:cubicBezTo>
                          <a:pt x="4" y="1"/>
                          <a:pt x="4" y="1"/>
                          <a:pt x="4" y="1"/>
                        </a:cubicBezTo>
                        <a:cubicBezTo>
                          <a:pt x="1" y="0"/>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76" name="Freeform 4959"/>
                  <p:cNvSpPr/>
                  <p:nvPr/>
                </p:nvSpPr>
                <p:spPr bwMode="auto">
                  <a:xfrm>
                    <a:off x="6026151" y="3706814"/>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77" name="Freeform 4960"/>
                  <p:cNvSpPr/>
                  <p:nvPr/>
                </p:nvSpPr>
                <p:spPr bwMode="auto">
                  <a:xfrm>
                    <a:off x="6027739" y="37068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78" name="Freeform 4961"/>
                  <p:cNvSpPr/>
                  <p:nvPr/>
                </p:nvSpPr>
                <p:spPr bwMode="auto">
                  <a:xfrm>
                    <a:off x="6026151" y="3719514"/>
                    <a:ext cx="1588"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79" name="Freeform 4962"/>
                  <p:cNvSpPr/>
                  <p:nvPr/>
                </p:nvSpPr>
                <p:spPr bwMode="auto">
                  <a:xfrm>
                    <a:off x="6019801" y="3719514"/>
                    <a:ext cx="6350" cy="1588"/>
                  </a:xfrm>
                  <a:custGeom>
                    <a:avLst/>
                    <a:gdLst>
                      <a:gd name="T0" fmla="*/ 5 w 5"/>
                      <a:gd name="T1" fmla="*/ 1 h 2"/>
                      <a:gd name="T2" fmla="*/ 0 w 5"/>
                      <a:gd name="T3" fmla="*/ 0 h 2"/>
                      <a:gd name="T4" fmla="*/ 5 w 5"/>
                      <a:gd name="T5" fmla="*/ 1 h 2"/>
                    </a:gdLst>
                    <a:ahLst/>
                    <a:cxnLst>
                      <a:cxn ang="0">
                        <a:pos x="T0" y="T1"/>
                      </a:cxn>
                      <a:cxn ang="0">
                        <a:pos x="T2" y="T3"/>
                      </a:cxn>
                      <a:cxn ang="0">
                        <a:pos x="T4" y="T5"/>
                      </a:cxn>
                    </a:cxnLst>
                    <a:rect l="0" t="0" r="r" b="b"/>
                    <a:pathLst>
                      <a:path w="5" h="2">
                        <a:moveTo>
                          <a:pt x="5" y="1"/>
                        </a:moveTo>
                        <a:cubicBezTo>
                          <a:pt x="0" y="0"/>
                          <a:pt x="0" y="0"/>
                          <a:pt x="0" y="0"/>
                        </a:cubicBezTo>
                        <a:cubicBezTo>
                          <a:pt x="1" y="2"/>
                          <a:pt x="3"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80" name="Freeform 4963"/>
                  <p:cNvSpPr/>
                  <p:nvPr/>
                </p:nvSpPr>
                <p:spPr bwMode="auto">
                  <a:xfrm>
                    <a:off x="5448301" y="3775076"/>
                    <a:ext cx="20638" cy="36513"/>
                  </a:xfrm>
                  <a:custGeom>
                    <a:avLst/>
                    <a:gdLst>
                      <a:gd name="T0" fmla="*/ 15 w 15"/>
                      <a:gd name="T1" fmla="*/ 25 h 26"/>
                      <a:gd name="T2" fmla="*/ 12 w 15"/>
                      <a:gd name="T3" fmla="*/ 19 h 26"/>
                      <a:gd name="T4" fmla="*/ 13 w 15"/>
                      <a:gd name="T5" fmla="*/ 19 h 26"/>
                      <a:gd name="T6" fmla="*/ 12 w 15"/>
                      <a:gd name="T7" fmla="*/ 18 h 26"/>
                      <a:gd name="T8" fmla="*/ 12 w 15"/>
                      <a:gd name="T9" fmla="*/ 17 h 26"/>
                      <a:gd name="T10" fmla="*/ 7 w 15"/>
                      <a:gd name="T11" fmla="*/ 12 h 26"/>
                      <a:gd name="T12" fmla="*/ 8 w 15"/>
                      <a:gd name="T13" fmla="*/ 10 h 26"/>
                      <a:gd name="T14" fmla="*/ 7 w 15"/>
                      <a:gd name="T15" fmla="*/ 5 h 26"/>
                      <a:gd name="T16" fmla="*/ 5 w 15"/>
                      <a:gd name="T17" fmla="*/ 5 h 26"/>
                      <a:gd name="T18" fmla="*/ 4 w 15"/>
                      <a:gd name="T19" fmla="*/ 3 h 26"/>
                      <a:gd name="T20" fmla="*/ 4 w 15"/>
                      <a:gd name="T21" fmla="*/ 0 h 26"/>
                      <a:gd name="T22" fmla="*/ 2 w 15"/>
                      <a:gd name="T23" fmla="*/ 2 h 26"/>
                      <a:gd name="T24" fmla="*/ 6 w 15"/>
                      <a:gd name="T25" fmla="*/ 7 h 26"/>
                      <a:gd name="T26" fmla="*/ 6 w 15"/>
                      <a:gd name="T27" fmla="*/ 12 h 26"/>
                      <a:gd name="T28" fmla="*/ 10 w 15"/>
                      <a:gd name="T29" fmla="*/ 20 h 26"/>
                      <a:gd name="T30" fmla="*/ 10 w 15"/>
                      <a:gd name="T31" fmla="*/ 19 h 26"/>
                      <a:gd name="T32" fmla="*/ 10 w 15"/>
                      <a:gd name="T33" fmla="*/ 21 h 26"/>
                      <a:gd name="T34" fmla="*/ 14 w 15"/>
                      <a:gd name="T35" fmla="*/ 26 h 26"/>
                      <a:gd name="T36" fmla="*/ 15 w 15"/>
                      <a:gd name="T37" fmla="*/ 26 h 26"/>
                      <a:gd name="T38" fmla="*/ 15 w 15"/>
                      <a:gd name="T3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6">
                        <a:moveTo>
                          <a:pt x="15" y="25"/>
                        </a:moveTo>
                        <a:cubicBezTo>
                          <a:pt x="14" y="23"/>
                          <a:pt x="13" y="20"/>
                          <a:pt x="12" y="19"/>
                        </a:cubicBezTo>
                        <a:cubicBezTo>
                          <a:pt x="12" y="19"/>
                          <a:pt x="12" y="19"/>
                          <a:pt x="13" y="19"/>
                        </a:cubicBezTo>
                        <a:cubicBezTo>
                          <a:pt x="12" y="18"/>
                          <a:pt x="12" y="18"/>
                          <a:pt x="12" y="18"/>
                        </a:cubicBezTo>
                        <a:cubicBezTo>
                          <a:pt x="12" y="17"/>
                          <a:pt x="12" y="17"/>
                          <a:pt x="12" y="17"/>
                        </a:cubicBezTo>
                        <a:cubicBezTo>
                          <a:pt x="6" y="19"/>
                          <a:pt x="11" y="11"/>
                          <a:pt x="7" y="12"/>
                        </a:cubicBezTo>
                        <a:cubicBezTo>
                          <a:pt x="7" y="11"/>
                          <a:pt x="7" y="10"/>
                          <a:pt x="8" y="10"/>
                        </a:cubicBezTo>
                        <a:cubicBezTo>
                          <a:pt x="8" y="8"/>
                          <a:pt x="4" y="7"/>
                          <a:pt x="7" y="5"/>
                        </a:cubicBezTo>
                        <a:cubicBezTo>
                          <a:pt x="5" y="5"/>
                          <a:pt x="5" y="5"/>
                          <a:pt x="5" y="5"/>
                        </a:cubicBezTo>
                        <a:cubicBezTo>
                          <a:pt x="4" y="5"/>
                          <a:pt x="4" y="4"/>
                          <a:pt x="4" y="3"/>
                        </a:cubicBezTo>
                        <a:cubicBezTo>
                          <a:pt x="8" y="2"/>
                          <a:pt x="5" y="2"/>
                          <a:pt x="4" y="0"/>
                        </a:cubicBezTo>
                        <a:cubicBezTo>
                          <a:pt x="4" y="1"/>
                          <a:pt x="3" y="2"/>
                          <a:pt x="2" y="2"/>
                        </a:cubicBezTo>
                        <a:cubicBezTo>
                          <a:pt x="5" y="3"/>
                          <a:pt x="0" y="7"/>
                          <a:pt x="6" y="7"/>
                        </a:cubicBezTo>
                        <a:cubicBezTo>
                          <a:pt x="4" y="9"/>
                          <a:pt x="6" y="10"/>
                          <a:pt x="6" y="12"/>
                        </a:cubicBezTo>
                        <a:cubicBezTo>
                          <a:pt x="6" y="15"/>
                          <a:pt x="8" y="16"/>
                          <a:pt x="10" y="20"/>
                        </a:cubicBezTo>
                        <a:cubicBezTo>
                          <a:pt x="10" y="19"/>
                          <a:pt x="10" y="19"/>
                          <a:pt x="10" y="19"/>
                        </a:cubicBezTo>
                        <a:cubicBezTo>
                          <a:pt x="10" y="21"/>
                          <a:pt x="10" y="21"/>
                          <a:pt x="10" y="21"/>
                        </a:cubicBezTo>
                        <a:cubicBezTo>
                          <a:pt x="12" y="22"/>
                          <a:pt x="13" y="24"/>
                          <a:pt x="14" y="26"/>
                        </a:cubicBezTo>
                        <a:cubicBezTo>
                          <a:pt x="14" y="26"/>
                          <a:pt x="15" y="26"/>
                          <a:pt x="15" y="26"/>
                        </a:cubicBezTo>
                        <a:lnTo>
                          <a:pt x="15"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81" name="Freeform 4964"/>
                  <p:cNvSpPr/>
                  <p:nvPr/>
                </p:nvSpPr>
                <p:spPr bwMode="auto">
                  <a:xfrm>
                    <a:off x="5449889" y="3768726"/>
                    <a:ext cx="4763" cy="4763"/>
                  </a:xfrm>
                  <a:custGeom>
                    <a:avLst/>
                    <a:gdLst>
                      <a:gd name="T0" fmla="*/ 0 w 4"/>
                      <a:gd name="T1" fmla="*/ 0 h 3"/>
                      <a:gd name="T2" fmla="*/ 3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3" y="1"/>
                          <a:pt x="1" y="3"/>
                          <a:pt x="3" y="3"/>
                        </a:cubicBezTo>
                        <a:cubicBezTo>
                          <a:pt x="4" y="3"/>
                          <a:pt x="4" y="3"/>
                          <a:pt x="4" y="3"/>
                        </a:cubicBezTo>
                        <a:cubicBezTo>
                          <a:pt x="2" y="0"/>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82" name="Freeform 4965"/>
                  <p:cNvSpPr/>
                  <p:nvPr/>
                </p:nvSpPr>
                <p:spPr bwMode="auto">
                  <a:xfrm>
                    <a:off x="5453064" y="3773489"/>
                    <a:ext cx="1588" cy="1588"/>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83" name="Freeform 4966"/>
                  <p:cNvSpPr/>
                  <p:nvPr/>
                </p:nvSpPr>
                <p:spPr bwMode="auto">
                  <a:xfrm>
                    <a:off x="6015039" y="3771901"/>
                    <a:ext cx="4763" cy="6350"/>
                  </a:xfrm>
                  <a:custGeom>
                    <a:avLst/>
                    <a:gdLst>
                      <a:gd name="T0" fmla="*/ 0 w 3"/>
                      <a:gd name="T1" fmla="*/ 1 h 4"/>
                      <a:gd name="T2" fmla="*/ 1 w 3"/>
                      <a:gd name="T3" fmla="*/ 2 h 4"/>
                      <a:gd name="T4" fmla="*/ 3 w 3"/>
                      <a:gd name="T5" fmla="*/ 2 h 4"/>
                      <a:gd name="T6" fmla="*/ 0 w 3"/>
                      <a:gd name="T7" fmla="*/ 1 h 4"/>
                    </a:gdLst>
                    <a:ahLst/>
                    <a:cxnLst>
                      <a:cxn ang="0">
                        <a:pos x="T0" y="T1"/>
                      </a:cxn>
                      <a:cxn ang="0">
                        <a:pos x="T2" y="T3"/>
                      </a:cxn>
                      <a:cxn ang="0">
                        <a:pos x="T4" y="T5"/>
                      </a:cxn>
                      <a:cxn ang="0">
                        <a:pos x="T6" y="T7"/>
                      </a:cxn>
                    </a:cxnLst>
                    <a:rect l="0" t="0" r="r" b="b"/>
                    <a:pathLst>
                      <a:path w="3" h="4">
                        <a:moveTo>
                          <a:pt x="0" y="1"/>
                        </a:moveTo>
                        <a:cubicBezTo>
                          <a:pt x="1" y="1"/>
                          <a:pt x="1" y="2"/>
                          <a:pt x="1" y="2"/>
                        </a:cubicBezTo>
                        <a:cubicBezTo>
                          <a:pt x="2" y="0"/>
                          <a:pt x="2" y="4"/>
                          <a:pt x="3" y="2"/>
                        </a:cubicBezTo>
                        <a:cubicBezTo>
                          <a:pt x="3" y="0"/>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84" name="Freeform 4967"/>
                  <p:cNvSpPr/>
                  <p:nvPr/>
                </p:nvSpPr>
                <p:spPr bwMode="auto">
                  <a:xfrm>
                    <a:off x="5457826" y="3783014"/>
                    <a:ext cx="3175" cy="1588"/>
                  </a:xfrm>
                  <a:custGeom>
                    <a:avLst/>
                    <a:gdLst>
                      <a:gd name="T0" fmla="*/ 2 w 2"/>
                      <a:gd name="T1" fmla="*/ 1 h 1"/>
                      <a:gd name="T2" fmla="*/ 2 w 2"/>
                      <a:gd name="T3" fmla="*/ 0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2" y="0"/>
                          <a:pt x="1" y="0"/>
                          <a:pt x="1" y="0"/>
                        </a:cubicBezTo>
                        <a:cubicBezTo>
                          <a:pt x="0"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85" name="Freeform 4968"/>
                  <p:cNvSpPr/>
                  <p:nvPr/>
                </p:nvSpPr>
                <p:spPr bwMode="auto">
                  <a:xfrm>
                    <a:off x="6035676" y="3808414"/>
                    <a:ext cx="3175" cy="317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0" y="0"/>
                          <a:pt x="0" y="0"/>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86" name="Freeform 4969"/>
                  <p:cNvSpPr/>
                  <p:nvPr/>
                </p:nvSpPr>
                <p:spPr bwMode="auto">
                  <a:xfrm>
                    <a:off x="5467351" y="3814764"/>
                    <a:ext cx="12700" cy="17463"/>
                  </a:xfrm>
                  <a:custGeom>
                    <a:avLst/>
                    <a:gdLst>
                      <a:gd name="T0" fmla="*/ 7 w 9"/>
                      <a:gd name="T1" fmla="*/ 11 h 12"/>
                      <a:gd name="T2" fmla="*/ 8 w 9"/>
                      <a:gd name="T3" fmla="*/ 12 h 12"/>
                      <a:gd name="T4" fmla="*/ 9 w 9"/>
                      <a:gd name="T5" fmla="*/ 9 h 12"/>
                      <a:gd name="T6" fmla="*/ 4 w 9"/>
                      <a:gd name="T7" fmla="*/ 7 h 12"/>
                      <a:gd name="T8" fmla="*/ 5 w 9"/>
                      <a:gd name="T9" fmla="*/ 5 h 12"/>
                      <a:gd name="T10" fmla="*/ 1 w 9"/>
                      <a:gd name="T11" fmla="*/ 0 h 12"/>
                      <a:gd name="T12" fmla="*/ 2 w 9"/>
                      <a:gd name="T13" fmla="*/ 2 h 12"/>
                      <a:gd name="T14" fmla="*/ 6 w 9"/>
                      <a:gd name="T15" fmla="*/ 8 h 12"/>
                      <a:gd name="T16" fmla="*/ 7 w 9"/>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7" y="11"/>
                        </a:moveTo>
                        <a:cubicBezTo>
                          <a:pt x="8" y="12"/>
                          <a:pt x="8" y="12"/>
                          <a:pt x="8" y="12"/>
                        </a:cubicBezTo>
                        <a:cubicBezTo>
                          <a:pt x="8" y="12"/>
                          <a:pt x="8" y="10"/>
                          <a:pt x="9" y="9"/>
                        </a:cubicBezTo>
                        <a:cubicBezTo>
                          <a:pt x="8" y="6"/>
                          <a:pt x="6" y="8"/>
                          <a:pt x="4" y="7"/>
                        </a:cubicBezTo>
                        <a:cubicBezTo>
                          <a:pt x="4" y="6"/>
                          <a:pt x="4" y="6"/>
                          <a:pt x="5" y="5"/>
                        </a:cubicBezTo>
                        <a:cubicBezTo>
                          <a:pt x="3" y="4"/>
                          <a:pt x="4" y="1"/>
                          <a:pt x="1" y="0"/>
                        </a:cubicBezTo>
                        <a:cubicBezTo>
                          <a:pt x="2" y="2"/>
                          <a:pt x="2" y="2"/>
                          <a:pt x="2" y="2"/>
                        </a:cubicBezTo>
                        <a:cubicBezTo>
                          <a:pt x="5" y="3"/>
                          <a:pt x="0" y="10"/>
                          <a:pt x="6" y="8"/>
                        </a:cubicBezTo>
                        <a:cubicBezTo>
                          <a:pt x="6" y="10"/>
                          <a:pt x="9" y="10"/>
                          <a:pt x="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87" name="Freeform 4970"/>
                  <p:cNvSpPr/>
                  <p:nvPr/>
                </p:nvSpPr>
                <p:spPr bwMode="auto">
                  <a:xfrm>
                    <a:off x="5483226" y="3816351"/>
                    <a:ext cx="4763" cy="3175"/>
                  </a:xfrm>
                  <a:custGeom>
                    <a:avLst/>
                    <a:gdLst>
                      <a:gd name="T0" fmla="*/ 4 w 4"/>
                      <a:gd name="T1" fmla="*/ 2 h 2"/>
                      <a:gd name="T2" fmla="*/ 1 w 4"/>
                      <a:gd name="T3" fmla="*/ 0 h 2"/>
                      <a:gd name="T4" fmla="*/ 4 w 4"/>
                      <a:gd name="T5" fmla="*/ 2 h 2"/>
                    </a:gdLst>
                    <a:ahLst/>
                    <a:cxnLst>
                      <a:cxn ang="0">
                        <a:pos x="T0" y="T1"/>
                      </a:cxn>
                      <a:cxn ang="0">
                        <a:pos x="T2" y="T3"/>
                      </a:cxn>
                      <a:cxn ang="0">
                        <a:pos x="T4" y="T5"/>
                      </a:cxn>
                    </a:cxnLst>
                    <a:rect l="0" t="0" r="r" b="b"/>
                    <a:pathLst>
                      <a:path w="4" h="2">
                        <a:moveTo>
                          <a:pt x="4" y="2"/>
                        </a:moveTo>
                        <a:cubicBezTo>
                          <a:pt x="1" y="0"/>
                          <a:pt x="1" y="0"/>
                          <a:pt x="1" y="0"/>
                        </a:cubicBezTo>
                        <a:cubicBezTo>
                          <a:pt x="0"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88" name="Freeform 4971"/>
                  <p:cNvSpPr/>
                  <p:nvPr/>
                </p:nvSpPr>
                <p:spPr bwMode="auto">
                  <a:xfrm>
                    <a:off x="6026151" y="3817939"/>
                    <a:ext cx="1588" cy="15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89" name="Freeform 4972"/>
                  <p:cNvSpPr/>
                  <p:nvPr/>
                </p:nvSpPr>
                <p:spPr bwMode="auto">
                  <a:xfrm>
                    <a:off x="6027739" y="3819526"/>
                    <a:ext cx="3175" cy="0"/>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90" name="Freeform 4973"/>
                  <p:cNvSpPr/>
                  <p:nvPr/>
                </p:nvSpPr>
                <p:spPr bwMode="auto">
                  <a:xfrm>
                    <a:off x="5499101" y="3833814"/>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91" name="Freeform 4974"/>
                  <p:cNvSpPr/>
                  <p:nvPr/>
                </p:nvSpPr>
                <p:spPr bwMode="auto">
                  <a:xfrm>
                    <a:off x="5495926" y="3829051"/>
                    <a:ext cx="3175" cy="4763"/>
                  </a:xfrm>
                  <a:custGeom>
                    <a:avLst/>
                    <a:gdLst>
                      <a:gd name="T0" fmla="*/ 0 w 2"/>
                      <a:gd name="T1" fmla="*/ 1 h 4"/>
                      <a:gd name="T2" fmla="*/ 2 w 2"/>
                      <a:gd name="T3" fmla="*/ 4 h 4"/>
                      <a:gd name="T4" fmla="*/ 0 w 2"/>
                      <a:gd name="T5" fmla="*/ 1 h 4"/>
                    </a:gdLst>
                    <a:ahLst/>
                    <a:cxnLst>
                      <a:cxn ang="0">
                        <a:pos x="T0" y="T1"/>
                      </a:cxn>
                      <a:cxn ang="0">
                        <a:pos x="T2" y="T3"/>
                      </a:cxn>
                      <a:cxn ang="0">
                        <a:pos x="T4" y="T5"/>
                      </a:cxn>
                    </a:cxnLst>
                    <a:rect l="0" t="0" r="r" b="b"/>
                    <a:pathLst>
                      <a:path w="2" h="4">
                        <a:moveTo>
                          <a:pt x="0" y="1"/>
                        </a:moveTo>
                        <a:cubicBezTo>
                          <a:pt x="0" y="3"/>
                          <a:pt x="1" y="3"/>
                          <a:pt x="2" y="4"/>
                        </a:cubicBezTo>
                        <a:cubicBezTo>
                          <a:pt x="2" y="2"/>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92" name="Freeform 4975"/>
                  <p:cNvSpPr/>
                  <p:nvPr/>
                </p:nvSpPr>
                <p:spPr bwMode="auto">
                  <a:xfrm>
                    <a:off x="6018214" y="3830639"/>
                    <a:ext cx="4763" cy="1588"/>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93" name="Freeform 4976"/>
                  <p:cNvSpPr/>
                  <p:nvPr/>
                </p:nvSpPr>
                <p:spPr bwMode="auto">
                  <a:xfrm>
                    <a:off x="5478464" y="3832226"/>
                    <a:ext cx="4763" cy="6350"/>
                  </a:xfrm>
                  <a:custGeom>
                    <a:avLst/>
                    <a:gdLst>
                      <a:gd name="T0" fmla="*/ 3 w 3"/>
                      <a:gd name="T1" fmla="*/ 1 h 4"/>
                      <a:gd name="T2" fmla="*/ 1 w 3"/>
                      <a:gd name="T3" fmla="*/ 0 h 4"/>
                      <a:gd name="T4" fmla="*/ 0 w 3"/>
                      <a:gd name="T5" fmla="*/ 3 h 4"/>
                      <a:gd name="T6" fmla="*/ 2 w 3"/>
                      <a:gd name="T7" fmla="*/ 4 h 4"/>
                      <a:gd name="T8" fmla="*/ 0 w 3"/>
                      <a:gd name="T9" fmla="*/ 3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cubicBezTo>
                          <a:pt x="1" y="0"/>
                          <a:pt x="1" y="0"/>
                          <a:pt x="1" y="0"/>
                        </a:cubicBezTo>
                        <a:cubicBezTo>
                          <a:pt x="0" y="3"/>
                          <a:pt x="0" y="3"/>
                          <a:pt x="0" y="3"/>
                        </a:cubicBezTo>
                        <a:cubicBezTo>
                          <a:pt x="0" y="4"/>
                          <a:pt x="1" y="4"/>
                          <a:pt x="2" y="4"/>
                        </a:cubicBezTo>
                        <a:cubicBezTo>
                          <a:pt x="0" y="3"/>
                          <a:pt x="0" y="3"/>
                          <a:pt x="0" y="3"/>
                        </a:cubicBezTo>
                        <a:cubicBezTo>
                          <a:pt x="2" y="3"/>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94" name="Freeform 4977"/>
                  <p:cNvSpPr/>
                  <p:nvPr/>
                </p:nvSpPr>
                <p:spPr bwMode="auto">
                  <a:xfrm>
                    <a:off x="5483226" y="383381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95" name="Freeform 4978"/>
                  <p:cNvSpPr/>
                  <p:nvPr/>
                </p:nvSpPr>
                <p:spPr bwMode="auto">
                  <a:xfrm>
                    <a:off x="6013451" y="3832226"/>
                    <a:ext cx="1588"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2"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96" name="Freeform 4979"/>
                  <p:cNvSpPr/>
                  <p:nvPr/>
                </p:nvSpPr>
                <p:spPr bwMode="auto">
                  <a:xfrm>
                    <a:off x="5500689" y="3835401"/>
                    <a:ext cx="1588" cy="4763"/>
                  </a:xfrm>
                  <a:custGeom>
                    <a:avLst/>
                    <a:gdLst>
                      <a:gd name="T0" fmla="*/ 0 w 2"/>
                      <a:gd name="T1" fmla="*/ 2 h 3"/>
                      <a:gd name="T2" fmla="*/ 2 w 2"/>
                      <a:gd name="T3" fmla="*/ 3 h 3"/>
                      <a:gd name="T4" fmla="*/ 2 w 2"/>
                      <a:gd name="T5" fmla="*/ 2 h 3"/>
                      <a:gd name="T6" fmla="*/ 1 w 2"/>
                      <a:gd name="T7" fmla="*/ 2 h 3"/>
                      <a:gd name="T8" fmla="*/ 1 w 2"/>
                      <a:gd name="T9" fmla="*/ 0 h 3"/>
                      <a:gd name="T10" fmla="*/ 0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0" y="2"/>
                        </a:moveTo>
                        <a:cubicBezTo>
                          <a:pt x="2" y="3"/>
                          <a:pt x="2" y="3"/>
                          <a:pt x="2" y="3"/>
                        </a:cubicBezTo>
                        <a:cubicBezTo>
                          <a:pt x="2" y="2"/>
                          <a:pt x="2" y="2"/>
                          <a:pt x="2" y="2"/>
                        </a:cubicBezTo>
                        <a:cubicBezTo>
                          <a:pt x="1" y="2"/>
                          <a:pt x="1" y="2"/>
                          <a:pt x="1" y="2"/>
                        </a:cubicBezTo>
                        <a:cubicBezTo>
                          <a:pt x="1" y="0"/>
                          <a:pt x="1" y="0"/>
                          <a:pt x="1"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97" name="Freeform 4980"/>
                  <p:cNvSpPr/>
                  <p:nvPr/>
                </p:nvSpPr>
                <p:spPr bwMode="auto">
                  <a:xfrm>
                    <a:off x="5480051" y="3840164"/>
                    <a:ext cx="4763" cy="1588"/>
                  </a:xfrm>
                  <a:custGeom>
                    <a:avLst/>
                    <a:gdLst>
                      <a:gd name="T0" fmla="*/ 3 w 3"/>
                      <a:gd name="T1" fmla="*/ 1 h 1"/>
                      <a:gd name="T2" fmla="*/ 1 w 3"/>
                      <a:gd name="T3" fmla="*/ 0 h 1"/>
                      <a:gd name="T4" fmla="*/ 3 w 3"/>
                      <a:gd name="T5" fmla="*/ 1 h 1"/>
                    </a:gdLst>
                    <a:ahLst/>
                    <a:cxnLst>
                      <a:cxn ang="0">
                        <a:pos x="T0" y="T1"/>
                      </a:cxn>
                      <a:cxn ang="0">
                        <a:pos x="T2" y="T3"/>
                      </a:cxn>
                      <a:cxn ang="0">
                        <a:pos x="T4" y="T5"/>
                      </a:cxn>
                    </a:cxnLst>
                    <a:rect l="0" t="0" r="r" b="b"/>
                    <a:pathLst>
                      <a:path w="3" h="1">
                        <a:moveTo>
                          <a:pt x="3" y="1"/>
                        </a:moveTo>
                        <a:cubicBezTo>
                          <a:pt x="1" y="0"/>
                          <a:pt x="1" y="0"/>
                          <a:pt x="1" y="0"/>
                        </a:cubicBezTo>
                        <a:cubicBezTo>
                          <a:pt x="0"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98" name="Freeform 4981"/>
                  <p:cNvSpPr/>
                  <p:nvPr/>
                </p:nvSpPr>
                <p:spPr bwMode="auto">
                  <a:xfrm>
                    <a:off x="6013451" y="3840164"/>
                    <a:ext cx="1588" cy="1588"/>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999" name="Freeform 4982"/>
                  <p:cNvSpPr/>
                  <p:nvPr/>
                </p:nvSpPr>
                <p:spPr bwMode="auto">
                  <a:xfrm>
                    <a:off x="5492751" y="3841751"/>
                    <a:ext cx="4763" cy="3175"/>
                  </a:xfrm>
                  <a:custGeom>
                    <a:avLst/>
                    <a:gdLst>
                      <a:gd name="T0" fmla="*/ 0 w 3"/>
                      <a:gd name="T1" fmla="*/ 1 h 3"/>
                      <a:gd name="T2" fmla="*/ 3 w 3"/>
                      <a:gd name="T3" fmla="*/ 3 h 3"/>
                      <a:gd name="T4" fmla="*/ 2 w 3"/>
                      <a:gd name="T5" fmla="*/ 2 h 3"/>
                      <a:gd name="T6" fmla="*/ 3 w 3"/>
                      <a:gd name="T7" fmla="*/ 2 h 3"/>
                      <a:gd name="T8" fmla="*/ 1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cubicBezTo>
                          <a:pt x="3" y="3"/>
                          <a:pt x="3" y="3"/>
                          <a:pt x="3" y="3"/>
                        </a:cubicBezTo>
                        <a:cubicBezTo>
                          <a:pt x="2" y="2"/>
                          <a:pt x="2" y="2"/>
                          <a:pt x="2" y="2"/>
                        </a:cubicBezTo>
                        <a:cubicBezTo>
                          <a:pt x="3" y="2"/>
                          <a:pt x="3" y="2"/>
                          <a:pt x="3" y="2"/>
                        </a:cubicBezTo>
                        <a:cubicBezTo>
                          <a:pt x="3"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00" name="Freeform 4983"/>
                  <p:cNvSpPr/>
                  <p:nvPr/>
                </p:nvSpPr>
                <p:spPr bwMode="auto">
                  <a:xfrm>
                    <a:off x="6005514" y="3841751"/>
                    <a:ext cx="4763" cy="3175"/>
                  </a:xfrm>
                  <a:custGeom>
                    <a:avLst/>
                    <a:gdLst>
                      <a:gd name="T0" fmla="*/ 0 w 3"/>
                      <a:gd name="T1" fmla="*/ 2 h 2"/>
                      <a:gd name="T2" fmla="*/ 1 w 3"/>
                      <a:gd name="T3" fmla="*/ 2 h 2"/>
                      <a:gd name="T4" fmla="*/ 3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1" y="2"/>
                          <a:pt x="1" y="2"/>
                          <a:pt x="1" y="2"/>
                        </a:cubicBezTo>
                        <a:cubicBezTo>
                          <a:pt x="1" y="1"/>
                          <a:pt x="3" y="2"/>
                          <a:pt x="3" y="1"/>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01" name="Freeform 4984"/>
                  <p:cNvSpPr/>
                  <p:nvPr/>
                </p:nvSpPr>
                <p:spPr bwMode="auto">
                  <a:xfrm>
                    <a:off x="5494339" y="3844926"/>
                    <a:ext cx="6350" cy="6350"/>
                  </a:xfrm>
                  <a:custGeom>
                    <a:avLst/>
                    <a:gdLst>
                      <a:gd name="T0" fmla="*/ 4 w 4"/>
                      <a:gd name="T1" fmla="*/ 1 h 4"/>
                      <a:gd name="T2" fmla="*/ 4 w 4"/>
                      <a:gd name="T3" fmla="*/ 0 h 4"/>
                      <a:gd name="T4" fmla="*/ 0 w 4"/>
                      <a:gd name="T5" fmla="*/ 4 h 4"/>
                      <a:gd name="T6" fmla="*/ 4 w 4"/>
                      <a:gd name="T7" fmla="*/ 1 h 4"/>
                    </a:gdLst>
                    <a:ahLst/>
                    <a:cxnLst>
                      <a:cxn ang="0">
                        <a:pos x="T0" y="T1"/>
                      </a:cxn>
                      <a:cxn ang="0">
                        <a:pos x="T2" y="T3"/>
                      </a:cxn>
                      <a:cxn ang="0">
                        <a:pos x="T4" y="T5"/>
                      </a:cxn>
                      <a:cxn ang="0">
                        <a:pos x="T6" y="T7"/>
                      </a:cxn>
                    </a:cxnLst>
                    <a:rect l="0" t="0" r="r" b="b"/>
                    <a:pathLst>
                      <a:path w="4" h="4">
                        <a:moveTo>
                          <a:pt x="4" y="1"/>
                        </a:moveTo>
                        <a:lnTo>
                          <a:pt x="4" y="0"/>
                        </a:lnTo>
                        <a:lnTo>
                          <a:pt x="0" y="4"/>
                        </a:ln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02" name="Freeform 4985"/>
                  <p:cNvSpPr/>
                  <p:nvPr/>
                </p:nvSpPr>
                <p:spPr bwMode="auto">
                  <a:xfrm>
                    <a:off x="6007101" y="3844926"/>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03" name="Freeform 4986"/>
                  <p:cNvSpPr/>
                  <p:nvPr/>
                </p:nvSpPr>
                <p:spPr bwMode="auto">
                  <a:xfrm>
                    <a:off x="5484814" y="3844926"/>
                    <a:ext cx="7938" cy="12700"/>
                  </a:xfrm>
                  <a:custGeom>
                    <a:avLst/>
                    <a:gdLst>
                      <a:gd name="T0" fmla="*/ 0 w 6"/>
                      <a:gd name="T1" fmla="*/ 0 h 8"/>
                      <a:gd name="T2" fmla="*/ 4 w 6"/>
                      <a:gd name="T3" fmla="*/ 5 h 8"/>
                      <a:gd name="T4" fmla="*/ 1 w 6"/>
                      <a:gd name="T5" fmla="*/ 7 h 8"/>
                      <a:gd name="T6" fmla="*/ 2 w 6"/>
                      <a:gd name="T7" fmla="*/ 8 h 8"/>
                      <a:gd name="T8" fmla="*/ 6 w 6"/>
                      <a:gd name="T9" fmla="*/ 5 h 8"/>
                      <a:gd name="T10" fmla="*/ 5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cubicBezTo>
                          <a:pt x="0" y="1"/>
                          <a:pt x="3" y="3"/>
                          <a:pt x="4" y="5"/>
                        </a:cubicBezTo>
                        <a:cubicBezTo>
                          <a:pt x="1" y="7"/>
                          <a:pt x="1" y="7"/>
                          <a:pt x="1" y="7"/>
                        </a:cubicBezTo>
                        <a:cubicBezTo>
                          <a:pt x="2" y="8"/>
                          <a:pt x="2" y="8"/>
                          <a:pt x="2" y="8"/>
                        </a:cubicBezTo>
                        <a:cubicBezTo>
                          <a:pt x="6" y="5"/>
                          <a:pt x="6" y="5"/>
                          <a:pt x="6" y="5"/>
                        </a:cubicBezTo>
                        <a:cubicBezTo>
                          <a:pt x="5" y="6"/>
                          <a:pt x="5" y="6"/>
                          <a:pt x="5" y="6"/>
                        </a:cubicBezTo>
                        <a:cubicBezTo>
                          <a:pt x="4" y="3"/>
                          <a:pt x="2"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04" name="Freeform 4987"/>
                  <p:cNvSpPr/>
                  <p:nvPr/>
                </p:nvSpPr>
                <p:spPr bwMode="auto">
                  <a:xfrm>
                    <a:off x="5500689" y="3852864"/>
                    <a:ext cx="4763" cy="4763"/>
                  </a:xfrm>
                  <a:custGeom>
                    <a:avLst/>
                    <a:gdLst>
                      <a:gd name="T0" fmla="*/ 3 w 3"/>
                      <a:gd name="T1" fmla="*/ 3 h 4"/>
                      <a:gd name="T2" fmla="*/ 0 w 3"/>
                      <a:gd name="T3" fmla="*/ 0 h 4"/>
                      <a:gd name="T4" fmla="*/ 3 w 3"/>
                      <a:gd name="T5" fmla="*/ 3 h 4"/>
                    </a:gdLst>
                    <a:ahLst/>
                    <a:cxnLst>
                      <a:cxn ang="0">
                        <a:pos x="T0" y="T1"/>
                      </a:cxn>
                      <a:cxn ang="0">
                        <a:pos x="T2" y="T3"/>
                      </a:cxn>
                      <a:cxn ang="0">
                        <a:pos x="T4" y="T5"/>
                      </a:cxn>
                    </a:cxnLst>
                    <a:rect l="0" t="0" r="r" b="b"/>
                    <a:pathLst>
                      <a:path w="3" h="4">
                        <a:moveTo>
                          <a:pt x="3" y="3"/>
                        </a:moveTo>
                        <a:cubicBezTo>
                          <a:pt x="3" y="2"/>
                          <a:pt x="2" y="1"/>
                          <a:pt x="0" y="0"/>
                        </a:cubicBezTo>
                        <a:cubicBezTo>
                          <a:pt x="0" y="1"/>
                          <a:pt x="2"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05" name="Line 4988"/>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6" name="Line 4989"/>
                  <p:cNvSpPr>
                    <a:spLocks noChangeShapeType="1"/>
                  </p:cNvSpPr>
                  <p:nvPr/>
                </p:nvSpPr>
                <p:spPr bwMode="auto">
                  <a:xfrm>
                    <a:off x="5994401" y="3860801"/>
                    <a:ext cx="0" cy="0"/>
                  </a:xfrm>
                  <a:prstGeom prst="line">
                    <a:avLst/>
                  </a:prstGeom>
                  <a:grp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7" name="Freeform 4990"/>
                  <p:cNvSpPr/>
                  <p:nvPr/>
                </p:nvSpPr>
                <p:spPr bwMode="auto">
                  <a:xfrm>
                    <a:off x="5986464" y="3852864"/>
                    <a:ext cx="7938" cy="7938"/>
                  </a:xfrm>
                  <a:custGeom>
                    <a:avLst/>
                    <a:gdLst>
                      <a:gd name="T0" fmla="*/ 4 w 6"/>
                      <a:gd name="T1" fmla="*/ 4 h 6"/>
                      <a:gd name="T2" fmla="*/ 4 w 6"/>
                      <a:gd name="T3" fmla="*/ 3 h 6"/>
                      <a:gd name="T4" fmla="*/ 4 w 6"/>
                      <a:gd name="T5" fmla="*/ 3 h 6"/>
                      <a:gd name="T6" fmla="*/ 3 w 6"/>
                      <a:gd name="T7" fmla="*/ 2 h 6"/>
                      <a:gd name="T8" fmla="*/ 3 w 6"/>
                      <a:gd name="T9" fmla="*/ 1 h 6"/>
                      <a:gd name="T10" fmla="*/ 4 w 6"/>
                      <a:gd name="T11" fmla="*/ 2 h 6"/>
                      <a:gd name="T12" fmla="*/ 4 w 6"/>
                      <a:gd name="T13" fmla="*/ 0 h 6"/>
                      <a:gd name="T14" fmla="*/ 1 w 6"/>
                      <a:gd name="T15" fmla="*/ 2 h 6"/>
                      <a:gd name="T16" fmla="*/ 2 w 6"/>
                      <a:gd name="T17" fmla="*/ 2 h 6"/>
                      <a:gd name="T18" fmla="*/ 0 w 6"/>
                      <a:gd name="T19" fmla="*/ 4 h 6"/>
                      <a:gd name="T20" fmla="*/ 6 w 6"/>
                      <a:gd name="T21" fmla="*/ 6 h 6"/>
                      <a:gd name="T22" fmla="*/ 6 w 6"/>
                      <a:gd name="T23" fmla="*/ 6 h 6"/>
                      <a:gd name="T24" fmla="*/ 6 w 6"/>
                      <a:gd name="T25" fmla="*/ 6 h 6"/>
                      <a:gd name="T26" fmla="*/ 6 w 6"/>
                      <a:gd name="T27" fmla="*/ 6 h 6"/>
                      <a:gd name="T28" fmla="*/ 5 w 6"/>
                      <a:gd name="T29" fmla="*/ 4 h 6"/>
                      <a:gd name="T30" fmla="*/ 4 w 6"/>
                      <a:gd name="T3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6">
                        <a:moveTo>
                          <a:pt x="4" y="4"/>
                        </a:moveTo>
                        <a:cubicBezTo>
                          <a:pt x="3" y="4"/>
                          <a:pt x="5" y="3"/>
                          <a:pt x="4" y="3"/>
                        </a:cubicBezTo>
                        <a:cubicBezTo>
                          <a:pt x="4" y="3"/>
                          <a:pt x="4" y="3"/>
                          <a:pt x="4" y="3"/>
                        </a:cubicBezTo>
                        <a:cubicBezTo>
                          <a:pt x="3" y="2"/>
                          <a:pt x="3" y="2"/>
                          <a:pt x="3" y="2"/>
                        </a:cubicBezTo>
                        <a:cubicBezTo>
                          <a:pt x="2" y="2"/>
                          <a:pt x="3" y="2"/>
                          <a:pt x="3" y="1"/>
                        </a:cubicBezTo>
                        <a:cubicBezTo>
                          <a:pt x="4" y="1"/>
                          <a:pt x="4" y="1"/>
                          <a:pt x="4" y="2"/>
                        </a:cubicBezTo>
                        <a:cubicBezTo>
                          <a:pt x="4" y="0"/>
                          <a:pt x="4" y="0"/>
                          <a:pt x="4" y="0"/>
                        </a:cubicBezTo>
                        <a:cubicBezTo>
                          <a:pt x="3" y="1"/>
                          <a:pt x="3" y="2"/>
                          <a:pt x="1" y="2"/>
                        </a:cubicBezTo>
                        <a:cubicBezTo>
                          <a:pt x="2" y="2"/>
                          <a:pt x="2" y="2"/>
                          <a:pt x="2" y="2"/>
                        </a:cubicBezTo>
                        <a:cubicBezTo>
                          <a:pt x="4" y="5"/>
                          <a:pt x="1" y="2"/>
                          <a:pt x="0" y="4"/>
                        </a:cubicBezTo>
                        <a:cubicBezTo>
                          <a:pt x="2" y="3"/>
                          <a:pt x="4" y="6"/>
                          <a:pt x="6" y="6"/>
                        </a:cubicBezTo>
                        <a:cubicBezTo>
                          <a:pt x="6" y="6"/>
                          <a:pt x="6" y="6"/>
                          <a:pt x="6" y="6"/>
                        </a:cubicBezTo>
                        <a:cubicBezTo>
                          <a:pt x="6" y="6"/>
                          <a:pt x="6" y="6"/>
                          <a:pt x="6" y="6"/>
                        </a:cubicBezTo>
                        <a:cubicBezTo>
                          <a:pt x="6" y="6"/>
                          <a:pt x="6" y="6"/>
                          <a:pt x="6" y="6"/>
                        </a:cubicBezTo>
                        <a:cubicBezTo>
                          <a:pt x="6" y="5"/>
                          <a:pt x="5" y="5"/>
                          <a:pt x="5" y="4"/>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08" name="Freeform 4991"/>
                  <p:cNvSpPr/>
                  <p:nvPr/>
                </p:nvSpPr>
                <p:spPr bwMode="auto">
                  <a:xfrm>
                    <a:off x="5505451" y="3860801"/>
                    <a:ext cx="4763" cy="3175"/>
                  </a:xfrm>
                  <a:custGeom>
                    <a:avLst/>
                    <a:gdLst>
                      <a:gd name="T0" fmla="*/ 1 w 3"/>
                      <a:gd name="T1" fmla="*/ 2 h 2"/>
                      <a:gd name="T2" fmla="*/ 3 w 3"/>
                      <a:gd name="T3" fmla="*/ 1 h 2"/>
                      <a:gd name="T4" fmla="*/ 1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1"/>
                          <a:pt x="3" y="1"/>
                          <a:pt x="3" y="1"/>
                        </a:cubicBezTo>
                        <a:cubicBezTo>
                          <a:pt x="1" y="0"/>
                          <a:pt x="1" y="0"/>
                          <a:pt x="1" y="0"/>
                        </a:cubicBezTo>
                        <a:cubicBezTo>
                          <a:pt x="3"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09" name="Freeform 4992"/>
                  <p:cNvSpPr/>
                  <p:nvPr/>
                </p:nvSpPr>
                <p:spPr bwMode="auto">
                  <a:xfrm>
                    <a:off x="5503864" y="3857626"/>
                    <a:ext cx="4763" cy="3175"/>
                  </a:xfrm>
                  <a:custGeom>
                    <a:avLst/>
                    <a:gdLst>
                      <a:gd name="T0" fmla="*/ 0 w 3"/>
                      <a:gd name="T1" fmla="*/ 2 h 3"/>
                      <a:gd name="T2" fmla="*/ 2 w 3"/>
                      <a:gd name="T3" fmla="*/ 3 h 3"/>
                      <a:gd name="T4" fmla="*/ 3 w 3"/>
                      <a:gd name="T5" fmla="*/ 2 h 3"/>
                      <a:gd name="T6" fmla="*/ 0 w 3"/>
                      <a:gd name="T7" fmla="*/ 2 h 3"/>
                    </a:gdLst>
                    <a:ahLst/>
                    <a:cxnLst>
                      <a:cxn ang="0">
                        <a:pos x="T0" y="T1"/>
                      </a:cxn>
                      <a:cxn ang="0">
                        <a:pos x="T2" y="T3"/>
                      </a:cxn>
                      <a:cxn ang="0">
                        <a:pos x="T4" y="T5"/>
                      </a:cxn>
                      <a:cxn ang="0">
                        <a:pos x="T6" y="T7"/>
                      </a:cxn>
                    </a:cxnLst>
                    <a:rect l="0" t="0" r="r" b="b"/>
                    <a:pathLst>
                      <a:path w="3" h="3">
                        <a:moveTo>
                          <a:pt x="0" y="2"/>
                        </a:moveTo>
                        <a:cubicBezTo>
                          <a:pt x="1" y="2"/>
                          <a:pt x="1" y="3"/>
                          <a:pt x="2" y="3"/>
                        </a:cubicBezTo>
                        <a:cubicBezTo>
                          <a:pt x="3" y="2"/>
                          <a:pt x="3"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10" name="Freeform 4993"/>
                  <p:cNvSpPr/>
                  <p:nvPr/>
                </p:nvSpPr>
                <p:spPr bwMode="auto">
                  <a:xfrm>
                    <a:off x="5976939" y="3860801"/>
                    <a:ext cx="9525" cy="4763"/>
                  </a:xfrm>
                  <a:custGeom>
                    <a:avLst/>
                    <a:gdLst>
                      <a:gd name="T0" fmla="*/ 2 w 6"/>
                      <a:gd name="T1" fmla="*/ 1 h 3"/>
                      <a:gd name="T2" fmla="*/ 0 w 6"/>
                      <a:gd name="T3" fmla="*/ 2 h 3"/>
                      <a:gd name="T4" fmla="*/ 0 w 6"/>
                      <a:gd name="T5" fmla="*/ 3 h 3"/>
                      <a:gd name="T6" fmla="*/ 5 w 6"/>
                      <a:gd name="T7" fmla="*/ 1 h 3"/>
                      <a:gd name="T8" fmla="*/ 2 w 6"/>
                      <a:gd name="T9" fmla="*/ 0 h 3"/>
                      <a:gd name="T10" fmla="*/ 2 w 6"/>
                      <a:gd name="T11" fmla="*/ 1 h 3"/>
                    </a:gdLst>
                    <a:ahLst/>
                    <a:cxnLst>
                      <a:cxn ang="0">
                        <a:pos x="T0" y="T1"/>
                      </a:cxn>
                      <a:cxn ang="0">
                        <a:pos x="T2" y="T3"/>
                      </a:cxn>
                      <a:cxn ang="0">
                        <a:pos x="T4" y="T5"/>
                      </a:cxn>
                      <a:cxn ang="0">
                        <a:pos x="T6" y="T7"/>
                      </a:cxn>
                      <a:cxn ang="0">
                        <a:pos x="T8" y="T9"/>
                      </a:cxn>
                      <a:cxn ang="0">
                        <a:pos x="T10" y="T11"/>
                      </a:cxn>
                    </a:cxnLst>
                    <a:rect l="0" t="0" r="r" b="b"/>
                    <a:pathLst>
                      <a:path w="6" h="3">
                        <a:moveTo>
                          <a:pt x="2" y="1"/>
                        </a:moveTo>
                        <a:cubicBezTo>
                          <a:pt x="2" y="2"/>
                          <a:pt x="1" y="2"/>
                          <a:pt x="0" y="2"/>
                        </a:cubicBezTo>
                        <a:cubicBezTo>
                          <a:pt x="0" y="3"/>
                          <a:pt x="0" y="3"/>
                          <a:pt x="0" y="3"/>
                        </a:cubicBezTo>
                        <a:cubicBezTo>
                          <a:pt x="1" y="1"/>
                          <a:pt x="6" y="1"/>
                          <a:pt x="5" y="1"/>
                        </a:cubicBezTo>
                        <a:cubicBezTo>
                          <a:pt x="2" y="0"/>
                          <a:pt x="2" y="0"/>
                          <a:pt x="2"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11" name="Freeform 4994"/>
                  <p:cNvSpPr/>
                  <p:nvPr/>
                </p:nvSpPr>
                <p:spPr bwMode="auto">
                  <a:xfrm>
                    <a:off x="5492751" y="3863976"/>
                    <a:ext cx="4763" cy="317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0" y="2"/>
                          <a:pt x="3" y="2"/>
                          <a:pt x="2" y="2"/>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12" name="Freeform 4995"/>
                  <p:cNvSpPr/>
                  <p:nvPr/>
                </p:nvSpPr>
                <p:spPr bwMode="auto">
                  <a:xfrm>
                    <a:off x="5972176" y="3863976"/>
                    <a:ext cx="3175" cy="6350"/>
                  </a:xfrm>
                  <a:custGeom>
                    <a:avLst/>
                    <a:gdLst>
                      <a:gd name="T0" fmla="*/ 3 w 3"/>
                      <a:gd name="T1" fmla="*/ 2 h 5"/>
                      <a:gd name="T2" fmla="*/ 0 w 3"/>
                      <a:gd name="T3" fmla="*/ 1 h 5"/>
                      <a:gd name="T4" fmla="*/ 2 w 3"/>
                      <a:gd name="T5" fmla="*/ 5 h 5"/>
                      <a:gd name="T6" fmla="*/ 2 w 3"/>
                      <a:gd name="T7" fmla="*/ 2 h 5"/>
                      <a:gd name="T8" fmla="*/ 3 w 3"/>
                      <a:gd name="T9" fmla="*/ 2 h 5"/>
                    </a:gdLst>
                    <a:ahLst/>
                    <a:cxnLst>
                      <a:cxn ang="0">
                        <a:pos x="T0" y="T1"/>
                      </a:cxn>
                      <a:cxn ang="0">
                        <a:pos x="T2" y="T3"/>
                      </a:cxn>
                      <a:cxn ang="0">
                        <a:pos x="T4" y="T5"/>
                      </a:cxn>
                      <a:cxn ang="0">
                        <a:pos x="T6" y="T7"/>
                      </a:cxn>
                      <a:cxn ang="0">
                        <a:pos x="T8" y="T9"/>
                      </a:cxn>
                    </a:cxnLst>
                    <a:rect l="0" t="0" r="r" b="b"/>
                    <a:pathLst>
                      <a:path w="3" h="5">
                        <a:moveTo>
                          <a:pt x="3" y="2"/>
                        </a:moveTo>
                        <a:cubicBezTo>
                          <a:pt x="3" y="0"/>
                          <a:pt x="2" y="4"/>
                          <a:pt x="0" y="1"/>
                        </a:cubicBezTo>
                        <a:cubicBezTo>
                          <a:pt x="0" y="2"/>
                          <a:pt x="2" y="5"/>
                          <a:pt x="2" y="5"/>
                        </a:cubicBezTo>
                        <a:cubicBezTo>
                          <a:pt x="3" y="3"/>
                          <a:pt x="2" y="4"/>
                          <a:pt x="2" y="2"/>
                        </a:cubicBezTo>
                        <a:cubicBezTo>
                          <a:pt x="2" y="2"/>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13" name="Freeform 4996"/>
                  <p:cNvSpPr/>
                  <p:nvPr/>
                </p:nvSpPr>
                <p:spPr bwMode="auto">
                  <a:xfrm>
                    <a:off x="5497514" y="3867151"/>
                    <a:ext cx="1588" cy="3175"/>
                  </a:xfrm>
                  <a:custGeom>
                    <a:avLst/>
                    <a:gdLst>
                      <a:gd name="T0" fmla="*/ 1 w 1"/>
                      <a:gd name="T1" fmla="*/ 2 h 2"/>
                      <a:gd name="T2" fmla="*/ 1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0"/>
                          <a:pt x="1"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14" name="Freeform 4997"/>
                  <p:cNvSpPr/>
                  <p:nvPr/>
                </p:nvSpPr>
                <p:spPr bwMode="auto">
                  <a:xfrm>
                    <a:off x="5519739" y="3870326"/>
                    <a:ext cx="1588" cy="3175"/>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15" name="Freeform 4998"/>
                  <p:cNvSpPr/>
                  <p:nvPr/>
                </p:nvSpPr>
                <p:spPr bwMode="auto">
                  <a:xfrm>
                    <a:off x="5524501" y="3871914"/>
                    <a:ext cx="4763" cy="3175"/>
                  </a:xfrm>
                  <a:custGeom>
                    <a:avLst/>
                    <a:gdLst>
                      <a:gd name="T0" fmla="*/ 4 w 4"/>
                      <a:gd name="T1" fmla="*/ 0 h 2"/>
                      <a:gd name="T2" fmla="*/ 4 w 4"/>
                      <a:gd name="T3" fmla="*/ 1 h 2"/>
                      <a:gd name="T4" fmla="*/ 0 w 4"/>
                      <a:gd name="T5" fmla="*/ 0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4" y="1"/>
                          <a:pt x="4" y="1"/>
                          <a:pt x="4" y="1"/>
                        </a:cubicBezTo>
                        <a:cubicBezTo>
                          <a:pt x="2" y="0"/>
                          <a:pt x="2" y="0"/>
                          <a:pt x="0" y="0"/>
                        </a:cubicBezTo>
                        <a:cubicBezTo>
                          <a:pt x="2" y="1"/>
                          <a:pt x="2" y="0"/>
                          <a:pt x="4" y="2"/>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16" name="Freeform 4999"/>
                  <p:cNvSpPr/>
                  <p:nvPr/>
                </p:nvSpPr>
                <p:spPr bwMode="auto">
                  <a:xfrm>
                    <a:off x="5534026" y="3875089"/>
                    <a:ext cx="6350" cy="6350"/>
                  </a:xfrm>
                  <a:custGeom>
                    <a:avLst/>
                    <a:gdLst>
                      <a:gd name="T0" fmla="*/ 1 w 5"/>
                      <a:gd name="T1" fmla="*/ 5 h 5"/>
                      <a:gd name="T2" fmla="*/ 2 w 5"/>
                      <a:gd name="T3" fmla="*/ 5 h 5"/>
                      <a:gd name="T4" fmla="*/ 0 w 5"/>
                      <a:gd name="T5" fmla="*/ 0 h 5"/>
                      <a:gd name="T6" fmla="*/ 0 w 5"/>
                      <a:gd name="T7" fmla="*/ 2 h 5"/>
                      <a:gd name="T8" fmla="*/ 2 w 5"/>
                      <a:gd name="T9" fmla="*/ 2 h 5"/>
                      <a:gd name="T10" fmla="*/ 1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1" y="5"/>
                        </a:moveTo>
                        <a:cubicBezTo>
                          <a:pt x="2" y="5"/>
                          <a:pt x="2" y="5"/>
                          <a:pt x="2" y="5"/>
                        </a:cubicBezTo>
                        <a:cubicBezTo>
                          <a:pt x="5" y="3"/>
                          <a:pt x="2" y="2"/>
                          <a:pt x="0" y="0"/>
                        </a:cubicBezTo>
                        <a:cubicBezTo>
                          <a:pt x="0" y="2"/>
                          <a:pt x="0" y="2"/>
                          <a:pt x="0" y="2"/>
                        </a:cubicBezTo>
                        <a:cubicBezTo>
                          <a:pt x="1" y="2"/>
                          <a:pt x="2" y="1"/>
                          <a:pt x="2" y="2"/>
                        </a:cubicBezTo>
                        <a:cubicBezTo>
                          <a:pt x="2" y="3"/>
                          <a:pt x="3"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17" name="Freeform 5000"/>
                  <p:cNvSpPr/>
                  <p:nvPr/>
                </p:nvSpPr>
                <p:spPr bwMode="auto">
                  <a:xfrm>
                    <a:off x="5965826" y="3878264"/>
                    <a:ext cx="3175"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18" name="Rectangle 5001"/>
                  <p:cNvSpPr>
                    <a:spLocks noChangeArrowheads="1"/>
                  </p:cNvSpPr>
                  <p:nvPr/>
                </p:nvSpPr>
                <p:spPr bwMode="auto">
                  <a:xfrm>
                    <a:off x="5964239" y="38814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19" name="Freeform 5002"/>
                  <p:cNvSpPr/>
                  <p:nvPr/>
                </p:nvSpPr>
                <p:spPr bwMode="auto">
                  <a:xfrm>
                    <a:off x="5964239" y="3879851"/>
                    <a:ext cx="1588" cy="158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20" name="Freeform 5003"/>
                  <p:cNvSpPr/>
                  <p:nvPr/>
                </p:nvSpPr>
                <p:spPr bwMode="auto">
                  <a:xfrm>
                    <a:off x="5530851" y="3883026"/>
                    <a:ext cx="1588" cy="317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21" name="Freeform 5004"/>
                  <p:cNvSpPr/>
                  <p:nvPr/>
                </p:nvSpPr>
                <p:spPr bwMode="auto">
                  <a:xfrm>
                    <a:off x="5537201" y="3883026"/>
                    <a:ext cx="7938" cy="6350"/>
                  </a:xfrm>
                  <a:custGeom>
                    <a:avLst/>
                    <a:gdLst>
                      <a:gd name="T0" fmla="*/ 3 w 6"/>
                      <a:gd name="T1" fmla="*/ 0 h 4"/>
                      <a:gd name="T2" fmla="*/ 0 w 6"/>
                      <a:gd name="T3" fmla="*/ 3 h 4"/>
                      <a:gd name="T4" fmla="*/ 1 w 6"/>
                      <a:gd name="T5" fmla="*/ 2 h 4"/>
                      <a:gd name="T6" fmla="*/ 2 w 6"/>
                      <a:gd name="T7" fmla="*/ 4 h 4"/>
                      <a:gd name="T8" fmla="*/ 2 w 6"/>
                      <a:gd name="T9" fmla="*/ 3 h 4"/>
                      <a:gd name="T10" fmla="*/ 5 w 6"/>
                      <a:gd name="T11" fmla="*/ 3 h 4"/>
                      <a:gd name="T12" fmla="*/ 4 w 6"/>
                      <a:gd name="T13" fmla="*/ 4 h 4"/>
                      <a:gd name="T14" fmla="*/ 5 w 6"/>
                      <a:gd name="T15" fmla="*/ 4 h 4"/>
                      <a:gd name="T16" fmla="*/ 3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3" y="0"/>
                        </a:moveTo>
                        <a:cubicBezTo>
                          <a:pt x="0" y="3"/>
                          <a:pt x="0" y="3"/>
                          <a:pt x="0" y="3"/>
                        </a:cubicBezTo>
                        <a:cubicBezTo>
                          <a:pt x="1" y="2"/>
                          <a:pt x="1" y="2"/>
                          <a:pt x="1" y="2"/>
                        </a:cubicBezTo>
                        <a:cubicBezTo>
                          <a:pt x="2" y="4"/>
                          <a:pt x="2" y="4"/>
                          <a:pt x="2" y="4"/>
                        </a:cubicBezTo>
                        <a:cubicBezTo>
                          <a:pt x="2" y="3"/>
                          <a:pt x="2" y="3"/>
                          <a:pt x="2" y="3"/>
                        </a:cubicBezTo>
                        <a:cubicBezTo>
                          <a:pt x="2" y="3"/>
                          <a:pt x="4" y="2"/>
                          <a:pt x="5" y="3"/>
                        </a:cubicBezTo>
                        <a:cubicBezTo>
                          <a:pt x="4" y="4"/>
                          <a:pt x="4" y="4"/>
                          <a:pt x="4" y="4"/>
                        </a:cubicBezTo>
                        <a:cubicBezTo>
                          <a:pt x="5" y="4"/>
                          <a:pt x="5" y="4"/>
                          <a:pt x="5" y="4"/>
                        </a:cubicBezTo>
                        <a:cubicBezTo>
                          <a:pt x="6" y="2"/>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22" name="Freeform 5005"/>
                  <p:cNvSpPr/>
                  <p:nvPr/>
                </p:nvSpPr>
                <p:spPr bwMode="auto">
                  <a:xfrm>
                    <a:off x="5954714" y="3892551"/>
                    <a:ext cx="3175" cy="1588"/>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23" name="Freeform 5006"/>
                  <p:cNvSpPr/>
                  <p:nvPr/>
                </p:nvSpPr>
                <p:spPr bwMode="auto">
                  <a:xfrm>
                    <a:off x="5527676" y="3895726"/>
                    <a:ext cx="4763" cy="4763"/>
                  </a:xfrm>
                  <a:custGeom>
                    <a:avLst/>
                    <a:gdLst>
                      <a:gd name="T0" fmla="*/ 2 w 3"/>
                      <a:gd name="T1" fmla="*/ 0 h 3"/>
                      <a:gd name="T2" fmla="*/ 1 w 3"/>
                      <a:gd name="T3" fmla="*/ 3 h 3"/>
                      <a:gd name="T4" fmla="*/ 2 w 3"/>
                      <a:gd name="T5" fmla="*/ 0 h 3"/>
                    </a:gdLst>
                    <a:ahLst/>
                    <a:cxnLst>
                      <a:cxn ang="0">
                        <a:pos x="T0" y="T1"/>
                      </a:cxn>
                      <a:cxn ang="0">
                        <a:pos x="T2" y="T3"/>
                      </a:cxn>
                      <a:cxn ang="0">
                        <a:pos x="T4" y="T5"/>
                      </a:cxn>
                    </a:cxnLst>
                    <a:rect l="0" t="0" r="r" b="b"/>
                    <a:pathLst>
                      <a:path w="3" h="3">
                        <a:moveTo>
                          <a:pt x="2" y="0"/>
                        </a:moveTo>
                        <a:cubicBezTo>
                          <a:pt x="0" y="0"/>
                          <a:pt x="0" y="2"/>
                          <a:pt x="1" y="3"/>
                        </a:cubicBezTo>
                        <a:cubicBezTo>
                          <a:pt x="1"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24" name="Freeform 5007"/>
                  <p:cNvSpPr/>
                  <p:nvPr/>
                </p:nvSpPr>
                <p:spPr bwMode="auto">
                  <a:xfrm>
                    <a:off x="5535614" y="3897314"/>
                    <a:ext cx="1588" cy="1588"/>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25" name="Rectangle 5008"/>
                  <p:cNvSpPr>
                    <a:spLocks noChangeArrowheads="1"/>
                  </p:cNvSpPr>
                  <p:nvPr/>
                </p:nvSpPr>
                <p:spPr bwMode="auto">
                  <a:xfrm>
                    <a:off x="5554664" y="3898901"/>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26" name="Freeform 5009"/>
                  <p:cNvSpPr/>
                  <p:nvPr/>
                </p:nvSpPr>
                <p:spPr bwMode="auto">
                  <a:xfrm>
                    <a:off x="5516564" y="3900489"/>
                    <a:ext cx="1588" cy="317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27" name="Freeform 5010"/>
                  <p:cNvSpPr/>
                  <p:nvPr/>
                </p:nvSpPr>
                <p:spPr bwMode="auto">
                  <a:xfrm>
                    <a:off x="5565776" y="3908426"/>
                    <a:ext cx="11113" cy="6350"/>
                  </a:xfrm>
                  <a:custGeom>
                    <a:avLst/>
                    <a:gdLst>
                      <a:gd name="T0" fmla="*/ 7 w 7"/>
                      <a:gd name="T1" fmla="*/ 3 h 4"/>
                      <a:gd name="T2" fmla="*/ 5 w 7"/>
                      <a:gd name="T3" fmla="*/ 4 h 4"/>
                      <a:gd name="T4" fmla="*/ 3 w 7"/>
                      <a:gd name="T5" fmla="*/ 2 h 4"/>
                      <a:gd name="T6" fmla="*/ 5 w 7"/>
                      <a:gd name="T7" fmla="*/ 0 h 4"/>
                      <a:gd name="T8" fmla="*/ 2 w 7"/>
                      <a:gd name="T9" fmla="*/ 1 h 4"/>
                      <a:gd name="T10" fmla="*/ 2 w 7"/>
                      <a:gd name="T11" fmla="*/ 1 h 4"/>
                      <a:gd name="T12" fmla="*/ 0 w 7"/>
                      <a:gd name="T13" fmla="*/ 4 h 4"/>
                      <a:gd name="T14" fmla="*/ 7 w 7"/>
                      <a:gd name="T15" fmla="*/ 4 h 4"/>
                      <a:gd name="T16" fmla="*/ 7 w 7"/>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3"/>
                        </a:moveTo>
                        <a:cubicBezTo>
                          <a:pt x="7" y="4"/>
                          <a:pt x="6" y="3"/>
                          <a:pt x="5" y="4"/>
                        </a:cubicBezTo>
                        <a:cubicBezTo>
                          <a:pt x="3" y="2"/>
                          <a:pt x="3" y="2"/>
                          <a:pt x="3" y="2"/>
                        </a:cubicBezTo>
                        <a:cubicBezTo>
                          <a:pt x="4" y="1"/>
                          <a:pt x="6" y="1"/>
                          <a:pt x="5" y="0"/>
                        </a:cubicBezTo>
                        <a:cubicBezTo>
                          <a:pt x="2" y="1"/>
                          <a:pt x="2" y="1"/>
                          <a:pt x="2" y="1"/>
                        </a:cubicBezTo>
                        <a:cubicBezTo>
                          <a:pt x="2" y="1"/>
                          <a:pt x="2" y="1"/>
                          <a:pt x="2" y="1"/>
                        </a:cubicBezTo>
                        <a:cubicBezTo>
                          <a:pt x="2" y="2"/>
                          <a:pt x="1" y="3"/>
                          <a:pt x="0" y="4"/>
                        </a:cubicBezTo>
                        <a:cubicBezTo>
                          <a:pt x="3" y="3"/>
                          <a:pt x="5" y="4"/>
                          <a:pt x="7" y="4"/>
                        </a:cubicBezTo>
                        <a:lnTo>
                          <a:pt x="7"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28" name="Freeform 5011"/>
                  <p:cNvSpPr/>
                  <p:nvPr/>
                </p:nvSpPr>
                <p:spPr bwMode="auto">
                  <a:xfrm>
                    <a:off x="5584826" y="3913189"/>
                    <a:ext cx="4763" cy="4763"/>
                  </a:xfrm>
                  <a:custGeom>
                    <a:avLst/>
                    <a:gdLst>
                      <a:gd name="T0" fmla="*/ 0 w 4"/>
                      <a:gd name="T1" fmla="*/ 1 h 3"/>
                      <a:gd name="T2" fmla="*/ 2 w 4"/>
                      <a:gd name="T3" fmla="*/ 3 h 3"/>
                      <a:gd name="T4" fmla="*/ 2 w 4"/>
                      <a:gd name="T5" fmla="*/ 3 h 3"/>
                      <a:gd name="T6" fmla="*/ 2 w 4"/>
                      <a:gd name="T7" fmla="*/ 3 h 3"/>
                      <a:gd name="T8" fmla="*/ 2 w 4"/>
                      <a:gd name="T9" fmla="*/ 2 h 3"/>
                      <a:gd name="T10" fmla="*/ 4 w 4"/>
                      <a:gd name="T11" fmla="*/ 3 h 3"/>
                      <a:gd name="T12" fmla="*/ 2 w 4"/>
                      <a:gd name="T13" fmla="*/ 1 h 3"/>
                      <a:gd name="T14" fmla="*/ 4 w 4"/>
                      <a:gd name="T15" fmla="*/ 0 h 3"/>
                      <a:gd name="T16" fmla="*/ 0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1"/>
                        </a:moveTo>
                        <a:cubicBezTo>
                          <a:pt x="2" y="3"/>
                          <a:pt x="2" y="3"/>
                          <a:pt x="2" y="3"/>
                        </a:cubicBezTo>
                        <a:cubicBezTo>
                          <a:pt x="2" y="3"/>
                          <a:pt x="2" y="3"/>
                          <a:pt x="2" y="3"/>
                        </a:cubicBezTo>
                        <a:cubicBezTo>
                          <a:pt x="2" y="3"/>
                          <a:pt x="2" y="3"/>
                          <a:pt x="2" y="3"/>
                        </a:cubicBezTo>
                        <a:cubicBezTo>
                          <a:pt x="2" y="2"/>
                          <a:pt x="2" y="2"/>
                          <a:pt x="2" y="2"/>
                        </a:cubicBezTo>
                        <a:cubicBezTo>
                          <a:pt x="3" y="1"/>
                          <a:pt x="4" y="3"/>
                          <a:pt x="4" y="3"/>
                        </a:cubicBezTo>
                        <a:cubicBezTo>
                          <a:pt x="2" y="1"/>
                          <a:pt x="2" y="1"/>
                          <a:pt x="2" y="1"/>
                        </a:cubicBezTo>
                        <a:cubicBezTo>
                          <a:pt x="4" y="0"/>
                          <a:pt x="4" y="0"/>
                          <a:pt x="4" y="0"/>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29" name="Freeform 5012"/>
                  <p:cNvSpPr/>
                  <p:nvPr/>
                </p:nvSpPr>
                <p:spPr bwMode="auto">
                  <a:xfrm>
                    <a:off x="5581651" y="3917951"/>
                    <a:ext cx="3175" cy="1588"/>
                  </a:xfrm>
                  <a:custGeom>
                    <a:avLst/>
                    <a:gdLst>
                      <a:gd name="T0" fmla="*/ 2 w 2"/>
                      <a:gd name="T1" fmla="*/ 0 h 2"/>
                      <a:gd name="T2" fmla="*/ 0 w 2"/>
                      <a:gd name="T3" fmla="*/ 0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1" y="0"/>
                          <a:pt x="1" y="2"/>
                          <a:pt x="2" y="1"/>
                        </a:cubicBezTo>
                        <a:cubicBezTo>
                          <a:pt x="2"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30" name="Freeform 5013"/>
                  <p:cNvSpPr/>
                  <p:nvPr/>
                </p:nvSpPr>
                <p:spPr bwMode="auto">
                  <a:xfrm>
                    <a:off x="5576889" y="3917951"/>
                    <a:ext cx="3175" cy="1588"/>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31" name="Rectangle 5014"/>
                  <p:cNvSpPr>
                    <a:spLocks noChangeArrowheads="1"/>
                  </p:cNvSpPr>
                  <p:nvPr/>
                </p:nvSpPr>
                <p:spPr bwMode="auto">
                  <a:xfrm>
                    <a:off x="5589589" y="3919539"/>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32" name="Freeform 5015"/>
                  <p:cNvSpPr/>
                  <p:nvPr/>
                </p:nvSpPr>
                <p:spPr bwMode="auto">
                  <a:xfrm>
                    <a:off x="5572126" y="3921126"/>
                    <a:ext cx="4763" cy="3175"/>
                  </a:xfrm>
                  <a:custGeom>
                    <a:avLst/>
                    <a:gdLst>
                      <a:gd name="T0" fmla="*/ 4 w 4"/>
                      <a:gd name="T1" fmla="*/ 0 h 2"/>
                      <a:gd name="T2" fmla="*/ 1 w 4"/>
                      <a:gd name="T3" fmla="*/ 0 h 2"/>
                      <a:gd name="T4" fmla="*/ 3 w 4"/>
                      <a:gd name="T5" fmla="*/ 2 h 2"/>
                      <a:gd name="T6" fmla="*/ 3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1" y="0"/>
                          <a:pt x="1" y="0"/>
                          <a:pt x="1" y="0"/>
                        </a:cubicBezTo>
                        <a:cubicBezTo>
                          <a:pt x="0" y="2"/>
                          <a:pt x="2" y="1"/>
                          <a:pt x="3" y="2"/>
                        </a:cubicBezTo>
                        <a:cubicBezTo>
                          <a:pt x="3" y="1"/>
                          <a:pt x="3" y="1"/>
                          <a:pt x="3" y="1"/>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33" name="Freeform 5016"/>
                  <p:cNvSpPr/>
                  <p:nvPr/>
                </p:nvSpPr>
                <p:spPr bwMode="auto">
                  <a:xfrm>
                    <a:off x="5576889" y="39243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34" name="Freeform 5017"/>
                  <p:cNvSpPr/>
                  <p:nvPr/>
                </p:nvSpPr>
                <p:spPr bwMode="auto">
                  <a:xfrm>
                    <a:off x="5934076" y="3921126"/>
                    <a:ext cx="1588" cy="317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35" name="Freeform 5018"/>
                  <p:cNvSpPr/>
                  <p:nvPr/>
                </p:nvSpPr>
                <p:spPr bwMode="auto">
                  <a:xfrm>
                    <a:off x="5605464" y="3921126"/>
                    <a:ext cx="1588" cy="317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36" name="Freeform 5019"/>
                  <p:cNvSpPr/>
                  <p:nvPr/>
                </p:nvSpPr>
                <p:spPr bwMode="auto">
                  <a:xfrm>
                    <a:off x="5576889" y="3924301"/>
                    <a:ext cx="6350" cy="3175"/>
                  </a:xfrm>
                  <a:custGeom>
                    <a:avLst/>
                    <a:gdLst>
                      <a:gd name="T0" fmla="*/ 1 w 4"/>
                      <a:gd name="T1" fmla="*/ 2 h 2"/>
                      <a:gd name="T2" fmla="*/ 2 w 4"/>
                      <a:gd name="T3" fmla="*/ 2 h 2"/>
                      <a:gd name="T4" fmla="*/ 4 w 4"/>
                      <a:gd name="T5" fmla="*/ 0 h 2"/>
                      <a:gd name="T6" fmla="*/ 1 w 4"/>
                      <a:gd name="T7" fmla="*/ 2 h 2"/>
                    </a:gdLst>
                    <a:ahLst/>
                    <a:cxnLst>
                      <a:cxn ang="0">
                        <a:pos x="T0" y="T1"/>
                      </a:cxn>
                      <a:cxn ang="0">
                        <a:pos x="T2" y="T3"/>
                      </a:cxn>
                      <a:cxn ang="0">
                        <a:pos x="T4" y="T5"/>
                      </a:cxn>
                      <a:cxn ang="0">
                        <a:pos x="T6" y="T7"/>
                      </a:cxn>
                    </a:cxnLst>
                    <a:rect l="0" t="0" r="r" b="b"/>
                    <a:pathLst>
                      <a:path w="4" h="2">
                        <a:moveTo>
                          <a:pt x="1" y="2"/>
                        </a:moveTo>
                        <a:cubicBezTo>
                          <a:pt x="2" y="2"/>
                          <a:pt x="2" y="2"/>
                          <a:pt x="2" y="2"/>
                        </a:cubicBezTo>
                        <a:cubicBezTo>
                          <a:pt x="2" y="0"/>
                          <a:pt x="3" y="1"/>
                          <a:pt x="4" y="0"/>
                        </a:cubicBezTo>
                        <a:cubicBezTo>
                          <a:pt x="2"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37" name="Freeform 5020"/>
                  <p:cNvSpPr/>
                  <p:nvPr/>
                </p:nvSpPr>
                <p:spPr bwMode="auto">
                  <a:xfrm>
                    <a:off x="5592764" y="3929064"/>
                    <a:ext cx="4763" cy="3175"/>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1"/>
                        </a:cubicBezTo>
                        <a:cubicBezTo>
                          <a:pt x="2" y="2"/>
                          <a:pt x="2" y="2"/>
                          <a:pt x="2" y="2"/>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38" name="Freeform 5021"/>
                  <p:cNvSpPr/>
                  <p:nvPr/>
                </p:nvSpPr>
                <p:spPr bwMode="auto">
                  <a:xfrm>
                    <a:off x="5597526" y="3929064"/>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39" name="Freeform 5022"/>
                  <p:cNvSpPr/>
                  <p:nvPr/>
                </p:nvSpPr>
                <p:spPr bwMode="auto">
                  <a:xfrm>
                    <a:off x="5588001" y="3932239"/>
                    <a:ext cx="1588" cy="1588"/>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0" y="0"/>
                          <a:pt x="0" y="0"/>
                          <a:pt x="0"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40" name="Rectangle 5023"/>
                  <p:cNvSpPr>
                    <a:spLocks noChangeArrowheads="1"/>
                  </p:cNvSpPr>
                  <p:nvPr/>
                </p:nvSpPr>
                <p:spPr bwMode="auto">
                  <a:xfrm>
                    <a:off x="5599114" y="3932239"/>
                    <a:ext cx="3175"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41" name="Freeform 5024"/>
                  <p:cNvSpPr/>
                  <p:nvPr/>
                </p:nvSpPr>
                <p:spPr bwMode="auto">
                  <a:xfrm>
                    <a:off x="5554664" y="3933826"/>
                    <a:ext cx="4763" cy="3175"/>
                  </a:xfrm>
                  <a:custGeom>
                    <a:avLst/>
                    <a:gdLst>
                      <a:gd name="T0" fmla="*/ 2 w 3"/>
                      <a:gd name="T1" fmla="*/ 0 h 2"/>
                      <a:gd name="T2" fmla="*/ 0 w 3"/>
                      <a:gd name="T3" fmla="*/ 1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0" y="1"/>
                          <a:pt x="0" y="1"/>
                          <a:pt x="0" y="1"/>
                        </a:cubicBezTo>
                        <a:cubicBezTo>
                          <a:pt x="0" y="1"/>
                          <a:pt x="0" y="1"/>
                          <a:pt x="0" y="1"/>
                        </a:cubicBezTo>
                        <a:cubicBezTo>
                          <a:pt x="1" y="2"/>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42" name="Freeform 5025"/>
                  <p:cNvSpPr/>
                  <p:nvPr/>
                </p:nvSpPr>
                <p:spPr bwMode="auto">
                  <a:xfrm>
                    <a:off x="5594351" y="3933826"/>
                    <a:ext cx="3175" cy="1588"/>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43" name="Freeform 5026"/>
                  <p:cNvSpPr/>
                  <p:nvPr/>
                </p:nvSpPr>
                <p:spPr bwMode="auto">
                  <a:xfrm>
                    <a:off x="5595939" y="3935414"/>
                    <a:ext cx="1588" cy="1588"/>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44" name="Freeform 5027"/>
                  <p:cNvSpPr/>
                  <p:nvPr/>
                </p:nvSpPr>
                <p:spPr bwMode="auto">
                  <a:xfrm>
                    <a:off x="5900739" y="3938589"/>
                    <a:ext cx="6350" cy="6350"/>
                  </a:xfrm>
                  <a:custGeom>
                    <a:avLst/>
                    <a:gdLst>
                      <a:gd name="T0" fmla="*/ 0 w 4"/>
                      <a:gd name="T1" fmla="*/ 0 h 4"/>
                      <a:gd name="T2" fmla="*/ 4 w 4"/>
                      <a:gd name="T3" fmla="*/ 4 h 4"/>
                      <a:gd name="T4" fmla="*/ 4 w 4"/>
                      <a:gd name="T5" fmla="*/ 3 h 4"/>
                      <a:gd name="T6" fmla="*/ 0 w 4"/>
                      <a:gd name="T7" fmla="*/ 0 h 4"/>
                    </a:gdLst>
                    <a:ahLst/>
                    <a:cxnLst>
                      <a:cxn ang="0">
                        <a:pos x="T0" y="T1"/>
                      </a:cxn>
                      <a:cxn ang="0">
                        <a:pos x="T2" y="T3"/>
                      </a:cxn>
                      <a:cxn ang="0">
                        <a:pos x="T4" y="T5"/>
                      </a:cxn>
                      <a:cxn ang="0">
                        <a:pos x="T6" y="T7"/>
                      </a:cxn>
                    </a:cxnLst>
                    <a:rect l="0" t="0" r="r" b="b"/>
                    <a:pathLst>
                      <a:path w="4" h="4">
                        <a:moveTo>
                          <a:pt x="0" y="0"/>
                        </a:moveTo>
                        <a:cubicBezTo>
                          <a:pt x="4" y="4"/>
                          <a:pt x="4" y="4"/>
                          <a:pt x="4" y="4"/>
                        </a:cubicBezTo>
                        <a:cubicBezTo>
                          <a:pt x="4" y="3"/>
                          <a:pt x="4" y="3"/>
                          <a:pt x="4" y="3"/>
                        </a:cubicBezTo>
                        <a:cubicBezTo>
                          <a:pt x="4"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045" name="Freeform 5028"/>
                  <p:cNvSpPr/>
                  <p:nvPr/>
                </p:nvSpPr>
                <p:spPr bwMode="auto">
                  <a:xfrm>
                    <a:off x="5629276" y="39576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grpSp>
            <p:sp>
              <p:nvSpPr>
                <p:cNvPr id="1046" name="文本框 1045"/>
                <p:cNvSpPr txBox="1"/>
                <p:nvPr/>
              </p:nvSpPr>
              <p:spPr>
                <a:xfrm>
                  <a:off x="2028" y="2350"/>
                  <a:ext cx="684" cy="580"/>
                </a:xfrm>
                <a:prstGeom prst="rect">
                  <a:avLst/>
                </a:prstGeom>
                <a:noFill/>
              </p:spPr>
              <p:txBody>
                <a:bodyPr wrap="none" rtlCol="0" anchor="t">
                  <a:spAutoFit/>
                </a:bodyPr>
                <a:p>
                  <a:pPr algn="ctr"/>
                  <a:r>
                    <a:rPr lang="en-US" altLang="zh-CN" b="1">
                      <a:solidFill>
                        <a:schemeClr val="lt1"/>
                      </a:solidFill>
                      <a:latin typeface="汉仪正圆-55W" panose="00020600040101010101" charset="-122"/>
                      <a:ea typeface="汉仪正圆-55W" panose="00020600040101010101" charset="-122"/>
                      <a:sym typeface="+mn-ea"/>
                    </a:rPr>
                    <a:t>06</a:t>
                  </a:r>
                  <a:endParaRPr lang="zh-CN" altLang="en-US"/>
                </a:p>
              </p:txBody>
            </p:sp>
          </p:grpSp>
          <p:sp>
            <p:nvSpPr>
              <p:cNvPr id="1047" name="文本框 1046"/>
              <p:cNvSpPr txBox="1"/>
              <p:nvPr/>
            </p:nvSpPr>
            <p:spPr>
              <a:xfrm>
                <a:off x="2885" y="2840"/>
                <a:ext cx="2670" cy="580"/>
              </a:xfrm>
              <a:prstGeom prst="rect">
                <a:avLst/>
              </a:prstGeom>
              <a:noFill/>
            </p:spPr>
            <p:txBody>
              <a:bodyPr wrap="square" rtlCol="0">
                <a:spAutoFit/>
              </a:bodyPr>
              <a:p>
                <a:pPr algn="l"/>
                <a:r>
                  <a:rPr lang="zh-CN" altLang="en-US" b="1">
                    <a:solidFill>
                      <a:schemeClr val="tx1">
                        <a:lumMod val="75000"/>
                        <a:lumOff val="25000"/>
                      </a:schemeClr>
                    </a:solidFill>
                    <a:latin typeface="汉仪正圆-55W" panose="00020600040101010101" charset="-122"/>
                    <a:ea typeface="汉仪正圆-55W" panose="00020600040101010101" charset="-122"/>
                  </a:rPr>
                  <a:t>输入你的标题</a:t>
                </a:r>
                <a:endParaRPr lang="zh-CN" altLang="en-US" b="1">
                  <a:solidFill>
                    <a:schemeClr val="tx1">
                      <a:lumMod val="75000"/>
                      <a:lumOff val="25000"/>
                    </a:schemeClr>
                  </a:solidFill>
                  <a:latin typeface="汉仪正圆-55W" panose="00020600040101010101" charset="-122"/>
                  <a:ea typeface="汉仪正圆-55W" panose="00020600040101010101" charset="-122"/>
                </a:endParaRPr>
              </a:p>
            </p:txBody>
          </p:sp>
          <p:sp>
            <p:nvSpPr>
              <p:cNvPr id="1048" name="文本框 1047"/>
              <p:cNvSpPr txBox="1"/>
              <p:nvPr/>
            </p:nvSpPr>
            <p:spPr>
              <a:xfrm>
                <a:off x="2885" y="3296"/>
                <a:ext cx="6759" cy="1307"/>
              </a:xfrm>
              <a:prstGeom prst="rect">
                <a:avLst/>
              </a:prstGeom>
              <a:noFill/>
            </p:spPr>
            <p:txBody>
              <a:bodyPr wrap="square" rtlCol="0" anchor="t">
                <a:spAutoFit/>
              </a:bodyPr>
              <a:p>
                <a:pPr algn="l">
                  <a:lnSpc>
                    <a:spcPct val="200000"/>
                  </a:lnSpc>
                </a:pPr>
                <a:r>
                  <a:rPr lang="zh-CN" altLang="en-US" sz="1200">
                    <a:solidFill>
                      <a:schemeClr val="tx1">
                        <a:lumMod val="75000"/>
                        <a:lumOff val="25000"/>
                      </a:schemeClr>
                    </a:solidFill>
                    <a:latin typeface="汉仪正圆-55W" panose="00020600040101010101" charset="-122"/>
                    <a:ea typeface="汉仪正圆-55W" panose="00020600040101010101" charset="-122"/>
                    <a:sym typeface="+mn-ea"/>
                  </a:rPr>
                  <a:t>在这里输入你需要的文本内容在这里输入你需要的文本内容在这里输入你需要的文本内容</a:t>
                </a:r>
                <a:endParaRPr lang="zh-CN" altLang="en-US" sz="1200">
                  <a:solidFill>
                    <a:schemeClr val="tx1">
                      <a:lumMod val="75000"/>
                      <a:lumOff val="25000"/>
                    </a:schemeClr>
                  </a:solidFill>
                  <a:latin typeface="汉仪正圆-55W" panose="00020600040101010101" charset="-122"/>
                  <a:ea typeface="汉仪正圆-55W" panose="00020600040101010101" charset="-122"/>
                  <a:sym typeface="+mn-ea"/>
                </a:endParaRPr>
              </a:p>
            </p:txBody>
          </p:sp>
        </p:grpSp>
      </p:grpSp>
    </p:spTree>
    <p:custDataLst>
      <p:tags r:id="rId2"/>
    </p:custDataLst>
  </p:cSld>
  <p:clrMapOvr>
    <a:masterClrMapping/>
  </p:clrMapOvr>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2.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63.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4.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5.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6.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7.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8.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9.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0.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1.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2.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3.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4.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5.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6.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7.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8.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9.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0.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1.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2.xml><?xml version="1.0" encoding="utf-8"?>
<p:tagLst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heme/theme1.xml><?xml version="1.0" encoding="utf-8"?>
<a:theme xmlns:a="http://schemas.openxmlformats.org/drawingml/2006/main" name="Office 主题​​">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3830</Words>
  <Application>WPS 演示</Application>
  <PresentationFormat>宽屏</PresentationFormat>
  <Paragraphs>281</Paragraphs>
  <Slides>20</Slides>
  <Notes>4</Notes>
  <HiddenSlides>0</HiddenSlides>
  <MMClips>0</MMClips>
  <ScaleCrop>false</ScaleCrop>
  <HeadingPairs>
    <vt:vector size="6" baseType="variant">
      <vt:variant>
        <vt:lpstr>已用的字体</vt:lpstr>
      </vt:variant>
      <vt:variant>
        <vt:i4>12</vt:i4>
      </vt:variant>
      <vt:variant>
        <vt:lpstr>主题</vt:lpstr>
      </vt:variant>
      <vt:variant>
        <vt:i4>1</vt:i4>
      </vt:variant>
      <vt:variant>
        <vt:lpstr>幻灯片标题</vt:lpstr>
      </vt:variant>
      <vt:variant>
        <vt:i4>20</vt:i4>
      </vt:variant>
    </vt:vector>
  </HeadingPairs>
  <TitlesOfParts>
    <vt:vector size="33" baseType="lpstr">
      <vt:lpstr>Arial</vt:lpstr>
      <vt:lpstr>宋体</vt:lpstr>
      <vt:lpstr>Wingdings</vt:lpstr>
      <vt:lpstr>Wingdings</vt:lpstr>
      <vt:lpstr>汉仪雪君体繁</vt:lpstr>
      <vt:lpstr>汉仪正圆-55W</vt:lpstr>
      <vt:lpstr>微软雅黑</vt:lpstr>
      <vt:lpstr>Arial Unicode MS</vt:lpstr>
      <vt:lpstr>Calibri</vt:lpstr>
      <vt:lpstr>黑体</vt:lpstr>
      <vt:lpstr>思源黑体 CN Bold</vt:lpstr>
      <vt:lpstr>Microsoft YaHei Bold</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空白演示</dc:title>
  <dc:creator/>
  <cp:lastModifiedBy>铭</cp:lastModifiedBy>
  <cp:revision>154</cp:revision>
  <dcterms:created xsi:type="dcterms:W3CDTF">2019-06-19T02:08:00Z</dcterms:created>
  <dcterms:modified xsi:type="dcterms:W3CDTF">2022-03-07T02:36:38Z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2052-11.1.0.11045</vt:lpwstr>
  </property>
  <property fmtid="{D5CDD505-2E9C-101B-9397-08002B2CF9AE}" pid="3" name="ICV">
    <vt:lpwstr>1CAD4C2659DD4F06A3680D43010F6D62</vt:lpwstr>
  </property>
  <property fmtid="{D5CDD505-2E9C-101B-9397-08002B2CF9AE}" pid="4" name="KSOTemplateUUID">
    <vt:lpwstr>v1.0_mb_aTBcmmVjF8y3XNVcoW6kwQ==</vt:lpwstr>
  </property>
</Properties>
</file>